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801B9-6B4B-4820-B29C-CD62162F9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14A798-972C-4604-9ED5-9EC15B47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2ABC3A-6B0C-4187-B0EE-F1D57ECF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C33163-1EDA-459D-8F16-A08089C5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34D614-D0B9-4CC7-AFD9-376F0F50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6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2D816-2FF4-409D-8FF1-EA0F1846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E05995-4CB4-4C36-B99B-4E6BBE5B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932252-AF90-4FD2-B3B3-E8B076C8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2286F-1404-4A04-8712-CBE60B09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989D0D-8E2E-40E5-99F8-9FDA4C34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4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B26CF0-4EC4-47A8-AF11-5208B44E0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A60B8F-4E6D-4BB9-9BE2-E9931BE4E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897D74-EB3C-4A53-97A7-61261D53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9BB49B-3681-456B-B45C-ACF9A85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E2DF38-362A-42C1-ACAE-25397B4C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82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F87CE-DE56-4BB6-9446-AACAD3D1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43009-4EAA-44BA-BFAD-73B518DB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6A74EA-1BE0-4F21-9374-425E0B52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6498D-46EA-4168-BB72-0D6BD14C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FFB5C-E263-4F35-B8F3-EA4D81FB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89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71220-B521-49E6-9DA0-6DAEAD5F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E2BC0-8D18-459B-94BE-EB42DE530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46571F-40F0-4829-910D-5A710007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FCA163-5C79-4197-9401-489EA539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D0BACC-4E0D-4BF4-915A-5906CEC8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39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F5333-4F4E-4FAA-A95E-70344AC2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42770-EA26-4CC3-8537-7CFFAB343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94AF8F-0803-4D4B-8FA9-826A637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61EA4-4B1F-4AB6-AB64-9188AF81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FE4CBB-224E-4860-9381-1528207F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9F4F18-307E-4A20-B0B7-393D3A8C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72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4BB06-28E3-4E91-BA87-E74A8D4C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A7FC25-70B1-4FDA-9343-0E9213FF7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3D847C-CF5B-44AE-B11C-5316017A8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C71F1F-D467-411C-8463-77D227AF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0F7F93-D350-4DBC-BDBA-18F541FD4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F590B8-453C-4BED-92F7-81A5644E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0278F5-BB88-410A-833C-F4A37114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F6B0F6-3AA9-4CD0-8FF6-35FDB639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8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3E1FB-8812-41B2-81E4-360FF282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6FE6BC-BC36-48D6-9E16-2DBD9E1C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E7D7F6-6F0E-4C3F-868E-DA7BC83B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ABE947-E1AF-4238-8956-922E790F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71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DB7103-5DBC-4530-AF2B-FE027E32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C4C15E-6560-48D8-BB5D-18857C9A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E2FD2F-D5C5-4F5B-8EB0-DACCFEA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5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24E01-EB0F-4089-A96B-6433FEEE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1767C-B4CD-44F8-A3C4-FD3D5589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6669E4-6BDD-4AD6-B59C-7E54E7355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3AF3FF-43EB-4F27-A113-5393D032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4AC5C0-A11E-4A41-A110-FEF576A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82E5FD-EF29-430D-AC20-73DF026C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33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0EF9E-0311-41C0-8454-B57CE943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C45047-0C1F-4708-A3B9-50F49E4B0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D799E1-DF63-4136-AF26-C42119715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C66572-7C0C-4FC8-92C4-96965DEE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8BB87E-1505-4B4A-9D2A-8B0F6D6F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D98F55-781E-4838-AAB2-629705BF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8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772D1-5DB8-441D-B65C-2671ECA7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02797B-38DA-4937-A864-C03B355AD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DC6748-F65C-4F88-A690-4A09D0361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299E88-7F74-4D8D-AF66-0B1158433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B915C-2649-4610-99D1-B511F6045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9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F09A06-8B4F-4249-B949-D8DEA9874DBD}"/>
              </a:ext>
            </a:extLst>
          </p:cNvPr>
          <p:cNvSpPr txBox="1"/>
          <p:nvPr/>
        </p:nvSpPr>
        <p:spPr>
          <a:xfrm>
            <a:off x="3832593" y="421731"/>
            <a:ext cx="3508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CCP Heuristic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04583E-5910-4F1C-8497-58BFC1E36129}"/>
                  </a:ext>
                </a:extLst>
              </p:cNvPr>
              <p:cNvSpPr txBox="1"/>
              <p:nvPr/>
            </p:nvSpPr>
            <p:spPr>
              <a:xfrm>
                <a:off x="512310" y="3429000"/>
                <a:ext cx="8260275" cy="1071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𝑅𝑜𝑢𝑡𝑒</m:t>
                      </m:r>
                      <m:r>
                        <a:rPr lang="en-US" sz="32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 …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04583E-5910-4F1C-8497-58BFC1E3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10" y="3429000"/>
                <a:ext cx="8260275" cy="10717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Fig9">
            <a:extLst>
              <a:ext uri="{FF2B5EF4-FFF2-40B4-BE49-F238E27FC236}">
                <a16:creationId xmlns:a16="http://schemas.microsoft.com/office/drawing/2014/main" id="{E150AE5A-8ED8-4F45-B594-F790B813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594" y="4435991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639BF3B-C041-412C-BC9A-A55DF55A16AB}"/>
              </a:ext>
            </a:extLst>
          </p:cNvPr>
          <p:cNvCxnSpPr/>
          <p:nvPr/>
        </p:nvCxnSpPr>
        <p:spPr>
          <a:xfrm>
            <a:off x="5586984" y="4500704"/>
            <a:ext cx="2183610" cy="11045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5C636-CAA6-4007-9F96-F2A9ABD6F264}"/>
              </a:ext>
            </a:extLst>
          </p:cNvPr>
          <p:cNvSpPr txBox="1"/>
          <p:nvPr/>
        </p:nvSpPr>
        <p:spPr>
          <a:xfrm rot="1669535">
            <a:off x="5281911" y="5138337"/>
            <a:ext cx="21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 optimization</a:t>
            </a:r>
            <a:endParaRPr lang="ru-RU" dirty="0"/>
          </a:p>
        </p:txBody>
      </p:sp>
      <p:pic>
        <p:nvPicPr>
          <p:cNvPr id="10" name="Picture 3" descr="abuf73">
            <a:extLst>
              <a:ext uri="{FF2B5EF4-FFF2-40B4-BE49-F238E27FC236}">
                <a16:creationId xmlns:a16="http://schemas.microsoft.com/office/drawing/2014/main" id="{8F801E1A-8242-4E24-ACB8-4CA7A04C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594" y="997704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F826430-EA3A-4D22-89D7-202676B613D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974336" y="2062938"/>
            <a:ext cx="2796258" cy="14255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91AC4F-13FC-477C-94B9-9F6BAAF2EBE0}"/>
              </a:ext>
            </a:extLst>
          </p:cNvPr>
          <p:cNvSpPr txBox="1"/>
          <p:nvPr/>
        </p:nvSpPr>
        <p:spPr>
          <a:xfrm rot="19908237">
            <a:off x="4851652" y="2232100"/>
            <a:ext cx="24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optimization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447118-690E-498B-99F9-861A132B5790}"/>
                  </a:ext>
                </a:extLst>
              </p:cNvPr>
              <p:cNvSpPr txBox="1"/>
              <p:nvPr/>
            </p:nvSpPr>
            <p:spPr>
              <a:xfrm>
                <a:off x="1210835" y="1730191"/>
                <a:ext cx="2345450" cy="1147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447118-690E-498B-99F9-861A132B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35" y="1730191"/>
                <a:ext cx="2345450" cy="1147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DAFD6C6-1B58-4DD0-BDC1-32B888E6A80A}"/>
              </a:ext>
            </a:extLst>
          </p:cNvPr>
          <p:cNvSpPr txBox="1"/>
          <p:nvPr/>
        </p:nvSpPr>
        <p:spPr>
          <a:xfrm>
            <a:off x="453223" y="5191929"/>
            <a:ext cx="62061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Precedence constraint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Inner contours (holes) before outers (e.g. 11, 12 &amp; 13)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Inner parts (inside holes) before containers (e.g. 6, 9, 10 before 13)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B7E629-68C5-4881-B781-14D8BCA0A356}"/>
                  </a:ext>
                </a:extLst>
              </p:cNvPr>
              <p:cNvSpPr txBox="1"/>
              <p:nvPr/>
            </p:nvSpPr>
            <p:spPr>
              <a:xfrm>
                <a:off x="8901684" y="3515975"/>
                <a:ext cx="3226452" cy="7142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320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32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u-RU" sz="320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𝑅𝑜𝑢𝑡𝑒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B7E629-68C5-4881-B781-14D8BCA0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684" y="3515975"/>
                <a:ext cx="3226452" cy="7142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2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5879D-B2BF-418B-AF18-63EC951581A4}"/>
              </a:ext>
            </a:extLst>
          </p:cNvPr>
          <p:cNvSpPr txBox="1"/>
          <p:nvPr/>
        </p:nvSpPr>
        <p:spPr>
          <a:xfrm>
            <a:off x="2515857" y="421730"/>
            <a:ext cx="6328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Continuous optimization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1899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7C0B8D-C6CF-409C-9C7F-440359C1F7FD}"/>
              </a:ext>
            </a:extLst>
          </p:cNvPr>
          <p:cNvSpPr txBox="1"/>
          <p:nvPr/>
        </p:nvSpPr>
        <p:spPr>
          <a:xfrm>
            <a:off x="3055353" y="339434"/>
            <a:ext cx="5506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Discrete optimization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20551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CF329E-2900-41D6-95ED-422A013D3BB0}"/>
              </a:ext>
            </a:extLst>
          </p:cNvPr>
          <p:cNvSpPr txBox="1"/>
          <p:nvPr/>
        </p:nvSpPr>
        <p:spPr>
          <a:xfrm>
            <a:off x="1802625" y="421730"/>
            <a:ext cx="8048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Precedence constraint handling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70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CF329E-2900-41D6-95ED-422A013D3BB0}"/>
              </a:ext>
            </a:extLst>
          </p:cNvPr>
          <p:cNvSpPr txBox="1"/>
          <p:nvPr/>
        </p:nvSpPr>
        <p:spPr>
          <a:xfrm>
            <a:off x="2872473" y="421730"/>
            <a:ext cx="6002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Numerical experiments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2624745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С.С. Уколов</dc:creator>
  <cp:lastModifiedBy>С.С. Уколов</cp:lastModifiedBy>
  <cp:revision>7</cp:revision>
  <dcterms:created xsi:type="dcterms:W3CDTF">2018-09-21T08:10:51Z</dcterms:created>
  <dcterms:modified xsi:type="dcterms:W3CDTF">2018-09-21T09:14:07Z</dcterms:modified>
</cp:coreProperties>
</file>