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2"/>
            <p14:sldId id="273"/>
            <p14:sldId id="274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blipFill>
                <a:blip r:embed="rId3"/>
                <a:stretch>
                  <a:fillRect l="-986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9575"/>
              <a:gd name="adj6" fmla="val -282991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252000" y="1269000"/>
            <a:ext cx="5644412" cy="2949144"/>
            <a:chOff x="0" y="0"/>
            <a:chExt cx="3562350" cy="1861289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971469" y="154696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2000250" y="1533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2095500" y="128587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2813954" y="4879342"/>
            <a:ext cx="5955660" cy="1640840"/>
            <a:chOff x="0" y="0"/>
            <a:chExt cx="6187847" cy="1704975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90625" y="0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0" y="314271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52450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90875" y="0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52624" y="476169"/>
              <a:ext cx="46311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30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39090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52700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219700" y="0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29075" y="314271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19725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81525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33624" y="419029"/>
              <a:ext cx="388568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1CBB4CF-7FDE-455E-9983-568D35BDF891}"/>
              </a:ext>
            </a:extLst>
          </p:cNvPr>
          <p:cNvGrpSpPr/>
          <p:nvPr/>
        </p:nvGrpSpPr>
        <p:grpSpPr>
          <a:xfrm>
            <a:off x="972000" y="1305609"/>
            <a:ext cx="7818753" cy="2737350"/>
            <a:chOff x="0" y="0"/>
            <a:chExt cx="4733925" cy="165735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2200275" y="1238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66675" y="3810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0" y="647700"/>
              <a:ext cx="714375" cy="8001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704850" y="2476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9525" y="14192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1085850" y="571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742950" y="5334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1123950" y="13144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3771900" y="619125"/>
              <a:ext cx="447675" cy="6477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3771900" y="0"/>
              <a:ext cx="811530" cy="14236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3733800" y="104775"/>
              <a:ext cx="38100" cy="146685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2819400" y="628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38481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3810000" y="285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4152900" y="1009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3781425" y="2095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Special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24045" y="1945593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009650" y="13716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657350" y="238125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133725" y="14001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95875" y="15716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72000" y="12287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6989428" y="367672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138"/>
              <a:gd name="adj6" fmla="val -143553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Po</a:t>
            </a:r>
            <a:r>
              <a:rPr lang="en-US" sz="1200" i="1" dirty="0" err="1">
                <a:solidFill>
                  <a:schemeClr val="tx1"/>
                </a:solidFill>
              </a:rPr>
              <a:t>Piercing</a:t>
            </a:r>
            <a:r>
              <a:rPr lang="en-US" sz="1200" i="1" dirty="0">
                <a:solidFill>
                  <a:schemeClr val="tx1"/>
                </a:solidFill>
              </a:rPr>
              <a:t>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8"/>
              <a:gd name="adj6" fmla="val -9641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922</TotalTime>
  <Words>692</Words>
  <Application>Microsoft Office PowerPoint</Application>
  <PresentationFormat>Экран (4:3)</PresentationFormat>
  <Paragraphs>253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178</cp:revision>
  <dcterms:created xsi:type="dcterms:W3CDTF">2016-05-25T08:56:41Z</dcterms:created>
  <dcterms:modified xsi:type="dcterms:W3CDTF">2019-07-04T10:42:01Z</dcterms:modified>
</cp:coreProperties>
</file>