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1" r:id="rId14"/>
    <p:sldId id="270" r:id="rId15"/>
    <p:sldId id="275" r:id="rId16"/>
    <p:sldId id="272" r:id="rId17"/>
    <p:sldId id="273" r:id="rId18"/>
    <p:sldId id="274" r:id="rId19"/>
    <p:sldId id="276" r:id="rId20"/>
    <p:sldId id="25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blipFill>
                <a:blip r:embed="rId3"/>
                <a:stretch>
                  <a:fillRect l="-986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9575"/>
              <a:gd name="adj6" fmla="val -282991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4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Special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24045" y="1945593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009650" y="13716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657350" y="238125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133725" y="14001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95875" y="15716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72000" y="12287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323528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6989428" y="367672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138"/>
              <a:gd name="adj6" fmla="val -143553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Po</a:t>
            </a:r>
            <a:r>
              <a:rPr lang="en-US" sz="1200" i="1" dirty="0" err="1">
                <a:solidFill>
                  <a:schemeClr val="tx1"/>
                </a:solidFill>
              </a:rPr>
              <a:t>Piercing</a:t>
            </a:r>
            <a:r>
              <a:rPr lang="en-US" sz="1200" i="1" dirty="0">
                <a:solidFill>
                  <a:schemeClr val="tx1"/>
                </a:solidFill>
              </a:rPr>
              <a:t>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8"/>
              <a:gd name="adj6" fmla="val -9641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1018</TotalTime>
  <Words>903</Words>
  <Application>Microsoft Office PowerPoint</Application>
  <PresentationFormat>Экран (4:3)</PresentationFormat>
  <Paragraphs>294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189</cp:revision>
  <dcterms:created xsi:type="dcterms:W3CDTF">2016-05-25T08:56:41Z</dcterms:created>
  <dcterms:modified xsi:type="dcterms:W3CDTF">2019-07-05T06:54:58Z</dcterms:modified>
</cp:coreProperties>
</file>