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3C33-D18E-4532-97DB-FBC6B9D55B37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19E3-E799-45AC-9C6D-6C0A819E1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38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3C33-D18E-4532-97DB-FBC6B9D55B37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19E3-E799-45AC-9C6D-6C0A819E1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7966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3C33-D18E-4532-97DB-FBC6B9D55B37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19E3-E799-45AC-9C6D-6C0A819E1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466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3C33-D18E-4532-97DB-FBC6B9D55B37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19E3-E799-45AC-9C6D-6C0A819E1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74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3C33-D18E-4532-97DB-FBC6B9D55B37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19E3-E799-45AC-9C6D-6C0A819E1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960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3C33-D18E-4532-97DB-FBC6B9D55B37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19E3-E799-45AC-9C6D-6C0A819E1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49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3C33-D18E-4532-97DB-FBC6B9D55B37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19E3-E799-45AC-9C6D-6C0A819E1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609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3C33-D18E-4532-97DB-FBC6B9D55B37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19E3-E799-45AC-9C6D-6C0A819E1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5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3C33-D18E-4532-97DB-FBC6B9D55B37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19E3-E799-45AC-9C6D-6C0A819E1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404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3C33-D18E-4532-97DB-FBC6B9D55B37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19E3-E799-45AC-9C6D-6C0A819E1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502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3C33-D18E-4532-97DB-FBC6B9D55B37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19E3-E799-45AC-9C6D-6C0A819E1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926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83C33-D18E-4532-97DB-FBC6B9D55B37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619E3-E799-45AC-9C6D-6C0A819E1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63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41320" y="0"/>
            <a:ext cx="9144000" cy="2387600"/>
          </a:xfrm>
        </p:spPr>
        <p:txBody>
          <a:bodyPr/>
          <a:lstStyle/>
          <a:p>
            <a:pPr algn="r"/>
            <a:r>
              <a:rPr lang="ru-RU" dirty="0" smtClean="0"/>
              <a:t>Облачные</a:t>
            </a:r>
            <a:br>
              <a:rPr lang="ru-RU" dirty="0" smtClean="0"/>
            </a:br>
            <a:r>
              <a:rPr lang="ru-RU" dirty="0" smtClean="0"/>
              <a:t>вычисления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AC5339-4522-B1BF-D425-ECFE358723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pic>
        <p:nvPicPr>
          <p:cNvPr id="1030" name="Picture 6" descr="undefin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542" y="335354"/>
            <a:ext cx="7985526" cy="722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018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AC5339-4522-B1BF-D425-ECFE358723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E2D704-6CA7-FA6C-184A-29AD22314EE5}"/>
              </a:ext>
            </a:extLst>
          </p:cNvPr>
          <p:cNvSpPr txBox="1"/>
          <p:nvPr/>
        </p:nvSpPr>
        <p:spPr>
          <a:xfrm>
            <a:off x="7239682" y="0"/>
            <a:ext cx="4952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200" dirty="0"/>
              <a:t>Структура </a:t>
            </a:r>
            <a:r>
              <a:rPr lang="en-US" sz="3200" dirty="0"/>
              <a:t>LaTeX-</a:t>
            </a:r>
            <a:r>
              <a:rPr lang="ru-RU" sz="3200" dirty="0"/>
              <a:t>документа</a:t>
            </a:r>
          </a:p>
        </p:txBody>
      </p:sp>
    </p:spTree>
    <p:extLst>
      <p:ext uri="{BB962C8B-B14F-4D97-AF65-F5344CB8AC3E}">
        <p14:creationId xmlns:p14="http://schemas.microsoft.com/office/powerpoint/2010/main" val="15255542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Office PowerPoint</Application>
  <PresentationFormat>Широкоэкранный</PresentationFormat>
  <Paragraphs>2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Облачные вычисления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Облачные вычисления</dc:title>
  <dc:creator>Уколов Станислав Сергеевич</dc:creator>
  <cp:lastModifiedBy>Уколов Станислав Сергеевич</cp:lastModifiedBy>
  <cp:revision>3</cp:revision>
  <dcterms:created xsi:type="dcterms:W3CDTF">2023-10-31T11:26:52Z</dcterms:created>
  <dcterms:modified xsi:type="dcterms:W3CDTF">2023-10-31T11:36:34Z</dcterms:modified>
</cp:coreProperties>
</file>