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91E25FD-C230-42DC-BF24-D7D8E5C72A9A}">
          <p14:sldIdLst>
            <p14:sldId id="256"/>
            <p14:sldId id="257"/>
          </p14:sldIdLst>
        </p14:section>
        <p14:section name="Основная часть" id="{93878CE5-A944-47CD-A435-4106DB216F18}">
          <p14:sldIdLst>
            <p14:sldId id="260"/>
            <p14:sldId id="262"/>
            <p14:sldId id="261"/>
            <p14:sldId id="263"/>
            <p14:sldId id="265"/>
            <p14:sldId id="264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Завершение" id="{B0E38EE0-5FF2-459B-A119-F4109678D72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7" autoAdjust="0"/>
    <p:restoredTop sz="93800" autoAdjust="0"/>
  </p:normalViewPr>
  <p:slideViewPr>
    <p:cSldViewPr>
      <p:cViewPr varScale="1">
        <p:scale>
          <a:sx n="108" d="100"/>
          <a:sy n="108" d="100"/>
        </p:scale>
        <p:origin x="8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3340D67-7E74-4C71-AB66-01C5A806D5F1}" type="datetimeFigureOut">
              <a:rPr lang="ru-RU" smtClean="0"/>
              <a:t>02.07.2019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1430CF-583C-41CF-8D12-6C0B8FC329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340768"/>
            <a:ext cx="8928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One way to find the shortest polyline with vertices on contours in the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548" y="407707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AU" altLang="ja-JP" sz="2400" dirty="0">
                <a:ea typeface="新細明體" charset="-120"/>
              </a:rPr>
              <a:t>Alexander </a:t>
            </a:r>
            <a:r>
              <a:rPr lang="en-AU" altLang="ja-JP" sz="2400" dirty="0" err="1">
                <a:ea typeface="新細明體" charset="-120"/>
              </a:rPr>
              <a:t>Petunin</a:t>
            </a:r>
            <a:r>
              <a:rPr lang="en-AU" altLang="ja-JP" sz="2400" dirty="0">
                <a:ea typeface="新細明體" charset="-120"/>
              </a:rPr>
              <a:t>, </a:t>
            </a:r>
            <a:r>
              <a:rPr lang="en-AU" altLang="ja-JP" sz="2400" dirty="0" err="1">
                <a:ea typeface="新細明體" charset="-120"/>
              </a:rPr>
              <a:t>Efim</a:t>
            </a:r>
            <a:r>
              <a:rPr lang="en-AU" altLang="ja-JP" sz="2400" dirty="0">
                <a:ea typeface="新細明體" charset="-120"/>
              </a:rPr>
              <a:t> </a:t>
            </a:r>
            <a:r>
              <a:rPr lang="en-AU" altLang="ja-JP" sz="2400" dirty="0" err="1">
                <a:ea typeface="新細明體" charset="-120"/>
              </a:rPr>
              <a:t>Polishchuk</a:t>
            </a:r>
            <a:r>
              <a:rPr lang="en-AU" altLang="ja-JP" sz="2400" dirty="0">
                <a:ea typeface="新細明體" charset="-120"/>
              </a:rPr>
              <a:t>, Stanislav </a:t>
            </a:r>
            <a:r>
              <a:rPr lang="en-AU" altLang="ja-JP" sz="2400" dirty="0" err="1">
                <a:ea typeface="新細明體" charset="-120"/>
              </a:rPr>
              <a:t>Ukolov</a:t>
            </a:r>
            <a:endParaRPr lang="en-AU" altLang="ja-JP" sz="24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91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7DEFDA3-B630-4E7F-97D8-FF4D071FFAF5}"/>
              </a:ext>
            </a:extLst>
          </p:cNvPr>
          <p:cNvGrpSpPr/>
          <p:nvPr/>
        </p:nvGrpSpPr>
        <p:grpSpPr>
          <a:xfrm>
            <a:off x="589811" y="1458766"/>
            <a:ext cx="7964377" cy="2880000"/>
            <a:chOff x="0" y="0"/>
            <a:chExt cx="5584190" cy="2019300"/>
          </a:xfrm>
        </p:grpSpPr>
        <p:sp>
          <p:nvSpPr>
            <p:cNvPr id="5" name="Дуга 4">
              <a:extLst>
                <a:ext uri="{FF2B5EF4-FFF2-40B4-BE49-F238E27FC236}">
                  <a16:creationId xmlns:a16="http://schemas.microsoft.com/office/drawing/2014/main" id="{51AEB955-9EF8-46E1-8117-244203D79589}"/>
                </a:ext>
              </a:extLst>
            </p:cNvPr>
            <p:cNvSpPr/>
            <p:nvPr/>
          </p:nvSpPr>
          <p:spPr>
            <a:xfrm>
              <a:off x="457200" y="876300"/>
              <a:ext cx="914400" cy="914400"/>
            </a:xfrm>
            <a:prstGeom prst="arc">
              <a:avLst>
                <a:gd name="adj1" fmla="val 17282057"/>
                <a:gd name="adj2" fmla="val 35497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21EEB99-1C2F-442D-B5A0-343CA061F748}"/>
                </a:ext>
              </a:extLst>
            </p:cNvPr>
            <p:cNvCxnSpPr/>
            <p:nvPr/>
          </p:nvCxnSpPr>
          <p:spPr>
            <a:xfrm>
              <a:off x="514350" y="1143000"/>
              <a:ext cx="1447800" cy="4000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Надпись 3">
              <a:extLst>
                <a:ext uri="{FF2B5EF4-FFF2-40B4-BE49-F238E27FC236}">
                  <a16:creationId xmlns:a16="http://schemas.microsoft.com/office/drawing/2014/main" id="{4CA2930E-0EDB-4E65-9AA3-1E7A0177D5CE}"/>
                </a:ext>
              </a:extLst>
            </p:cNvPr>
            <p:cNvSpPr txBox="1"/>
            <p:nvPr/>
          </p:nvSpPr>
          <p:spPr>
            <a:xfrm>
              <a:off x="0" y="1095375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4">
              <a:extLst>
                <a:ext uri="{FF2B5EF4-FFF2-40B4-BE49-F238E27FC236}">
                  <a16:creationId xmlns:a16="http://schemas.microsoft.com/office/drawing/2014/main" id="{4CE985BF-63BF-488B-9CE6-C64CA728B515}"/>
                </a:ext>
              </a:extLst>
            </p:cNvPr>
            <p:cNvSpPr txBox="1"/>
            <p:nvPr/>
          </p:nvSpPr>
          <p:spPr>
            <a:xfrm>
              <a:off x="1924050" y="1504950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6">
              <a:extLst>
                <a:ext uri="{FF2B5EF4-FFF2-40B4-BE49-F238E27FC236}">
                  <a16:creationId xmlns:a16="http://schemas.microsoft.com/office/drawing/2014/main" id="{5DEAB549-56B3-4D9D-8EAB-336A0DF7C930}"/>
                </a:ext>
              </a:extLst>
            </p:cNvPr>
            <p:cNvSpPr txBox="1"/>
            <p:nvPr/>
          </p:nvSpPr>
          <p:spPr>
            <a:xfrm>
              <a:off x="400050" y="22860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">
              <a:extLst>
                <a:ext uri="{FF2B5EF4-FFF2-40B4-BE49-F238E27FC236}">
                  <a16:creationId xmlns:a16="http://schemas.microsoft.com/office/drawing/2014/main" id="{CEF84B8A-E988-4F9A-9FA8-A20350278D88}"/>
                </a:ext>
              </a:extLst>
            </p:cNvPr>
            <p:cNvSpPr txBox="1"/>
            <p:nvPr/>
          </p:nvSpPr>
          <p:spPr>
            <a:xfrm>
              <a:off x="2095500" y="828675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9">
              <a:extLst>
                <a:ext uri="{FF2B5EF4-FFF2-40B4-BE49-F238E27FC236}">
                  <a16:creationId xmlns:a16="http://schemas.microsoft.com/office/drawing/2014/main" id="{1D7E1804-311C-4D9E-A4CC-5C503869BB88}"/>
                </a:ext>
              </a:extLst>
            </p:cNvPr>
            <p:cNvSpPr txBox="1"/>
            <p:nvPr/>
          </p:nvSpPr>
          <p:spPr>
            <a:xfrm>
              <a:off x="1057275" y="1695450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7F5F1163-483B-4DA1-BE5B-E7A82B54D413}"/>
                </a:ext>
              </a:extLst>
            </p:cNvPr>
            <p:cNvSpPr/>
            <p:nvPr/>
          </p:nvSpPr>
          <p:spPr>
            <a:xfrm>
              <a:off x="1181100" y="952500"/>
              <a:ext cx="343104" cy="428625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4883" h="601895">
                  <a:moveTo>
                    <a:pt x="0" y="0"/>
                  </a:moveTo>
                  <a:cubicBezTo>
                    <a:pt x="107095" y="30551"/>
                    <a:pt x="224604" y="20063"/>
                    <a:pt x="250079" y="120379"/>
                  </a:cubicBezTo>
                  <a:cubicBezTo>
                    <a:pt x="275554" y="220695"/>
                    <a:pt x="319176" y="346972"/>
                    <a:pt x="152849" y="601895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3" name="Надпись 14">
              <a:extLst>
                <a:ext uri="{FF2B5EF4-FFF2-40B4-BE49-F238E27FC236}">
                  <a16:creationId xmlns:a16="http://schemas.microsoft.com/office/drawing/2014/main" id="{057B4858-8B13-4960-9372-E86F57BD2048}"/>
                </a:ext>
              </a:extLst>
            </p:cNvPr>
            <p:cNvSpPr txBox="1"/>
            <p:nvPr/>
          </p:nvSpPr>
          <p:spPr>
            <a:xfrm>
              <a:off x="923925" y="971550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5">
              <a:extLst>
                <a:ext uri="{FF2B5EF4-FFF2-40B4-BE49-F238E27FC236}">
                  <a16:creationId xmlns:a16="http://schemas.microsoft.com/office/drawing/2014/main" id="{E7E816F8-6017-4C8B-AC0A-F32392B97076}"/>
                </a:ext>
              </a:extLst>
            </p:cNvPr>
            <p:cNvSpPr txBox="1"/>
            <p:nvPr/>
          </p:nvSpPr>
          <p:spPr>
            <a:xfrm>
              <a:off x="1057275" y="1285875"/>
              <a:ext cx="36449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BF51B89-3DA7-4701-874A-C6D21400FDDF}"/>
                </a:ext>
              </a:extLst>
            </p:cNvPr>
            <p:cNvCxnSpPr/>
            <p:nvPr/>
          </p:nvCxnSpPr>
          <p:spPr>
            <a:xfrm flipV="1">
              <a:off x="3524250" y="809625"/>
              <a:ext cx="827405" cy="21907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8">
              <a:extLst>
                <a:ext uri="{FF2B5EF4-FFF2-40B4-BE49-F238E27FC236}">
                  <a16:creationId xmlns:a16="http://schemas.microsoft.com/office/drawing/2014/main" id="{51982624-9E75-4455-B0D5-4512D4C0CBD5}"/>
                </a:ext>
              </a:extLst>
            </p:cNvPr>
            <p:cNvSpPr txBox="1"/>
            <p:nvPr/>
          </p:nvSpPr>
          <p:spPr>
            <a:xfrm>
              <a:off x="4419600" y="733425"/>
              <a:ext cx="40195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9">
              <a:extLst>
                <a:ext uri="{FF2B5EF4-FFF2-40B4-BE49-F238E27FC236}">
                  <a16:creationId xmlns:a16="http://schemas.microsoft.com/office/drawing/2014/main" id="{7E991242-DB79-4369-ABBF-B5F4F491D5A4}"/>
                </a:ext>
              </a:extLst>
            </p:cNvPr>
            <p:cNvSpPr txBox="1"/>
            <p:nvPr/>
          </p:nvSpPr>
          <p:spPr>
            <a:xfrm>
              <a:off x="4857750" y="1762125"/>
              <a:ext cx="4184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21">
              <a:extLst>
                <a:ext uri="{FF2B5EF4-FFF2-40B4-BE49-F238E27FC236}">
                  <a16:creationId xmlns:a16="http://schemas.microsoft.com/office/drawing/2014/main" id="{3E71B77E-8ACD-48A4-9198-72BBC8C8035D}"/>
                </a:ext>
              </a:extLst>
            </p:cNvPr>
            <p:cNvSpPr txBox="1"/>
            <p:nvPr/>
          </p:nvSpPr>
          <p:spPr>
            <a:xfrm>
              <a:off x="4257675" y="0"/>
              <a:ext cx="3568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23">
              <a:extLst>
                <a:ext uri="{FF2B5EF4-FFF2-40B4-BE49-F238E27FC236}">
                  <a16:creationId xmlns:a16="http://schemas.microsoft.com/office/drawing/2014/main" id="{7E6D4559-E01D-4A60-B975-073F8ED684C6}"/>
                </a:ext>
              </a:extLst>
            </p:cNvPr>
            <p:cNvSpPr txBox="1"/>
            <p:nvPr/>
          </p:nvSpPr>
          <p:spPr>
            <a:xfrm>
              <a:off x="5210175" y="952500"/>
              <a:ext cx="37401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24">
              <a:extLst>
                <a:ext uri="{FF2B5EF4-FFF2-40B4-BE49-F238E27FC236}">
                  <a16:creationId xmlns:a16="http://schemas.microsoft.com/office/drawing/2014/main" id="{ACA3E744-9D38-44D0-82F9-4733C8F5DC2A}"/>
                </a:ext>
              </a:extLst>
            </p:cNvPr>
            <p:cNvSpPr txBox="1"/>
            <p:nvPr/>
          </p:nvSpPr>
          <p:spPr>
            <a:xfrm>
              <a:off x="3695700" y="485775"/>
              <a:ext cx="28448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70A540FC-929C-4558-88AC-A6F9D686A5A9}"/>
                </a:ext>
              </a:extLst>
            </p:cNvPr>
            <p:cNvSpPr/>
            <p:nvPr/>
          </p:nvSpPr>
          <p:spPr>
            <a:xfrm rot="12683420">
              <a:off x="3914775" y="1333500"/>
              <a:ext cx="388620" cy="373380"/>
            </a:xfrm>
            <a:custGeom>
              <a:avLst/>
              <a:gdLst>
                <a:gd name="connsiteX0" fmla="*/ 0 w 305964"/>
                <a:gd name="connsiteY0" fmla="*/ 0 h 867768"/>
                <a:gd name="connsiteX1" fmla="*/ 304800 w 305964"/>
                <a:gd name="connsiteY1" fmla="*/ 552450 h 867768"/>
                <a:gd name="connsiteX2" fmla="*/ 104775 w 305964"/>
                <a:gd name="connsiteY2" fmla="*/ 819150 h 867768"/>
                <a:gd name="connsiteX3" fmla="*/ 104775 w 305964"/>
                <a:gd name="connsiteY3" fmla="*/ 866775 h 867768"/>
                <a:gd name="connsiteX0" fmla="*/ 0 w 307123"/>
                <a:gd name="connsiteY0" fmla="*/ 0 h 876164"/>
                <a:gd name="connsiteX1" fmla="*/ 305964 w 307123"/>
                <a:gd name="connsiteY1" fmla="*/ 352342 h 876164"/>
                <a:gd name="connsiteX2" fmla="*/ 104775 w 307123"/>
                <a:gd name="connsiteY2" fmla="*/ 819150 h 876164"/>
                <a:gd name="connsiteX3" fmla="*/ 104775 w 307123"/>
                <a:gd name="connsiteY3" fmla="*/ 866775 h 876164"/>
                <a:gd name="connsiteX0" fmla="*/ 354212 w 401887"/>
                <a:gd name="connsiteY0" fmla="*/ 0 h 876164"/>
                <a:gd name="connsiteX1" fmla="*/ 220519 w 401887"/>
                <a:gd name="connsiteY1" fmla="*/ 352342 h 876164"/>
                <a:gd name="connsiteX2" fmla="*/ 19330 w 401887"/>
                <a:gd name="connsiteY2" fmla="*/ 819150 h 876164"/>
                <a:gd name="connsiteX3" fmla="*/ 19330 w 401887"/>
                <a:gd name="connsiteY3" fmla="*/ 866775 h 876164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682"/>
                <a:gd name="connsiteY0" fmla="*/ 0 h 961938"/>
                <a:gd name="connsiteX1" fmla="*/ 315325 w 316682"/>
                <a:gd name="connsiteY1" fmla="*/ 438116 h 961938"/>
                <a:gd name="connsiteX2" fmla="*/ 114136 w 316682"/>
                <a:gd name="connsiteY2" fmla="*/ 904924 h 961938"/>
                <a:gd name="connsiteX3" fmla="*/ 114136 w 316682"/>
                <a:gd name="connsiteY3" fmla="*/ 952549 h 961938"/>
                <a:gd name="connsiteX0" fmla="*/ 0 w 316714"/>
                <a:gd name="connsiteY0" fmla="*/ 0 h 914423"/>
                <a:gd name="connsiteX1" fmla="*/ 315325 w 316714"/>
                <a:gd name="connsiteY1" fmla="*/ 438116 h 914423"/>
                <a:gd name="connsiteX2" fmla="*/ 114136 w 316714"/>
                <a:gd name="connsiteY2" fmla="*/ 904924 h 914423"/>
                <a:gd name="connsiteX3" fmla="*/ 85462 w 316714"/>
                <a:gd name="connsiteY3" fmla="*/ 762434 h 914423"/>
                <a:gd name="connsiteX0" fmla="*/ 0 w 391343"/>
                <a:gd name="connsiteY0" fmla="*/ 0 h 906506"/>
                <a:gd name="connsiteX1" fmla="*/ 315325 w 391343"/>
                <a:gd name="connsiteY1" fmla="*/ 438116 h 906506"/>
                <a:gd name="connsiteX2" fmla="*/ 114136 w 391343"/>
                <a:gd name="connsiteY2" fmla="*/ 904924 h 906506"/>
                <a:gd name="connsiteX3" fmla="*/ 391343 w 391343"/>
                <a:gd name="connsiteY3" fmla="*/ 600507 h 906506"/>
                <a:gd name="connsiteX0" fmla="*/ 144167 w 461208"/>
                <a:gd name="connsiteY0" fmla="*/ 0 h 1144062"/>
                <a:gd name="connsiteX1" fmla="*/ 459492 w 461208"/>
                <a:gd name="connsiteY1" fmla="*/ 438116 h 1144062"/>
                <a:gd name="connsiteX2" fmla="*/ 258303 w 461208"/>
                <a:gd name="connsiteY2" fmla="*/ 904924 h 1144062"/>
                <a:gd name="connsiteX3" fmla="*/ 993 w 461208"/>
                <a:gd name="connsiteY3" fmla="*/ 1144029 h 1144062"/>
                <a:gd name="connsiteX0" fmla="*/ 143174 w 461934"/>
                <a:gd name="connsiteY0" fmla="*/ 0 h 1144029"/>
                <a:gd name="connsiteX1" fmla="*/ 458499 w 461934"/>
                <a:gd name="connsiteY1" fmla="*/ 438116 h 1144029"/>
                <a:gd name="connsiteX2" fmla="*/ 0 w 461934"/>
                <a:gd name="connsiteY2" fmla="*/ 1144029 h 1144029"/>
                <a:gd name="connsiteX0" fmla="*/ 0 w 315411"/>
                <a:gd name="connsiteY0" fmla="*/ 0 h 981958"/>
                <a:gd name="connsiteX1" fmla="*/ 315325 w 315411"/>
                <a:gd name="connsiteY1" fmla="*/ 438116 h 981958"/>
                <a:gd name="connsiteX2" fmla="*/ 28620 w 315411"/>
                <a:gd name="connsiteY2" fmla="*/ 981958 h 981958"/>
                <a:gd name="connsiteX0" fmla="*/ 0 w 319626"/>
                <a:gd name="connsiteY0" fmla="*/ 0 h 981958"/>
                <a:gd name="connsiteX1" fmla="*/ 315325 w 319626"/>
                <a:gd name="connsiteY1" fmla="*/ 438116 h 981958"/>
                <a:gd name="connsiteX2" fmla="*/ 28620 w 319626"/>
                <a:gd name="connsiteY2" fmla="*/ 981958 h 981958"/>
                <a:gd name="connsiteX0" fmla="*/ 0 w 370687"/>
                <a:gd name="connsiteY0" fmla="*/ 0 h 896156"/>
                <a:gd name="connsiteX1" fmla="*/ 363078 w 370687"/>
                <a:gd name="connsiteY1" fmla="*/ 352314 h 896156"/>
                <a:gd name="connsiteX2" fmla="*/ 76373 w 370687"/>
                <a:gd name="connsiteY2" fmla="*/ 896156 h 896156"/>
                <a:gd name="connsiteX0" fmla="*/ 0 w 370688"/>
                <a:gd name="connsiteY0" fmla="*/ 0 h 896156"/>
                <a:gd name="connsiteX1" fmla="*/ 363078 w 370688"/>
                <a:gd name="connsiteY1" fmla="*/ 352314 h 896156"/>
                <a:gd name="connsiteX2" fmla="*/ 76373 w 370688"/>
                <a:gd name="connsiteY2" fmla="*/ 896156 h 896156"/>
                <a:gd name="connsiteX0" fmla="*/ 0 w 365784"/>
                <a:gd name="connsiteY0" fmla="*/ 0 h 896156"/>
                <a:gd name="connsiteX1" fmla="*/ 363078 w 365784"/>
                <a:gd name="connsiteY1" fmla="*/ 352314 h 896156"/>
                <a:gd name="connsiteX2" fmla="*/ 76373 w 365784"/>
                <a:gd name="connsiteY2" fmla="*/ 896156 h 896156"/>
                <a:gd name="connsiteX0" fmla="*/ 182724 w 318914"/>
                <a:gd name="connsiteY0" fmla="*/ 0 h 896156"/>
                <a:gd name="connsiteX1" fmla="*/ 286705 w 318914"/>
                <a:gd name="connsiteY1" fmla="*/ 352314 h 896156"/>
                <a:gd name="connsiteX2" fmla="*/ 0 w 318914"/>
                <a:gd name="connsiteY2" fmla="*/ 896156 h 896156"/>
                <a:gd name="connsiteX0" fmla="*/ 182724 w 291215"/>
                <a:gd name="connsiteY0" fmla="*/ 0 h 896156"/>
                <a:gd name="connsiteX1" fmla="*/ 286705 w 291215"/>
                <a:gd name="connsiteY1" fmla="*/ 352314 h 896156"/>
                <a:gd name="connsiteX2" fmla="*/ 0 w 291215"/>
                <a:gd name="connsiteY2" fmla="*/ 896156 h 896156"/>
                <a:gd name="connsiteX0" fmla="*/ 182724 w 300881"/>
                <a:gd name="connsiteY0" fmla="*/ 0 h 896156"/>
                <a:gd name="connsiteX1" fmla="*/ 286705 w 300881"/>
                <a:gd name="connsiteY1" fmla="*/ 352314 h 896156"/>
                <a:gd name="connsiteX2" fmla="*/ 0 w 300881"/>
                <a:gd name="connsiteY2" fmla="*/ 896156 h 896156"/>
                <a:gd name="connsiteX0" fmla="*/ 182724 w 312524"/>
                <a:gd name="connsiteY0" fmla="*/ 0 h 896156"/>
                <a:gd name="connsiteX1" fmla="*/ 300881 w 312524"/>
                <a:gd name="connsiteY1" fmla="*/ 535019 h 896156"/>
                <a:gd name="connsiteX2" fmla="*/ 0 w 312524"/>
                <a:gd name="connsiteY2" fmla="*/ 896156 h 896156"/>
                <a:gd name="connsiteX0" fmla="*/ 182724 w 325601"/>
                <a:gd name="connsiteY0" fmla="*/ 0 h 896156"/>
                <a:gd name="connsiteX1" fmla="*/ 300881 w 325601"/>
                <a:gd name="connsiteY1" fmla="*/ 535019 h 896156"/>
                <a:gd name="connsiteX2" fmla="*/ 0 w 325601"/>
                <a:gd name="connsiteY2" fmla="*/ 896156 h 896156"/>
                <a:gd name="connsiteX0" fmla="*/ 182724 w 296584"/>
                <a:gd name="connsiteY0" fmla="*/ 0 h 896156"/>
                <a:gd name="connsiteX1" fmla="*/ 262725 w 296584"/>
                <a:gd name="connsiteY1" fmla="*/ 468141 h 896156"/>
                <a:gd name="connsiteX2" fmla="*/ 0 w 296584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481827"/>
                <a:gd name="connsiteY0" fmla="*/ 0 h 896156"/>
                <a:gd name="connsiteX1" fmla="*/ 469172 w 481827"/>
                <a:gd name="connsiteY1" fmla="*/ 468141 h 896156"/>
                <a:gd name="connsiteX2" fmla="*/ 206447 w 481827"/>
                <a:gd name="connsiteY2" fmla="*/ 896156 h 896156"/>
                <a:gd name="connsiteX0" fmla="*/ 0 w 353428"/>
                <a:gd name="connsiteY0" fmla="*/ 0 h 896156"/>
                <a:gd name="connsiteX1" fmla="*/ 255704 w 353428"/>
                <a:gd name="connsiteY1" fmla="*/ 227383 h 896156"/>
                <a:gd name="connsiteX2" fmla="*/ 206447 w 353428"/>
                <a:gd name="connsiteY2" fmla="*/ 896156 h 896156"/>
                <a:gd name="connsiteX0" fmla="*/ 0 w 278077"/>
                <a:gd name="connsiteY0" fmla="*/ 0 h 668773"/>
                <a:gd name="connsiteX1" fmla="*/ 255704 w 278077"/>
                <a:gd name="connsiteY1" fmla="*/ 227383 h 668773"/>
                <a:gd name="connsiteX2" fmla="*/ 76772 w 278077"/>
                <a:gd name="connsiteY2" fmla="*/ 668773 h 668773"/>
                <a:gd name="connsiteX0" fmla="*/ 0 w 293238"/>
                <a:gd name="connsiteY0" fmla="*/ 0 h 668773"/>
                <a:gd name="connsiteX1" fmla="*/ 278077 w 293238"/>
                <a:gd name="connsiteY1" fmla="*/ 147130 h 668773"/>
                <a:gd name="connsiteX2" fmla="*/ 76772 w 293238"/>
                <a:gd name="connsiteY2" fmla="*/ 668773 h 668773"/>
                <a:gd name="connsiteX0" fmla="*/ 0 w 306770"/>
                <a:gd name="connsiteY0" fmla="*/ 0 h 668773"/>
                <a:gd name="connsiteX1" fmla="*/ 278077 w 306770"/>
                <a:gd name="connsiteY1" fmla="*/ 147130 h 668773"/>
                <a:gd name="connsiteX2" fmla="*/ 76772 w 306770"/>
                <a:gd name="connsiteY2" fmla="*/ 668773 h 668773"/>
                <a:gd name="connsiteX0" fmla="*/ 0 w 276532"/>
                <a:gd name="connsiteY0" fmla="*/ 0 h 668773"/>
                <a:gd name="connsiteX1" fmla="*/ 232291 w 276532"/>
                <a:gd name="connsiteY1" fmla="*/ 200632 h 668773"/>
                <a:gd name="connsiteX2" fmla="*/ 76772 w 276532"/>
                <a:gd name="connsiteY2" fmla="*/ 668773 h 668773"/>
                <a:gd name="connsiteX0" fmla="*/ 0 w 273358"/>
                <a:gd name="connsiteY0" fmla="*/ 0 h 668773"/>
                <a:gd name="connsiteX1" fmla="*/ 232291 w 273358"/>
                <a:gd name="connsiteY1" fmla="*/ 200632 h 668773"/>
                <a:gd name="connsiteX2" fmla="*/ 76772 w 273358"/>
                <a:gd name="connsiteY2" fmla="*/ 668773 h 668773"/>
                <a:gd name="connsiteX0" fmla="*/ 0 w 256579"/>
                <a:gd name="connsiteY0" fmla="*/ 0 h 668773"/>
                <a:gd name="connsiteX1" fmla="*/ 201748 w 256579"/>
                <a:gd name="connsiteY1" fmla="*/ 120379 h 668773"/>
                <a:gd name="connsiteX2" fmla="*/ 76772 w 256579"/>
                <a:gd name="connsiteY2" fmla="*/ 668773 h 668773"/>
                <a:gd name="connsiteX0" fmla="*/ 0 w 297048"/>
                <a:gd name="connsiteY0" fmla="*/ 0 h 561769"/>
                <a:gd name="connsiteX1" fmla="*/ 201748 w 297048"/>
                <a:gd name="connsiteY1" fmla="*/ 120379 h 561769"/>
                <a:gd name="connsiteX2" fmla="*/ 152726 w 297048"/>
                <a:gd name="connsiteY2" fmla="*/ 561769 h 561769"/>
                <a:gd name="connsiteX0" fmla="*/ 0 w 251568"/>
                <a:gd name="connsiteY0" fmla="*/ 0 h 561769"/>
                <a:gd name="connsiteX1" fmla="*/ 201748 w 251568"/>
                <a:gd name="connsiteY1" fmla="*/ 120379 h 561769"/>
                <a:gd name="connsiteX2" fmla="*/ 152726 w 25156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64938"/>
                <a:gd name="connsiteY0" fmla="*/ 0 h 561769"/>
                <a:gd name="connsiteX1" fmla="*/ 201748 w 264938"/>
                <a:gd name="connsiteY1" fmla="*/ 120379 h 561769"/>
                <a:gd name="connsiteX2" fmla="*/ 152726 w 264938"/>
                <a:gd name="connsiteY2" fmla="*/ 561769 h 561769"/>
                <a:gd name="connsiteX0" fmla="*/ 0 w 251647"/>
                <a:gd name="connsiteY0" fmla="*/ 0 h 601895"/>
                <a:gd name="connsiteX1" fmla="*/ 201748 w 251647"/>
                <a:gd name="connsiteY1" fmla="*/ 120379 h 601895"/>
                <a:gd name="connsiteX2" fmla="*/ 152849 w 251647"/>
                <a:gd name="connsiteY2" fmla="*/ 601895 h 601895"/>
                <a:gd name="connsiteX0" fmla="*/ 0 w 250079"/>
                <a:gd name="connsiteY0" fmla="*/ 0 h 601895"/>
                <a:gd name="connsiteX1" fmla="*/ 201748 w 250079"/>
                <a:gd name="connsiteY1" fmla="*/ 120379 h 601895"/>
                <a:gd name="connsiteX2" fmla="*/ 152849 w 250079"/>
                <a:gd name="connsiteY2" fmla="*/ 601895 h 601895"/>
                <a:gd name="connsiteX0" fmla="*/ 0 w 274883"/>
                <a:gd name="connsiteY0" fmla="*/ 0 h 601895"/>
                <a:gd name="connsiteX1" fmla="*/ 250079 w 274883"/>
                <a:gd name="connsiteY1" fmla="*/ 120379 h 601895"/>
                <a:gd name="connsiteX2" fmla="*/ 152849 w 274883"/>
                <a:gd name="connsiteY2" fmla="*/ 601895 h 601895"/>
                <a:gd name="connsiteX0" fmla="*/ 0 w 362001"/>
                <a:gd name="connsiteY0" fmla="*/ 0 h 524949"/>
                <a:gd name="connsiteX1" fmla="*/ 250079 w 362001"/>
                <a:gd name="connsiteY1" fmla="*/ 120379 h 524949"/>
                <a:gd name="connsiteX2" fmla="*/ 287026 w 362001"/>
                <a:gd name="connsiteY2" fmla="*/ 524949 h 524949"/>
                <a:gd name="connsiteX0" fmla="*/ 0 w 317755"/>
                <a:gd name="connsiteY0" fmla="*/ 0 h 524949"/>
                <a:gd name="connsiteX1" fmla="*/ 250079 w 317755"/>
                <a:gd name="connsiteY1" fmla="*/ 120379 h 524949"/>
                <a:gd name="connsiteX2" fmla="*/ 287026 w 317755"/>
                <a:gd name="connsiteY2" fmla="*/ 524949 h 524949"/>
                <a:gd name="connsiteX0" fmla="*/ 0 w 311782"/>
                <a:gd name="connsiteY0" fmla="*/ 0 h 524949"/>
                <a:gd name="connsiteX1" fmla="*/ 221724 w 311782"/>
                <a:gd name="connsiteY1" fmla="*/ 110532 h 524949"/>
                <a:gd name="connsiteX2" fmla="*/ 287026 w 311782"/>
                <a:gd name="connsiteY2" fmla="*/ 524949 h 52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782" h="524949">
                  <a:moveTo>
                    <a:pt x="0" y="0"/>
                  </a:moveTo>
                  <a:cubicBezTo>
                    <a:pt x="107095" y="30551"/>
                    <a:pt x="173886" y="23041"/>
                    <a:pt x="221724" y="110532"/>
                  </a:cubicBezTo>
                  <a:cubicBezTo>
                    <a:pt x="269562" y="198024"/>
                    <a:pt x="353795" y="266731"/>
                    <a:pt x="287026" y="524949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ysDash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2" name="Надпись 26">
              <a:extLst>
                <a:ext uri="{FF2B5EF4-FFF2-40B4-BE49-F238E27FC236}">
                  <a16:creationId xmlns:a16="http://schemas.microsoft.com/office/drawing/2014/main" id="{58A6E9A4-CF18-4AC6-BF05-1527CCF1ED36}"/>
                </a:ext>
              </a:extLst>
            </p:cNvPr>
            <p:cNvSpPr txBox="1"/>
            <p:nvPr/>
          </p:nvSpPr>
          <p:spPr>
            <a:xfrm>
              <a:off x="4200525" y="1628775"/>
              <a:ext cx="329565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Надпись 27">
              <a:extLst>
                <a:ext uri="{FF2B5EF4-FFF2-40B4-BE49-F238E27FC236}">
                  <a16:creationId xmlns:a16="http://schemas.microsoft.com/office/drawing/2014/main" id="{88CC27FE-3900-407F-8ADB-2C1E264ED133}"/>
                </a:ext>
              </a:extLst>
            </p:cNvPr>
            <p:cNvSpPr txBox="1"/>
            <p:nvPr/>
          </p:nvSpPr>
          <p:spPr>
            <a:xfrm>
              <a:off x="4067175" y="1028700"/>
              <a:ext cx="364490" cy="2952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FC62C62-8D02-48FD-BEB2-9551B25B5115}"/>
                </a:ext>
              </a:extLst>
            </p:cNvPr>
            <p:cNvCxnSpPr/>
            <p:nvPr/>
          </p:nvCxnSpPr>
          <p:spPr>
            <a:xfrm>
              <a:off x="3905250" y="742950"/>
              <a:ext cx="290195" cy="10953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0A3CA3-90CE-485A-9462-B76BEEA3315B}"/>
                </a:ext>
              </a:extLst>
            </p:cNvPr>
            <p:cNvCxnSpPr/>
            <p:nvPr/>
          </p:nvCxnSpPr>
          <p:spPr>
            <a:xfrm>
              <a:off x="3524250" y="1028700"/>
              <a:ext cx="1428750" cy="7048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Надпись 30">
              <a:extLst>
                <a:ext uri="{FF2B5EF4-FFF2-40B4-BE49-F238E27FC236}">
                  <a16:creationId xmlns:a16="http://schemas.microsoft.com/office/drawing/2014/main" id="{48F4E31F-F273-40F3-BFB1-4E588042CD93}"/>
                </a:ext>
              </a:extLst>
            </p:cNvPr>
            <p:cNvSpPr txBox="1"/>
            <p:nvPr/>
          </p:nvSpPr>
          <p:spPr>
            <a:xfrm>
              <a:off x="3219450" y="714375"/>
              <a:ext cx="47117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M*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A61E3D03-4BB7-4558-BB9A-C06BF65F8D03}"/>
                </a:ext>
              </a:extLst>
            </p:cNvPr>
            <p:cNvSpPr/>
            <p:nvPr/>
          </p:nvSpPr>
          <p:spPr>
            <a:xfrm>
              <a:off x="485775" y="514350"/>
              <a:ext cx="349250" cy="1076325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CD20F1B-E468-4110-9CE9-FD9713312B0A}"/>
                </a:ext>
              </a:extLst>
            </p:cNvPr>
            <p:cNvSpPr/>
            <p:nvPr/>
          </p:nvSpPr>
          <p:spPr>
            <a:xfrm>
              <a:off x="4343400" y="257175"/>
              <a:ext cx="349250" cy="1076325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9642" h="1076526">
                  <a:moveTo>
                    <a:pt x="51458" y="0"/>
                  </a:moveTo>
                  <a:cubicBezTo>
                    <a:pt x="-71249" y="576370"/>
                    <a:pt x="24471" y="747853"/>
                    <a:pt x="349642" y="10765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9EA8D5F6-DBB5-4DAD-A617-D2B2DC580CF0}"/>
                </a:ext>
              </a:extLst>
            </p:cNvPr>
            <p:cNvSpPr/>
            <p:nvPr/>
          </p:nvSpPr>
          <p:spPr>
            <a:xfrm>
              <a:off x="4781550" y="12477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477CF56A-B50F-4F90-A6DC-FA7F4BF4CFF2}"/>
                </a:ext>
              </a:extLst>
            </p:cNvPr>
            <p:cNvSpPr/>
            <p:nvPr/>
          </p:nvSpPr>
          <p:spPr>
            <a:xfrm>
              <a:off x="1743075" y="1095375"/>
              <a:ext cx="497840" cy="590550"/>
            </a:xfrm>
            <a:custGeom>
              <a:avLst/>
              <a:gdLst>
                <a:gd name="connsiteX0" fmla="*/ 0 w 332333"/>
                <a:gd name="connsiteY0" fmla="*/ 0 h 1104931"/>
                <a:gd name="connsiteX1" fmla="*/ 314325 w 332333"/>
                <a:gd name="connsiteY1" fmla="*/ 1028700 h 1104931"/>
                <a:gd name="connsiteX2" fmla="*/ 323850 w 332333"/>
                <a:gd name="connsiteY2" fmla="*/ 1076325 h 1104931"/>
                <a:gd name="connsiteX0" fmla="*/ 0 w 314470"/>
                <a:gd name="connsiteY0" fmla="*/ 0 h 1043714"/>
                <a:gd name="connsiteX1" fmla="*/ 314325 w 314470"/>
                <a:gd name="connsiteY1" fmla="*/ 1028700 h 1043714"/>
                <a:gd name="connsiteX2" fmla="*/ 47658 w 314470"/>
                <a:gd name="connsiteY2" fmla="*/ 666739 h 1043714"/>
                <a:gd name="connsiteX0" fmla="*/ 0 w 452329"/>
                <a:gd name="connsiteY0" fmla="*/ 0 h 1324222"/>
                <a:gd name="connsiteX1" fmla="*/ 314325 w 452329"/>
                <a:gd name="connsiteY1" fmla="*/ 1028700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7647 w 452329"/>
                <a:gd name="connsiteY1" fmla="*/ 771477 h 1324222"/>
                <a:gd name="connsiteX2" fmla="*/ 452329 w 452329"/>
                <a:gd name="connsiteY2" fmla="*/ 1324222 h 1324222"/>
                <a:gd name="connsiteX0" fmla="*/ 0 w 452329"/>
                <a:gd name="connsiteY0" fmla="*/ 0 h 1324222"/>
                <a:gd name="connsiteX1" fmla="*/ 452329 w 452329"/>
                <a:gd name="connsiteY1" fmla="*/ 1324222 h 1324222"/>
                <a:gd name="connsiteX0" fmla="*/ 20107 w 472436"/>
                <a:gd name="connsiteY0" fmla="*/ 0 h 1324222"/>
                <a:gd name="connsiteX1" fmla="*/ 472436 w 472436"/>
                <a:gd name="connsiteY1" fmla="*/ 1324222 h 1324222"/>
                <a:gd name="connsiteX0" fmla="*/ 37879 w 490208"/>
                <a:gd name="connsiteY0" fmla="*/ 0 h 1324222"/>
                <a:gd name="connsiteX1" fmla="*/ 490208 w 490208"/>
                <a:gd name="connsiteY1" fmla="*/ 1324222 h 1324222"/>
                <a:gd name="connsiteX0" fmla="*/ 44534 w 448908"/>
                <a:gd name="connsiteY0" fmla="*/ 0 h 1114633"/>
                <a:gd name="connsiteX1" fmla="*/ 448908 w 448908"/>
                <a:gd name="connsiteY1" fmla="*/ 1114633 h 1114633"/>
                <a:gd name="connsiteX0" fmla="*/ 24696 w 429070"/>
                <a:gd name="connsiteY0" fmla="*/ 0 h 1114633"/>
                <a:gd name="connsiteX1" fmla="*/ 429070 w 429070"/>
                <a:gd name="connsiteY1" fmla="*/ 1114633 h 1114633"/>
                <a:gd name="connsiteX0" fmla="*/ 18982 w 423356"/>
                <a:gd name="connsiteY0" fmla="*/ 0 h 1114633"/>
                <a:gd name="connsiteX1" fmla="*/ 423356 w 423356"/>
                <a:gd name="connsiteY1" fmla="*/ 1114633 h 1114633"/>
                <a:gd name="connsiteX0" fmla="*/ 0 w 404374"/>
                <a:gd name="connsiteY0" fmla="*/ 0 h 1114633"/>
                <a:gd name="connsiteX1" fmla="*/ 47763 w 404374"/>
                <a:gd name="connsiteY1" fmla="*/ 504919 h 1114633"/>
                <a:gd name="connsiteX2" fmla="*/ 404374 w 404374"/>
                <a:gd name="connsiteY2" fmla="*/ 1114633 h 1114633"/>
                <a:gd name="connsiteX0" fmla="*/ 31436 w 435810"/>
                <a:gd name="connsiteY0" fmla="*/ 0 h 1114633"/>
                <a:gd name="connsiteX1" fmla="*/ 79199 w 435810"/>
                <a:gd name="connsiteY1" fmla="*/ 504919 h 1114633"/>
                <a:gd name="connsiteX2" fmla="*/ 435810 w 435810"/>
                <a:gd name="connsiteY2" fmla="*/ 1114633 h 1114633"/>
                <a:gd name="connsiteX0" fmla="*/ 0 w 404374"/>
                <a:gd name="connsiteY0" fmla="*/ 0 h 1114633"/>
                <a:gd name="connsiteX1" fmla="*/ 404374 w 404374"/>
                <a:gd name="connsiteY1" fmla="*/ 1114633 h 1114633"/>
                <a:gd name="connsiteX0" fmla="*/ 17945 w 422319"/>
                <a:gd name="connsiteY0" fmla="*/ 0 h 1114633"/>
                <a:gd name="connsiteX1" fmla="*/ 422319 w 422319"/>
                <a:gd name="connsiteY1" fmla="*/ 1114633 h 1114633"/>
                <a:gd name="connsiteX0" fmla="*/ 39683 w 444057"/>
                <a:gd name="connsiteY0" fmla="*/ 0 h 1114633"/>
                <a:gd name="connsiteX1" fmla="*/ 444057 w 444057"/>
                <a:gd name="connsiteY1" fmla="*/ 1114633 h 1114633"/>
                <a:gd name="connsiteX0" fmla="*/ 40429 w 440039"/>
                <a:gd name="connsiteY0" fmla="*/ 0 h 1076526"/>
                <a:gd name="connsiteX1" fmla="*/ 440039 w 440039"/>
                <a:gd name="connsiteY1" fmla="*/ 1076526 h 1076526"/>
                <a:gd name="connsiteX0" fmla="*/ 62428 w 360613"/>
                <a:gd name="connsiteY0" fmla="*/ 0 h 1076526"/>
                <a:gd name="connsiteX1" fmla="*/ 360612 w 360613"/>
                <a:gd name="connsiteY1" fmla="*/ 1076526 h 1076526"/>
                <a:gd name="connsiteX0" fmla="*/ 43181 w 341365"/>
                <a:gd name="connsiteY0" fmla="*/ 0 h 1076526"/>
                <a:gd name="connsiteX1" fmla="*/ 341365 w 341365"/>
                <a:gd name="connsiteY1" fmla="*/ 1076526 h 1076526"/>
                <a:gd name="connsiteX0" fmla="*/ 51458 w 349642"/>
                <a:gd name="connsiteY0" fmla="*/ 0 h 1076526"/>
                <a:gd name="connsiteX1" fmla="*/ 349642 w 349642"/>
                <a:gd name="connsiteY1" fmla="*/ 1076526 h 1076526"/>
                <a:gd name="connsiteX0" fmla="*/ 22438 w 630533"/>
                <a:gd name="connsiteY0" fmla="*/ 0 h 519209"/>
                <a:gd name="connsiteX1" fmla="*/ 630533 w 630533"/>
                <a:gd name="connsiteY1" fmla="*/ 519209 h 519209"/>
                <a:gd name="connsiteX0" fmla="*/ 584221 w 584221"/>
                <a:gd name="connsiteY0" fmla="*/ 0 h 590703"/>
                <a:gd name="connsiteX1" fmla="*/ 85225 w 584221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  <a:gd name="connsiteX0" fmla="*/ 498996 w 498996"/>
                <a:gd name="connsiteY0" fmla="*/ 0 h 590703"/>
                <a:gd name="connsiteX1" fmla="*/ 0 w 498996"/>
                <a:gd name="connsiteY1" fmla="*/ 590703 h 59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8996" h="590703">
                  <a:moveTo>
                    <a:pt x="498996" y="0"/>
                  </a:moveTo>
                  <a:cubicBezTo>
                    <a:pt x="438344" y="176217"/>
                    <a:pt x="409078" y="390650"/>
                    <a:pt x="0" y="5907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84E5B13-C83B-4FDD-8ACC-90822D6A7022}"/>
                  </a:ext>
                </a:extLst>
              </p:cNvPr>
              <p:cNvSpPr/>
              <p:nvPr/>
            </p:nvSpPr>
            <p:spPr>
              <a:xfrm>
                <a:off x="2780151" y="1194207"/>
                <a:ext cx="3339696" cy="529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|+|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|→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D84E5B13-C83B-4FDD-8ACC-90822D6A7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151" y="1194207"/>
                <a:ext cx="3339696" cy="52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Discrete optimization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3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0D8857F-F64C-4977-9A20-D364985777FC}"/>
              </a:ext>
            </a:extLst>
          </p:cNvPr>
          <p:cNvGrpSpPr/>
          <p:nvPr/>
        </p:nvGrpSpPr>
        <p:grpSpPr>
          <a:xfrm>
            <a:off x="2133600" y="1989000"/>
            <a:ext cx="5039908" cy="3213841"/>
            <a:chOff x="0" y="0"/>
            <a:chExt cx="3599815" cy="2295525"/>
          </a:xfrm>
        </p:grpSpPr>
        <p:sp>
          <p:nvSpPr>
            <p:cNvPr id="5" name="Надпись 43">
              <a:extLst>
                <a:ext uri="{FF2B5EF4-FFF2-40B4-BE49-F238E27FC236}">
                  <a16:creationId xmlns:a16="http://schemas.microsoft.com/office/drawing/2014/main" id="{A93F7AE9-32F9-44CF-AB17-B0096F39532E}"/>
                </a:ext>
              </a:extLst>
            </p:cNvPr>
            <p:cNvSpPr txBox="1"/>
            <p:nvPr/>
          </p:nvSpPr>
          <p:spPr>
            <a:xfrm>
              <a:off x="1152525" y="285750"/>
              <a:ext cx="117284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Outer contour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F6EA2A-094B-4DC1-98B0-DCBF0AA7E000}"/>
                </a:ext>
              </a:extLst>
            </p:cNvPr>
            <p:cNvSpPr/>
            <p:nvPr/>
          </p:nvSpPr>
          <p:spPr>
            <a:xfrm>
              <a:off x="561975" y="542925"/>
              <a:ext cx="2143125" cy="112395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881D82A-E31F-4992-9834-FB3777A703A7}"/>
                </a:ext>
              </a:extLst>
            </p:cNvPr>
            <p:cNvSpPr/>
            <p:nvPr/>
          </p:nvSpPr>
          <p:spPr>
            <a:xfrm>
              <a:off x="714375" y="666750"/>
              <a:ext cx="847725" cy="84772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Равнобедренный треугольник 7">
              <a:extLst>
                <a:ext uri="{FF2B5EF4-FFF2-40B4-BE49-F238E27FC236}">
                  <a16:creationId xmlns:a16="http://schemas.microsoft.com/office/drawing/2014/main" id="{9181D328-714C-4B19-BD14-537BDA43C33D}"/>
                </a:ext>
              </a:extLst>
            </p:cNvPr>
            <p:cNvSpPr/>
            <p:nvPr/>
          </p:nvSpPr>
          <p:spPr>
            <a:xfrm>
              <a:off x="2524125" y="1409700"/>
              <a:ext cx="819150" cy="7620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71BE2B3-A2CF-4D47-9772-BDFEB9B66DAC}"/>
                </a:ext>
              </a:extLst>
            </p:cNvPr>
            <p:cNvSpPr/>
            <p:nvPr/>
          </p:nvSpPr>
          <p:spPr>
            <a:xfrm rot="10800000">
              <a:off x="0" y="0"/>
              <a:ext cx="819150" cy="7620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6716167-285B-442F-912A-BBC133286741}"/>
                </a:ext>
              </a:extLst>
            </p:cNvPr>
            <p:cNvCxnSpPr/>
            <p:nvPr/>
          </p:nvCxnSpPr>
          <p:spPr>
            <a:xfrm>
              <a:off x="409575" y="762000"/>
              <a:ext cx="1152525" cy="295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3B5814C-51CD-4132-9499-FE43C05A4EEE}"/>
                </a:ext>
              </a:extLst>
            </p:cNvPr>
            <p:cNvCxnSpPr/>
            <p:nvPr/>
          </p:nvCxnSpPr>
          <p:spPr>
            <a:xfrm>
              <a:off x="1562100" y="1057275"/>
              <a:ext cx="1381125" cy="3524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FEBDA80-C8D6-46BF-B95C-232E8B95B962}"/>
                </a:ext>
              </a:extLst>
            </p:cNvPr>
            <p:cNvCxnSpPr/>
            <p:nvPr/>
          </p:nvCxnSpPr>
          <p:spPr>
            <a:xfrm flipV="1">
              <a:off x="95250" y="762000"/>
              <a:ext cx="314325" cy="12573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BB5461A6-95F8-4C95-A9CF-7AD34D5B7F37}"/>
                </a:ext>
              </a:extLst>
            </p:cNvPr>
            <p:cNvCxnSpPr/>
            <p:nvPr/>
          </p:nvCxnSpPr>
          <p:spPr>
            <a:xfrm flipV="1">
              <a:off x="2943225" y="942975"/>
              <a:ext cx="400050" cy="4667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C72AD194-5F9B-42A4-9FA4-FE260DEF9E56}"/>
                </a:ext>
              </a:extLst>
            </p:cNvPr>
            <p:cNvSpPr/>
            <p:nvPr/>
          </p:nvSpPr>
          <p:spPr>
            <a:xfrm>
              <a:off x="2609850" y="1247775"/>
              <a:ext cx="161925" cy="1619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5" name="Надпись 35">
              <a:extLst>
                <a:ext uri="{FF2B5EF4-FFF2-40B4-BE49-F238E27FC236}">
                  <a16:creationId xmlns:a16="http://schemas.microsoft.com/office/drawing/2014/main" id="{36705AF2-14DE-43A4-AC5D-807A7A1921E0}"/>
                </a:ext>
              </a:extLst>
            </p:cNvPr>
            <p:cNvSpPr txBox="1"/>
            <p:nvPr/>
          </p:nvSpPr>
          <p:spPr>
            <a:xfrm>
              <a:off x="1485900" y="742950"/>
              <a:ext cx="3295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Надпись 36">
              <a:extLst>
                <a:ext uri="{FF2B5EF4-FFF2-40B4-BE49-F238E27FC236}">
                  <a16:creationId xmlns:a16="http://schemas.microsoft.com/office/drawing/2014/main" id="{36E074BF-5728-4456-91E3-6BA8E9E7FF9F}"/>
                </a:ext>
              </a:extLst>
            </p:cNvPr>
            <p:cNvSpPr txBox="1"/>
            <p:nvPr/>
          </p:nvSpPr>
          <p:spPr>
            <a:xfrm>
              <a:off x="0" y="590550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40">
              <a:extLst>
                <a:ext uri="{FF2B5EF4-FFF2-40B4-BE49-F238E27FC236}">
                  <a16:creationId xmlns:a16="http://schemas.microsoft.com/office/drawing/2014/main" id="{6C00E25F-A840-43FA-8770-7AE0124AAFE3}"/>
                </a:ext>
              </a:extLst>
            </p:cNvPr>
            <p:cNvSpPr txBox="1"/>
            <p:nvPr/>
          </p:nvSpPr>
          <p:spPr>
            <a:xfrm>
              <a:off x="200025" y="1914525"/>
              <a:ext cx="40195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41">
              <a:extLst>
                <a:ext uri="{FF2B5EF4-FFF2-40B4-BE49-F238E27FC236}">
                  <a16:creationId xmlns:a16="http://schemas.microsoft.com/office/drawing/2014/main" id="{547E768C-4CA4-4CEE-80A3-43AEAB1C1C18}"/>
                </a:ext>
              </a:extLst>
            </p:cNvPr>
            <p:cNvSpPr txBox="1"/>
            <p:nvPr/>
          </p:nvSpPr>
          <p:spPr>
            <a:xfrm>
              <a:off x="3067050" y="1285875"/>
              <a:ext cx="418465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42">
              <a:extLst>
                <a:ext uri="{FF2B5EF4-FFF2-40B4-BE49-F238E27FC236}">
                  <a16:creationId xmlns:a16="http://schemas.microsoft.com/office/drawing/2014/main" id="{0451D3C3-59EE-44F6-B7F6-03F906C1EC10}"/>
                </a:ext>
              </a:extLst>
            </p:cNvPr>
            <p:cNvSpPr txBox="1"/>
            <p:nvPr/>
          </p:nvSpPr>
          <p:spPr>
            <a:xfrm>
              <a:off x="3181350" y="666750"/>
              <a:ext cx="418465" cy="2476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44">
              <a:extLst>
                <a:ext uri="{FF2B5EF4-FFF2-40B4-BE49-F238E27FC236}">
                  <a16:creationId xmlns:a16="http://schemas.microsoft.com/office/drawing/2014/main" id="{910D18AA-B0A2-45A0-9835-E1517974802B}"/>
                </a:ext>
              </a:extLst>
            </p:cNvPr>
            <p:cNvSpPr txBox="1"/>
            <p:nvPr/>
          </p:nvSpPr>
          <p:spPr>
            <a:xfrm>
              <a:off x="589123" y="1712378"/>
              <a:ext cx="1705610" cy="2571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Extra piercing point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94D58DFE-66E9-464C-8870-A541877C721C}"/>
                </a:ext>
              </a:extLst>
            </p:cNvPr>
            <p:cNvCxnSpPr/>
            <p:nvPr/>
          </p:nvCxnSpPr>
          <p:spPr>
            <a:xfrm flipV="1">
              <a:off x="2257425" y="1409700"/>
              <a:ext cx="35179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22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Local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6140855-86C0-4866-9317-242F9EEA4DE7}"/>
              </a:ext>
            </a:extLst>
          </p:cNvPr>
          <p:cNvGrpSpPr/>
          <p:nvPr/>
        </p:nvGrpSpPr>
        <p:grpSpPr>
          <a:xfrm>
            <a:off x="252000" y="1269000"/>
            <a:ext cx="5644412" cy="2949144"/>
            <a:chOff x="0" y="0"/>
            <a:chExt cx="3562350" cy="1861289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D429F5AF-5EAD-4382-A3F2-EA86F2C0D841}"/>
                </a:ext>
              </a:extLst>
            </p:cNvPr>
            <p:cNvSpPr/>
            <p:nvPr/>
          </p:nvSpPr>
          <p:spPr>
            <a:xfrm>
              <a:off x="600075" y="76200"/>
              <a:ext cx="638175" cy="1638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175" h="1638300">
                  <a:moveTo>
                    <a:pt x="0" y="0"/>
                  </a:moveTo>
                  <a:lnTo>
                    <a:pt x="638175" y="876300"/>
                  </a:lnTo>
                  <a:lnTo>
                    <a:pt x="266700" y="16383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EFFB8138-D8F8-4299-9DB0-E86DB926D1A4}"/>
                </a:ext>
              </a:extLst>
            </p:cNvPr>
            <p:cNvSpPr/>
            <p:nvPr/>
          </p:nvSpPr>
          <p:spPr>
            <a:xfrm>
              <a:off x="1971675" y="0"/>
              <a:ext cx="152400" cy="1743075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67BED01C-37B6-4BED-B547-D437711CD613}"/>
                </a:ext>
              </a:extLst>
            </p:cNvPr>
            <p:cNvSpPr/>
            <p:nvPr/>
          </p:nvSpPr>
          <p:spPr>
            <a:xfrm flipH="1">
              <a:off x="0" y="419100"/>
              <a:ext cx="247650" cy="11049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371475 w 371475"/>
                <a:gd name="connsiteY0" fmla="*/ 0 h 762000"/>
                <a:gd name="connsiteX1" fmla="*/ 0 w 371475"/>
                <a:gd name="connsiteY1" fmla="*/ 762000 h 762000"/>
                <a:gd name="connsiteX0" fmla="*/ 152400 w 152400"/>
                <a:gd name="connsiteY0" fmla="*/ 0 h 1743075"/>
                <a:gd name="connsiteX1" fmla="*/ 0 w 152400"/>
                <a:gd name="connsiteY1" fmla="*/ 1743075 h 174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743075">
                  <a:moveTo>
                    <a:pt x="152400" y="0"/>
                  </a:moveTo>
                  <a:lnTo>
                    <a:pt x="0" y="174307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ABEDC7B-B1F5-4BD5-9408-171EDF463B40}"/>
                </a:ext>
              </a:extLst>
            </p:cNvPr>
            <p:cNvSpPr/>
            <p:nvPr/>
          </p:nvSpPr>
          <p:spPr>
            <a:xfrm>
              <a:off x="2905125" y="228600"/>
              <a:ext cx="390525" cy="1257300"/>
            </a:xfrm>
            <a:custGeom>
              <a:avLst/>
              <a:gdLst>
                <a:gd name="connsiteX0" fmla="*/ 0 w 638175"/>
                <a:gd name="connsiteY0" fmla="*/ 0 h 1638300"/>
                <a:gd name="connsiteX1" fmla="*/ 638175 w 638175"/>
                <a:gd name="connsiteY1" fmla="*/ 876300 h 1638300"/>
                <a:gd name="connsiteX2" fmla="*/ 266700 w 638175"/>
                <a:gd name="connsiteY2" fmla="*/ 1638300 h 1638300"/>
                <a:gd name="connsiteX0" fmla="*/ 590550 w 590550"/>
                <a:gd name="connsiteY0" fmla="*/ 0 h 1428750"/>
                <a:gd name="connsiteX1" fmla="*/ 371475 w 590550"/>
                <a:gd name="connsiteY1" fmla="*/ 666750 h 1428750"/>
                <a:gd name="connsiteX2" fmla="*/ 0 w 590550"/>
                <a:gd name="connsiteY2" fmla="*/ 1428750 h 1428750"/>
                <a:gd name="connsiteX0" fmla="*/ 219075 w 390525"/>
                <a:gd name="connsiteY0" fmla="*/ 0 h 1257300"/>
                <a:gd name="connsiteX1" fmla="*/ 0 w 390525"/>
                <a:gd name="connsiteY1" fmla="*/ 666750 h 1257300"/>
                <a:gd name="connsiteX2" fmla="*/ 390525 w 390525"/>
                <a:gd name="connsiteY2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25" h="1257300">
                  <a:moveTo>
                    <a:pt x="219075" y="0"/>
                  </a:moveTo>
                  <a:lnTo>
                    <a:pt x="0" y="666750"/>
                  </a:lnTo>
                  <a:lnTo>
                    <a:pt x="390525" y="125730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91D69142-F684-4021-BD42-06164439D79B}"/>
                </a:ext>
              </a:extLst>
            </p:cNvPr>
            <p:cNvCxnSpPr/>
            <p:nvPr/>
          </p:nvCxnSpPr>
          <p:spPr>
            <a:xfrm flipV="1">
              <a:off x="180975" y="962025"/>
              <a:ext cx="1047750" cy="23812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89F69F85-0E2E-4E10-92CA-5446ACF35C5E}"/>
                </a:ext>
              </a:extLst>
            </p:cNvPr>
            <p:cNvCxnSpPr/>
            <p:nvPr/>
          </p:nvCxnSpPr>
          <p:spPr>
            <a:xfrm flipV="1">
              <a:off x="1228725" y="904875"/>
              <a:ext cx="819150" cy="571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1122ADC-872E-4B12-B0BA-2185E08DA59A}"/>
                </a:ext>
              </a:extLst>
            </p:cNvPr>
            <p:cNvCxnSpPr/>
            <p:nvPr/>
          </p:nvCxnSpPr>
          <p:spPr>
            <a:xfrm flipV="1">
              <a:off x="2057400" y="895350"/>
              <a:ext cx="866775" cy="1905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Надпись 145">
              <a:extLst>
                <a:ext uri="{FF2B5EF4-FFF2-40B4-BE49-F238E27FC236}">
                  <a16:creationId xmlns:a16="http://schemas.microsoft.com/office/drawing/2014/main" id="{CD96B49D-0701-4220-9347-7C9935916542}"/>
                </a:ext>
              </a:extLst>
            </p:cNvPr>
            <p:cNvSpPr txBox="1"/>
            <p:nvPr/>
          </p:nvSpPr>
          <p:spPr>
            <a:xfrm>
              <a:off x="1152525" y="62865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Надпись 146">
              <a:extLst>
                <a:ext uri="{FF2B5EF4-FFF2-40B4-BE49-F238E27FC236}">
                  <a16:creationId xmlns:a16="http://schemas.microsoft.com/office/drawing/2014/main" id="{A677DD9D-8B88-49FD-8A60-8734AA2EACCB}"/>
                </a:ext>
              </a:extLst>
            </p:cNvPr>
            <p:cNvSpPr txBox="1"/>
            <p:nvPr/>
          </p:nvSpPr>
          <p:spPr>
            <a:xfrm>
              <a:off x="2095500" y="5429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Надпись 147">
              <a:extLst>
                <a:ext uri="{FF2B5EF4-FFF2-40B4-BE49-F238E27FC236}">
                  <a16:creationId xmlns:a16="http://schemas.microsoft.com/office/drawing/2014/main" id="{F33B01D9-F7F4-4A69-BC95-1853410A6A5D}"/>
                </a:ext>
              </a:extLst>
            </p:cNvPr>
            <p:cNvSpPr txBox="1"/>
            <p:nvPr/>
          </p:nvSpPr>
          <p:spPr>
            <a:xfrm>
              <a:off x="3000375" y="7334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Надпись 148">
              <a:extLst>
                <a:ext uri="{FF2B5EF4-FFF2-40B4-BE49-F238E27FC236}">
                  <a16:creationId xmlns:a16="http://schemas.microsoft.com/office/drawing/2014/main" id="{0192C229-5EB1-4767-8D25-4143BD2DA524}"/>
                </a:ext>
              </a:extLst>
            </p:cNvPr>
            <p:cNvSpPr txBox="1"/>
            <p:nvPr/>
          </p:nvSpPr>
          <p:spPr>
            <a:xfrm>
              <a:off x="95250" y="8477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ADB9509D-63AF-49E4-9CD7-936B5B13F2D6}"/>
                </a:ext>
              </a:extLst>
            </p:cNvPr>
            <p:cNvSpPr/>
            <p:nvPr/>
          </p:nvSpPr>
          <p:spPr>
            <a:xfrm>
              <a:off x="904875" y="15049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91368CF-BCCE-416D-BFD8-C60EE384FE0E}"/>
                </a:ext>
              </a:extLst>
            </p:cNvPr>
            <p:cNvSpPr/>
            <p:nvPr/>
          </p:nvSpPr>
          <p:spPr>
            <a:xfrm>
              <a:off x="1933575" y="1543050"/>
              <a:ext cx="104775" cy="1047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6" name="Надпись 151">
              <a:extLst>
                <a:ext uri="{FF2B5EF4-FFF2-40B4-BE49-F238E27FC236}">
                  <a16:creationId xmlns:a16="http://schemas.microsoft.com/office/drawing/2014/main" id="{D9E30422-C457-4720-8622-34C79663BA17}"/>
                </a:ext>
              </a:extLst>
            </p:cNvPr>
            <p:cNvSpPr txBox="1"/>
            <p:nvPr/>
          </p:nvSpPr>
          <p:spPr>
            <a:xfrm>
              <a:off x="971469" y="1546964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100" baseline="-250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Надпись 152">
              <a:extLst>
                <a:ext uri="{FF2B5EF4-FFF2-40B4-BE49-F238E27FC236}">
                  <a16:creationId xmlns:a16="http://schemas.microsoft.com/office/drawing/2014/main" id="{A4257674-78BE-4FE4-89FD-ADE88A523089}"/>
                </a:ext>
              </a:extLst>
            </p:cNvPr>
            <p:cNvSpPr txBox="1"/>
            <p:nvPr/>
          </p:nvSpPr>
          <p:spPr>
            <a:xfrm>
              <a:off x="2000250" y="1533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M’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E620C73A-F1B6-4A59-BB30-DBF44076CDA2}"/>
                </a:ext>
              </a:extLst>
            </p:cNvPr>
            <p:cNvSpPr/>
            <p:nvPr/>
          </p:nvSpPr>
          <p:spPr>
            <a:xfrm>
              <a:off x="180975" y="895350"/>
              <a:ext cx="2733675" cy="590550"/>
            </a:xfrm>
            <a:custGeom>
              <a:avLst/>
              <a:gdLst>
                <a:gd name="connsiteX0" fmla="*/ 0 w 2733675"/>
                <a:gd name="connsiteY0" fmla="*/ 304800 h 590550"/>
                <a:gd name="connsiteX1" fmla="*/ 866775 w 2733675"/>
                <a:gd name="connsiteY1" fmla="*/ 447675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  <a:gd name="connsiteX0" fmla="*/ 0 w 2733675"/>
                <a:gd name="connsiteY0" fmla="*/ 304800 h 590550"/>
                <a:gd name="connsiteX1" fmla="*/ 971550 w 2733675"/>
                <a:gd name="connsiteY1" fmla="*/ 266700 h 590550"/>
                <a:gd name="connsiteX2" fmla="*/ 1819275 w 2733675"/>
                <a:gd name="connsiteY2" fmla="*/ 590550 h 590550"/>
                <a:gd name="connsiteX3" fmla="*/ 2733675 w 2733675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75" h="590550">
                  <a:moveTo>
                    <a:pt x="0" y="304800"/>
                  </a:moveTo>
                  <a:lnTo>
                    <a:pt x="971550" y="266700"/>
                  </a:lnTo>
                  <a:lnTo>
                    <a:pt x="1819275" y="590550"/>
                  </a:lnTo>
                  <a:lnTo>
                    <a:pt x="273367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9" name="Надпись 169">
              <a:extLst>
                <a:ext uri="{FF2B5EF4-FFF2-40B4-BE49-F238E27FC236}">
                  <a16:creationId xmlns:a16="http://schemas.microsoft.com/office/drawing/2014/main" id="{4E8D5AAF-C615-4346-80ED-4B934B4634BF}"/>
                </a:ext>
              </a:extLst>
            </p:cNvPr>
            <p:cNvSpPr txBox="1"/>
            <p:nvPr/>
          </p:nvSpPr>
          <p:spPr>
            <a:xfrm>
              <a:off x="1152525" y="981075"/>
              <a:ext cx="61912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(s)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Надпись 170">
              <a:extLst>
                <a:ext uri="{FF2B5EF4-FFF2-40B4-BE49-F238E27FC236}">
                  <a16:creationId xmlns:a16="http://schemas.microsoft.com/office/drawing/2014/main" id="{E0CF7097-4750-471F-8830-E5A0E313A87F}"/>
                </a:ext>
              </a:extLst>
            </p:cNvPr>
            <p:cNvSpPr txBox="1"/>
            <p:nvPr/>
          </p:nvSpPr>
          <p:spPr>
            <a:xfrm>
              <a:off x="2095500" y="128587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(t)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Надпись 171">
              <a:extLst>
                <a:ext uri="{FF2B5EF4-FFF2-40B4-BE49-F238E27FC236}">
                  <a16:creationId xmlns:a16="http://schemas.microsoft.com/office/drawing/2014/main" id="{14592B18-ABAB-4798-BF2E-E71906048962}"/>
                </a:ext>
              </a:extLst>
            </p:cNvPr>
            <p:cNvSpPr txBox="1"/>
            <p:nvPr/>
          </p:nvSpPr>
          <p:spPr>
            <a:xfrm>
              <a:off x="723900" y="76200"/>
              <a:ext cx="381000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Надпись 172">
              <a:extLst>
                <a:ext uri="{FF2B5EF4-FFF2-40B4-BE49-F238E27FC236}">
                  <a16:creationId xmlns:a16="http://schemas.microsoft.com/office/drawing/2014/main" id="{EAB1463F-3677-4EEB-9A66-67BB4BAF8DCF}"/>
                </a:ext>
              </a:extLst>
            </p:cNvPr>
            <p:cNvSpPr txBox="1"/>
            <p:nvPr/>
          </p:nvSpPr>
          <p:spPr>
            <a:xfrm>
              <a:off x="2133600" y="9525"/>
              <a:ext cx="561975" cy="3143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/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Надпись 173">
                  <a:extLst>
                    <a:ext uri="{FF2B5EF4-FFF2-40B4-BE49-F238E27FC236}">
                      <a16:creationId xmlns:a16="http://schemas.microsoft.com/office/drawing/2014/main" id="{304078DA-4AED-4F2F-AEFE-50464DC5D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39367">
                  <a:off x="1190625" y="1285875"/>
                  <a:ext cx="676275" cy="3143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1A30270-E5EF-4F1B-8AEF-6D4911EC7857}"/>
              </a:ext>
            </a:extLst>
          </p:cNvPr>
          <p:cNvGrpSpPr/>
          <p:nvPr/>
        </p:nvGrpSpPr>
        <p:grpSpPr>
          <a:xfrm>
            <a:off x="2813954" y="4879342"/>
            <a:ext cx="5955660" cy="1640840"/>
            <a:chOff x="0" y="0"/>
            <a:chExt cx="6187847" cy="1704975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443FED48-E1D1-4DFD-A351-CE1913EF23E6}"/>
                </a:ext>
              </a:extLst>
            </p:cNvPr>
            <p:cNvCxnSpPr/>
            <p:nvPr/>
          </p:nvCxnSpPr>
          <p:spPr>
            <a:xfrm flipH="1">
              <a:off x="400050" y="295275"/>
              <a:ext cx="838200" cy="1000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Надпись 86">
              <a:extLst>
                <a:ext uri="{FF2B5EF4-FFF2-40B4-BE49-F238E27FC236}">
                  <a16:creationId xmlns:a16="http://schemas.microsoft.com/office/drawing/2014/main" id="{86CF5B91-8A83-46D0-818F-49A98E71F8F4}"/>
                </a:ext>
              </a:extLst>
            </p:cNvPr>
            <p:cNvSpPr txBox="1"/>
            <p:nvPr/>
          </p:nvSpPr>
          <p:spPr>
            <a:xfrm>
              <a:off x="1190625" y="0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F023EC93-0B87-49EE-ACDA-BC48CA45B9FE}"/>
                </a:ext>
              </a:extLst>
            </p:cNvPr>
            <p:cNvCxnSpPr/>
            <p:nvPr/>
          </p:nvCxnSpPr>
          <p:spPr>
            <a:xfrm>
              <a:off x="17145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Надпись 88">
              <a:extLst>
                <a:ext uri="{FF2B5EF4-FFF2-40B4-BE49-F238E27FC236}">
                  <a16:creationId xmlns:a16="http://schemas.microsoft.com/office/drawing/2014/main" id="{1DA595AE-00B3-4956-A38E-24AF7CC84FCB}"/>
                </a:ext>
              </a:extLst>
            </p:cNvPr>
            <p:cNvSpPr txBox="1"/>
            <p:nvPr/>
          </p:nvSpPr>
          <p:spPr>
            <a:xfrm>
              <a:off x="0" y="314271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Надпись 89">
              <a:extLst>
                <a:ext uri="{FF2B5EF4-FFF2-40B4-BE49-F238E27FC236}">
                  <a16:creationId xmlns:a16="http://schemas.microsoft.com/office/drawing/2014/main" id="{CF0A8676-9EDA-400F-B8E8-2E7DA09D98BC}"/>
                </a:ext>
              </a:extLst>
            </p:cNvPr>
            <p:cNvSpPr txBox="1"/>
            <p:nvPr/>
          </p:nvSpPr>
          <p:spPr>
            <a:xfrm>
              <a:off x="139065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Надпись 90">
              <a:extLst>
                <a:ext uri="{FF2B5EF4-FFF2-40B4-BE49-F238E27FC236}">
                  <a16:creationId xmlns:a16="http://schemas.microsoft.com/office/drawing/2014/main" id="{E973DF15-A4E1-476F-9BAE-F1CE00E5E344}"/>
                </a:ext>
              </a:extLst>
            </p:cNvPr>
            <p:cNvSpPr txBox="1"/>
            <p:nvPr/>
          </p:nvSpPr>
          <p:spPr>
            <a:xfrm>
              <a:off x="552450" y="476169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9904FB3-FFD6-4883-91AA-3DB594919B28}"/>
                </a:ext>
              </a:extLst>
            </p:cNvPr>
            <p:cNvCxnSpPr/>
            <p:nvPr/>
          </p:nvCxnSpPr>
          <p:spPr>
            <a:xfrm>
              <a:off x="781050" y="85725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8B610DB-E6DC-464F-9469-5FE3B6051C07}"/>
                </a:ext>
              </a:extLst>
            </p:cNvPr>
            <p:cNvCxnSpPr/>
            <p:nvPr/>
          </p:nvCxnSpPr>
          <p:spPr>
            <a:xfrm flipH="1">
              <a:off x="2400300" y="295275"/>
              <a:ext cx="838200" cy="1000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Надпись 93">
              <a:extLst>
                <a:ext uri="{FF2B5EF4-FFF2-40B4-BE49-F238E27FC236}">
                  <a16:creationId xmlns:a16="http://schemas.microsoft.com/office/drawing/2014/main" id="{3C973576-CF83-4291-A7D7-5F7C203B75D8}"/>
                </a:ext>
              </a:extLst>
            </p:cNvPr>
            <p:cNvSpPr txBox="1"/>
            <p:nvPr/>
          </p:nvSpPr>
          <p:spPr>
            <a:xfrm>
              <a:off x="3190875" y="0"/>
              <a:ext cx="295549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9575A605-D3E2-4FEA-BD19-EDA8CD3DD7BC}"/>
                </a:ext>
              </a:extLst>
            </p:cNvPr>
            <p:cNvCxnSpPr/>
            <p:nvPr/>
          </p:nvCxnSpPr>
          <p:spPr>
            <a:xfrm>
              <a:off x="2171700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Надпись 95">
              <a:extLst>
                <a:ext uri="{FF2B5EF4-FFF2-40B4-BE49-F238E27FC236}">
                  <a16:creationId xmlns:a16="http://schemas.microsoft.com/office/drawing/2014/main" id="{82E7A644-0F13-441E-8D92-8869C9CD51D1}"/>
                </a:ext>
              </a:extLst>
            </p:cNvPr>
            <p:cNvSpPr txBox="1"/>
            <p:nvPr/>
          </p:nvSpPr>
          <p:spPr>
            <a:xfrm>
              <a:off x="1952624" y="476169"/>
              <a:ext cx="46311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30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Надпись 96">
              <a:extLst>
                <a:ext uri="{FF2B5EF4-FFF2-40B4-BE49-F238E27FC236}">
                  <a16:creationId xmlns:a16="http://schemas.microsoft.com/office/drawing/2014/main" id="{7C22D6E8-7B56-419F-8A99-57DAFEC464B8}"/>
                </a:ext>
              </a:extLst>
            </p:cNvPr>
            <p:cNvSpPr txBox="1"/>
            <p:nvPr/>
          </p:nvSpPr>
          <p:spPr>
            <a:xfrm>
              <a:off x="3390900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Надпись 97">
              <a:extLst>
                <a:ext uri="{FF2B5EF4-FFF2-40B4-BE49-F238E27FC236}">
                  <a16:creationId xmlns:a16="http://schemas.microsoft.com/office/drawing/2014/main" id="{F0ABB3A5-A48D-40F4-A8BF-E4C64E4B77F7}"/>
                </a:ext>
              </a:extLst>
            </p:cNvPr>
            <p:cNvSpPr txBox="1"/>
            <p:nvPr/>
          </p:nvSpPr>
          <p:spPr>
            <a:xfrm>
              <a:off x="2552700" y="476169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EDF59B71-A30A-4C58-92BB-1B7D3438C2AE}"/>
                </a:ext>
              </a:extLst>
            </p:cNvPr>
            <p:cNvCxnSpPr/>
            <p:nvPr/>
          </p:nvCxnSpPr>
          <p:spPr>
            <a:xfrm>
              <a:off x="2781300" y="85725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17B238DA-E083-46B2-8F2E-6B823D2FDE44}"/>
                </a:ext>
              </a:extLst>
            </p:cNvPr>
            <p:cNvCxnSpPr/>
            <p:nvPr/>
          </p:nvCxnSpPr>
          <p:spPr>
            <a:xfrm flipH="1" flipV="1">
              <a:off x="2790825" y="857250"/>
              <a:ext cx="95250" cy="5715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Надпись 100">
              <a:extLst>
                <a:ext uri="{FF2B5EF4-FFF2-40B4-BE49-F238E27FC236}">
                  <a16:creationId xmlns:a16="http://schemas.microsoft.com/office/drawing/2014/main" id="{4DA019CF-D3F9-440B-B7F2-D958AEFF3CBD}"/>
                </a:ext>
              </a:extLst>
            </p:cNvPr>
            <p:cNvSpPr txBox="1"/>
            <p:nvPr/>
          </p:nvSpPr>
          <p:spPr>
            <a:xfrm>
              <a:off x="2990850" y="1323749"/>
              <a:ext cx="417595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00FCD237-567F-45D0-9EF3-84DE01B7F3DF}"/>
                </a:ext>
              </a:extLst>
            </p:cNvPr>
            <p:cNvCxnSpPr/>
            <p:nvPr/>
          </p:nvCxnSpPr>
          <p:spPr>
            <a:xfrm flipH="1" flipV="1">
              <a:off x="2171700" y="723900"/>
              <a:ext cx="710565" cy="7048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26871FC1-A482-4262-84BF-5EC0B977AE41}"/>
                </a:ext>
              </a:extLst>
            </p:cNvPr>
            <p:cNvCxnSpPr/>
            <p:nvPr/>
          </p:nvCxnSpPr>
          <p:spPr>
            <a:xfrm flipH="1">
              <a:off x="4429125" y="295275"/>
              <a:ext cx="838200" cy="10001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Надпись 103">
              <a:extLst>
                <a:ext uri="{FF2B5EF4-FFF2-40B4-BE49-F238E27FC236}">
                  <a16:creationId xmlns:a16="http://schemas.microsoft.com/office/drawing/2014/main" id="{1A971BBF-A201-4BB9-8DD1-08CD278C77C4}"/>
                </a:ext>
              </a:extLst>
            </p:cNvPr>
            <p:cNvSpPr txBox="1"/>
            <p:nvPr/>
          </p:nvSpPr>
          <p:spPr>
            <a:xfrm>
              <a:off x="5219700" y="0"/>
              <a:ext cx="295549" cy="4763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76455A5-3CA2-4A1A-826E-BFFAA33FBE3C}"/>
                </a:ext>
              </a:extLst>
            </p:cNvPr>
            <p:cNvCxnSpPr/>
            <p:nvPr/>
          </p:nvCxnSpPr>
          <p:spPr>
            <a:xfrm>
              <a:off x="4200525" y="7239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Надпись 105">
              <a:extLst>
                <a:ext uri="{FF2B5EF4-FFF2-40B4-BE49-F238E27FC236}">
                  <a16:creationId xmlns:a16="http://schemas.microsoft.com/office/drawing/2014/main" id="{B0F09F11-3073-4BDF-BEA0-E626A1BD2E4D}"/>
                </a:ext>
              </a:extLst>
            </p:cNvPr>
            <p:cNvSpPr txBox="1"/>
            <p:nvPr/>
          </p:nvSpPr>
          <p:spPr>
            <a:xfrm>
              <a:off x="4029075" y="314271"/>
              <a:ext cx="417595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Надпись 106">
              <a:extLst>
                <a:ext uri="{FF2B5EF4-FFF2-40B4-BE49-F238E27FC236}">
                  <a16:creationId xmlns:a16="http://schemas.microsoft.com/office/drawing/2014/main" id="{B13F5D1D-8C07-4BB2-8FB0-5BDEA5A7D382}"/>
                </a:ext>
              </a:extLst>
            </p:cNvPr>
            <p:cNvSpPr txBox="1"/>
            <p:nvPr/>
          </p:nvSpPr>
          <p:spPr>
            <a:xfrm>
              <a:off x="5419725" y="723776"/>
              <a:ext cx="434747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Надпись 107">
              <a:extLst>
                <a:ext uri="{FF2B5EF4-FFF2-40B4-BE49-F238E27FC236}">
                  <a16:creationId xmlns:a16="http://schemas.microsoft.com/office/drawing/2014/main" id="{7856BE33-FD9F-4216-A7EC-324D5740FF87}"/>
                </a:ext>
              </a:extLst>
            </p:cNvPr>
            <p:cNvSpPr txBox="1"/>
            <p:nvPr/>
          </p:nvSpPr>
          <p:spPr>
            <a:xfrm>
              <a:off x="4581525" y="476169"/>
              <a:ext cx="342388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24D44A2-8F87-48CC-BCCE-930CD3295427}"/>
                </a:ext>
              </a:extLst>
            </p:cNvPr>
            <p:cNvCxnSpPr/>
            <p:nvPr/>
          </p:nvCxnSpPr>
          <p:spPr>
            <a:xfrm>
              <a:off x="4810125" y="85725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635ADF6C-67F4-4036-A926-060FB7716F53}"/>
                </a:ext>
              </a:extLst>
            </p:cNvPr>
            <p:cNvCxnSpPr/>
            <p:nvPr/>
          </p:nvCxnSpPr>
          <p:spPr>
            <a:xfrm>
              <a:off x="5419725" y="990600"/>
              <a:ext cx="609600" cy="13335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Надпись 110">
              <a:extLst>
                <a:ext uri="{FF2B5EF4-FFF2-40B4-BE49-F238E27FC236}">
                  <a16:creationId xmlns:a16="http://schemas.microsoft.com/office/drawing/2014/main" id="{A9382F00-9A07-44E8-81A1-9F4E63F68D53}"/>
                </a:ext>
              </a:extLst>
            </p:cNvPr>
            <p:cNvSpPr txBox="1"/>
            <p:nvPr/>
          </p:nvSpPr>
          <p:spPr>
            <a:xfrm>
              <a:off x="5753100" y="1133282"/>
              <a:ext cx="434747" cy="2948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FF4DB277-1E36-4E7F-BD3C-6B2974B98D3A}"/>
                </a:ext>
              </a:extLst>
            </p:cNvPr>
            <p:cNvCxnSpPr/>
            <p:nvPr/>
          </p:nvCxnSpPr>
          <p:spPr>
            <a:xfrm flipH="1">
              <a:off x="5219700" y="419100"/>
              <a:ext cx="352425" cy="12858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Надпись 112">
              <a:extLst>
                <a:ext uri="{FF2B5EF4-FFF2-40B4-BE49-F238E27FC236}">
                  <a16:creationId xmlns:a16="http://schemas.microsoft.com/office/drawing/2014/main" id="{3C90D355-D6C1-4AB0-B6BE-D1DF78B26C6E}"/>
                </a:ext>
              </a:extLst>
            </p:cNvPr>
            <p:cNvSpPr txBox="1"/>
            <p:nvPr/>
          </p:nvSpPr>
          <p:spPr>
            <a:xfrm>
              <a:off x="5533624" y="419029"/>
              <a:ext cx="388568" cy="29554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Стрелка: влево 72">
              <a:extLst>
                <a:ext uri="{FF2B5EF4-FFF2-40B4-BE49-F238E27FC236}">
                  <a16:creationId xmlns:a16="http://schemas.microsoft.com/office/drawing/2014/main" id="{C8892C36-4776-4835-ACC0-BC37DE281603}"/>
                </a:ext>
              </a:extLst>
            </p:cNvPr>
            <p:cNvSpPr/>
            <p:nvPr/>
          </p:nvSpPr>
          <p:spPr>
            <a:xfrm rot="18584886">
              <a:off x="4457700" y="962025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4" name="Стрелка: влево 73">
              <a:extLst>
                <a:ext uri="{FF2B5EF4-FFF2-40B4-BE49-F238E27FC236}">
                  <a16:creationId xmlns:a16="http://schemas.microsoft.com/office/drawing/2014/main" id="{7418F6B7-88EB-4B28-AB3B-A0B17E92BAC0}"/>
                </a:ext>
              </a:extLst>
            </p:cNvPr>
            <p:cNvSpPr/>
            <p:nvPr/>
          </p:nvSpPr>
          <p:spPr>
            <a:xfrm rot="7662265">
              <a:off x="4781550" y="561975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5" name="Стрелка: влево 74">
              <a:extLst>
                <a:ext uri="{FF2B5EF4-FFF2-40B4-BE49-F238E27FC236}">
                  <a16:creationId xmlns:a16="http://schemas.microsoft.com/office/drawing/2014/main" id="{B00D8387-58EB-4975-82D6-4FF783727EAB}"/>
                </a:ext>
              </a:extLst>
            </p:cNvPr>
            <p:cNvSpPr/>
            <p:nvPr/>
          </p:nvSpPr>
          <p:spPr>
            <a:xfrm rot="17209921">
              <a:off x="5200650" y="1123950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6" name="Стрелка: влево 75">
              <a:extLst>
                <a:ext uri="{FF2B5EF4-FFF2-40B4-BE49-F238E27FC236}">
                  <a16:creationId xmlns:a16="http://schemas.microsoft.com/office/drawing/2014/main" id="{D628F7DE-767E-4E2A-B9F3-F6FD819DC2F3}"/>
                </a:ext>
              </a:extLst>
            </p:cNvPr>
            <p:cNvSpPr/>
            <p:nvPr/>
          </p:nvSpPr>
          <p:spPr>
            <a:xfrm rot="6312376">
              <a:off x="5314950" y="676275"/>
              <a:ext cx="333375" cy="219075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796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Counter example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FDC021-25A1-48F1-868C-5D05EF762A55}"/>
              </a:ext>
            </a:extLst>
          </p:cNvPr>
          <p:cNvGrpSpPr/>
          <p:nvPr/>
        </p:nvGrpSpPr>
        <p:grpSpPr>
          <a:xfrm>
            <a:off x="1379302" y="1629000"/>
            <a:ext cx="6663239" cy="2880000"/>
            <a:chOff x="0" y="0"/>
            <a:chExt cx="3429000" cy="148209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F8CB9E4-9872-452C-B072-81B3B32BC567}"/>
                </a:ext>
              </a:extLst>
            </p:cNvPr>
            <p:cNvSpPr/>
            <p:nvPr/>
          </p:nvSpPr>
          <p:spPr>
            <a:xfrm>
              <a:off x="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66A7AE3B-0849-4618-8F46-83D7C440CD64}"/>
                </a:ext>
              </a:extLst>
            </p:cNvPr>
            <p:cNvSpPr/>
            <p:nvPr/>
          </p:nvSpPr>
          <p:spPr>
            <a:xfrm flipH="1">
              <a:off x="2286000" y="0"/>
              <a:ext cx="1143000" cy="1143000"/>
            </a:xfrm>
            <a:custGeom>
              <a:avLst/>
              <a:gdLst>
                <a:gd name="connsiteX0" fmla="*/ 114300 w 1666875"/>
                <a:gd name="connsiteY0" fmla="*/ 19050 h 1733550"/>
                <a:gd name="connsiteX1" fmla="*/ 1657350 w 1666875"/>
                <a:gd name="connsiteY1" fmla="*/ 0 h 1733550"/>
                <a:gd name="connsiteX2" fmla="*/ 1666875 w 1666875"/>
                <a:gd name="connsiteY2" fmla="*/ 238125 h 1733550"/>
                <a:gd name="connsiteX3" fmla="*/ 304800 w 1666875"/>
                <a:gd name="connsiteY3" fmla="*/ 238125 h 1733550"/>
                <a:gd name="connsiteX4" fmla="*/ 333375 w 1666875"/>
                <a:gd name="connsiteY4" fmla="*/ 1438275 h 1733550"/>
                <a:gd name="connsiteX5" fmla="*/ 1314450 w 1666875"/>
                <a:gd name="connsiteY5" fmla="*/ 1419225 h 1733550"/>
                <a:gd name="connsiteX6" fmla="*/ 1285875 w 1666875"/>
                <a:gd name="connsiteY6" fmla="*/ 1714500 h 1733550"/>
                <a:gd name="connsiteX7" fmla="*/ 0 w 1666875"/>
                <a:gd name="connsiteY7" fmla="*/ 1733550 h 1733550"/>
                <a:gd name="connsiteX8" fmla="*/ 114300 w 1666875"/>
                <a:gd name="connsiteY8" fmla="*/ 19050 h 1733550"/>
                <a:gd name="connsiteX0" fmla="*/ 60960 w 1666875"/>
                <a:gd name="connsiteY0" fmla="*/ 0 h 1775460"/>
                <a:gd name="connsiteX1" fmla="*/ 1657350 w 1666875"/>
                <a:gd name="connsiteY1" fmla="*/ 41910 h 1775460"/>
                <a:gd name="connsiteX2" fmla="*/ 1666875 w 1666875"/>
                <a:gd name="connsiteY2" fmla="*/ 280035 h 1775460"/>
                <a:gd name="connsiteX3" fmla="*/ 304800 w 1666875"/>
                <a:gd name="connsiteY3" fmla="*/ 280035 h 1775460"/>
                <a:gd name="connsiteX4" fmla="*/ 333375 w 1666875"/>
                <a:gd name="connsiteY4" fmla="*/ 1480185 h 1775460"/>
                <a:gd name="connsiteX5" fmla="*/ 1314450 w 1666875"/>
                <a:gd name="connsiteY5" fmla="*/ 1461135 h 1775460"/>
                <a:gd name="connsiteX6" fmla="*/ 1285875 w 1666875"/>
                <a:gd name="connsiteY6" fmla="*/ 1756410 h 1775460"/>
                <a:gd name="connsiteX7" fmla="*/ 0 w 1666875"/>
                <a:gd name="connsiteY7" fmla="*/ 1775460 h 1775460"/>
                <a:gd name="connsiteX8" fmla="*/ 60960 w 1666875"/>
                <a:gd name="connsiteY8" fmla="*/ 0 h 1775460"/>
                <a:gd name="connsiteX0" fmla="*/ 0 w 1605915"/>
                <a:gd name="connsiteY0" fmla="*/ 0 h 1756410"/>
                <a:gd name="connsiteX1" fmla="*/ 1596390 w 1605915"/>
                <a:gd name="connsiteY1" fmla="*/ 41910 h 1756410"/>
                <a:gd name="connsiteX2" fmla="*/ 1605915 w 1605915"/>
                <a:gd name="connsiteY2" fmla="*/ 280035 h 1756410"/>
                <a:gd name="connsiteX3" fmla="*/ 243840 w 1605915"/>
                <a:gd name="connsiteY3" fmla="*/ 280035 h 1756410"/>
                <a:gd name="connsiteX4" fmla="*/ 272415 w 1605915"/>
                <a:gd name="connsiteY4" fmla="*/ 1480185 h 1756410"/>
                <a:gd name="connsiteX5" fmla="*/ 1253490 w 1605915"/>
                <a:gd name="connsiteY5" fmla="*/ 1461135 h 1756410"/>
                <a:gd name="connsiteX6" fmla="*/ 1224915 w 1605915"/>
                <a:gd name="connsiteY6" fmla="*/ 1756410 h 1756410"/>
                <a:gd name="connsiteX7" fmla="*/ 0 w 1605915"/>
                <a:gd name="connsiteY7" fmla="*/ 1710690 h 1756410"/>
                <a:gd name="connsiteX8" fmla="*/ 0 w 1605915"/>
                <a:gd name="connsiteY8" fmla="*/ 0 h 1756410"/>
                <a:gd name="connsiteX0" fmla="*/ 0 w 1605915"/>
                <a:gd name="connsiteY0" fmla="*/ 3810 h 1760220"/>
                <a:gd name="connsiteX1" fmla="*/ 1604010 w 1605915"/>
                <a:gd name="connsiteY1" fmla="*/ 0 h 1760220"/>
                <a:gd name="connsiteX2" fmla="*/ 1605915 w 1605915"/>
                <a:gd name="connsiteY2" fmla="*/ 283845 h 1760220"/>
                <a:gd name="connsiteX3" fmla="*/ 243840 w 1605915"/>
                <a:gd name="connsiteY3" fmla="*/ 283845 h 1760220"/>
                <a:gd name="connsiteX4" fmla="*/ 272415 w 1605915"/>
                <a:gd name="connsiteY4" fmla="*/ 1483995 h 1760220"/>
                <a:gd name="connsiteX5" fmla="*/ 1253490 w 1605915"/>
                <a:gd name="connsiteY5" fmla="*/ 1464945 h 1760220"/>
                <a:gd name="connsiteX6" fmla="*/ 1224915 w 1605915"/>
                <a:gd name="connsiteY6" fmla="*/ 1760220 h 1760220"/>
                <a:gd name="connsiteX7" fmla="*/ 0 w 1605915"/>
                <a:gd name="connsiteY7" fmla="*/ 1714500 h 1760220"/>
                <a:gd name="connsiteX8" fmla="*/ 0 w 1605915"/>
                <a:gd name="connsiteY8" fmla="*/ 3810 h 176022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605915 w 1718310"/>
                <a:gd name="connsiteY2" fmla="*/ 287655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243840 w 1718310"/>
                <a:gd name="connsiteY3" fmla="*/ 287655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7620 h 1764030"/>
                <a:gd name="connsiteX1" fmla="*/ 1718310 w 1718310"/>
                <a:gd name="connsiteY1" fmla="*/ 0 h 1764030"/>
                <a:gd name="connsiteX2" fmla="*/ 1718310 w 1718310"/>
                <a:gd name="connsiteY2" fmla="*/ 110490 h 1764030"/>
                <a:gd name="connsiteX3" fmla="*/ 118110 w 1718310"/>
                <a:gd name="connsiteY3" fmla="*/ 110490 h 1764030"/>
                <a:gd name="connsiteX4" fmla="*/ 272415 w 1718310"/>
                <a:gd name="connsiteY4" fmla="*/ 1487805 h 1764030"/>
                <a:gd name="connsiteX5" fmla="*/ 1253490 w 1718310"/>
                <a:gd name="connsiteY5" fmla="*/ 1468755 h 1764030"/>
                <a:gd name="connsiteX6" fmla="*/ 1224915 w 1718310"/>
                <a:gd name="connsiteY6" fmla="*/ 1764030 h 1764030"/>
                <a:gd name="connsiteX7" fmla="*/ 0 w 1718310"/>
                <a:gd name="connsiteY7" fmla="*/ 1718310 h 1764030"/>
                <a:gd name="connsiteX8" fmla="*/ 0 w 1718310"/>
                <a:gd name="connsiteY8" fmla="*/ 7620 h 1764030"/>
                <a:gd name="connsiteX0" fmla="*/ 0 w 1718310"/>
                <a:gd name="connsiteY0" fmla="*/ 11430 h 1767840"/>
                <a:gd name="connsiteX1" fmla="*/ 1146810 w 1718310"/>
                <a:gd name="connsiteY1" fmla="*/ 0 h 1767840"/>
                <a:gd name="connsiteX2" fmla="*/ 1718310 w 1718310"/>
                <a:gd name="connsiteY2" fmla="*/ 114300 h 1767840"/>
                <a:gd name="connsiteX3" fmla="*/ 118110 w 1718310"/>
                <a:gd name="connsiteY3" fmla="*/ 114300 h 1767840"/>
                <a:gd name="connsiteX4" fmla="*/ 272415 w 1718310"/>
                <a:gd name="connsiteY4" fmla="*/ 1491615 h 1767840"/>
                <a:gd name="connsiteX5" fmla="*/ 1253490 w 1718310"/>
                <a:gd name="connsiteY5" fmla="*/ 1472565 h 1767840"/>
                <a:gd name="connsiteX6" fmla="*/ 1224915 w 1718310"/>
                <a:gd name="connsiteY6" fmla="*/ 1767840 h 1767840"/>
                <a:gd name="connsiteX7" fmla="*/ 0 w 1718310"/>
                <a:gd name="connsiteY7" fmla="*/ 1722120 h 1767840"/>
                <a:gd name="connsiteX8" fmla="*/ 0 w 171831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272415 w 1253490"/>
                <a:gd name="connsiteY4" fmla="*/ 1491615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53490"/>
                <a:gd name="connsiteY0" fmla="*/ 11430 h 1767840"/>
                <a:gd name="connsiteX1" fmla="*/ 1146810 w 1253490"/>
                <a:gd name="connsiteY1" fmla="*/ 0 h 1767840"/>
                <a:gd name="connsiteX2" fmla="*/ 1146810 w 1253490"/>
                <a:gd name="connsiteY2" fmla="*/ 110490 h 1767840"/>
                <a:gd name="connsiteX3" fmla="*/ 118110 w 1253490"/>
                <a:gd name="connsiteY3" fmla="*/ 114300 h 1767840"/>
                <a:gd name="connsiteX4" fmla="*/ 118110 w 1253490"/>
                <a:gd name="connsiteY4" fmla="*/ 1024890 h 1767840"/>
                <a:gd name="connsiteX5" fmla="*/ 1253490 w 1253490"/>
                <a:gd name="connsiteY5" fmla="*/ 1472565 h 1767840"/>
                <a:gd name="connsiteX6" fmla="*/ 1224915 w 1253490"/>
                <a:gd name="connsiteY6" fmla="*/ 1767840 h 1767840"/>
                <a:gd name="connsiteX7" fmla="*/ 0 w 1253490"/>
                <a:gd name="connsiteY7" fmla="*/ 1722120 h 1767840"/>
                <a:gd name="connsiteX8" fmla="*/ 0 w 1253490"/>
                <a:gd name="connsiteY8" fmla="*/ 11430 h 1767840"/>
                <a:gd name="connsiteX0" fmla="*/ 0 w 1224915"/>
                <a:gd name="connsiteY0" fmla="*/ 11430 h 1767840"/>
                <a:gd name="connsiteX1" fmla="*/ 1146810 w 1224915"/>
                <a:gd name="connsiteY1" fmla="*/ 0 h 1767840"/>
                <a:gd name="connsiteX2" fmla="*/ 1146810 w 1224915"/>
                <a:gd name="connsiteY2" fmla="*/ 110490 h 1767840"/>
                <a:gd name="connsiteX3" fmla="*/ 118110 w 1224915"/>
                <a:gd name="connsiteY3" fmla="*/ 114300 h 1767840"/>
                <a:gd name="connsiteX4" fmla="*/ 118110 w 1224915"/>
                <a:gd name="connsiteY4" fmla="*/ 1024890 h 1767840"/>
                <a:gd name="connsiteX5" fmla="*/ 803910 w 1224915"/>
                <a:gd name="connsiteY5" fmla="*/ 1024890 h 1767840"/>
                <a:gd name="connsiteX6" fmla="*/ 1224915 w 1224915"/>
                <a:gd name="connsiteY6" fmla="*/ 1767840 h 1767840"/>
                <a:gd name="connsiteX7" fmla="*/ 0 w 1224915"/>
                <a:gd name="connsiteY7" fmla="*/ 1722120 h 1767840"/>
                <a:gd name="connsiteX8" fmla="*/ 0 w 1224915"/>
                <a:gd name="connsiteY8" fmla="*/ 11430 h 1767840"/>
                <a:gd name="connsiteX0" fmla="*/ 0 w 1146810"/>
                <a:gd name="connsiteY0" fmla="*/ 11430 h 1722120"/>
                <a:gd name="connsiteX1" fmla="*/ 1146810 w 1146810"/>
                <a:gd name="connsiteY1" fmla="*/ 0 h 1722120"/>
                <a:gd name="connsiteX2" fmla="*/ 1146810 w 1146810"/>
                <a:gd name="connsiteY2" fmla="*/ 110490 h 1722120"/>
                <a:gd name="connsiteX3" fmla="*/ 118110 w 1146810"/>
                <a:gd name="connsiteY3" fmla="*/ 114300 h 1722120"/>
                <a:gd name="connsiteX4" fmla="*/ 118110 w 1146810"/>
                <a:gd name="connsiteY4" fmla="*/ 1024890 h 1722120"/>
                <a:gd name="connsiteX5" fmla="*/ 803910 w 1146810"/>
                <a:gd name="connsiteY5" fmla="*/ 1024890 h 1722120"/>
                <a:gd name="connsiteX6" fmla="*/ 803910 w 1146810"/>
                <a:gd name="connsiteY6" fmla="*/ 1139190 h 1722120"/>
                <a:gd name="connsiteX7" fmla="*/ 0 w 1146810"/>
                <a:gd name="connsiteY7" fmla="*/ 1722120 h 1722120"/>
                <a:gd name="connsiteX8" fmla="*/ 0 w 1146810"/>
                <a:gd name="connsiteY8" fmla="*/ 11430 h 1722120"/>
                <a:gd name="connsiteX0" fmla="*/ 0 w 1146810"/>
                <a:gd name="connsiteY0" fmla="*/ 11430 h 1139190"/>
                <a:gd name="connsiteX1" fmla="*/ 1146810 w 1146810"/>
                <a:gd name="connsiteY1" fmla="*/ 0 h 1139190"/>
                <a:gd name="connsiteX2" fmla="*/ 1146810 w 1146810"/>
                <a:gd name="connsiteY2" fmla="*/ 110490 h 1139190"/>
                <a:gd name="connsiteX3" fmla="*/ 118110 w 1146810"/>
                <a:gd name="connsiteY3" fmla="*/ 114300 h 1139190"/>
                <a:gd name="connsiteX4" fmla="*/ 118110 w 1146810"/>
                <a:gd name="connsiteY4" fmla="*/ 1024890 h 1139190"/>
                <a:gd name="connsiteX5" fmla="*/ 803910 w 1146810"/>
                <a:gd name="connsiteY5" fmla="*/ 1024890 h 1139190"/>
                <a:gd name="connsiteX6" fmla="*/ 803910 w 1146810"/>
                <a:gd name="connsiteY6" fmla="*/ 1139190 h 1139190"/>
                <a:gd name="connsiteX7" fmla="*/ 3810 w 1146810"/>
                <a:gd name="connsiteY7" fmla="*/ 1139190 h 1139190"/>
                <a:gd name="connsiteX8" fmla="*/ 0 w 1146810"/>
                <a:gd name="connsiteY8" fmla="*/ 11430 h 1139190"/>
                <a:gd name="connsiteX0" fmla="*/ 0 w 1143000"/>
                <a:gd name="connsiteY0" fmla="*/ 0 h 1143000"/>
                <a:gd name="connsiteX1" fmla="*/ 1143000 w 1143000"/>
                <a:gd name="connsiteY1" fmla="*/ 3810 h 1143000"/>
                <a:gd name="connsiteX2" fmla="*/ 1143000 w 1143000"/>
                <a:gd name="connsiteY2" fmla="*/ 114300 h 1143000"/>
                <a:gd name="connsiteX3" fmla="*/ 114300 w 1143000"/>
                <a:gd name="connsiteY3" fmla="*/ 118110 h 1143000"/>
                <a:gd name="connsiteX4" fmla="*/ 114300 w 1143000"/>
                <a:gd name="connsiteY4" fmla="*/ 1028700 h 1143000"/>
                <a:gd name="connsiteX5" fmla="*/ 800100 w 1143000"/>
                <a:gd name="connsiteY5" fmla="*/ 1028700 h 1143000"/>
                <a:gd name="connsiteX6" fmla="*/ 800100 w 1143000"/>
                <a:gd name="connsiteY6" fmla="*/ 1143000 h 1143000"/>
                <a:gd name="connsiteX7" fmla="*/ 0 w 1143000"/>
                <a:gd name="connsiteY7" fmla="*/ 1143000 h 1143000"/>
                <a:gd name="connsiteX8" fmla="*/ 0 w 1143000"/>
                <a:gd name="connsiteY8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0" h="1143000">
                  <a:moveTo>
                    <a:pt x="0" y="0"/>
                  </a:moveTo>
                  <a:lnTo>
                    <a:pt x="1143000" y="3810"/>
                  </a:lnTo>
                  <a:lnTo>
                    <a:pt x="1143000" y="114300"/>
                  </a:lnTo>
                  <a:lnTo>
                    <a:pt x="114300" y="118110"/>
                  </a:lnTo>
                  <a:lnTo>
                    <a:pt x="114300" y="1028700"/>
                  </a:lnTo>
                  <a:lnTo>
                    <a:pt x="800100" y="1028700"/>
                  </a:lnTo>
                  <a:lnTo>
                    <a:pt x="8001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EC97D0-E6ED-4C23-A46D-C99F99AAD271}"/>
                </a:ext>
              </a:extLst>
            </p:cNvPr>
            <p:cNvSpPr/>
            <p:nvPr/>
          </p:nvSpPr>
          <p:spPr>
            <a:xfrm>
              <a:off x="1143000" y="114300"/>
              <a:ext cx="1148715" cy="1143000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715" h="1143000">
                  <a:moveTo>
                    <a:pt x="0" y="1143000"/>
                  </a:moveTo>
                  <a:lnTo>
                    <a:pt x="0" y="0"/>
                  </a:lnTo>
                  <a:lnTo>
                    <a:pt x="1148715" y="13335"/>
                  </a:lnTo>
                  <a:lnTo>
                    <a:pt x="1148715" y="1137285"/>
                  </a:lnTo>
                  <a:lnTo>
                    <a:pt x="1148715" y="1137285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9E79A46A-374B-4D37-A98D-1A2D4A542707}"/>
                </a:ext>
              </a:extLst>
            </p:cNvPr>
            <p:cNvSpPr/>
            <p:nvPr/>
          </p:nvSpPr>
          <p:spPr>
            <a:xfrm>
              <a:off x="800100" y="1133475"/>
              <a:ext cx="1832610" cy="120026"/>
            </a:xfrm>
            <a:custGeom>
              <a:avLst/>
              <a:gdLst>
                <a:gd name="connsiteX0" fmla="*/ 28575 w 1171575"/>
                <a:gd name="connsiteY0" fmla="*/ 1143000 h 1143000"/>
                <a:gd name="connsiteX1" fmla="*/ 0 w 1171575"/>
                <a:gd name="connsiteY1" fmla="*/ 9525 h 1143000"/>
                <a:gd name="connsiteX2" fmla="*/ 1171575 w 1171575"/>
                <a:gd name="connsiteY2" fmla="*/ 0 h 1143000"/>
                <a:gd name="connsiteX3" fmla="*/ 1171575 w 1171575"/>
                <a:gd name="connsiteY3" fmla="*/ 1123950 h 1143000"/>
                <a:gd name="connsiteX4" fmla="*/ 1171575 w 1171575"/>
                <a:gd name="connsiteY4" fmla="*/ 1123950 h 1143000"/>
                <a:gd name="connsiteX0" fmla="*/ 22860 w 1171575"/>
                <a:gd name="connsiteY0" fmla="*/ 1129665 h 1129665"/>
                <a:gd name="connsiteX1" fmla="*/ 0 w 1171575"/>
                <a:gd name="connsiteY1" fmla="*/ 9525 h 1129665"/>
                <a:gd name="connsiteX2" fmla="*/ 1171575 w 1171575"/>
                <a:gd name="connsiteY2" fmla="*/ 0 h 1129665"/>
                <a:gd name="connsiteX3" fmla="*/ 1171575 w 1171575"/>
                <a:gd name="connsiteY3" fmla="*/ 1123950 h 1129665"/>
                <a:gd name="connsiteX4" fmla="*/ 1171575 w 1171575"/>
                <a:gd name="connsiteY4" fmla="*/ 1123950 h 1129665"/>
                <a:gd name="connsiteX0" fmla="*/ 0 w 1148715"/>
                <a:gd name="connsiteY0" fmla="*/ 1143000 h 1143000"/>
                <a:gd name="connsiteX1" fmla="*/ 0 w 1148715"/>
                <a:gd name="connsiteY1" fmla="*/ 0 h 1143000"/>
                <a:gd name="connsiteX2" fmla="*/ 1148715 w 1148715"/>
                <a:gd name="connsiteY2" fmla="*/ 13335 h 1143000"/>
                <a:gd name="connsiteX3" fmla="*/ 1148715 w 1148715"/>
                <a:gd name="connsiteY3" fmla="*/ 1137285 h 1143000"/>
                <a:gd name="connsiteX4" fmla="*/ 1148715 w 1148715"/>
                <a:gd name="connsiteY4" fmla="*/ 1137285 h 1143000"/>
                <a:gd name="connsiteX0" fmla="*/ 5715 w 1154430"/>
                <a:gd name="connsiteY0" fmla="*/ 1129665 h 1129665"/>
                <a:gd name="connsiteX1" fmla="*/ 0 w 1154430"/>
                <a:gd name="connsiteY1" fmla="*/ 449580 h 1129665"/>
                <a:gd name="connsiteX2" fmla="*/ 1154430 w 1154430"/>
                <a:gd name="connsiteY2" fmla="*/ 0 h 1129665"/>
                <a:gd name="connsiteX3" fmla="*/ 1154430 w 1154430"/>
                <a:gd name="connsiteY3" fmla="*/ 1123950 h 1129665"/>
                <a:gd name="connsiteX4" fmla="*/ 1154430 w 1154430"/>
                <a:gd name="connsiteY4" fmla="*/ 1123950 h 1129665"/>
                <a:gd name="connsiteX0" fmla="*/ 346710 w 1154430"/>
                <a:gd name="connsiteY0" fmla="*/ 567690 h 1123950"/>
                <a:gd name="connsiteX1" fmla="*/ 0 w 1154430"/>
                <a:gd name="connsiteY1" fmla="*/ 449580 h 1123950"/>
                <a:gd name="connsiteX2" fmla="*/ 1154430 w 1154430"/>
                <a:gd name="connsiteY2" fmla="*/ 0 h 1123950"/>
                <a:gd name="connsiteX3" fmla="*/ 1154430 w 1154430"/>
                <a:gd name="connsiteY3" fmla="*/ 1123950 h 1123950"/>
                <a:gd name="connsiteX4" fmla="*/ 1154430 w 1154430"/>
                <a:gd name="connsiteY4" fmla="*/ 1123950 h 1123950"/>
                <a:gd name="connsiteX0" fmla="*/ 346710 w 1832610"/>
                <a:gd name="connsiteY0" fmla="*/ 118110 h 674370"/>
                <a:gd name="connsiteX1" fmla="*/ 0 w 1832610"/>
                <a:gd name="connsiteY1" fmla="*/ 0 h 674370"/>
                <a:gd name="connsiteX2" fmla="*/ 1832610 w 1832610"/>
                <a:gd name="connsiteY2" fmla="*/ 3810 h 674370"/>
                <a:gd name="connsiteX3" fmla="*/ 1154430 w 1832610"/>
                <a:gd name="connsiteY3" fmla="*/ 674370 h 674370"/>
                <a:gd name="connsiteX4" fmla="*/ 1154430 w 1832610"/>
                <a:gd name="connsiteY4" fmla="*/ 674370 h 674370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15 h 675067"/>
                <a:gd name="connsiteX0" fmla="*/ 346710 w 1832610"/>
                <a:gd name="connsiteY0" fmla="*/ 118110 h 675067"/>
                <a:gd name="connsiteX1" fmla="*/ 0 w 1832610"/>
                <a:gd name="connsiteY1" fmla="*/ 0 h 675067"/>
                <a:gd name="connsiteX2" fmla="*/ 1832610 w 1832610"/>
                <a:gd name="connsiteY2" fmla="*/ 3810 h 675067"/>
                <a:gd name="connsiteX3" fmla="*/ 1154430 w 1832610"/>
                <a:gd name="connsiteY3" fmla="*/ 674370 h 675067"/>
                <a:gd name="connsiteX4" fmla="*/ 1489710 w 1832610"/>
                <a:gd name="connsiteY4" fmla="*/ 120026 h 675067"/>
                <a:gd name="connsiteX0" fmla="*/ 346710 w 1899297"/>
                <a:gd name="connsiteY0" fmla="*/ 118110 h 120026"/>
                <a:gd name="connsiteX1" fmla="*/ 0 w 1899297"/>
                <a:gd name="connsiteY1" fmla="*/ 0 h 120026"/>
                <a:gd name="connsiteX2" fmla="*/ 1832610 w 1899297"/>
                <a:gd name="connsiteY2" fmla="*/ 3810 h 120026"/>
                <a:gd name="connsiteX3" fmla="*/ 1489710 w 1899297"/>
                <a:gd name="connsiteY3" fmla="*/ 120026 h 120026"/>
                <a:gd name="connsiteX0" fmla="*/ 346710 w 1832610"/>
                <a:gd name="connsiteY0" fmla="*/ 118110 h 120026"/>
                <a:gd name="connsiteX1" fmla="*/ 0 w 1832610"/>
                <a:gd name="connsiteY1" fmla="*/ 0 h 120026"/>
                <a:gd name="connsiteX2" fmla="*/ 1832610 w 1832610"/>
                <a:gd name="connsiteY2" fmla="*/ 3810 h 120026"/>
                <a:gd name="connsiteX3" fmla="*/ 1489710 w 1832610"/>
                <a:gd name="connsiteY3" fmla="*/ 120026 h 12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610" h="120026">
                  <a:moveTo>
                    <a:pt x="346710" y="118110"/>
                  </a:moveTo>
                  <a:lnTo>
                    <a:pt x="0" y="0"/>
                  </a:lnTo>
                  <a:lnTo>
                    <a:pt x="1832610" y="3810"/>
                  </a:lnTo>
                  <a:lnTo>
                    <a:pt x="1489710" y="120026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9" name="Надпись 71">
              <a:extLst>
                <a:ext uri="{FF2B5EF4-FFF2-40B4-BE49-F238E27FC236}">
                  <a16:creationId xmlns:a16="http://schemas.microsoft.com/office/drawing/2014/main" id="{B52F5D00-F57B-43F4-BF05-EC27EFAD41FA}"/>
                </a:ext>
              </a:extLst>
            </p:cNvPr>
            <p:cNvSpPr txBox="1"/>
            <p:nvPr/>
          </p:nvSpPr>
          <p:spPr>
            <a:xfrm>
              <a:off x="114300" y="114300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72">
              <a:extLst>
                <a:ext uri="{FF2B5EF4-FFF2-40B4-BE49-F238E27FC236}">
                  <a16:creationId xmlns:a16="http://schemas.microsoft.com/office/drawing/2014/main" id="{46921088-5099-4A8C-BE7F-EB54D3613A34}"/>
                </a:ext>
              </a:extLst>
            </p:cNvPr>
            <p:cNvSpPr txBox="1"/>
            <p:nvPr/>
          </p:nvSpPr>
          <p:spPr>
            <a:xfrm>
              <a:off x="2981325" y="104775"/>
              <a:ext cx="309245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73">
              <a:extLst>
                <a:ext uri="{FF2B5EF4-FFF2-40B4-BE49-F238E27FC236}">
                  <a16:creationId xmlns:a16="http://schemas.microsoft.com/office/drawing/2014/main" id="{1410C1E2-73C4-46F6-9769-2EEFE7D077AB}"/>
                </a:ext>
              </a:extLst>
            </p:cNvPr>
            <p:cNvSpPr txBox="1"/>
            <p:nvPr/>
          </p:nvSpPr>
          <p:spPr>
            <a:xfrm>
              <a:off x="1143000" y="1143000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74">
              <a:extLst>
                <a:ext uri="{FF2B5EF4-FFF2-40B4-BE49-F238E27FC236}">
                  <a16:creationId xmlns:a16="http://schemas.microsoft.com/office/drawing/2014/main" id="{A121C3CC-EE72-441A-B3E0-D09B48535A7B}"/>
                </a:ext>
              </a:extLst>
            </p:cNvPr>
            <p:cNvSpPr txBox="1"/>
            <p:nvPr/>
          </p:nvSpPr>
          <p:spPr>
            <a:xfrm>
              <a:off x="2103590" y="1133475"/>
              <a:ext cx="354330" cy="33909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ru-R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6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Global minimum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1CBB4CF-7FDE-455E-9983-568D35BDF891}"/>
              </a:ext>
            </a:extLst>
          </p:cNvPr>
          <p:cNvGrpSpPr/>
          <p:nvPr/>
        </p:nvGrpSpPr>
        <p:grpSpPr>
          <a:xfrm>
            <a:off x="972000" y="1305609"/>
            <a:ext cx="7818753" cy="2737350"/>
            <a:chOff x="0" y="0"/>
            <a:chExt cx="4733925" cy="165735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97033BEE-59F2-4349-8641-084765265648}"/>
                </a:ext>
              </a:extLst>
            </p:cNvPr>
            <p:cNvSpPr/>
            <p:nvPr/>
          </p:nvSpPr>
          <p:spPr>
            <a:xfrm>
              <a:off x="2200275" y="1238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CCEBE8AF-098E-4BA2-8D0D-AC327800753F}"/>
                </a:ext>
              </a:extLst>
            </p:cNvPr>
            <p:cNvSpPr/>
            <p:nvPr/>
          </p:nvSpPr>
          <p:spPr>
            <a:xfrm>
              <a:off x="66675" y="3810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9D01A4EE-9C98-406D-8E81-5F2CDE4B1ED3}"/>
                </a:ext>
              </a:extLst>
            </p:cNvPr>
            <p:cNvCxnSpPr/>
            <p:nvPr/>
          </p:nvCxnSpPr>
          <p:spPr>
            <a:xfrm flipV="1">
              <a:off x="0" y="647700"/>
              <a:ext cx="714375" cy="8001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1DD73D-D922-49C7-9B24-8C9169558F33}"/>
                </a:ext>
              </a:extLst>
            </p:cNvPr>
            <p:cNvCxnSpPr/>
            <p:nvPr/>
          </p:nvCxnSpPr>
          <p:spPr>
            <a:xfrm flipV="1">
              <a:off x="704850" y="247650"/>
              <a:ext cx="361950" cy="4095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Надпись 79">
              <a:extLst>
                <a:ext uri="{FF2B5EF4-FFF2-40B4-BE49-F238E27FC236}">
                  <a16:creationId xmlns:a16="http://schemas.microsoft.com/office/drawing/2014/main" id="{0626FE74-82E4-4E0B-9DD7-1CE79F22D975}"/>
                </a:ext>
              </a:extLst>
            </p:cNvPr>
            <p:cNvSpPr txBox="1"/>
            <p:nvPr/>
          </p:nvSpPr>
          <p:spPr>
            <a:xfrm>
              <a:off x="9525" y="14192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Надпись 80">
              <a:extLst>
                <a:ext uri="{FF2B5EF4-FFF2-40B4-BE49-F238E27FC236}">
                  <a16:creationId xmlns:a16="http://schemas.microsoft.com/office/drawing/2014/main" id="{EDD86DBE-ECF2-4873-8357-ABCDCF5BEB7E}"/>
                </a:ext>
              </a:extLst>
            </p:cNvPr>
            <p:cNvSpPr txBox="1"/>
            <p:nvPr/>
          </p:nvSpPr>
          <p:spPr>
            <a:xfrm>
              <a:off x="1085850" y="571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Надпись 81">
              <a:extLst>
                <a:ext uri="{FF2B5EF4-FFF2-40B4-BE49-F238E27FC236}">
                  <a16:creationId xmlns:a16="http://schemas.microsoft.com/office/drawing/2014/main" id="{8CD5488D-1084-45A9-919C-200FF562CED7}"/>
                </a:ext>
              </a:extLst>
            </p:cNvPr>
            <p:cNvSpPr txBox="1"/>
            <p:nvPr/>
          </p:nvSpPr>
          <p:spPr>
            <a:xfrm>
              <a:off x="742950" y="5334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82">
              <a:extLst>
                <a:ext uri="{FF2B5EF4-FFF2-40B4-BE49-F238E27FC236}">
                  <a16:creationId xmlns:a16="http://schemas.microsoft.com/office/drawing/2014/main" id="{5AAFFC78-E594-48C9-B856-D3AF106CFE78}"/>
                </a:ext>
              </a:extLst>
            </p:cNvPr>
            <p:cNvSpPr txBox="1"/>
            <p:nvPr/>
          </p:nvSpPr>
          <p:spPr>
            <a:xfrm>
              <a:off x="1123950" y="13144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2C1EC7D8-0DCA-4286-9C51-86C842696701}"/>
                </a:ext>
              </a:extLst>
            </p:cNvPr>
            <p:cNvCxnSpPr/>
            <p:nvPr/>
          </p:nvCxnSpPr>
          <p:spPr>
            <a:xfrm flipH="1" flipV="1">
              <a:off x="3771900" y="619125"/>
              <a:ext cx="447675" cy="6477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79AE881-2E33-41AE-AF90-D84E10E0092D}"/>
                </a:ext>
              </a:extLst>
            </p:cNvPr>
            <p:cNvSpPr/>
            <p:nvPr/>
          </p:nvSpPr>
          <p:spPr>
            <a:xfrm rot="21329830">
              <a:off x="3771900" y="0"/>
              <a:ext cx="811530" cy="14236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BF76F1-6CD6-42C5-9135-85B5DEC9304D}"/>
                </a:ext>
              </a:extLst>
            </p:cNvPr>
            <p:cNvCxnSpPr/>
            <p:nvPr/>
          </p:nvCxnSpPr>
          <p:spPr>
            <a:xfrm flipH="1">
              <a:off x="3733800" y="104775"/>
              <a:ext cx="38100" cy="146685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Надпись 121">
              <a:extLst>
                <a:ext uri="{FF2B5EF4-FFF2-40B4-BE49-F238E27FC236}">
                  <a16:creationId xmlns:a16="http://schemas.microsoft.com/office/drawing/2014/main" id="{A63C5079-79BB-45A2-8BAA-2D767C523A4E}"/>
                </a:ext>
              </a:extLst>
            </p:cNvPr>
            <p:cNvSpPr txBox="1"/>
            <p:nvPr/>
          </p:nvSpPr>
          <p:spPr>
            <a:xfrm>
              <a:off x="2819400" y="6286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Надпись 122">
              <a:extLst>
                <a:ext uri="{FF2B5EF4-FFF2-40B4-BE49-F238E27FC236}">
                  <a16:creationId xmlns:a16="http://schemas.microsoft.com/office/drawing/2014/main" id="{3C9A6E31-C9DC-4DDA-93B4-19AD8001BC1D}"/>
                </a:ext>
              </a:extLst>
            </p:cNvPr>
            <p:cNvSpPr txBox="1"/>
            <p:nvPr/>
          </p:nvSpPr>
          <p:spPr>
            <a:xfrm>
              <a:off x="38481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Надпись 123">
              <a:extLst>
                <a:ext uri="{FF2B5EF4-FFF2-40B4-BE49-F238E27FC236}">
                  <a16:creationId xmlns:a16="http://schemas.microsoft.com/office/drawing/2014/main" id="{5C30BC90-8618-4545-950C-CD526042A312}"/>
                </a:ext>
              </a:extLst>
            </p:cNvPr>
            <p:cNvSpPr txBox="1"/>
            <p:nvPr/>
          </p:nvSpPr>
          <p:spPr>
            <a:xfrm>
              <a:off x="3810000" y="285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24">
              <a:extLst>
                <a:ext uri="{FF2B5EF4-FFF2-40B4-BE49-F238E27FC236}">
                  <a16:creationId xmlns:a16="http://schemas.microsoft.com/office/drawing/2014/main" id="{20BCCE72-1228-4842-AFB5-FADB295FFEF1}"/>
                </a:ext>
              </a:extLst>
            </p:cNvPr>
            <p:cNvSpPr txBox="1"/>
            <p:nvPr/>
          </p:nvSpPr>
          <p:spPr>
            <a:xfrm>
              <a:off x="4152900" y="10096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C052E44-EB97-46E4-B381-B8D6985EB173}"/>
                </a:ext>
              </a:extLst>
            </p:cNvPr>
            <p:cNvCxnSpPr/>
            <p:nvPr/>
          </p:nvCxnSpPr>
          <p:spPr>
            <a:xfrm flipV="1">
              <a:off x="3781425" y="209550"/>
              <a:ext cx="361950" cy="4095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501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Special cases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4F088E5-3913-41B3-9444-18AADB1D3BAF}"/>
              </a:ext>
            </a:extLst>
          </p:cNvPr>
          <p:cNvGrpSpPr/>
          <p:nvPr/>
        </p:nvGrpSpPr>
        <p:grpSpPr>
          <a:xfrm>
            <a:off x="624045" y="1945593"/>
            <a:ext cx="8268435" cy="2804887"/>
            <a:chOff x="0" y="0"/>
            <a:chExt cx="5924550" cy="2009775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414DDA65-EC81-4B6D-B285-A9C54F07507A}"/>
                </a:ext>
              </a:extLst>
            </p:cNvPr>
            <p:cNvCxnSpPr/>
            <p:nvPr/>
          </p:nvCxnSpPr>
          <p:spPr>
            <a:xfrm>
              <a:off x="2066925" y="628650"/>
              <a:ext cx="1038225" cy="98107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5DBF2F1-1CD8-45B9-8F78-6A702F12C2F4}"/>
                </a:ext>
              </a:extLst>
            </p:cNvPr>
            <p:cNvCxnSpPr/>
            <p:nvPr/>
          </p:nvCxnSpPr>
          <p:spPr>
            <a:xfrm flipH="1">
              <a:off x="3190875" y="400050"/>
              <a:ext cx="657225" cy="1143000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3B5BF99-58F3-4E4B-BE8A-1D5C382432A0}"/>
                </a:ext>
              </a:extLst>
            </p:cNvPr>
            <p:cNvCxnSpPr/>
            <p:nvPr/>
          </p:nvCxnSpPr>
          <p:spPr>
            <a:xfrm flipH="1">
              <a:off x="914400" y="266700"/>
              <a:ext cx="828675" cy="1419225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E7128326-E1DB-4191-9B59-F99CE26B34D3}"/>
                </a:ext>
              </a:extLst>
            </p:cNvPr>
            <p:cNvSpPr/>
            <p:nvPr/>
          </p:nvSpPr>
          <p:spPr>
            <a:xfrm>
              <a:off x="0" y="0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CEDD755-B7CE-4935-A4E9-E58C10352881}"/>
                </a:ext>
              </a:extLst>
            </p:cNvPr>
            <p:cNvCxnSpPr/>
            <p:nvPr/>
          </p:nvCxnSpPr>
          <p:spPr>
            <a:xfrm flipH="1" flipV="1">
              <a:off x="1333500" y="904875"/>
              <a:ext cx="47625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56997E3A-BC68-4DA2-A3DD-375ECEFFBEDD}"/>
                </a:ext>
              </a:extLst>
            </p:cNvPr>
            <p:cNvCxnSpPr/>
            <p:nvPr/>
          </p:nvCxnSpPr>
          <p:spPr>
            <a:xfrm flipV="1">
              <a:off x="1323975" y="457200"/>
              <a:ext cx="581025" cy="4667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Надпись 131">
              <a:extLst>
                <a:ext uri="{FF2B5EF4-FFF2-40B4-BE49-F238E27FC236}">
                  <a16:creationId xmlns:a16="http://schemas.microsoft.com/office/drawing/2014/main" id="{EE6F3CB3-90F4-4E0C-BBE2-1EBEC06A2688}"/>
                </a:ext>
              </a:extLst>
            </p:cNvPr>
            <p:cNvSpPr txBox="1"/>
            <p:nvPr/>
          </p:nvSpPr>
          <p:spPr>
            <a:xfrm>
              <a:off x="1009650" y="13716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i-1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Надпись 132">
              <a:extLst>
                <a:ext uri="{FF2B5EF4-FFF2-40B4-BE49-F238E27FC236}">
                  <a16:creationId xmlns:a16="http://schemas.microsoft.com/office/drawing/2014/main" id="{D4532A25-182B-484E-8E62-810D838EAE4D}"/>
                </a:ext>
              </a:extLst>
            </p:cNvPr>
            <p:cNvSpPr txBox="1"/>
            <p:nvPr/>
          </p:nvSpPr>
          <p:spPr>
            <a:xfrm>
              <a:off x="1657350" y="238125"/>
              <a:ext cx="4572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i+1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Надпись 133">
              <a:extLst>
                <a:ext uri="{FF2B5EF4-FFF2-40B4-BE49-F238E27FC236}">
                  <a16:creationId xmlns:a16="http://schemas.microsoft.com/office/drawing/2014/main" id="{7A12E2C5-6543-4A82-917E-E979DB1E7022}"/>
                </a:ext>
              </a:extLst>
            </p:cNvPr>
            <p:cNvSpPr txBox="1"/>
            <p:nvPr/>
          </p:nvSpPr>
          <p:spPr>
            <a:xfrm>
              <a:off x="1371600" y="876300"/>
              <a:ext cx="381000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Надпись 134">
              <a:extLst>
                <a:ext uri="{FF2B5EF4-FFF2-40B4-BE49-F238E27FC236}">
                  <a16:creationId xmlns:a16="http://schemas.microsoft.com/office/drawing/2014/main" id="{E7074021-FABD-4189-AD26-9D44E22E00B7}"/>
                </a:ext>
              </a:extLst>
            </p:cNvPr>
            <p:cNvSpPr txBox="1"/>
            <p:nvPr/>
          </p:nvSpPr>
          <p:spPr>
            <a:xfrm>
              <a:off x="666750" y="49530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98D8837E-E4BF-4457-9B92-7D766DB1BC1A}"/>
                </a:ext>
              </a:extLst>
            </p:cNvPr>
            <p:cNvSpPr/>
            <p:nvPr/>
          </p:nvSpPr>
          <p:spPr>
            <a:xfrm>
              <a:off x="2133600" y="85725"/>
              <a:ext cx="1562100" cy="14763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2100" h="1476375">
                  <a:moveTo>
                    <a:pt x="609600" y="0"/>
                  </a:moveTo>
                  <a:lnTo>
                    <a:pt x="0" y="561975"/>
                  </a:lnTo>
                  <a:lnTo>
                    <a:pt x="990600" y="1476375"/>
                  </a:lnTo>
                  <a:lnTo>
                    <a:pt x="1562100" y="504825"/>
                  </a:lnTo>
                  <a:lnTo>
                    <a:pt x="752475" y="790575"/>
                  </a:lnTo>
                  <a:lnTo>
                    <a:pt x="533400" y="438150"/>
                  </a:lnTo>
                  <a:lnTo>
                    <a:pt x="609600" y="0"/>
                  </a:lnTo>
                  <a:close/>
                </a:path>
              </a:pathLst>
            </a:custGeom>
            <a:pattFill prst="ltDnDiag">
              <a:fgClr>
                <a:schemeClr val="tx1"/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E27F8593-3C5C-4BB2-9B2D-FF375A1D5BA3}"/>
                </a:ext>
              </a:extLst>
            </p:cNvPr>
            <p:cNvCxnSpPr/>
            <p:nvPr/>
          </p:nvCxnSpPr>
          <p:spPr>
            <a:xfrm flipV="1">
              <a:off x="2800350" y="1562100"/>
              <a:ext cx="323850" cy="4476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353661BD-5C75-456D-B084-B013179FE0CC}"/>
                </a:ext>
              </a:extLst>
            </p:cNvPr>
            <p:cNvCxnSpPr/>
            <p:nvPr/>
          </p:nvCxnSpPr>
          <p:spPr>
            <a:xfrm>
              <a:off x="3133725" y="1571625"/>
              <a:ext cx="342900" cy="3333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Надпись 157">
              <a:extLst>
                <a:ext uri="{FF2B5EF4-FFF2-40B4-BE49-F238E27FC236}">
                  <a16:creationId xmlns:a16="http://schemas.microsoft.com/office/drawing/2014/main" id="{8D119303-C527-4780-A840-F22D19490163}"/>
                </a:ext>
              </a:extLst>
            </p:cNvPr>
            <p:cNvSpPr txBox="1"/>
            <p:nvPr/>
          </p:nvSpPr>
          <p:spPr>
            <a:xfrm>
              <a:off x="2819400" y="5429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Надпись 158">
              <a:extLst>
                <a:ext uri="{FF2B5EF4-FFF2-40B4-BE49-F238E27FC236}">
                  <a16:creationId xmlns:a16="http://schemas.microsoft.com/office/drawing/2014/main" id="{02E559E0-722E-4772-A823-5F5B318A6BC7}"/>
                </a:ext>
              </a:extLst>
            </p:cNvPr>
            <p:cNvSpPr txBox="1"/>
            <p:nvPr/>
          </p:nvSpPr>
          <p:spPr>
            <a:xfrm>
              <a:off x="3133725" y="140017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Надпись 159">
              <a:extLst>
                <a:ext uri="{FF2B5EF4-FFF2-40B4-BE49-F238E27FC236}">
                  <a16:creationId xmlns:a16="http://schemas.microsoft.com/office/drawing/2014/main" id="{6EFC5C39-DEDA-424E-B671-80FF319C73A4}"/>
                </a:ext>
              </a:extLst>
            </p:cNvPr>
            <p:cNvSpPr txBox="1"/>
            <p:nvPr/>
          </p:nvSpPr>
          <p:spPr>
            <a:xfrm>
              <a:off x="2500312" y="1738313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Надпись 160">
              <a:extLst>
                <a:ext uri="{FF2B5EF4-FFF2-40B4-BE49-F238E27FC236}">
                  <a16:creationId xmlns:a16="http://schemas.microsoft.com/office/drawing/2014/main" id="{FF4CD505-EB54-4A0B-8B89-F9CBDD38160F}"/>
                </a:ext>
              </a:extLst>
            </p:cNvPr>
            <p:cNvSpPr txBox="1"/>
            <p:nvPr/>
          </p:nvSpPr>
          <p:spPr>
            <a:xfrm>
              <a:off x="3476625" y="1762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1549F002-537A-4B73-8923-B480500C60DC}"/>
                </a:ext>
              </a:extLst>
            </p:cNvPr>
            <p:cNvSpPr/>
            <p:nvPr/>
          </p:nvSpPr>
          <p:spPr>
            <a:xfrm>
              <a:off x="4619625" y="381000"/>
              <a:ext cx="971550" cy="1171575"/>
            </a:xfrm>
            <a:custGeom>
              <a:avLst/>
              <a:gdLst>
                <a:gd name="connsiteX0" fmla="*/ 609600 w 1562100"/>
                <a:gd name="connsiteY0" fmla="*/ 0 h 1476375"/>
                <a:gd name="connsiteX1" fmla="*/ 0 w 1562100"/>
                <a:gd name="connsiteY1" fmla="*/ 561975 h 1476375"/>
                <a:gd name="connsiteX2" fmla="*/ 990600 w 1562100"/>
                <a:gd name="connsiteY2" fmla="*/ 1476375 h 1476375"/>
                <a:gd name="connsiteX3" fmla="*/ 1562100 w 1562100"/>
                <a:gd name="connsiteY3" fmla="*/ 504825 h 1476375"/>
                <a:gd name="connsiteX4" fmla="*/ 752475 w 1562100"/>
                <a:gd name="connsiteY4" fmla="*/ 790575 h 1476375"/>
                <a:gd name="connsiteX5" fmla="*/ 533400 w 1562100"/>
                <a:gd name="connsiteY5" fmla="*/ 438150 h 1476375"/>
                <a:gd name="connsiteX6" fmla="*/ 609600 w 1562100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752475 w 1419225"/>
                <a:gd name="connsiteY4" fmla="*/ 790575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533400 w 1419225"/>
                <a:gd name="connsiteY5" fmla="*/ 438150 h 1476375"/>
                <a:gd name="connsiteX6" fmla="*/ 609600 w 1419225"/>
                <a:gd name="connsiteY6" fmla="*/ 0 h 1476375"/>
                <a:gd name="connsiteX0" fmla="*/ 609600 w 1419225"/>
                <a:gd name="connsiteY0" fmla="*/ 0 h 1476375"/>
                <a:gd name="connsiteX1" fmla="*/ 0 w 1419225"/>
                <a:gd name="connsiteY1" fmla="*/ 561975 h 1476375"/>
                <a:gd name="connsiteX2" fmla="*/ 990600 w 1419225"/>
                <a:gd name="connsiteY2" fmla="*/ 1476375 h 1476375"/>
                <a:gd name="connsiteX3" fmla="*/ 1419225 w 1419225"/>
                <a:gd name="connsiteY3" fmla="*/ 1047750 h 1476375"/>
                <a:gd name="connsiteX4" fmla="*/ 1304925 w 1419225"/>
                <a:gd name="connsiteY4" fmla="*/ 609600 h 1476375"/>
                <a:gd name="connsiteX5" fmla="*/ 800100 w 1419225"/>
                <a:gd name="connsiteY5" fmla="*/ 285750 h 1476375"/>
                <a:gd name="connsiteX6" fmla="*/ 609600 w 1419225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352425 w 971550"/>
                <a:gd name="connsiteY5" fmla="*/ 285750 h 1476375"/>
                <a:gd name="connsiteX6" fmla="*/ 161925 w 971550"/>
                <a:gd name="connsiteY6" fmla="*/ 0 h 1476375"/>
                <a:gd name="connsiteX0" fmla="*/ 161925 w 971550"/>
                <a:gd name="connsiteY0" fmla="*/ 0 h 1476375"/>
                <a:gd name="connsiteX1" fmla="*/ 0 w 971550"/>
                <a:gd name="connsiteY1" fmla="*/ 952500 h 1476375"/>
                <a:gd name="connsiteX2" fmla="*/ 542925 w 971550"/>
                <a:gd name="connsiteY2" fmla="*/ 1476375 h 1476375"/>
                <a:gd name="connsiteX3" fmla="*/ 971550 w 971550"/>
                <a:gd name="connsiteY3" fmla="*/ 1047750 h 1476375"/>
                <a:gd name="connsiteX4" fmla="*/ 857250 w 971550"/>
                <a:gd name="connsiteY4" fmla="*/ 609600 h 1476375"/>
                <a:gd name="connsiteX5" fmla="*/ 647700 w 971550"/>
                <a:gd name="connsiteY5" fmla="*/ 304800 h 1476375"/>
                <a:gd name="connsiteX6" fmla="*/ 161925 w 971550"/>
                <a:gd name="connsiteY6" fmla="*/ 0 h 1476375"/>
                <a:gd name="connsiteX0" fmla="*/ 57150 w 971550"/>
                <a:gd name="connsiteY0" fmla="*/ 66675 h 1171575"/>
                <a:gd name="connsiteX1" fmla="*/ 0 w 971550"/>
                <a:gd name="connsiteY1" fmla="*/ 647700 h 1171575"/>
                <a:gd name="connsiteX2" fmla="*/ 542925 w 971550"/>
                <a:gd name="connsiteY2" fmla="*/ 1171575 h 1171575"/>
                <a:gd name="connsiteX3" fmla="*/ 971550 w 971550"/>
                <a:gd name="connsiteY3" fmla="*/ 742950 h 1171575"/>
                <a:gd name="connsiteX4" fmla="*/ 857250 w 971550"/>
                <a:gd name="connsiteY4" fmla="*/ 304800 h 1171575"/>
                <a:gd name="connsiteX5" fmla="*/ 647700 w 971550"/>
                <a:gd name="connsiteY5" fmla="*/ 0 h 1171575"/>
                <a:gd name="connsiteX6" fmla="*/ 57150 w 971550"/>
                <a:gd name="connsiteY6" fmla="*/ 666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1550" h="1171575">
                  <a:moveTo>
                    <a:pt x="57150" y="66675"/>
                  </a:moveTo>
                  <a:lnTo>
                    <a:pt x="0" y="647700"/>
                  </a:lnTo>
                  <a:lnTo>
                    <a:pt x="542925" y="1171575"/>
                  </a:lnTo>
                  <a:lnTo>
                    <a:pt x="971550" y="742950"/>
                  </a:lnTo>
                  <a:lnTo>
                    <a:pt x="857250" y="304800"/>
                  </a:lnTo>
                  <a:lnTo>
                    <a:pt x="647700" y="0"/>
                  </a:lnTo>
                  <a:lnTo>
                    <a:pt x="57150" y="66675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Надпись 163">
              <a:extLst>
                <a:ext uri="{FF2B5EF4-FFF2-40B4-BE49-F238E27FC236}">
                  <a16:creationId xmlns:a16="http://schemas.microsoft.com/office/drawing/2014/main" id="{67DC57B1-A4A1-4461-8605-AE278F247C50}"/>
                </a:ext>
              </a:extLst>
            </p:cNvPr>
            <p:cNvSpPr txBox="1"/>
            <p:nvPr/>
          </p:nvSpPr>
          <p:spPr>
            <a:xfrm>
              <a:off x="5343525" y="209550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F133AB5-7A4C-443B-AE2A-96C1DBA63A71}"/>
                </a:ext>
              </a:extLst>
            </p:cNvPr>
            <p:cNvCxnSpPr/>
            <p:nvPr/>
          </p:nvCxnSpPr>
          <p:spPr>
            <a:xfrm flipV="1">
              <a:off x="4276725" y="1181100"/>
              <a:ext cx="495300" cy="1238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Надпись 165">
              <a:extLst>
                <a:ext uri="{FF2B5EF4-FFF2-40B4-BE49-F238E27FC236}">
                  <a16:creationId xmlns:a16="http://schemas.microsoft.com/office/drawing/2014/main" id="{DCE92878-4026-43E9-AFF0-02EABF032E5E}"/>
                </a:ext>
              </a:extLst>
            </p:cNvPr>
            <p:cNvSpPr txBox="1"/>
            <p:nvPr/>
          </p:nvSpPr>
          <p:spPr>
            <a:xfrm>
              <a:off x="4124325" y="10001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539F5FA7-1A97-4202-9359-6C13D49B62EF}"/>
                </a:ext>
              </a:extLst>
            </p:cNvPr>
            <p:cNvCxnSpPr/>
            <p:nvPr/>
          </p:nvCxnSpPr>
          <p:spPr>
            <a:xfrm>
              <a:off x="4781550" y="1181100"/>
              <a:ext cx="295275" cy="67627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Надпись 167">
              <a:extLst>
                <a:ext uri="{FF2B5EF4-FFF2-40B4-BE49-F238E27FC236}">
                  <a16:creationId xmlns:a16="http://schemas.microsoft.com/office/drawing/2014/main" id="{2CD8B07A-616C-443D-8ACE-B97B3962502C}"/>
                </a:ext>
              </a:extLst>
            </p:cNvPr>
            <p:cNvSpPr txBox="1"/>
            <p:nvPr/>
          </p:nvSpPr>
          <p:spPr>
            <a:xfrm>
              <a:off x="5095875" y="15716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ru-RU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Надпись 168">
              <a:extLst>
                <a:ext uri="{FF2B5EF4-FFF2-40B4-BE49-F238E27FC236}">
                  <a16:creationId xmlns:a16="http://schemas.microsoft.com/office/drawing/2014/main" id="{E9B4848B-E6DF-4E76-80BA-ED0F5B85D462}"/>
                </a:ext>
              </a:extLst>
            </p:cNvPr>
            <p:cNvSpPr txBox="1"/>
            <p:nvPr/>
          </p:nvSpPr>
          <p:spPr>
            <a:xfrm>
              <a:off x="4572000" y="1228725"/>
              <a:ext cx="58102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lang="en-US" sz="1100" baseline="-25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3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Numerical experiments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Рисунок 3" descr="E:\My\Work\Asp\Latex\HomeWork\MiM2019\media\3211-gtsp.png">
            <a:extLst>
              <a:ext uri="{FF2B5EF4-FFF2-40B4-BE49-F238E27FC236}">
                <a16:creationId xmlns:a16="http://schemas.microsoft.com/office/drawing/2014/main" id="{FA50F8BF-DB01-4B11-BFE7-BA1B9A52AD9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1" y="1085849"/>
            <a:ext cx="5400000" cy="2717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E:\My\Work\Asp\Latex\HomeWork\MiM2019\media\3211-ccp.png">
            <a:extLst>
              <a:ext uri="{FF2B5EF4-FFF2-40B4-BE49-F238E27FC236}">
                <a16:creationId xmlns:a16="http://schemas.microsoft.com/office/drawing/2014/main" id="{7F08C9E0-392C-4AAE-9AFD-5E94F934A6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1" y="4006343"/>
            <a:ext cx="5393650" cy="2701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15B9E0F-01E2-46D8-8420-BBF91CC4E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6095"/>
              </p:ext>
            </p:extLst>
          </p:nvPr>
        </p:nvGraphicFramePr>
        <p:xfrm>
          <a:off x="5703125" y="2628277"/>
          <a:ext cx="34408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75">
                  <a:extLst>
                    <a:ext uri="{9D8B030D-6E8A-4147-A177-3AD203B41FA5}">
                      <a16:colId xmlns:a16="http://schemas.microsoft.com/office/drawing/2014/main" val="6953283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165477223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1096994336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1013899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#229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#464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#3211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73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Contours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8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</a:t>
                      </a:r>
                      <a:r>
                        <a:rPr lang="en-US" sz="1400" baseline="-25000" dirty="0"/>
                        <a:t>on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7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Pierce points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3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GTSP’s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CCP’s </a:t>
                      </a:r>
                      <a:r>
                        <a:rPr lang="en-US" sz="1400" dirty="0" err="1"/>
                        <a:t>L</a:t>
                      </a:r>
                      <a:r>
                        <a:rPr lang="en-US" sz="1400" baseline="-25000" dirty="0" err="1"/>
                        <a:t>off</a:t>
                      </a:r>
                      <a:r>
                        <a:rPr lang="en-US" sz="1400" dirty="0"/>
                        <a:t>, m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7.727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6398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8A90C1-1145-42DC-85C3-5A70862E0FF5}"/>
              </a:ext>
            </a:extLst>
          </p:cNvPr>
          <p:cNvSpPr txBox="1"/>
          <p:nvPr/>
        </p:nvSpPr>
        <p:spPr>
          <a:xfrm>
            <a:off x="5703125" y="1085849"/>
            <a:ext cx="1960986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GTSP (discrete)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46C1C-4A0D-4B63-8B9A-29AF2B4DD0D1}"/>
              </a:ext>
            </a:extLst>
          </p:cNvPr>
          <p:cNvSpPr txBox="1"/>
          <p:nvPr/>
        </p:nvSpPr>
        <p:spPr>
          <a:xfrm>
            <a:off x="5703125" y="6106911"/>
            <a:ext cx="3350789" cy="497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CCP (continuous + discrete)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980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6468" y="2564904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Stanislav </a:t>
            </a:r>
            <a:r>
              <a:rPr lang="en-US" dirty="0" err="1"/>
              <a:t>Ukolov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Institute of New Materials and Technologies,</a:t>
            </a:r>
            <a:br>
              <a:rPr lang="en-US" dirty="0"/>
            </a:br>
            <a:r>
              <a:rPr lang="en-US" dirty="0"/>
              <a:t>Ural Federal University, Yekaterinburg, Russia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s.s.ukolov@urfu.ru</a:t>
            </a:r>
            <a:endParaRPr lang="ru-RU" dirty="0"/>
          </a:p>
        </p:txBody>
      </p:sp>
      <p:pic>
        <p:nvPicPr>
          <p:cNvPr id="11" name="Picture 16" descr="Oxyfu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3140968"/>
            <a:ext cx="14493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04A77-FB15-45BE-9552-B41EC3091669}"/>
              </a:ext>
            </a:extLst>
          </p:cNvPr>
          <p:cNvSpPr txBox="1"/>
          <p:nvPr/>
        </p:nvSpPr>
        <p:spPr>
          <a:xfrm>
            <a:off x="755576" y="5308465"/>
            <a:ext cx="7632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MOTOR 2019</a:t>
            </a:r>
          </a:p>
          <a:p>
            <a:pPr algn="ctr"/>
            <a:r>
              <a:rPr lang="en-US" dirty="0"/>
              <a:t>Mathematical Optimization Theory and Operations Research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DD728-57F9-4B61-A527-850E2F0FC7F8}"/>
              </a:ext>
            </a:extLst>
          </p:cNvPr>
          <p:cNvSpPr txBox="1"/>
          <p:nvPr/>
        </p:nvSpPr>
        <p:spPr>
          <a:xfrm>
            <a:off x="2721932" y="609329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July 8 – 12, 2019</a:t>
            </a:r>
          </a:p>
          <a:p>
            <a:pPr algn="ctr"/>
            <a:r>
              <a:rPr lang="en-US" sz="1400" dirty="0"/>
              <a:t>Ekaterinburg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24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8144" y="2197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Toolpath routing problems and classification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cutting problem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for CCP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Discrete optimization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Precedence constraint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Sufficient condition for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Local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minimum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Numerical experiments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503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program development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sheet cutting machines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5A8FB-A5CC-45B2-8383-FFAEB4ED76E6}"/>
              </a:ext>
            </a:extLst>
          </p:cNvPr>
          <p:cNvSpPr txBox="1"/>
          <p:nvPr/>
        </p:nvSpPr>
        <p:spPr>
          <a:xfrm>
            <a:off x="903683" y="6021288"/>
            <a:ext cx="37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Maximal material utilization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C5EEC-3A4E-45C4-A06C-F5B396FD2121}"/>
              </a:ext>
            </a:extLst>
          </p:cNvPr>
          <p:cNvSpPr txBox="1"/>
          <p:nvPr/>
        </p:nvSpPr>
        <p:spPr>
          <a:xfrm>
            <a:off x="5472100" y="607879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Minimal path cost in terms of money and resources, including cutting time</a:t>
            </a:r>
            <a:endParaRPr lang="ru-RU" sz="1400" dirty="0"/>
          </a:p>
        </p:txBody>
      </p:sp>
      <p:pic>
        <p:nvPicPr>
          <p:cNvPr id="7" name="Picture 2" descr="Fig9">
            <a:extLst>
              <a:ext uri="{FF2B5EF4-FFF2-40B4-BE49-F238E27FC236}">
                <a16:creationId xmlns:a16="http://schemas.microsoft.com/office/drawing/2014/main" id="{6B450616-071A-4B13-A242-45D166F5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3835"/>
            <a:ext cx="3744416" cy="21049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abuf73">
            <a:extLst>
              <a:ext uri="{FF2B5EF4-FFF2-40B4-BE49-F238E27FC236}">
                <a16:creationId xmlns:a16="http://schemas.microsoft.com/office/drawing/2014/main" id="{A21AB8B9-932F-41A1-882E-6F707020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773" y="3806707"/>
            <a:ext cx="3849707" cy="21304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B4D04-A88F-45C2-821C-40A11E583567}"/>
              </a:ext>
            </a:extLst>
          </p:cNvPr>
          <p:cNvSpPr txBox="1"/>
          <p:nvPr/>
        </p:nvSpPr>
        <p:spPr>
          <a:xfrm>
            <a:off x="179512" y="1670177"/>
            <a:ext cx="67687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Nesting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Tool path routing</a:t>
            </a:r>
            <a:endParaRPr lang="ru-RU" sz="4400" dirty="0"/>
          </a:p>
          <a:p>
            <a:pPr marL="342900" lvl="0" indent="-342900">
              <a:buFont typeface="+mj-lt"/>
              <a:buAutoNum type="arabicPeriod"/>
            </a:pPr>
            <a:r>
              <a:rPr lang="en-US" sz="4400" dirty="0"/>
              <a:t>NC Program generation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724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Classification of </a:t>
            </a:r>
          </a:p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tool path routing problems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87C8F9A-D9F4-452C-9FC5-A2530FCD6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240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Группа 46">
            <a:extLst>
              <a:ext uri="{FF2B5EF4-FFF2-40B4-BE49-F238E27FC236}">
                <a16:creationId xmlns:a16="http://schemas.microsoft.com/office/drawing/2014/main" id="{93E40988-704D-48FC-B84B-0DC8773057A7}"/>
              </a:ext>
            </a:extLst>
          </p:cNvPr>
          <p:cNvGrpSpPr>
            <a:grpSpLocks/>
          </p:cNvGrpSpPr>
          <p:nvPr/>
        </p:nvGrpSpPr>
        <p:grpSpPr bwMode="auto">
          <a:xfrm>
            <a:off x="479346" y="1824037"/>
            <a:ext cx="8185307" cy="4485282"/>
            <a:chOff x="0" y="0"/>
            <a:chExt cx="58578" cy="32099"/>
          </a:xfrm>
        </p:grpSpPr>
        <p:sp>
          <p:nvSpPr>
            <p:cNvPr id="24" name="Надпись 65">
              <a:extLst>
                <a:ext uri="{FF2B5EF4-FFF2-40B4-BE49-F238E27FC236}">
                  <a16:creationId xmlns:a16="http://schemas.microsoft.com/office/drawing/2014/main" id="{207C6168-23E5-42A4-9A15-C5CE341E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8483" cy="904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Continuum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: скругленные противолежащие углы 47">
              <a:extLst>
                <a:ext uri="{FF2B5EF4-FFF2-40B4-BE49-F238E27FC236}">
                  <a16:creationId xmlns:a16="http://schemas.microsoft.com/office/drawing/2014/main" id="{5669BCD5-FAF2-4AEC-B3DE-78986D0D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70" y="2000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: скругленные противолежащие углы 48">
              <a:extLst>
                <a:ext uri="{FF2B5EF4-FFF2-40B4-BE49-F238E27FC236}">
                  <a16:creationId xmlns:a16="http://schemas.microsoft.com/office/drawing/2014/main" id="{2490F944-1E0F-4D15-8AAF-87FEE1D2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" y="1524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Прямоугольник: скругленные противолежащие углы 49">
              <a:extLst>
                <a:ext uri="{FF2B5EF4-FFF2-40B4-BE49-F238E27FC236}">
                  <a16:creationId xmlns:a16="http://schemas.microsoft.com/office/drawing/2014/main" id="{7DEA7BBF-4968-4BD5-81D0-13CF369DF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5527"/>
              <a:ext cx="10763" cy="2952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: скругленные противолежащие углы 50">
              <a:extLst>
                <a:ext uri="{FF2B5EF4-FFF2-40B4-BE49-F238E27FC236}">
                  <a16:creationId xmlns:a16="http://schemas.microsoft.com/office/drawing/2014/main" id="{0A667E30-B318-4C77-9597-01EA5444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4573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GTSP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Прямоугольник: скругленные противолежащие углы 51">
              <a:extLst>
                <a:ext uri="{FF2B5EF4-FFF2-40B4-BE49-F238E27FC236}">
                  <a16:creationId xmlns:a16="http://schemas.microsoft.com/office/drawing/2014/main" id="{C949C72F-0E96-4E1C-8E6A-02E651F78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Прямоугольник: скругленные противолежащие углы 52">
              <a:extLst>
                <a:ext uri="{FF2B5EF4-FFF2-40B4-BE49-F238E27FC236}">
                  <a16:creationId xmlns:a16="http://schemas.microsoft.com/office/drawing/2014/main" id="{4888D310-2592-4085-A4B3-789D1B690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" y="14573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Прямоугольник: скругленные противолежащие углы 53">
              <a:extLst>
                <a:ext uri="{FF2B5EF4-FFF2-40B4-BE49-F238E27FC236}">
                  <a16:creationId xmlns:a16="http://schemas.microsoft.com/office/drawing/2014/main" id="{FA4F80A1-ED0A-43D0-834D-4D24E538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1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Прямоугольник: скругленные противолежащие углы 54">
              <a:extLst>
                <a:ext uri="{FF2B5EF4-FFF2-40B4-BE49-F238E27FC236}">
                  <a16:creationId xmlns:a16="http://schemas.microsoft.com/office/drawing/2014/main" id="{1BADABEA-6E54-4843-8E9F-F08D689B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9" y="1047"/>
              <a:ext cx="10764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Прямоугольник: скругленные противолежащие углы 55">
              <a:extLst>
                <a:ext uri="{FF2B5EF4-FFF2-40B4-BE49-F238E27FC236}">
                  <a16:creationId xmlns:a16="http://schemas.microsoft.com/office/drawing/2014/main" id="{84643612-2BCD-41D5-9F00-C585BFAA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" y="1047"/>
              <a:ext cx="10763" cy="2953"/>
            </a:xfrm>
            <a:custGeom>
              <a:avLst/>
              <a:gdLst>
                <a:gd name="T0" fmla="*/ 49213 w 1076325"/>
                <a:gd name="T1" fmla="*/ 0 h 295275"/>
                <a:gd name="T2" fmla="*/ 1076325 w 1076325"/>
                <a:gd name="T3" fmla="*/ 0 h 295275"/>
                <a:gd name="T4" fmla="*/ 1076325 w 1076325"/>
                <a:gd name="T5" fmla="*/ 0 h 295275"/>
                <a:gd name="T6" fmla="*/ 1076325 w 1076325"/>
                <a:gd name="T7" fmla="*/ 246062 h 295275"/>
                <a:gd name="T8" fmla="*/ 1027112 w 1076325"/>
                <a:gd name="T9" fmla="*/ 295275 h 295275"/>
                <a:gd name="T10" fmla="*/ 0 w 1076325"/>
                <a:gd name="T11" fmla="*/ 295275 h 295275"/>
                <a:gd name="T12" fmla="*/ 0 w 1076325"/>
                <a:gd name="T13" fmla="*/ 295275 h 295275"/>
                <a:gd name="T14" fmla="*/ 0 w 1076325"/>
                <a:gd name="T15" fmla="*/ 49213 h 295275"/>
                <a:gd name="T16" fmla="*/ 49213 w 1076325"/>
                <a:gd name="T17" fmla="*/ 0 h 2952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6325"/>
                <a:gd name="T28" fmla="*/ 0 h 295275"/>
                <a:gd name="T29" fmla="*/ 1076325 w 1076325"/>
                <a:gd name="T30" fmla="*/ 295275 h 2952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6325" h="295275">
                  <a:moveTo>
                    <a:pt x="49213" y="0"/>
                  </a:moveTo>
                  <a:lnTo>
                    <a:pt x="1076325" y="0"/>
                  </a:lnTo>
                  <a:lnTo>
                    <a:pt x="1076325" y="246062"/>
                  </a:lnTo>
                  <a:cubicBezTo>
                    <a:pt x="1076325" y="273242"/>
                    <a:pt x="1054292" y="295275"/>
                    <a:pt x="1027112" y="295275"/>
                  </a:cubicBezTo>
                  <a:lnTo>
                    <a:pt x="0" y="295275"/>
                  </a:lnTo>
                  <a:lnTo>
                    <a:pt x="0" y="49213"/>
                  </a:lnTo>
                  <a:cubicBezTo>
                    <a:pt x="0" y="22033"/>
                    <a:pt x="22033" y="0"/>
                    <a:pt x="49213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GSCCP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Надпись 56">
              <a:extLst>
                <a:ext uri="{FF2B5EF4-FFF2-40B4-BE49-F238E27FC236}">
                  <a16:creationId xmlns:a16="http://schemas.microsoft.com/office/drawing/2014/main" id="{45A24F9F-833F-4C16-9E58-7400D348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62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Finite set of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Прямая со стрелкой 57">
              <a:extLst>
                <a:ext uri="{FF2B5EF4-FFF2-40B4-BE49-F238E27FC236}">
                  <a16:creationId xmlns:a16="http://schemas.microsoft.com/office/drawing/2014/main" id="{32220700-934A-41C8-9E2F-70C47D2C4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20" y="17621"/>
              <a:ext cx="450" cy="781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Прямая со стрелкой 58">
              <a:extLst>
                <a:ext uri="{FF2B5EF4-FFF2-40B4-BE49-F238E27FC236}">
                  <a16:creationId xmlns:a16="http://schemas.microsoft.com/office/drawing/2014/main" id="{348F1729-2FF8-4A60-A818-2F53C0E56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7" y="17811"/>
              <a:ext cx="8693" cy="790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Прямая со стрелкой 59">
              <a:extLst>
                <a:ext uri="{FF2B5EF4-FFF2-40B4-BE49-F238E27FC236}">
                  <a16:creationId xmlns:a16="http://schemas.microsoft.com/office/drawing/2014/main" id="{8E758F73-78EF-44F6-9B69-F296A4126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" y="4191"/>
              <a:ext cx="736" cy="103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Прямая со стрелкой 60">
              <a:extLst>
                <a:ext uri="{FF2B5EF4-FFF2-40B4-BE49-F238E27FC236}">
                  <a16:creationId xmlns:a16="http://schemas.microsoft.com/office/drawing/2014/main" id="{934D194F-5700-4393-8890-352D7CA1A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99" y="4095"/>
              <a:ext cx="11716" cy="103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Прямая со стрелкой 61">
              <a:extLst>
                <a:ext uri="{FF2B5EF4-FFF2-40B4-BE49-F238E27FC236}">
                  <a16:creationId xmlns:a16="http://schemas.microsoft.com/office/drawing/2014/main" id="{0A0FAD61-5374-4C33-8C26-65F6E67A0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" y="2476"/>
              <a:ext cx="2953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Прямая со стрелкой 62">
              <a:extLst>
                <a:ext uri="{FF2B5EF4-FFF2-40B4-BE49-F238E27FC236}">
                  <a16:creationId xmlns:a16="http://schemas.microsoft.com/office/drawing/2014/main" id="{E1322833-33FA-41DE-A568-D1C637E77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" y="2571"/>
              <a:ext cx="3239" cy="45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Прямая со стрелкой 63">
              <a:extLst>
                <a:ext uri="{FF2B5EF4-FFF2-40B4-BE49-F238E27FC236}">
                  <a16:creationId xmlns:a16="http://schemas.microsoft.com/office/drawing/2014/main" id="{105700C1-5430-45F9-A65A-B6781ABE0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24" y="2667"/>
              <a:ext cx="2000" cy="8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Надпись 64">
              <a:extLst>
                <a:ext uri="{FF2B5EF4-FFF2-40B4-BE49-F238E27FC236}">
                  <a16:creationId xmlns:a16="http://schemas.microsoft.com/office/drawing/2014/main" id="{53776993-6DD0-4FF9-BEF4-10746421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3050"/>
              <a:ext cx="58483" cy="904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Fixed piercing points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3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Objective functions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/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𝑐𝑜𝑠𝑡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𝑓𝑓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0B50B6-79FC-48B7-AD26-4549E8B93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2" y="1555347"/>
                <a:ext cx="5016180" cy="491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71B56C-0F37-433F-B737-DD6145119120}"/>
              </a:ext>
            </a:extLst>
          </p:cNvPr>
          <p:cNvSpPr txBox="1"/>
          <p:nvPr/>
        </p:nvSpPr>
        <p:spPr>
          <a:xfrm>
            <a:off x="315910" y="2524481"/>
            <a:ext cx="518457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Where: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off</a:t>
            </a:r>
            <a:r>
              <a:rPr lang="en-US" dirty="0"/>
              <a:t> – Length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L</a:t>
            </a:r>
            <a:r>
              <a:rPr lang="en-US" baseline="-25000" dirty="0"/>
              <a:t>on</a:t>
            </a:r>
            <a:r>
              <a:rPr lang="en-US" dirty="0"/>
              <a:t> – Length of cutting segments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C</a:t>
            </a:r>
            <a:r>
              <a:rPr lang="en-US" baseline="-25000" dirty="0"/>
              <a:t>on</a:t>
            </a:r>
            <a:r>
              <a:rPr lang="en-US" dirty="0"/>
              <a:t> – Cost of airtime motion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off</a:t>
            </a:r>
            <a:r>
              <a:rPr lang="en-US" dirty="0"/>
              <a:t> – Cost of cutting unit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pt</a:t>
            </a:r>
            <a:r>
              <a:rPr lang="en-US" dirty="0"/>
              <a:t> – Piercing cost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V</a:t>
            </a:r>
            <a:r>
              <a:rPr lang="en-US" baseline="-25000" dirty="0" err="1"/>
              <a:t>off</a:t>
            </a:r>
            <a:r>
              <a:rPr lang="en-US" dirty="0"/>
              <a:t> – Speed of airtime motion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/>
              <a:t>V</a:t>
            </a:r>
            <a:r>
              <a:rPr lang="en-US" baseline="-25000" dirty="0"/>
              <a:t>on</a:t>
            </a:r>
            <a:r>
              <a:rPr lang="en-US" dirty="0"/>
              <a:t> – Speed of cutting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N</a:t>
            </a:r>
            <a:r>
              <a:rPr lang="en-US" baseline="-25000" dirty="0" err="1"/>
              <a:t>pt</a:t>
            </a:r>
            <a:r>
              <a:rPr lang="en-US" dirty="0"/>
              <a:t> – Number of piercing points</a:t>
            </a:r>
            <a:endParaRPr lang="ru-RU" dirty="0"/>
          </a:p>
          <a:p>
            <a:pPr lvl="0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pt</a:t>
            </a:r>
            <a:r>
              <a:rPr lang="en-US" dirty="0"/>
              <a:t> – Time of piercing</a:t>
            </a: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D2AD2-87A3-4353-A04A-75B18A48BAF7}"/>
              </a:ext>
            </a:extLst>
          </p:cNvPr>
          <p:cNvSpPr txBox="1"/>
          <p:nvPr/>
        </p:nvSpPr>
        <p:spPr>
          <a:xfrm>
            <a:off x="745014" y="1228110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cost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/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𝑐𝑢𝑡</m:t>
                          </m:r>
                        </m:sub>
                      </m:sSub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𝑜𝑓𝑓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+</m:t>
                      </m:r>
                      <m:r>
                        <m:rPr>
                          <m:nor/>
                        </m:rPr>
                        <a:rPr lang="ru-RU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𝑝𝑡</m:t>
                          </m:r>
                        </m:sub>
                      </m:sSub>
                    </m:oMath>
                  </m:oMathPara>
                </a14:m>
                <a:endPara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12F147-2866-4B47-A3C1-93F6197D4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2" y="1653056"/>
                <a:ext cx="3776547" cy="898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8538FEA-C6D0-47BD-986F-590424C031BF}"/>
              </a:ext>
            </a:extLst>
          </p:cNvPr>
          <p:cNvSpPr txBox="1"/>
          <p:nvPr/>
        </p:nvSpPr>
        <p:spPr>
          <a:xfrm>
            <a:off x="5197670" y="1186015"/>
            <a:ext cx="393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Cutting time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1F93CC-1F85-4003-B464-04763635C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9741" y="3356992"/>
            <a:ext cx="4822253" cy="321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6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Continuous Cutting Problem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FA6FCD4-E3A0-4A6A-BC7C-F7DC45E20E2F}"/>
              </a:ext>
            </a:extLst>
          </p:cNvPr>
          <p:cNvSpPr/>
          <p:nvPr/>
        </p:nvSpPr>
        <p:spPr>
          <a:xfrm>
            <a:off x="1190657" y="1746512"/>
            <a:ext cx="1371600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6EDA887-8565-4AD9-961D-088A24248DC0}"/>
              </a:ext>
            </a:extLst>
          </p:cNvPr>
          <p:cNvSpPr/>
          <p:nvPr/>
        </p:nvSpPr>
        <p:spPr>
          <a:xfrm>
            <a:off x="1506130" y="1844824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33063F4-9942-4952-B722-53E6DB39E646}"/>
              </a:ext>
            </a:extLst>
          </p:cNvPr>
          <p:cNvSpPr/>
          <p:nvPr/>
        </p:nvSpPr>
        <p:spPr>
          <a:xfrm>
            <a:off x="1529874" y="2789496"/>
            <a:ext cx="740654" cy="74065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9FA8C25-7932-45DD-A000-028A6C573DBA}"/>
              </a:ext>
            </a:extLst>
          </p:cNvPr>
          <p:cNvSpPr/>
          <p:nvPr/>
        </p:nvSpPr>
        <p:spPr>
          <a:xfrm>
            <a:off x="1691680" y="1978958"/>
            <a:ext cx="360040" cy="44193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3324D52-03BF-42CD-9182-8595DCF9E375}"/>
              </a:ext>
            </a:extLst>
          </p:cNvPr>
          <p:cNvSpPr/>
          <p:nvPr/>
        </p:nvSpPr>
        <p:spPr>
          <a:xfrm>
            <a:off x="1190657" y="1746513"/>
            <a:ext cx="2301343" cy="2710506"/>
          </a:xfrm>
          <a:custGeom>
            <a:avLst/>
            <a:gdLst>
              <a:gd name="connsiteX0" fmla="*/ 1028700 w 1743075"/>
              <a:gd name="connsiteY0" fmla="*/ 0 h 1924050"/>
              <a:gd name="connsiteX1" fmla="*/ 1733550 w 1743075"/>
              <a:gd name="connsiteY1" fmla="*/ 19050 h 1924050"/>
              <a:gd name="connsiteX2" fmla="*/ 1743075 w 1743075"/>
              <a:gd name="connsiteY2" fmla="*/ 1924050 h 1924050"/>
              <a:gd name="connsiteX3" fmla="*/ 0 w 1743075"/>
              <a:gd name="connsiteY3" fmla="*/ 1924050 h 1924050"/>
              <a:gd name="connsiteX4" fmla="*/ 0 w 1743075"/>
              <a:gd name="connsiteY4" fmla="*/ 1466850 h 1924050"/>
              <a:gd name="connsiteX5" fmla="*/ 1076325 w 1743075"/>
              <a:gd name="connsiteY5" fmla="*/ 1476375 h 1924050"/>
              <a:gd name="connsiteX6" fmla="*/ 1028700 w 1743075"/>
              <a:gd name="connsiteY6" fmla="*/ 0 h 1924050"/>
              <a:gd name="connsiteX0" fmla="*/ 1042035 w 1743075"/>
              <a:gd name="connsiteY0" fmla="*/ 0 h 1985010"/>
              <a:gd name="connsiteX1" fmla="*/ 1733550 w 1743075"/>
              <a:gd name="connsiteY1" fmla="*/ 80010 h 1985010"/>
              <a:gd name="connsiteX2" fmla="*/ 1743075 w 1743075"/>
              <a:gd name="connsiteY2" fmla="*/ 1985010 h 1985010"/>
              <a:gd name="connsiteX3" fmla="*/ 0 w 1743075"/>
              <a:gd name="connsiteY3" fmla="*/ 1985010 h 1985010"/>
              <a:gd name="connsiteX4" fmla="*/ 0 w 1743075"/>
              <a:gd name="connsiteY4" fmla="*/ 1527810 h 1985010"/>
              <a:gd name="connsiteX5" fmla="*/ 1076325 w 1743075"/>
              <a:gd name="connsiteY5" fmla="*/ 1537335 h 1985010"/>
              <a:gd name="connsiteX6" fmla="*/ 1042035 w 1743075"/>
              <a:gd name="connsiteY6" fmla="*/ 0 h 1985010"/>
              <a:gd name="connsiteX0" fmla="*/ 1042035 w 1743075"/>
              <a:gd name="connsiteY0" fmla="*/ 3810 h 1988820"/>
              <a:gd name="connsiteX1" fmla="*/ 1613535 w 1743075"/>
              <a:gd name="connsiteY1" fmla="*/ 0 h 1988820"/>
              <a:gd name="connsiteX2" fmla="*/ 1743075 w 1743075"/>
              <a:gd name="connsiteY2" fmla="*/ 1988820 h 1988820"/>
              <a:gd name="connsiteX3" fmla="*/ 0 w 1743075"/>
              <a:gd name="connsiteY3" fmla="*/ 1988820 h 1988820"/>
              <a:gd name="connsiteX4" fmla="*/ 0 w 1743075"/>
              <a:gd name="connsiteY4" fmla="*/ 1531620 h 1988820"/>
              <a:gd name="connsiteX5" fmla="*/ 1076325 w 1743075"/>
              <a:gd name="connsiteY5" fmla="*/ 1541145 h 1988820"/>
              <a:gd name="connsiteX6" fmla="*/ 1042035 w 1743075"/>
              <a:gd name="connsiteY6" fmla="*/ 3810 h 198882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0 w 1613535"/>
              <a:gd name="connsiteY3" fmla="*/ 198882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42035 w 1613535"/>
              <a:gd name="connsiteY0" fmla="*/ 3810 h 2053590"/>
              <a:gd name="connsiteX1" fmla="*/ 1613535 w 1613535"/>
              <a:gd name="connsiteY1" fmla="*/ 0 h 2053590"/>
              <a:gd name="connsiteX2" fmla="*/ 1613535 w 1613535"/>
              <a:gd name="connsiteY2" fmla="*/ 2053590 h 2053590"/>
              <a:gd name="connsiteX3" fmla="*/ 13335 w 1613535"/>
              <a:gd name="connsiteY3" fmla="*/ 2053590 h 2053590"/>
              <a:gd name="connsiteX4" fmla="*/ 0 w 1613535"/>
              <a:gd name="connsiteY4" fmla="*/ 1531620 h 2053590"/>
              <a:gd name="connsiteX5" fmla="*/ 1076325 w 1613535"/>
              <a:gd name="connsiteY5" fmla="*/ 1541145 h 2053590"/>
              <a:gd name="connsiteX6" fmla="*/ 1042035 w 1613535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62990 w 1600200"/>
              <a:gd name="connsiteY5" fmla="*/ 1541145 h 2053590"/>
              <a:gd name="connsiteX6" fmla="*/ 1028700 w 1600200"/>
              <a:gd name="connsiteY6" fmla="*/ 3810 h 2053590"/>
              <a:gd name="connsiteX0" fmla="*/ 1028700 w 1600200"/>
              <a:gd name="connsiteY0" fmla="*/ 3810 h 2053590"/>
              <a:gd name="connsiteX1" fmla="*/ 1600200 w 1600200"/>
              <a:gd name="connsiteY1" fmla="*/ 0 h 2053590"/>
              <a:gd name="connsiteX2" fmla="*/ 1600200 w 1600200"/>
              <a:gd name="connsiteY2" fmla="*/ 2053590 h 2053590"/>
              <a:gd name="connsiteX3" fmla="*/ 0 w 1600200"/>
              <a:gd name="connsiteY3" fmla="*/ 2053590 h 2053590"/>
              <a:gd name="connsiteX4" fmla="*/ 0 w 1600200"/>
              <a:gd name="connsiteY4" fmla="*/ 1596390 h 2053590"/>
              <a:gd name="connsiteX5" fmla="*/ 1032510 w 1600200"/>
              <a:gd name="connsiteY5" fmla="*/ 1596390 h 2053590"/>
              <a:gd name="connsiteX6" fmla="*/ 1028700 w 1600200"/>
              <a:gd name="connsiteY6" fmla="*/ 3810 h 205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0200" h="2053590">
                <a:moveTo>
                  <a:pt x="1028700" y="3810"/>
                </a:moveTo>
                <a:lnTo>
                  <a:pt x="1600200" y="0"/>
                </a:lnTo>
                <a:lnTo>
                  <a:pt x="1600200" y="2053590"/>
                </a:lnTo>
                <a:lnTo>
                  <a:pt x="0" y="2053590"/>
                </a:lnTo>
                <a:lnTo>
                  <a:pt x="0" y="1596390"/>
                </a:lnTo>
                <a:lnTo>
                  <a:pt x="1032510" y="1596390"/>
                </a:lnTo>
                <a:lnTo>
                  <a:pt x="1028700" y="381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61553-2299-44D0-8C88-1D7B54626C03}"/>
              </a:ext>
            </a:extLst>
          </p:cNvPr>
          <p:cNvSpPr txBox="1"/>
          <p:nvPr/>
        </p:nvSpPr>
        <p:spPr>
          <a:xfrm>
            <a:off x="1163060" y="140224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384FBE-CCF0-4F0F-87EA-8FC626123AB5}"/>
              </a:ext>
            </a:extLst>
          </p:cNvPr>
          <p:cNvSpPr txBox="1"/>
          <p:nvPr/>
        </p:nvSpPr>
        <p:spPr>
          <a:xfrm>
            <a:off x="2113917" y="168424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2AA22-0DDF-4C77-933E-4DED7E9A99FB}"/>
              </a:ext>
            </a:extLst>
          </p:cNvPr>
          <p:cNvSpPr txBox="1"/>
          <p:nvPr/>
        </p:nvSpPr>
        <p:spPr>
          <a:xfrm>
            <a:off x="2140118" y="2683789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15E68-CA69-4AA2-9685-F2598A23C01F}"/>
              </a:ext>
            </a:extLst>
          </p:cNvPr>
          <p:cNvSpPr txBox="1"/>
          <p:nvPr/>
        </p:nvSpPr>
        <p:spPr>
          <a:xfrm>
            <a:off x="1698864" y="2092245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0AEF91-490E-463A-81F0-C53971F2FEFC}"/>
              </a:ext>
            </a:extLst>
          </p:cNvPr>
          <p:cNvSpPr txBox="1"/>
          <p:nvPr/>
        </p:nvSpPr>
        <p:spPr>
          <a:xfrm>
            <a:off x="3058265" y="2236222"/>
            <a:ext cx="40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ru-RU" baseline="-25000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D6DFEF0-E182-45AE-99B8-E0BCE5482197}"/>
              </a:ext>
            </a:extLst>
          </p:cNvPr>
          <p:cNvCxnSpPr>
            <a:cxnSpLocks/>
          </p:cNvCxnSpPr>
          <p:nvPr/>
        </p:nvCxnSpPr>
        <p:spPr>
          <a:xfrm flipV="1">
            <a:off x="538041" y="2507988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6B8290F-7DE6-47D8-AA30-6DFAC85D64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98366" y="2519199"/>
            <a:ext cx="439974" cy="378763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7B9F785-240B-42F6-BC45-77B4D7C58B00}"/>
              </a:ext>
            </a:extLst>
          </p:cNvPr>
          <p:cNvCxnSpPr>
            <a:cxnSpLocks/>
          </p:cNvCxnSpPr>
          <p:nvPr/>
        </p:nvCxnSpPr>
        <p:spPr>
          <a:xfrm flipV="1">
            <a:off x="1634907" y="2416441"/>
            <a:ext cx="115616" cy="48152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F306915-07E7-4C37-A376-2940D3392A83}"/>
              </a:ext>
            </a:extLst>
          </p:cNvPr>
          <p:cNvCxnSpPr>
            <a:cxnSpLocks/>
          </p:cNvCxnSpPr>
          <p:nvPr/>
        </p:nvCxnSpPr>
        <p:spPr>
          <a:xfrm>
            <a:off x="1765338" y="2416441"/>
            <a:ext cx="901952" cy="312484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E6F4685-767C-4448-9AC0-2EB83DA7FD67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246784" y="2215151"/>
            <a:ext cx="420506" cy="50347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31988C9-5B76-4DD4-9A10-017E4CDFFC00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612000" y="1877912"/>
            <a:ext cx="1634784" cy="337239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0D06E-3D5B-4424-8BD1-F1E8E380EBE3}"/>
              </a:ext>
            </a:extLst>
          </p:cNvPr>
          <p:cNvSpPr txBox="1"/>
          <p:nvPr/>
        </p:nvSpPr>
        <p:spPr>
          <a:xfrm>
            <a:off x="336704" y="28225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0</a:t>
            </a:r>
            <a:endParaRPr lang="ru-RU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0C4-9546-4F47-B5BE-71858EC07AFF}"/>
              </a:ext>
            </a:extLst>
          </p:cNvPr>
          <p:cNvSpPr txBox="1"/>
          <p:nvPr/>
        </p:nvSpPr>
        <p:spPr>
          <a:xfrm>
            <a:off x="816980" y="21619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4E853-5D3B-48A8-BBD3-AE986C0CDCD8}"/>
              </a:ext>
            </a:extLst>
          </p:cNvPr>
          <p:cNvSpPr txBox="1"/>
          <p:nvPr/>
        </p:nvSpPr>
        <p:spPr>
          <a:xfrm>
            <a:off x="1572084" y="2910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66A08-7446-4967-B98B-77C86EF0BFD2}"/>
              </a:ext>
            </a:extLst>
          </p:cNvPr>
          <p:cNvSpPr txBox="1"/>
          <p:nvPr/>
        </p:nvSpPr>
        <p:spPr>
          <a:xfrm>
            <a:off x="307762" y="142758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n+1</a:t>
            </a:r>
            <a:endParaRPr lang="ru-RU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/>
              <p:nvPr/>
            </p:nvSpPr>
            <p:spPr>
              <a:xfrm>
                <a:off x="4261264" y="1075253"/>
                <a:ext cx="4168164" cy="6257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Given</a:t>
                </a:r>
                <a:r>
                  <a:rPr lang="en-US" dirty="0"/>
                  <a:t>: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Straight line segments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</a:rPr>
                  <a:t>Circular arcs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Outside all contours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Find</a:t>
                </a:r>
                <a:r>
                  <a:rPr lang="en-US" dirty="0"/>
                  <a:t>:</a:t>
                </a: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Permutation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0">
                  <a:lnSpc>
                    <a:spcPct val="150000"/>
                  </a:lnSpc>
                </a:pPr>
                <a:r>
                  <a:rPr lang="en-US" u="sng" dirty="0"/>
                  <a:t>Objective function</a:t>
                </a:r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2F2B22-47A2-401F-B94B-CD550926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64" y="1075253"/>
                <a:ext cx="4168164" cy="6257739"/>
              </a:xfrm>
              <a:prstGeom prst="rect">
                <a:avLst/>
              </a:prstGeom>
              <a:blipFill>
                <a:blip r:embed="rId3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2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Precedence Constraint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EEE4C46-0197-4E10-ABB0-59DFB65E9E1A}"/>
              </a:ext>
            </a:extLst>
          </p:cNvPr>
          <p:cNvSpPr/>
          <p:nvPr/>
        </p:nvSpPr>
        <p:spPr>
          <a:xfrm>
            <a:off x="1403648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9F486B1-931D-427D-BA84-41243C22F345}"/>
              </a:ext>
            </a:extLst>
          </p:cNvPr>
          <p:cNvSpPr/>
          <p:nvPr/>
        </p:nvSpPr>
        <p:spPr>
          <a:xfrm>
            <a:off x="1894384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900A03D-B200-4A21-9587-769F67F4694F}"/>
              </a:ext>
            </a:extLst>
          </p:cNvPr>
          <p:cNvCxnSpPr>
            <a:cxnSpLocks/>
          </p:cNvCxnSpPr>
          <p:nvPr/>
        </p:nvCxnSpPr>
        <p:spPr>
          <a:xfrm flipV="1">
            <a:off x="755576" y="2636912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5BD915-15D6-4198-8829-93A262B83047}"/>
              </a:ext>
            </a:extLst>
          </p:cNvPr>
          <p:cNvCxnSpPr>
            <a:cxnSpLocks/>
          </p:cNvCxnSpPr>
          <p:nvPr/>
        </p:nvCxnSpPr>
        <p:spPr>
          <a:xfrm>
            <a:off x="1403648" y="2636912"/>
            <a:ext cx="490736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34E12A8-84C1-4948-9942-2FF10068AF97}"/>
              </a:ext>
            </a:extLst>
          </p:cNvPr>
          <p:cNvCxnSpPr>
            <a:cxnSpLocks/>
          </p:cNvCxnSpPr>
          <p:nvPr/>
        </p:nvCxnSpPr>
        <p:spPr>
          <a:xfrm>
            <a:off x="1888232" y="2924944"/>
            <a:ext cx="1979712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: счетверенная 12">
            <a:extLst>
              <a:ext uri="{FF2B5EF4-FFF2-40B4-BE49-F238E27FC236}">
                <a16:creationId xmlns:a16="http://schemas.microsoft.com/office/drawing/2014/main" id="{A0AA47CD-D90A-43B6-9D19-4CCBAAEE7038}"/>
              </a:ext>
            </a:extLst>
          </p:cNvPr>
          <p:cNvSpPr/>
          <p:nvPr/>
        </p:nvSpPr>
        <p:spPr>
          <a:xfrm>
            <a:off x="1763688" y="3573016"/>
            <a:ext cx="1413520" cy="1296144"/>
          </a:xfrm>
          <a:prstGeom prst="quad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A97679F-BB5C-4741-A881-B12CD72BAAE0}"/>
              </a:ext>
            </a:extLst>
          </p:cNvPr>
          <p:cNvSpPr/>
          <p:nvPr/>
        </p:nvSpPr>
        <p:spPr>
          <a:xfrm>
            <a:off x="5606754" y="1988840"/>
            <a:ext cx="2133600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01A1C4-A823-4674-804A-82E1BC5A4E9A}"/>
              </a:ext>
            </a:extLst>
          </p:cNvPr>
          <p:cNvSpPr/>
          <p:nvPr/>
        </p:nvSpPr>
        <p:spPr>
          <a:xfrm>
            <a:off x="6097490" y="2348880"/>
            <a:ext cx="1152128" cy="11521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6D3D389-BF90-4C72-9B2E-47FDE10E5E94}"/>
              </a:ext>
            </a:extLst>
          </p:cNvPr>
          <p:cNvCxnSpPr>
            <a:cxnSpLocks/>
          </p:cNvCxnSpPr>
          <p:nvPr/>
        </p:nvCxnSpPr>
        <p:spPr>
          <a:xfrm flipV="1">
            <a:off x="7740352" y="2771725"/>
            <a:ext cx="648072" cy="288032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ECD7A44-1D12-47E4-BB11-72E5F484A062}"/>
              </a:ext>
            </a:extLst>
          </p:cNvPr>
          <p:cNvCxnSpPr>
            <a:cxnSpLocks/>
          </p:cNvCxnSpPr>
          <p:nvPr/>
        </p:nvCxnSpPr>
        <p:spPr>
          <a:xfrm>
            <a:off x="5292000" y="2349000"/>
            <a:ext cx="805490" cy="575944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0047DE4-3839-4D71-82CF-6F142F42EF73}"/>
              </a:ext>
            </a:extLst>
          </p:cNvPr>
          <p:cNvCxnSpPr>
            <a:cxnSpLocks/>
          </p:cNvCxnSpPr>
          <p:nvPr/>
        </p:nvCxnSpPr>
        <p:spPr>
          <a:xfrm>
            <a:off x="6091338" y="2924944"/>
            <a:ext cx="1649014" cy="144016"/>
          </a:xfrm>
          <a:prstGeom prst="line">
            <a:avLst/>
          </a:prstGeom>
          <a:ln w="28575"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 descr="Галочка">
            <a:extLst>
              <a:ext uri="{FF2B5EF4-FFF2-40B4-BE49-F238E27FC236}">
                <a16:creationId xmlns:a16="http://schemas.microsoft.com/office/drawing/2014/main" id="{5E47D066-196C-4FFF-8FB6-4664C7A3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5218" y="370935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53AE37-A912-4876-A20B-90BB3D4FF2D8}"/>
              </a:ext>
            </a:extLst>
          </p:cNvPr>
          <p:cNvSpPr txBox="1"/>
          <p:nvPr/>
        </p:nvSpPr>
        <p:spPr>
          <a:xfrm>
            <a:off x="323528" y="6107253"/>
            <a:ext cx="8388932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dirty="0"/>
              <a:t>Other technological constraints exist</a:t>
            </a:r>
          </a:p>
        </p:txBody>
      </p:sp>
    </p:spTree>
    <p:extLst>
      <p:ext uri="{BB962C8B-B14F-4D97-AF65-F5344CB8AC3E}">
        <p14:creationId xmlns:p14="http://schemas.microsoft.com/office/powerpoint/2010/main" val="22291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CCP Heuristic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FDEFE-0F29-40FF-A8FD-484AA4CFCEB7}"/>
              </a:ext>
            </a:extLst>
          </p:cNvPr>
          <p:cNvSpPr txBox="1"/>
          <p:nvPr/>
        </p:nvSpPr>
        <p:spPr>
          <a:xfrm>
            <a:off x="612000" y="1859340"/>
            <a:ext cx="4166525" cy="2240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Remove “outer” contours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Continuous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Discrete optimization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Put “outer” contours back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307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Users\Алекс\Desktop\urfu_logo_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" cy="1085850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21975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Removing outer contours</a:t>
            </a:r>
            <a:endParaRPr lang="ru-RU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677103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843</TotalTime>
  <Words>522</Words>
  <Application>Microsoft Office PowerPoint</Application>
  <PresentationFormat>Экран (4:3)</PresentationFormat>
  <Paragraphs>210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stas</dc:creator>
  <cp:lastModifiedBy>С.С. Уколов</cp:lastModifiedBy>
  <cp:revision>166</cp:revision>
  <dcterms:created xsi:type="dcterms:W3CDTF">2016-05-25T08:56:41Z</dcterms:created>
  <dcterms:modified xsi:type="dcterms:W3CDTF">2019-07-02T09:33:33Z</dcterms:modified>
</cp:coreProperties>
</file>