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4" r:id="rId9"/>
    <p:sldId id="266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61"/>
            <p14:sldId id="263"/>
            <p14:sldId id="265"/>
            <p14:sldId id="264"/>
            <p14:sldId id="26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3800" autoAdjust="0"/>
  </p:normalViewPr>
  <p:slideViewPr>
    <p:cSldViewPr>
      <p:cViewPr>
        <p:scale>
          <a:sx n="100" d="100"/>
          <a:sy n="100" d="100"/>
        </p:scale>
        <p:origin x="1032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One way to find the shortest polyline with vertices on contours in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548" y="407707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Nesting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Tool path routing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NC Program generation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Continuous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45014" y="1228110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cost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97670" y="1186015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437795" y="1440025"/>
                <a:ext cx="4168164" cy="509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dirty="0"/>
                  <a:t>Given:</a:t>
                </a:r>
                <a14:m/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dirty="0"/>
                  <a:t>Find: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dirty="0"/>
                  <a:t>Objective function: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795" y="1440025"/>
                <a:ext cx="4168164" cy="5091009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76058" y="2780928"/>
            <a:ext cx="82143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Algorithm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Title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818</TotalTime>
  <Words>287</Words>
  <Application>Microsoft Office PowerPoint</Application>
  <PresentationFormat>Экран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159</cp:revision>
  <dcterms:created xsi:type="dcterms:W3CDTF">2016-05-25T08:56:41Z</dcterms:created>
  <dcterms:modified xsi:type="dcterms:W3CDTF">2019-07-01T09:08:39Z</dcterms:modified>
</cp:coreProperties>
</file>