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1" r:id="rId14"/>
    <p:sldId id="270" r:id="rId15"/>
    <p:sldId id="275" r:id="rId16"/>
    <p:sldId id="272" r:id="rId17"/>
    <p:sldId id="273" r:id="rId18"/>
    <p:sldId id="274" r:id="rId19"/>
    <p:sldId id="25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9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2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One way to find the shortest polyline with vertices on contours in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548" y="407707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6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sz="2000">
                          <a:latin typeface="Cambria Math" panose="02040503050406030204" pitchFamily="18" charset="0"/>
                        </a:rPr>
                        <m:t>|+|</m:t>
                      </m:r>
                      <m:acc>
                        <m:accPr>
                          <m:chr m:val="⃗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ru-RU" sz="200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converged (with some tolerance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64576"/>
              </a:xfrm>
              <a:prstGeom prst="rect">
                <a:avLst/>
              </a:prstGeom>
              <a:blipFill>
                <a:blip r:embed="rId3"/>
                <a:stretch>
                  <a:fillRect l="-986" b="-2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Fixed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Variable Neighborhood Search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3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9575"/>
              <a:gd name="adj6" fmla="val -282991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Continuous optimization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4965119" y="5407790"/>
            <a:ext cx="3510856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Length is preserved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a typeface="Cambria Math" panose="02040503050406030204" pitchFamily="18" charset="0"/>
              </a:rPr>
              <a:t>Remains optimal</a:t>
            </a:r>
          </a:p>
        </p:txBody>
      </p: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polygons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gives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 the </a:t>
                </a:r>
                <a:r>
                  <a:rPr lang="en-US" b="1" dirty="0"/>
                  <a:t>same</a:t>
                </a:r>
                <a:r>
                  <a:rPr lang="en-US" dirty="0"/>
                  <a:t> segment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4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vs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1CBB4CF-7FDE-455E-9983-568D35BDF891}"/>
              </a:ext>
            </a:extLst>
          </p:cNvPr>
          <p:cNvGrpSpPr/>
          <p:nvPr/>
        </p:nvGrpSpPr>
        <p:grpSpPr>
          <a:xfrm>
            <a:off x="972000" y="1305609"/>
            <a:ext cx="7818753" cy="2737350"/>
            <a:chOff x="0" y="0"/>
            <a:chExt cx="4733925" cy="165735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2200275" y="1238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66675" y="3810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0" y="647700"/>
              <a:ext cx="714375" cy="8001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704850" y="247650"/>
              <a:ext cx="361950" cy="4095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9525" y="14192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1085850" y="571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742950" y="5334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1123950" y="13144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3771900" y="619125"/>
              <a:ext cx="447675" cy="6477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3771900" y="0"/>
              <a:ext cx="811530" cy="142367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3733800" y="104775"/>
              <a:ext cx="38100" cy="146685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2819400" y="6286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38481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3810000" y="285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4152900" y="10096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3781425" y="209550"/>
              <a:ext cx="361950" cy="4095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Special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24045" y="1945593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009650" y="13716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657350" y="238125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133725" y="14001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95875" y="15716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72000" y="12287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04A77-FB15-45BE-9552-B41EC3091669}"/>
              </a:ext>
            </a:extLst>
          </p:cNvPr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DD728-57F9-4B61-A527-850E2F0FC7F8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Nesting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Tool path routing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NC Program generation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45014" y="1228110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cost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97670" y="1186015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261264" y="1085849"/>
                <a:ext cx="4168164" cy="6257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4" y="1085849"/>
                <a:ext cx="4168164" cy="6257739"/>
              </a:xfrm>
              <a:prstGeom prst="rect">
                <a:avLst/>
              </a:prstGeom>
              <a:blipFill>
                <a:blip r:embed="rId3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6989428" y="3676722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138"/>
              <a:gd name="adj6" fmla="val -143553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Po</a:t>
            </a:r>
            <a:r>
              <a:rPr lang="en-US" sz="1200" i="1" dirty="0" err="1">
                <a:solidFill>
                  <a:schemeClr val="tx1"/>
                </a:solidFill>
              </a:rPr>
              <a:t>Piercing</a:t>
            </a:r>
            <a:r>
              <a:rPr lang="en-US" sz="1200" i="1" dirty="0">
                <a:solidFill>
                  <a:schemeClr val="tx1"/>
                </a:solidFill>
              </a:rPr>
              <a:t> points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7452480" y="5331063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918"/>
              <a:gd name="adj6" fmla="val -96419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Air move length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981</TotalTime>
  <Words>850</Words>
  <Application>Microsoft Office PowerPoint</Application>
  <PresentationFormat>Экран (4:3)</PresentationFormat>
  <Paragraphs>276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185</cp:revision>
  <dcterms:created xsi:type="dcterms:W3CDTF">2016-05-25T08:56:41Z</dcterms:created>
  <dcterms:modified xsi:type="dcterms:W3CDTF">2019-07-04T11:41:06Z</dcterms:modified>
</cp:coreProperties>
</file>