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D094C-3BD7-7D20-014C-1ACA65F8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48FA8C-C11A-FC52-5F0E-0529921A0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7EDD84-30D8-4BDD-B653-4EB1E209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B3B0D-A776-EC73-252E-AA4415A8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ECC1-858D-FA7F-FD6B-29E3EC19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5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127A3-9ECF-CA16-7FD3-9A1CDF9A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9EDA8B-4027-C768-EF4D-16413C96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6D89F-A057-330C-3153-3A9DE3CB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0B967-8BF1-6808-2EA7-47B1D89C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2A5BD-51AD-8C87-2827-D727550C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5F11D0-932D-26B2-1181-61F8F813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D6BE35-EDDE-B3C3-6ECF-0C2DE536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E347C-90AF-D3FE-D825-5D135070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370FA-9A3D-F65F-7F99-7A2D2282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1C790-3D91-8742-21E5-B246B82F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0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56F11-6A2A-6653-B685-B991E444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E41A4-FA10-E20A-2B8F-4E83E66B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EAF2E-FC92-89C6-FBCE-83278C33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03FB6-409A-F276-03C2-631664E0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20A212-C755-EB3E-DA97-6C9A7166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8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C660C-CF78-55C6-C61C-0923247F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CB8DE-1243-2399-A36A-B96BCEAC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34FA8-2E9E-E2CB-BBCD-38132E9A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523BF0-9202-13E2-1C15-A53A3605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BD85F-78D4-5313-0BDA-07C34BF1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977D6-B559-CF46-90B4-E062C132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00E8C-2900-CB38-E896-368AF0608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D5A153-3011-551D-D220-4F1ABCB5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0990D4-1F02-3B90-857D-128E191D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D1BE6-5404-2C2A-CCF5-72A349FF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E9337-EA78-02E0-C9D9-EC0CD28D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7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C0A12-D976-F0A2-3925-6F5FA595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94327-B08D-36B1-60BF-7427972C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387DB0-4501-8F14-E317-4D60EE308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CB68C3-86A4-701A-40CD-C5A92EAFE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2F0465-FC62-E6B4-8D87-3571136F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971294-738E-16A8-D78E-47FEADB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41B974-2BCA-F491-6F1B-EBF4474E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808F1B-F1B6-F7ED-81D4-B64FA612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5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B113-3E18-BABD-B34A-E649451D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012919-A11D-E54D-E1E8-286FF9D9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53656-F058-6160-7E6A-B851B783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399DBF-EC2C-D602-EBCF-D74216F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6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0518AF-44D6-95F3-C6EE-5CC05A8D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1365B8-DDAF-4357-CB89-784E38F3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A8D93A-8091-82A7-4155-B0247ACF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1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42FB4-4A0F-9FD9-D7D2-B30CA36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20808-4FFB-0814-EDD4-BA73D8B3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E0058A-1150-2BE6-433C-F732618E4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CE8B94-EC77-1FD8-F2E6-AA635F64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BC277-D6A9-A512-9CF5-639A59A8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859DF5-DD3F-DDD3-1A4A-50F71E9F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B4CA2-C41F-F59E-3CC2-C84CC020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F78138-7DF6-FF7A-ABD7-14FE9AF43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529009-465D-3237-2D26-2A38F278F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A879F-7511-77C6-D1AF-7E6ACE6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0257A5-83A2-A633-4813-A1E1E96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83FE3A-9E7F-DF84-18C7-5C793474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38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54161-F27C-8841-E2EB-964A9877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0D3F3-FA2A-0D26-3E0E-ABF2AA55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D654F-7578-FA9F-82CE-4FDF2E2CD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4E508-1F44-5BF1-2EC9-D40880D69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1FE9A-3E45-938F-9EBF-95C35B5B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07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208D-8E06-51F5-946E-4209B1D11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94EB8F-3B2E-5BF8-A4CA-1A94EF294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Простые документы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96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LaTeX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</dc:title>
  <dc:creator>Уколов Станислав Сергеевич</dc:creator>
  <cp:lastModifiedBy>Уколов Станислав Сергеевич</cp:lastModifiedBy>
  <cp:revision>2</cp:revision>
  <dcterms:created xsi:type="dcterms:W3CDTF">2023-10-03T08:40:23Z</dcterms:created>
  <dcterms:modified xsi:type="dcterms:W3CDTF">2023-10-03T08:43:08Z</dcterms:modified>
</cp:coreProperties>
</file>