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CCD20-0386-4299-AFC1-75DB01ABE0FB}" type="doc">
      <dgm:prSet loTypeId="urn:microsoft.com/office/officeart/2005/8/layout/matrix1" loCatId="matrix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41E6181-BD98-4F7C-99E7-AD8BE77D603A}">
      <dgm:prSet phldrT="[Текст]"/>
      <dgm:spPr/>
      <dgm:t>
        <a:bodyPr/>
        <a:lstStyle/>
        <a:p>
          <a:r>
            <a:rPr lang="ru-RU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Продукт</a:t>
          </a:r>
          <a:endParaRPr lang="ru-RU" dirty="0"/>
        </a:p>
      </dgm:t>
    </dgm:pt>
    <dgm:pt modelId="{D063CD70-CCB6-4DC1-A4FE-ED43162AE766}" type="parTrans" cxnId="{F43D6EE0-214B-4B38-9A19-82A73D55E137}">
      <dgm:prSet/>
      <dgm:spPr/>
      <dgm:t>
        <a:bodyPr/>
        <a:lstStyle/>
        <a:p>
          <a:endParaRPr lang="ru-RU"/>
        </a:p>
      </dgm:t>
    </dgm:pt>
    <dgm:pt modelId="{0F1963CF-431B-4E3E-928D-171336091DFA}" type="sibTrans" cxnId="{F43D6EE0-214B-4B38-9A19-82A73D55E137}">
      <dgm:prSet/>
      <dgm:spPr/>
      <dgm:t>
        <a:bodyPr/>
        <a:lstStyle/>
        <a:p>
          <a:endParaRPr lang="ru-RU"/>
        </a:p>
      </dgm:t>
    </dgm:pt>
    <dgm:pt modelId="{B8F3B821-600A-4AAD-B3BC-F918D98B5DE7}">
      <dgm:prSet phldrT="[Текст]"/>
      <dgm:spPr/>
      <dgm:t>
        <a:bodyPr/>
        <a:lstStyle/>
        <a:p>
          <a:r>
            <a:rPr lang="ru-RU" dirty="0" smtClean="0"/>
            <a:t>Доступ</a:t>
          </a:r>
          <a:endParaRPr lang="ru-RU" dirty="0"/>
        </a:p>
      </dgm:t>
    </dgm:pt>
    <dgm:pt modelId="{94343A9A-D049-4E7F-B348-B959741FC566}" type="parTrans" cxnId="{63890AC9-3D59-4BEE-869C-2538069BF1F8}">
      <dgm:prSet/>
      <dgm:spPr/>
      <dgm:t>
        <a:bodyPr/>
        <a:lstStyle/>
        <a:p>
          <a:endParaRPr lang="ru-RU"/>
        </a:p>
      </dgm:t>
    </dgm:pt>
    <dgm:pt modelId="{FDC43A10-C04D-499A-BA59-9B62C60BF938}" type="sibTrans" cxnId="{63890AC9-3D59-4BEE-869C-2538069BF1F8}">
      <dgm:prSet/>
      <dgm:spPr/>
      <dgm:t>
        <a:bodyPr/>
        <a:lstStyle/>
        <a:p>
          <a:endParaRPr lang="ru-RU"/>
        </a:p>
      </dgm:t>
    </dgm:pt>
    <dgm:pt modelId="{DDD4D3F3-B83A-40B0-9C33-59E143BE91B9}">
      <dgm:prSet phldrT="[Текст]"/>
      <dgm:spPr/>
      <dgm:t>
        <a:bodyPr/>
        <a:lstStyle/>
        <a:p>
          <a:r>
            <a:rPr lang="ru-RU" dirty="0" smtClean="0"/>
            <a:t>Оборудование</a:t>
          </a:r>
          <a:endParaRPr lang="ru-RU" dirty="0"/>
        </a:p>
      </dgm:t>
    </dgm:pt>
    <dgm:pt modelId="{E72883F9-18D7-4560-9D01-339AB75AF8A7}" type="parTrans" cxnId="{2A531EEA-6625-4389-BBBE-F20D7F834DE4}">
      <dgm:prSet/>
      <dgm:spPr/>
      <dgm:t>
        <a:bodyPr/>
        <a:lstStyle/>
        <a:p>
          <a:endParaRPr lang="ru-RU"/>
        </a:p>
      </dgm:t>
    </dgm:pt>
    <dgm:pt modelId="{CA133651-1384-4E42-94C7-D45931D9513D}" type="sibTrans" cxnId="{2A531EEA-6625-4389-BBBE-F20D7F834DE4}">
      <dgm:prSet/>
      <dgm:spPr/>
      <dgm:t>
        <a:bodyPr/>
        <a:lstStyle/>
        <a:p>
          <a:endParaRPr lang="ru-RU"/>
        </a:p>
      </dgm:t>
    </dgm:pt>
    <dgm:pt modelId="{F12D677A-BCF1-4CCF-AA69-8B5520CB4887}">
      <dgm:prSet phldrT="[Текст]"/>
      <dgm:spPr/>
      <dgm:t>
        <a:bodyPr/>
        <a:lstStyle/>
        <a:p>
          <a:r>
            <a:rPr lang="ru-RU" dirty="0" smtClean="0"/>
            <a:t>Помощь</a:t>
          </a:r>
          <a:endParaRPr lang="ru-RU" dirty="0"/>
        </a:p>
      </dgm:t>
    </dgm:pt>
    <dgm:pt modelId="{EC239164-E9E8-4D94-8257-B41D8FCF7F09}" type="parTrans" cxnId="{DA300E51-7E60-43C4-AEBF-FA6FDEF09903}">
      <dgm:prSet/>
      <dgm:spPr/>
      <dgm:t>
        <a:bodyPr/>
        <a:lstStyle/>
        <a:p>
          <a:endParaRPr lang="ru-RU"/>
        </a:p>
      </dgm:t>
    </dgm:pt>
    <dgm:pt modelId="{FC5C65A3-78E0-4736-902E-FD00CE07EB91}" type="sibTrans" cxnId="{DA300E51-7E60-43C4-AEBF-FA6FDEF09903}">
      <dgm:prSet/>
      <dgm:spPr/>
      <dgm:t>
        <a:bodyPr/>
        <a:lstStyle/>
        <a:p>
          <a:endParaRPr lang="ru-RU"/>
        </a:p>
      </dgm:t>
    </dgm:pt>
    <dgm:pt modelId="{CD728EEC-7218-4E3C-948C-18A2D1051CCB}">
      <dgm:prSet phldrT="[Текст]"/>
      <dgm:spPr/>
      <dgm:t>
        <a:bodyPr/>
        <a:lstStyle/>
        <a:p>
          <a:r>
            <a:rPr lang="ru-RU" dirty="0" smtClean="0"/>
            <a:t>Репутация</a:t>
          </a:r>
          <a:endParaRPr lang="ru-RU" dirty="0"/>
        </a:p>
      </dgm:t>
    </dgm:pt>
    <dgm:pt modelId="{8F9706CC-503A-4B16-A483-58D652614869}" type="parTrans" cxnId="{D4072E5E-BC77-4DAD-96E6-CF8A949300E7}">
      <dgm:prSet/>
      <dgm:spPr/>
      <dgm:t>
        <a:bodyPr/>
        <a:lstStyle/>
        <a:p>
          <a:endParaRPr lang="ru-RU"/>
        </a:p>
      </dgm:t>
    </dgm:pt>
    <dgm:pt modelId="{EB7E96CA-58BC-4F89-BEEF-D7E47FEEE00A}" type="sibTrans" cxnId="{D4072E5E-BC77-4DAD-96E6-CF8A949300E7}">
      <dgm:prSet/>
      <dgm:spPr/>
      <dgm:t>
        <a:bodyPr/>
        <a:lstStyle/>
        <a:p>
          <a:endParaRPr lang="ru-RU"/>
        </a:p>
      </dgm:t>
    </dgm:pt>
    <dgm:pt modelId="{DDE0268D-09E8-4711-A64B-E6E35F242741}" type="pres">
      <dgm:prSet presAssocID="{A48CCD20-0386-4299-AFC1-75DB01ABE0F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A69E1A-6C0A-4071-9E55-8104136E5C26}" type="pres">
      <dgm:prSet presAssocID="{A48CCD20-0386-4299-AFC1-75DB01ABE0FB}" presName="matrix" presStyleCnt="0"/>
      <dgm:spPr/>
    </dgm:pt>
    <dgm:pt modelId="{0A730068-801F-4257-B5DC-7034731775FA}" type="pres">
      <dgm:prSet presAssocID="{A48CCD20-0386-4299-AFC1-75DB01ABE0FB}" presName="tile1" presStyleLbl="node1" presStyleIdx="0" presStyleCnt="4"/>
      <dgm:spPr/>
    </dgm:pt>
    <dgm:pt modelId="{28B7D333-FF62-4956-92C4-829D7DA7AE8F}" type="pres">
      <dgm:prSet presAssocID="{A48CCD20-0386-4299-AFC1-75DB01ABE0F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5FA76B-E583-4BDF-9C0D-430B266709E4}" type="pres">
      <dgm:prSet presAssocID="{A48CCD20-0386-4299-AFC1-75DB01ABE0FB}" presName="tile2" presStyleLbl="node1" presStyleIdx="1" presStyleCnt="4"/>
      <dgm:spPr/>
      <dgm:t>
        <a:bodyPr/>
        <a:lstStyle/>
        <a:p>
          <a:endParaRPr lang="ru-RU"/>
        </a:p>
      </dgm:t>
    </dgm:pt>
    <dgm:pt modelId="{A1AB9C53-2E3D-4988-9DF2-718E91093F53}" type="pres">
      <dgm:prSet presAssocID="{A48CCD20-0386-4299-AFC1-75DB01ABE0F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BB4F2B-EE95-459F-B646-D19B044A0AD0}" type="pres">
      <dgm:prSet presAssocID="{A48CCD20-0386-4299-AFC1-75DB01ABE0FB}" presName="tile3" presStyleLbl="node1" presStyleIdx="2" presStyleCnt="4"/>
      <dgm:spPr/>
      <dgm:t>
        <a:bodyPr/>
        <a:lstStyle/>
        <a:p>
          <a:endParaRPr lang="ru-RU"/>
        </a:p>
      </dgm:t>
    </dgm:pt>
    <dgm:pt modelId="{6E5ED80A-E99C-41EE-9555-3F718FD8784E}" type="pres">
      <dgm:prSet presAssocID="{A48CCD20-0386-4299-AFC1-75DB01ABE0F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02CD1E-9D35-46EC-9B1B-EF8A30930024}" type="pres">
      <dgm:prSet presAssocID="{A48CCD20-0386-4299-AFC1-75DB01ABE0FB}" presName="tile4" presStyleLbl="node1" presStyleIdx="3" presStyleCnt="4"/>
      <dgm:spPr/>
    </dgm:pt>
    <dgm:pt modelId="{A360E7CB-D660-4430-BE39-9B77C0EDACE3}" type="pres">
      <dgm:prSet presAssocID="{A48CCD20-0386-4299-AFC1-75DB01ABE0F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81656D3-ED43-4232-86F3-CA4B9D9C99A4}" type="pres">
      <dgm:prSet presAssocID="{A48CCD20-0386-4299-AFC1-75DB01ABE0FB}" presName="centerTile" presStyleLbl="fgShp" presStyleIdx="0" presStyleCnt="1" custAng="19623765">
        <dgm:presLayoutVars>
          <dgm:chMax val="0"/>
          <dgm:chPref val="0"/>
        </dgm:presLayoutVars>
      </dgm:prSet>
      <dgm:spPr/>
    </dgm:pt>
  </dgm:ptLst>
  <dgm:cxnLst>
    <dgm:cxn modelId="{63890AC9-3D59-4BEE-869C-2538069BF1F8}" srcId="{241E6181-BD98-4F7C-99E7-AD8BE77D603A}" destId="{B8F3B821-600A-4AAD-B3BC-F918D98B5DE7}" srcOrd="0" destOrd="0" parTransId="{94343A9A-D049-4E7F-B348-B959741FC566}" sibTransId="{FDC43A10-C04D-499A-BA59-9B62C60BF938}"/>
    <dgm:cxn modelId="{5DB86771-0905-45C0-B36D-60AE4B0717D9}" type="presOf" srcId="{DDD4D3F3-B83A-40B0-9C33-59E143BE91B9}" destId="{365FA76B-E583-4BDF-9C0D-430B266709E4}" srcOrd="0" destOrd="0" presId="urn:microsoft.com/office/officeart/2005/8/layout/matrix1"/>
    <dgm:cxn modelId="{2AB66D52-EB78-4AE8-B205-E4491A5C1714}" type="presOf" srcId="{CD728EEC-7218-4E3C-948C-18A2D1051CCB}" destId="{A360E7CB-D660-4430-BE39-9B77C0EDACE3}" srcOrd="1" destOrd="0" presId="urn:microsoft.com/office/officeart/2005/8/layout/matrix1"/>
    <dgm:cxn modelId="{6F3C36FC-9E85-40D8-B97E-188F07429EC0}" type="presOf" srcId="{B8F3B821-600A-4AAD-B3BC-F918D98B5DE7}" destId="{0A730068-801F-4257-B5DC-7034731775FA}" srcOrd="0" destOrd="0" presId="urn:microsoft.com/office/officeart/2005/8/layout/matrix1"/>
    <dgm:cxn modelId="{2A531EEA-6625-4389-BBBE-F20D7F834DE4}" srcId="{241E6181-BD98-4F7C-99E7-AD8BE77D603A}" destId="{DDD4D3F3-B83A-40B0-9C33-59E143BE91B9}" srcOrd="1" destOrd="0" parTransId="{E72883F9-18D7-4560-9D01-339AB75AF8A7}" sibTransId="{CA133651-1384-4E42-94C7-D45931D9513D}"/>
    <dgm:cxn modelId="{80867DE5-56F6-41BB-B630-156D956CDB4C}" type="presOf" srcId="{F12D677A-BCF1-4CCF-AA69-8B5520CB4887}" destId="{6E5ED80A-E99C-41EE-9555-3F718FD8784E}" srcOrd="1" destOrd="0" presId="urn:microsoft.com/office/officeart/2005/8/layout/matrix1"/>
    <dgm:cxn modelId="{F43D6EE0-214B-4B38-9A19-82A73D55E137}" srcId="{A48CCD20-0386-4299-AFC1-75DB01ABE0FB}" destId="{241E6181-BD98-4F7C-99E7-AD8BE77D603A}" srcOrd="0" destOrd="0" parTransId="{D063CD70-CCB6-4DC1-A4FE-ED43162AE766}" sibTransId="{0F1963CF-431B-4E3E-928D-171336091DFA}"/>
    <dgm:cxn modelId="{BC68090D-0BF6-403A-84CF-F933677428F6}" type="presOf" srcId="{A48CCD20-0386-4299-AFC1-75DB01ABE0FB}" destId="{DDE0268D-09E8-4711-A64B-E6E35F242741}" srcOrd="0" destOrd="0" presId="urn:microsoft.com/office/officeart/2005/8/layout/matrix1"/>
    <dgm:cxn modelId="{35D29F16-93CE-457B-89E6-07267E9CAEA4}" type="presOf" srcId="{DDD4D3F3-B83A-40B0-9C33-59E143BE91B9}" destId="{A1AB9C53-2E3D-4988-9DF2-718E91093F53}" srcOrd="1" destOrd="0" presId="urn:microsoft.com/office/officeart/2005/8/layout/matrix1"/>
    <dgm:cxn modelId="{622C5BD3-182E-4EE7-9E00-1625449E0833}" type="presOf" srcId="{B8F3B821-600A-4AAD-B3BC-F918D98B5DE7}" destId="{28B7D333-FF62-4956-92C4-829D7DA7AE8F}" srcOrd="1" destOrd="0" presId="urn:microsoft.com/office/officeart/2005/8/layout/matrix1"/>
    <dgm:cxn modelId="{38457D61-4BBF-4A4E-A07F-98C69BBDA7F2}" type="presOf" srcId="{CD728EEC-7218-4E3C-948C-18A2D1051CCB}" destId="{FF02CD1E-9D35-46EC-9B1B-EF8A30930024}" srcOrd="0" destOrd="0" presId="urn:microsoft.com/office/officeart/2005/8/layout/matrix1"/>
    <dgm:cxn modelId="{D4072E5E-BC77-4DAD-96E6-CF8A949300E7}" srcId="{241E6181-BD98-4F7C-99E7-AD8BE77D603A}" destId="{CD728EEC-7218-4E3C-948C-18A2D1051CCB}" srcOrd="3" destOrd="0" parTransId="{8F9706CC-503A-4B16-A483-58D652614869}" sibTransId="{EB7E96CA-58BC-4F89-BEEF-D7E47FEEE00A}"/>
    <dgm:cxn modelId="{DA300E51-7E60-43C4-AEBF-FA6FDEF09903}" srcId="{241E6181-BD98-4F7C-99E7-AD8BE77D603A}" destId="{F12D677A-BCF1-4CCF-AA69-8B5520CB4887}" srcOrd="2" destOrd="0" parTransId="{EC239164-E9E8-4D94-8257-B41D8FCF7F09}" sibTransId="{FC5C65A3-78E0-4736-902E-FD00CE07EB91}"/>
    <dgm:cxn modelId="{F1A72BED-570A-407D-A5E9-BFDFD25AF75C}" type="presOf" srcId="{241E6181-BD98-4F7C-99E7-AD8BE77D603A}" destId="{A81656D3-ED43-4232-86F3-CA4B9D9C99A4}" srcOrd="0" destOrd="0" presId="urn:microsoft.com/office/officeart/2005/8/layout/matrix1"/>
    <dgm:cxn modelId="{5127A21A-D878-4B67-9D77-282BB7ACDC62}" type="presOf" srcId="{F12D677A-BCF1-4CCF-AA69-8B5520CB4887}" destId="{5CBB4F2B-EE95-459F-B646-D19B044A0AD0}" srcOrd="0" destOrd="0" presId="urn:microsoft.com/office/officeart/2005/8/layout/matrix1"/>
    <dgm:cxn modelId="{439D6C72-F45F-4D84-BBCB-3D104BA848CB}" type="presParOf" srcId="{DDE0268D-09E8-4711-A64B-E6E35F242741}" destId="{FBA69E1A-6C0A-4071-9E55-8104136E5C26}" srcOrd="0" destOrd="0" presId="urn:microsoft.com/office/officeart/2005/8/layout/matrix1"/>
    <dgm:cxn modelId="{B73E3788-FD3F-4C7A-ACBA-BD7F8F53E042}" type="presParOf" srcId="{FBA69E1A-6C0A-4071-9E55-8104136E5C26}" destId="{0A730068-801F-4257-B5DC-7034731775FA}" srcOrd="0" destOrd="0" presId="urn:microsoft.com/office/officeart/2005/8/layout/matrix1"/>
    <dgm:cxn modelId="{208FF04A-0AFF-40C8-98AA-76F4B4D65FC2}" type="presParOf" srcId="{FBA69E1A-6C0A-4071-9E55-8104136E5C26}" destId="{28B7D333-FF62-4956-92C4-829D7DA7AE8F}" srcOrd="1" destOrd="0" presId="urn:microsoft.com/office/officeart/2005/8/layout/matrix1"/>
    <dgm:cxn modelId="{DA0072B1-1D80-4A25-81D6-8FD1472B88A6}" type="presParOf" srcId="{FBA69E1A-6C0A-4071-9E55-8104136E5C26}" destId="{365FA76B-E583-4BDF-9C0D-430B266709E4}" srcOrd="2" destOrd="0" presId="urn:microsoft.com/office/officeart/2005/8/layout/matrix1"/>
    <dgm:cxn modelId="{33F36521-2187-428B-8AAE-1EC262D2EA4C}" type="presParOf" srcId="{FBA69E1A-6C0A-4071-9E55-8104136E5C26}" destId="{A1AB9C53-2E3D-4988-9DF2-718E91093F53}" srcOrd="3" destOrd="0" presId="urn:microsoft.com/office/officeart/2005/8/layout/matrix1"/>
    <dgm:cxn modelId="{4C8E1EFB-AF6F-4F7B-B52A-E2A37B97CA7B}" type="presParOf" srcId="{FBA69E1A-6C0A-4071-9E55-8104136E5C26}" destId="{5CBB4F2B-EE95-459F-B646-D19B044A0AD0}" srcOrd="4" destOrd="0" presId="urn:microsoft.com/office/officeart/2005/8/layout/matrix1"/>
    <dgm:cxn modelId="{18F1FE23-A1F1-4BB1-B9F9-84B42DEEBD54}" type="presParOf" srcId="{FBA69E1A-6C0A-4071-9E55-8104136E5C26}" destId="{6E5ED80A-E99C-41EE-9555-3F718FD8784E}" srcOrd="5" destOrd="0" presId="urn:microsoft.com/office/officeart/2005/8/layout/matrix1"/>
    <dgm:cxn modelId="{569BBD12-67AA-4AAB-853C-0ACC44A4F1B3}" type="presParOf" srcId="{FBA69E1A-6C0A-4071-9E55-8104136E5C26}" destId="{FF02CD1E-9D35-46EC-9B1B-EF8A30930024}" srcOrd="6" destOrd="0" presId="urn:microsoft.com/office/officeart/2005/8/layout/matrix1"/>
    <dgm:cxn modelId="{D37B4372-A020-4BC5-847C-B74F4276C7D1}" type="presParOf" srcId="{FBA69E1A-6C0A-4071-9E55-8104136E5C26}" destId="{A360E7CB-D660-4430-BE39-9B77C0EDACE3}" srcOrd="7" destOrd="0" presId="urn:microsoft.com/office/officeart/2005/8/layout/matrix1"/>
    <dgm:cxn modelId="{BA721A5B-5A89-4A48-A8F8-5103106CBBD6}" type="presParOf" srcId="{DDE0268D-09E8-4711-A64B-E6E35F242741}" destId="{A81656D3-ED43-4232-86F3-CA4B9D9C99A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DCA9E9-A6F8-4C53-B5F4-A8653C2576EC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</dgm:pt>
    <dgm:pt modelId="{826C5929-7D00-425A-80EB-32E5144C4FE7}">
      <dgm:prSet phldrT="[Текст]"/>
      <dgm:spPr/>
      <dgm:t>
        <a:bodyPr/>
        <a:lstStyle/>
        <a:p>
          <a:r>
            <a:rPr lang="ru-RU" dirty="0" smtClean="0"/>
            <a:t>Веб-сайт</a:t>
          </a:r>
          <a:endParaRPr lang="ru-RU" dirty="0"/>
        </a:p>
      </dgm:t>
    </dgm:pt>
    <dgm:pt modelId="{2B5339B8-E925-45BD-B1C6-F379AFDA749C}" type="parTrans" cxnId="{60524FB6-1816-42EF-9B1E-3FC48CDFDE27}">
      <dgm:prSet/>
      <dgm:spPr/>
      <dgm:t>
        <a:bodyPr/>
        <a:lstStyle/>
        <a:p>
          <a:endParaRPr lang="ru-RU"/>
        </a:p>
      </dgm:t>
    </dgm:pt>
    <dgm:pt modelId="{6DFBE7E0-1D4D-429D-A55B-E2B1A7823E5D}" type="sibTrans" cxnId="{60524FB6-1816-42EF-9B1E-3FC48CDFDE27}">
      <dgm:prSet/>
      <dgm:spPr/>
      <dgm:t>
        <a:bodyPr/>
        <a:lstStyle/>
        <a:p>
          <a:endParaRPr lang="ru-RU"/>
        </a:p>
      </dgm:t>
    </dgm:pt>
    <dgm:pt modelId="{4F66FD56-FC22-4DF1-B95D-2E27589517EC}">
      <dgm:prSet phldrT="[Текст]"/>
      <dgm:spPr/>
      <dgm:t>
        <a:bodyPr/>
        <a:lstStyle/>
        <a:p>
          <a:r>
            <a:rPr lang="ru-RU" dirty="0" smtClean="0"/>
            <a:t>Мобильные приложения</a:t>
          </a:r>
          <a:endParaRPr lang="ru-RU" dirty="0"/>
        </a:p>
      </dgm:t>
    </dgm:pt>
    <dgm:pt modelId="{70590EF0-7014-4FB0-9ABF-E76AB4462256}" type="parTrans" cxnId="{2DFFCF7F-4A1F-4276-880D-1979B4B7579E}">
      <dgm:prSet/>
      <dgm:spPr/>
      <dgm:t>
        <a:bodyPr/>
        <a:lstStyle/>
        <a:p>
          <a:endParaRPr lang="ru-RU"/>
        </a:p>
      </dgm:t>
    </dgm:pt>
    <dgm:pt modelId="{389B0A70-614F-4DF4-98EE-017F94AFF8A9}" type="sibTrans" cxnId="{2DFFCF7F-4A1F-4276-880D-1979B4B7579E}">
      <dgm:prSet/>
      <dgm:spPr/>
      <dgm:t>
        <a:bodyPr/>
        <a:lstStyle/>
        <a:p>
          <a:endParaRPr lang="ru-RU"/>
        </a:p>
      </dgm:t>
    </dgm:pt>
    <dgm:pt modelId="{2BB65C08-C888-4434-B5DA-A95D5DC58A93}">
      <dgm:prSet phldrT="[Текст]"/>
      <dgm:spPr/>
      <dgm:t>
        <a:bodyPr/>
        <a:lstStyle/>
        <a:p>
          <a:r>
            <a:rPr lang="ru-RU" dirty="0" smtClean="0"/>
            <a:t>Чат-боты</a:t>
          </a:r>
          <a:endParaRPr lang="ru-RU" dirty="0"/>
        </a:p>
      </dgm:t>
    </dgm:pt>
    <dgm:pt modelId="{395277E7-2EE1-423A-B21F-3C33C5E5CCDD}" type="parTrans" cxnId="{23BF8540-F0D4-4A0E-A22E-4AEC02379300}">
      <dgm:prSet/>
      <dgm:spPr/>
      <dgm:t>
        <a:bodyPr/>
        <a:lstStyle/>
        <a:p>
          <a:endParaRPr lang="ru-RU"/>
        </a:p>
      </dgm:t>
    </dgm:pt>
    <dgm:pt modelId="{682CEB39-F176-4EEB-9ADC-CEC38CE573D7}" type="sibTrans" cxnId="{23BF8540-F0D4-4A0E-A22E-4AEC02379300}">
      <dgm:prSet/>
      <dgm:spPr/>
      <dgm:t>
        <a:bodyPr/>
        <a:lstStyle/>
        <a:p>
          <a:endParaRPr lang="ru-RU"/>
        </a:p>
      </dgm:t>
    </dgm:pt>
    <dgm:pt modelId="{19A24EB4-AD76-4F83-8DD0-840BB96DBD0A}" type="pres">
      <dgm:prSet presAssocID="{F4DCA9E9-A6F8-4C53-B5F4-A8653C2576EC}" presName="CompostProcess" presStyleCnt="0">
        <dgm:presLayoutVars>
          <dgm:dir/>
          <dgm:resizeHandles val="exact"/>
        </dgm:presLayoutVars>
      </dgm:prSet>
      <dgm:spPr/>
    </dgm:pt>
    <dgm:pt modelId="{61B4A391-7260-4719-80AC-DF32603167D1}" type="pres">
      <dgm:prSet presAssocID="{F4DCA9E9-A6F8-4C53-B5F4-A8653C2576EC}" presName="arrow" presStyleLbl="bgShp" presStyleIdx="0" presStyleCnt="1"/>
      <dgm:spPr/>
    </dgm:pt>
    <dgm:pt modelId="{06857F32-7A61-4160-AB6B-B622E525CD53}" type="pres">
      <dgm:prSet presAssocID="{F4DCA9E9-A6F8-4C53-B5F4-A8653C2576EC}" presName="linearProcess" presStyleCnt="0"/>
      <dgm:spPr/>
    </dgm:pt>
    <dgm:pt modelId="{7ED690EA-CF77-405E-979B-4E16544D570D}" type="pres">
      <dgm:prSet presAssocID="{826C5929-7D00-425A-80EB-32E5144C4FE7}" presName="textNode" presStyleLbl="node1" presStyleIdx="0" presStyleCnt="3">
        <dgm:presLayoutVars>
          <dgm:bulletEnabled val="1"/>
        </dgm:presLayoutVars>
      </dgm:prSet>
      <dgm:spPr/>
    </dgm:pt>
    <dgm:pt modelId="{39D32248-66EB-4A44-8953-23F5EC5DCAD8}" type="pres">
      <dgm:prSet presAssocID="{6DFBE7E0-1D4D-429D-A55B-E2B1A7823E5D}" presName="sibTrans" presStyleCnt="0"/>
      <dgm:spPr/>
    </dgm:pt>
    <dgm:pt modelId="{0B7F7422-73B0-4E7D-A615-205D715459F6}" type="pres">
      <dgm:prSet presAssocID="{4F66FD56-FC22-4DF1-B95D-2E27589517EC}" presName="textNode" presStyleLbl="node1" presStyleIdx="1" presStyleCnt="3">
        <dgm:presLayoutVars>
          <dgm:bulletEnabled val="1"/>
        </dgm:presLayoutVars>
      </dgm:prSet>
      <dgm:spPr/>
    </dgm:pt>
    <dgm:pt modelId="{7B989C8D-FAAD-42EE-9C38-DCA7C9E1F496}" type="pres">
      <dgm:prSet presAssocID="{389B0A70-614F-4DF4-98EE-017F94AFF8A9}" presName="sibTrans" presStyleCnt="0"/>
      <dgm:spPr/>
    </dgm:pt>
    <dgm:pt modelId="{D8353835-8127-4141-843A-AD9E70D7BD9A}" type="pres">
      <dgm:prSet presAssocID="{2BB65C08-C888-4434-B5DA-A95D5DC58A9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524FB6-1816-42EF-9B1E-3FC48CDFDE27}" srcId="{F4DCA9E9-A6F8-4C53-B5F4-A8653C2576EC}" destId="{826C5929-7D00-425A-80EB-32E5144C4FE7}" srcOrd="0" destOrd="0" parTransId="{2B5339B8-E925-45BD-B1C6-F379AFDA749C}" sibTransId="{6DFBE7E0-1D4D-429D-A55B-E2B1A7823E5D}"/>
    <dgm:cxn modelId="{A38CC54E-63B7-4D4E-96C5-B7DFD125E28F}" type="presOf" srcId="{2BB65C08-C888-4434-B5DA-A95D5DC58A93}" destId="{D8353835-8127-4141-843A-AD9E70D7BD9A}" srcOrd="0" destOrd="0" presId="urn:microsoft.com/office/officeart/2005/8/layout/hProcess9"/>
    <dgm:cxn modelId="{0F816ADC-8F1E-4C2E-B822-06B735405B92}" type="presOf" srcId="{F4DCA9E9-A6F8-4C53-B5F4-A8653C2576EC}" destId="{19A24EB4-AD76-4F83-8DD0-840BB96DBD0A}" srcOrd="0" destOrd="0" presId="urn:microsoft.com/office/officeart/2005/8/layout/hProcess9"/>
    <dgm:cxn modelId="{2DFFCF7F-4A1F-4276-880D-1979B4B7579E}" srcId="{F4DCA9E9-A6F8-4C53-B5F4-A8653C2576EC}" destId="{4F66FD56-FC22-4DF1-B95D-2E27589517EC}" srcOrd="1" destOrd="0" parTransId="{70590EF0-7014-4FB0-9ABF-E76AB4462256}" sibTransId="{389B0A70-614F-4DF4-98EE-017F94AFF8A9}"/>
    <dgm:cxn modelId="{B5774B1B-96DC-45AE-A42B-78027BC36ED7}" type="presOf" srcId="{4F66FD56-FC22-4DF1-B95D-2E27589517EC}" destId="{0B7F7422-73B0-4E7D-A615-205D715459F6}" srcOrd="0" destOrd="0" presId="urn:microsoft.com/office/officeart/2005/8/layout/hProcess9"/>
    <dgm:cxn modelId="{23BF8540-F0D4-4A0E-A22E-4AEC02379300}" srcId="{F4DCA9E9-A6F8-4C53-B5F4-A8653C2576EC}" destId="{2BB65C08-C888-4434-B5DA-A95D5DC58A93}" srcOrd="2" destOrd="0" parTransId="{395277E7-2EE1-423A-B21F-3C33C5E5CCDD}" sibTransId="{682CEB39-F176-4EEB-9ADC-CEC38CE573D7}"/>
    <dgm:cxn modelId="{A23A6A3B-DE3A-4326-8946-04EF1BDF690B}" type="presOf" srcId="{826C5929-7D00-425A-80EB-32E5144C4FE7}" destId="{7ED690EA-CF77-405E-979B-4E16544D570D}" srcOrd="0" destOrd="0" presId="urn:microsoft.com/office/officeart/2005/8/layout/hProcess9"/>
    <dgm:cxn modelId="{90DD8164-0968-4B65-A3DE-C503241EA4CF}" type="presParOf" srcId="{19A24EB4-AD76-4F83-8DD0-840BB96DBD0A}" destId="{61B4A391-7260-4719-80AC-DF32603167D1}" srcOrd="0" destOrd="0" presId="urn:microsoft.com/office/officeart/2005/8/layout/hProcess9"/>
    <dgm:cxn modelId="{1817D314-0D14-4BFC-B704-B83246DBD093}" type="presParOf" srcId="{19A24EB4-AD76-4F83-8DD0-840BB96DBD0A}" destId="{06857F32-7A61-4160-AB6B-B622E525CD53}" srcOrd="1" destOrd="0" presId="urn:microsoft.com/office/officeart/2005/8/layout/hProcess9"/>
    <dgm:cxn modelId="{C4512418-2084-4BA0-B94F-2B8C12A61171}" type="presParOf" srcId="{06857F32-7A61-4160-AB6B-B622E525CD53}" destId="{7ED690EA-CF77-405E-979B-4E16544D570D}" srcOrd="0" destOrd="0" presId="urn:microsoft.com/office/officeart/2005/8/layout/hProcess9"/>
    <dgm:cxn modelId="{73631021-2185-4FBC-A193-EBD53F47F092}" type="presParOf" srcId="{06857F32-7A61-4160-AB6B-B622E525CD53}" destId="{39D32248-66EB-4A44-8953-23F5EC5DCAD8}" srcOrd="1" destOrd="0" presId="urn:microsoft.com/office/officeart/2005/8/layout/hProcess9"/>
    <dgm:cxn modelId="{614EB5A6-6956-41B1-B0E3-B836F0C3FDF7}" type="presParOf" srcId="{06857F32-7A61-4160-AB6B-B622E525CD53}" destId="{0B7F7422-73B0-4E7D-A615-205D715459F6}" srcOrd="2" destOrd="0" presId="urn:microsoft.com/office/officeart/2005/8/layout/hProcess9"/>
    <dgm:cxn modelId="{2D6718C5-CEC0-430C-A670-64D3BE3EA8B5}" type="presParOf" srcId="{06857F32-7A61-4160-AB6B-B622E525CD53}" destId="{7B989C8D-FAAD-42EE-9C38-DCA7C9E1F496}" srcOrd="3" destOrd="0" presId="urn:microsoft.com/office/officeart/2005/8/layout/hProcess9"/>
    <dgm:cxn modelId="{20A1E560-FBCF-4E37-80B1-907105EFA143}" type="presParOf" srcId="{06857F32-7A61-4160-AB6B-B622E525CD53}" destId="{D8353835-8127-4141-843A-AD9E70D7BD9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F1D12-CE6C-4DBE-A724-221F3CB5F92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56F2C52-EFF2-4268-8CCA-40C1B65660E4}">
      <dgm:prSet phldrT="[Текст]"/>
      <dgm:spPr/>
      <dgm:t>
        <a:bodyPr/>
        <a:lstStyle/>
        <a:p>
          <a:r>
            <a:rPr lang="ru-RU" dirty="0" smtClean="0"/>
            <a:t>Поставщики</a:t>
          </a:r>
          <a:endParaRPr lang="ru-RU" dirty="0"/>
        </a:p>
      </dgm:t>
    </dgm:pt>
    <dgm:pt modelId="{093913DC-4753-41EB-8B7F-AF77FE7A8E11}" type="parTrans" cxnId="{DB328A5A-4F5E-4A62-B0CE-C328F7307C66}">
      <dgm:prSet/>
      <dgm:spPr/>
      <dgm:t>
        <a:bodyPr/>
        <a:lstStyle/>
        <a:p>
          <a:endParaRPr lang="ru-RU"/>
        </a:p>
      </dgm:t>
    </dgm:pt>
    <dgm:pt modelId="{C685D480-E08B-44A2-8FB9-DCE2B3DEF0DD}" type="sibTrans" cxnId="{DB328A5A-4F5E-4A62-B0CE-C328F7307C66}">
      <dgm:prSet/>
      <dgm:spPr/>
      <dgm:t>
        <a:bodyPr/>
        <a:lstStyle/>
        <a:p>
          <a:endParaRPr lang="ru-RU"/>
        </a:p>
      </dgm:t>
    </dgm:pt>
    <dgm:pt modelId="{3C83568A-5C63-4E5E-B2CB-8E86A229DE64}">
      <dgm:prSet phldrT="[Текст]"/>
      <dgm:spPr/>
      <dgm:t>
        <a:bodyPr/>
        <a:lstStyle/>
        <a:p>
          <a:r>
            <a:rPr lang="ru-RU" dirty="0" smtClean="0"/>
            <a:t>Оборудование</a:t>
          </a:r>
          <a:endParaRPr lang="ru-RU" dirty="0"/>
        </a:p>
      </dgm:t>
    </dgm:pt>
    <dgm:pt modelId="{9BC37B10-1C4D-45CC-839D-25F69109741B}" type="parTrans" cxnId="{DFF92404-DD89-4C6F-AE39-A449DEB8C8F0}">
      <dgm:prSet/>
      <dgm:spPr/>
      <dgm:t>
        <a:bodyPr/>
        <a:lstStyle/>
        <a:p>
          <a:endParaRPr lang="ru-RU"/>
        </a:p>
      </dgm:t>
    </dgm:pt>
    <dgm:pt modelId="{F5FFAEF6-EEFA-497C-B7BF-7B09A7641B2B}" type="sibTrans" cxnId="{DFF92404-DD89-4C6F-AE39-A449DEB8C8F0}">
      <dgm:prSet/>
      <dgm:spPr/>
      <dgm:t>
        <a:bodyPr/>
        <a:lstStyle/>
        <a:p>
          <a:endParaRPr lang="ru-RU"/>
        </a:p>
      </dgm:t>
    </dgm:pt>
    <dgm:pt modelId="{D5BFD249-313F-4269-A25D-C6FF5454A72C}">
      <dgm:prSet phldrT="[Текст]"/>
      <dgm:spPr/>
      <dgm:t>
        <a:bodyPr/>
        <a:lstStyle/>
        <a:p>
          <a:r>
            <a:rPr lang="ru-RU" dirty="0" smtClean="0"/>
            <a:t>Организация</a:t>
          </a:r>
          <a:endParaRPr lang="ru-RU" dirty="0"/>
        </a:p>
      </dgm:t>
    </dgm:pt>
    <dgm:pt modelId="{96F198E1-90EF-4AC6-BE07-F689FD3C13D4}" type="parTrans" cxnId="{861BA354-C320-405C-A7CD-6BBE2F442B62}">
      <dgm:prSet/>
      <dgm:spPr/>
      <dgm:t>
        <a:bodyPr/>
        <a:lstStyle/>
        <a:p>
          <a:endParaRPr lang="ru-RU"/>
        </a:p>
      </dgm:t>
    </dgm:pt>
    <dgm:pt modelId="{FC264FAB-819E-4F52-96E3-5A46B26A2C67}" type="sibTrans" cxnId="{861BA354-C320-405C-A7CD-6BBE2F442B62}">
      <dgm:prSet/>
      <dgm:spPr/>
      <dgm:t>
        <a:bodyPr/>
        <a:lstStyle/>
        <a:p>
          <a:endParaRPr lang="ru-RU"/>
        </a:p>
      </dgm:t>
    </dgm:pt>
    <dgm:pt modelId="{3AF6FF12-A245-4518-ADB9-9EDDAAFDEC9E}">
      <dgm:prSet phldrT="[Текст]"/>
      <dgm:spPr/>
      <dgm:t>
        <a:bodyPr/>
        <a:lstStyle/>
        <a:p>
          <a:r>
            <a:rPr lang="ru-RU" dirty="0" smtClean="0"/>
            <a:t>Пользователи</a:t>
          </a:r>
          <a:endParaRPr lang="ru-RU" dirty="0"/>
        </a:p>
      </dgm:t>
    </dgm:pt>
    <dgm:pt modelId="{E596752B-43E0-4986-861B-5717E0BFF989}" type="parTrans" cxnId="{FF96E7F6-6177-4567-A839-E9FB19BE0E64}">
      <dgm:prSet/>
      <dgm:spPr/>
      <dgm:t>
        <a:bodyPr/>
        <a:lstStyle/>
        <a:p>
          <a:endParaRPr lang="ru-RU"/>
        </a:p>
      </dgm:t>
    </dgm:pt>
    <dgm:pt modelId="{28867A86-5873-4C85-BB29-BAFB4A0CF21C}" type="sibTrans" cxnId="{FF96E7F6-6177-4567-A839-E9FB19BE0E64}">
      <dgm:prSet/>
      <dgm:spPr/>
      <dgm:t>
        <a:bodyPr/>
        <a:lstStyle/>
        <a:p>
          <a:endParaRPr lang="ru-RU"/>
        </a:p>
      </dgm:t>
    </dgm:pt>
    <dgm:pt modelId="{74245607-19C4-43C4-AD9E-D8EAAE581B64}">
      <dgm:prSet phldrT="[Текст]"/>
      <dgm:spPr/>
      <dgm:t>
        <a:bodyPr/>
        <a:lstStyle/>
        <a:p>
          <a:r>
            <a:rPr lang="ru-RU" dirty="0" smtClean="0"/>
            <a:t>Рейтинги</a:t>
          </a:r>
          <a:endParaRPr lang="ru-RU" dirty="0"/>
        </a:p>
      </dgm:t>
    </dgm:pt>
    <dgm:pt modelId="{5B5F2CC0-B55E-4804-A952-2FB4884A8938}" type="parTrans" cxnId="{758DD216-7B05-4B94-B721-4D084E833CDC}">
      <dgm:prSet/>
      <dgm:spPr/>
      <dgm:t>
        <a:bodyPr/>
        <a:lstStyle/>
        <a:p>
          <a:endParaRPr lang="ru-RU"/>
        </a:p>
      </dgm:t>
    </dgm:pt>
    <dgm:pt modelId="{3047CB41-3756-4616-99D0-6D6A173432B2}" type="sibTrans" cxnId="{758DD216-7B05-4B94-B721-4D084E833CDC}">
      <dgm:prSet/>
      <dgm:spPr/>
      <dgm:t>
        <a:bodyPr/>
        <a:lstStyle/>
        <a:p>
          <a:endParaRPr lang="ru-RU"/>
        </a:p>
      </dgm:t>
    </dgm:pt>
    <dgm:pt modelId="{27C7501F-18B8-40C3-900A-D186EC1EACFB}">
      <dgm:prSet phldrT="[Текст]"/>
      <dgm:spPr/>
      <dgm:t>
        <a:bodyPr/>
        <a:lstStyle/>
        <a:p>
          <a:r>
            <a:rPr lang="ru-RU" dirty="0" smtClean="0"/>
            <a:t>Рекомендации</a:t>
          </a:r>
          <a:endParaRPr lang="ru-RU" dirty="0"/>
        </a:p>
      </dgm:t>
    </dgm:pt>
    <dgm:pt modelId="{B0592754-0FF7-4F1F-B0A6-CEFCA90F1ABB}" type="parTrans" cxnId="{8A85C005-84DD-4C8C-8C3C-A3C11997EC1F}">
      <dgm:prSet/>
      <dgm:spPr/>
      <dgm:t>
        <a:bodyPr/>
        <a:lstStyle/>
        <a:p>
          <a:endParaRPr lang="ru-RU"/>
        </a:p>
      </dgm:t>
    </dgm:pt>
    <dgm:pt modelId="{661C2892-9DBD-4F35-B418-4C189A936E7E}" type="sibTrans" cxnId="{8A85C005-84DD-4C8C-8C3C-A3C11997EC1F}">
      <dgm:prSet/>
      <dgm:spPr/>
      <dgm:t>
        <a:bodyPr/>
        <a:lstStyle/>
        <a:p>
          <a:endParaRPr lang="ru-RU"/>
        </a:p>
      </dgm:t>
    </dgm:pt>
    <dgm:pt modelId="{E4F9FCE5-2AFB-4C62-B261-328DD1F43B7E}">
      <dgm:prSet phldrT="[Текст]"/>
      <dgm:spPr/>
      <dgm:t>
        <a:bodyPr/>
        <a:lstStyle/>
        <a:p>
          <a:r>
            <a:rPr lang="ru-RU" dirty="0" smtClean="0"/>
            <a:t>Финансы</a:t>
          </a:r>
          <a:endParaRPr lang="ru-RU" dirty="0"/>
        </a:p>
      </dgm:t>
    </dgm:pt>
    <dgm:pt modelId="{E0BE0D07-FB87-4447-BAD2-DD86855773AD}" type="parTrans" cxnId="{D82BFD21-BF27-428F-AA87-24FF688A7C71}">
      <dgm:prSet/>
      <dgm:spPr/>
      <dgm:t>
        <a:bodyPr/>
        <a:lstStyle/>
        <a:p>
          <a:endParaRPr lang="ru-RU"/>
        </a:p>
      </dgm:t>
    </dgm:pt>
    <dgm:pt modelId="{30B58A68-A899-4C24-AB26-42C6E697D6F7}" type="sibTrans" cxnId="{D82BFD21-BF27-428F-AA87-24FF688A7C71}">
      <dgm:prSet/>
      <dgm:spPr/>
      <dgm:t>
        <a:bodyPr/>
        <a:lstStyle/>
        <a:p>
          <a:endParaRPr lang="ru-RU"/>
        </a:p>
      </dgm:t>
    </dgm:pt>
    <dgm:pt modelId="{0BB222D7-1C76-407C-A23F-5517649A7BD7}">
      <dgm:prSet phldrT="[Текст]"/>
      <dgm:spPr/>
      <dgm:t>
        <a:bodyPr/>
        <a:lstStyle/>
        <a:p>
          <a:r>
            <a:rPr lang="ru-RU" dirty="0" smtClean="0"/>
            <a:t>История</a:t>
          </a:r>
          <a:endParaRPr lang="ru-RU" dirty="0"/>
        </a:p>
      </dgm:t>
    </dgm:pt>
    <dgm:pt modelId="{28BE4102-16D8-4529-A658-F627A1CAA0BD}" type="parTrans" cxnId="{E3E280F8-8D0C-473F-9DBC-9C1BCB330DD1}">
      <dgm:prSet/>
      <dgm:spPr/>
      <dgm:t>
        <a:bodyPr/>
        <a:lstStyle/>
        <a:p>
          <a:endParaRPr lang="ru-RU"/>
        </a:p>
      </dgm:t>
    </dgm:pt>
    <dgm:pt modelId="{46D04B9B-5ED3-41FE-865C-3EA570BDD9D8}" type="sibTrans" cxnId="{E3E280F8-8D0C-473F-9DBC-9C1BCB330DD1}">
      <dgm:prSet/>
      <dgm:spPr/>
      <dgm:t>
        <a:bodyPr/>
        <a:lstStyle/>
        <a:p>
          <a:endParaRPr lang="ru-RU"/>
        </a:p>
      </dgm:t>
    </dgm:pt>
    <dgm:pt modelId="{9F1761BE-87F7-4371-833A-08B7C959F82F}" type="pres">
      <dgm:prSet presAssocID="{C71F1D12-CE6C-4DBE-A724-221F3CB5F924}" presName="Name0" presStyleCnt="0">
        <dgm:presLayoutVars>
          <dgm:dir/>
          <dgm:animLvl val="lvl"/>
          <dgm:resizeHandles val="exact"/>
        </dgm:presLayoutVars>
      </dgm:prSet>
      <dgm:spPr/>
    </dgm:pt>
    <dgm:pt modelId="{5DB7E0BA-3CB7-49A3-8DD5-69AD7FE52175}" type="pres">
      <dgm:prSet presAssocID="{D56F2C52-EFF2-4268-8CCA-40C1B65660E4}" presName="composite" presStyleCnt="0"/>
      <dgm:spPr/>
    </dgm:pt>
    <dgm:pt modelId="{4B88115E-CBD4-49CF-AFBE-F5D729C203C4}" type="pres">
      <dgm:prSet presAssocID="{D56F2C52-EFF2-4268-8CCA-40C1B65660E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A5737B-FFCC-456C-8C71-EB51B1A89F03}" type="pres">
      <dgm:prSet presAssocID="{D56F2C52-EFF2-4268-8CCA-40C1B65660E4}" presName="desTx" presStyleLbl="alignAccFollowNode1" presStyleIdx="0" presStyleCnt="2">
        <dgm:presLayoutVars>
          <dgm:bulletEnabled val="1"/>
        </dgm:presLayoutVars>
      </dgm:prSet>
      <dgm:spPr/>
    </dgm:pt>
    <dgm:pt modelId="{20EA3831-B1E5-4F64-BB55-1252790734E5}" type="pres">
      <dgm:prSet presAssocID="{C685D480-E08B-44A2-8FB9-DCE2B3DEF0DD}" presName="space" presStyleCnt="0"/>
      <dgm:spPr/>
    </dgm:pt>
    <dgm:pt modelId="{7B5A94CB-259E-4E95-82C1-F0E6C5503542}" type="pres">
      <dgm:prSet presAssocID="{3AF6FF12-A245-4518-ADB9-9EDDAAFDEC9E}" presName="composite" presStyleCnt="0"/>
      <dgm:spPr/>
    </dgm:pt>
    <dgm:pt modelId="{161DCCB5-3EEC-49F1-8423-D6FC5AF3C54E}" type="pres">
      <dgm:prSet presAssocID="{3AF6FF12-A245-4518-ADB9-9EDDAAFDEC9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E5CF848-D2FB-45F7-9178-7EB5B4AB7577}" type="pres">
      <dgm:prSet presAssocID="{3AF6FF12-A245-4518-ADB9-9EDDAAFDEC9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F92404-DD89-4C6F-AE39-A449DEB8C8F0}" srcId="{D56F2C52-EFF2-4268-8CCA-40C1B65660E4}" destId="{3C83568A-5C63-4E5E-B2CB-8E86A229DE64}" srcOrd="0" destOrd="0" parTransId="{9BC37B10-1C4D-45CC-839D-25F69109741B}" sibTransId="{F5FFAEF6-EEFA-497C-B7BF-7B09A7641B2B}"/>
    <dgm:cxn modelId="{758DD216-7B05-4B94-B721-4D084E833CDC}" srcId="{3AF6FF12-A245-4518-ADB9-9EDDAAFDEC9E}" destId="{74245607-19C4-43C4-AD9E-D8EAAE581B64}" srcOrd="0" destOrd="0" parTransId="{5B5F2CC0-B55E-4804-A952-2FB4884A8938}" sibTransId="{3047CB41-3756-4616-99D0-6D6A173432B2}"/>
    <dgm:cxn modelId="{59F22327-EAAE-4F0D-AA16-D3E1CB9B9443}" type="presOf" srcId="{D5BFD249-313F-4269-A25D-C6FF5454A72C}" destId="{D4A5737B-FFCC-456C-8C71-EB51B1A89F03}" srcOrd="0" destOrd="1" presId="urn:microsoft.com/office/officeart/2005/8/layout/hList1"/>
    <dgm:cxn modelId="{0FA52DA2-B049-4BA8-BA93-8AAF52B402A3}" type="presOf" srcId="{0BB222D7-1C76-407C-A23F-5517649A7BD7}" destId="{1E5CF848-D2FB-45F7-9178-7EB5B4AB7577}" srcOrd="0" destOrd="2" presId="urn:microsoft.com/office/officeart/2005/8/layout/hList1"/>
    <dgm:cxn modelId="{E4AA69A8-DE66-4A0A-A8A2-38C799EB3AAB}" type="presOf" srcId="{E4F9FCE5-2AFB-4C62-B261-328DD1F43B7E}" destId="{D4A5737B-FFCC-456C-8C71-EB51B1A89F03}" srcOrd="0" destOrd="2" presId="urn:microsoft.com/office/officeart/2005/8/layout/hList1"/>
    <dgm:cxn modelId="{7677BA81-D0B8-432B-86EC-D07357BB4199}" type="presOf" srcId="{C71F1D12-CE6C-4DBE-A724-221F3CB5F924}" destId="{9F1761BE-87F7-4371-833A-08B7C959F82F}" srcOrd="0" destOrd="0" presId="urn:microsoft.com/office/officeart/2005/8/layout/hList1"/>
    <dgm:cxn modelId="{FF96E7F6-6177-4567-A839-E9FB19BE0E64}" srcId="{C71F1D12-CE6C-4DBE-A724-221F3CB5F924}" destId="{3AF6FF12-A245-4518-ADB9-9EDDAAFDEC9E}" srcOrd="1" destOrd="0" parTransId="{E596752B-43E0-4986-861B-5717E0BFF989}" sibTransId="{28867A86-5873-4C85-BB29-BAFB4A0CF21C}"/>
    <dgm:cxn modelId="{DB328A5A-4F5E-4A62-B0CE-C328F7307C66}" srcId="{C71F1D12-CE6C-4DBE-A724-221F3CB5F924}" destId="{D56F2C52-EFF2-4268-8CCA-40C1B65660E4}" srcOrd="0" destOrd="0" parTransId="{093913DC-4753-41EB-8B7F-AF77FE7A8E11}" sibTransId="{C685D480-E08B-44A2-8FB9-DCE2B3DEF0DD}"/>
    <dgm:cxn modelId="{E3E280F8-8D0C-473F-9DBC-9C1BCB330DD1}" srcId="{3AF6FF12-A245-4518-ADB9-9EDDAAFDEC9E}" destId="{0BB222D7-1C76-407C-A23F-5517649A7BD7}" srcOrd="2" destOrd="0" parTransId="{28BE4102-16D8-4529-A658-F627A1CAA0BD}" sibTransId="{46D04B9B-5ED3-41FE-865C-3EA570BDD9D8}"/>
    <dgm:cxn modelId="{959A463E-C651-4147-95F0-B1716CE04D5D}" type="presOf" srcId="{3AF6FF12-A245-4518-ADB9-9EDDAAFDEC9E}" destId="{161DCCB5-3EEC-49F1-8423-D6FC5AF3C54E}" srcOrd="0" destOrd="0" presId="urn:microsoft.com/office/officeart/2005/8/layout/hList1"/>
    <dgm:cxn modelId="{01536759-384D-4488-92EA-3277E148263F}" type="presOf" srcId="{27C7501F-18B8-40C3-900A-D186EC1EACFB}" destId="{1E5CF848-D2FB-45F7-9178-7EB5B4AB7577}" srcOrd="0" destOrd="1" presId="urn:microsoft.com/office/officeart/2005/8/layout/hList1"/>
    <dgm:cxn modelId="{D82BFD21-BF27-428F-AA87-24FF688A7C71}" srcId="{D56F2C52-EFF2-4268-8CCA-40C1B65660E4}" destId="{E4F9FCE5-2AFB-4C62-B261-328DD1F43B7E}" srcOrd="2" destOrd="0" parTransId="{E0BE0D07-FB87-4447-BAD2-DD86855773AD}" sibTransId="{30B58A68-A899-4C24-AB26-42C6E697D6F7}"/>
    <dgm:cxn modelId="{9FD7191B-A104-42B9-9FD9-59E7821FF23C}" type="presOf" srcId="{D56F2C52-EFF2-4268-8CCA-40C1B65660E4}" destId="{4B88115E-CBD4-49CF-AFBE-F5D729C203C4}" srcOrd="0" destOrd="0" presId="urn:microsoft.com/office/officeart/2005/8/layout/hList1"/>
    <dgm:cxn modelId="{8A85C005-84DD-4C8C-8C3C-A3C11997EC1F}" srcId="{3AF6FF12-A245-4518-ADB9-9EDDAAFDEC9E}" destId="{27C7501F-18B8-40C3-900A-D186EC1EACFB}" srcOrd="1" destOrd="0" parTransId="{B0592754-0FF7-4F1F-B0A6-CEFCA90F1ABB}" sibTransId="{661C2892-9DBD-4F35-B418-4C189A936E7E}"/>
    <dgm:cxn modelId="{59438008-EB45-4E07-836B-CBB4955DEADD}" type="presOf" srcId="{74245607-19C4-43C4-AD9E-D8EAAE581B64}" destId="{1E5CF848-D2FB-45F7-9178-7EB5B4AB7577}" srcOrd="0" destOrd="0" presId="urn:microsoft.com/office/officeart/2005/8/layout/hList1"/>
    <dgm:cxn modelId="{861BA354-C320-405C-A7CD-6BBE2F442B62}" srcId="{D56F2C52-EFF2-4268-8CCA-40C1B65660E4}" destId="{D5BFD249-313F-4269-A25D-C6FF5454A72C}" srcOrd="1" destOrd="0" parTransId="{96F198E1-90EF-4AC6-BE07-F689FD3C13D4}" sibTransId="{FC264FAB-819E-4F52-96E3-5A46B26A2C67}"/>
    <dgm:cxn modelId="{09762591-C7C8-45B2-A0C8-3FBFC3051E7A}" type="presOf" srcId="{3C83568A-5C63-4E5E-B2CB-8E86A229DE64}" destId="{D4A5737B-FFCC-456C-8C71-EB51B1A89F03}" srcOrd="0" destOrd="0" presId="urn:microsoft.com/office/officeart/2005/8/layout/hList1"/>
    <dgm:cxn modelId="{4113E292-5DC6-4539-B807-D704A6C572F1}" type="presParOf" srcId="{9F1761BE-87F7-4371-833A-08B7C959F82F}" destId="{5DB7E0BA-3CB7-49A3-8DD5-69AD7FE52175}" srcOrd="0" destOrd="0" presId="urn:microsoft.com/office/officeart/2005/8/layout/hList1"/>
    <dgm:cxn modelId="{A8E73837-9134-4486-A46B-E15BAFC5B7CA}" type="presParOf" srcId="{5DB7E0BA-3CB7-49A3-8DD5-69AD7FE52175}" destId="{4B88115E-CBD4-49CF-AFBE-F5D729C203C4}" srcOrd="0" destOrd="0" presId="urn:microsoft.com/office/officeart/2005/8/layout/hList1"/>
    <dgm:cxn modelId="{4C16151E-5E19-4564-8543-058CF5FF1CFA}" type="presParOf" srcId="{5DB7E0BA-3CB7-49A3-8DD5-69AD7FE52175}" destId="{D4A5737B-FFCC-456C-8C71-EB51B1A89F03}" srcOrd="1" destOrd="0" presId="urn:microsoft.com/office/officeart/2005/8/layout/hList1"/>
    <dgm:cxn modelId="{3447EE1D-3B30-418C-8B2F-2E5D5CCB2272}" type="presParOf" srcId="{9F1761BE-87F7-4371-833A-08B7C959F82F}" destId="{20EA3831-B1E5-4F64-BB55-1252790734E5}" srcOrd="1" destOrd="0" presId="urn:microsoft.com/office/officeart/2005/8/layout/hList1"/>
    <dgm:cxn modelId="{AA340E3E-4A3D-45C5-A758-E84B4A3F385A}" type="presParOf" srcId="{9F1761BE-87F7-4371-833A-08B7C959F82F}" destId="{7B5A94CB-259E-4E95-82C1-F0E6C5503542}" srcOrd="2" destOrd="0" presId="urn:microsoft.com/office/officeart/2005/8/layout/hList1"/>
    <dgm:cxn modelId="{BE176C47-AC59-47B5-9FD6-60B836AC0D05}" type="presParOf" srcId="{7B5A94CB-259E-4E95-82C1-F0E6C5503542}" destId="{161DCCB5-3EEC-49F1-8423-D6FC5AF3C54E}" srcOrd="0" destOrd="0" presId="urn:microsoft.com/office/officeart/2005/8/layout/hList1"/>
    <dgm:cxn modelId="{C5FD51E2-F9D4-499F-994C-59B66683556E}" type="presParOf" srcId="{7B5A94CB-259E-4E95-82C1-F0E6C5503542}" destId="{1E5CF848-D2FB-45F7-9178-7EB5B4AB75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3011A1-0AAD-4C7B-A08F-6003C67FB8C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0D538FF-12FD-4DDB-8267-44DD647BA22A}">
      <dgm:prSet phldrT="[Текст]"/>
      <dgm:spPr/>
      <dgm:t>
        <a:bodyPr/>
        <a:lstStyle/>
        <a:p>
          <a:r>
            <a:rPr lang="ru-RU" dirty="0" smtClean="0"/>
            <a:t>Модель</a:t>
          </a:r>
          <a:endParaRPr lang="ru-RU" dirty="0"/>
        </a:p>
      </dgm:t>
    </dgm:pt>
    <dgm:pt modelId="{6A9903C0-FDDB-47AF-AA16-3D07DAF203C6}" type="parTrans" cxnId="{2A501A0B-7861-4319-97E2-367D4B10E898}">
      <dgm:prSet/>
      <dgm:spPr/>
      <dgm:t>
        <a:bodyPr/>
        <a:lstStyle/>
        <a:p>
          <a:endParaRPr lang="ru-RU"/>
        </a:p>
      </dgm:t>
    </dgm:pt>
    <dgm:pt modelId="{C1F326B1-FFC1-4954-9FA6-FE229572B0EF}" type="sibTrans" cxnId="{2A501A0B-7861-4319-97E2-367D4B10E898}">
      <dgm:prSet/>
      <dgm:spPr/>
      <dgm:t>
        <a:bodyPr/>
        <a:lstStyle/>
        <a:p>
          <a:endParaRPr lang="ru-RU"/>
        </a:p>
      </dgm:t>
    </dgm:pt>
    <dgm:pt modelId="{61B1E4C6-5B34-4169-8D93-A5EB3C283E39}">
      <dgm:prSet phldrT="[Текст]"/>
      <dgm:spPr/>
      <dgm:t>
        <a:bodyPr/>
        <a:lstStyle/>
        <a:p>
          <a:r>
            <a:rPr lang="ru-RU" dirty="0" smtClean="0"/>
            <a:t>Назначение</a:t>
          </a:r>
          <a:endParaRPr lang="ru-RU" dirty="0"/>
        </a:p>
      </dgm:t>
    </dgm:pt>
    <dgm:pt modelId="{0AE0AB6E-4BD0-4E85-99D0-5C36E12A4967}" type="parTrans" cxnId="{18F5A963-D0AC-46E2-9D7A-0DCD8A0BA06D}">
      <dgm:prSet/>
      <dgm:spPr/>
      <dgm:t>
        <a:bodyPr/>
        <a:lstStyle/>
        <a:p>
          <a:endParaRPr lang="ru-RU"/>
        </a:p>
      </dgm:t>
    </dgm:pt>
    <dgm:pt modelId="{E0D8127F-1D44-4140-BEE9-26D6D5121379}" type="sibTrans" cxnId="{18F5A963-D0AC-46E2-9D7A-0DCD8A0BA06D}">
      <dgm:prSet/>
      <dgm:spPr/>
      <dgm:t>
        <a:bodyPr/>
        <a:lstStyle/>
        <a:p>
          <a:endParaRPr lang="ru-RU"/>
        </a:p>
      </dgm:t>
    </dgm:pt>
    <dgm:pt modelId="{5B42A171-8BBC-46C5-ABCD-303B7628AE61}">
      <dgm:prSet phldrT="[Текст]"/>
      <dgm:spPr/>
      <dgm:t>
        <a:bodyPr/>
        <a:lstStyle/>
        <a:p>
          <a:r>
            <a:rPr lang="ru-RU" dirty="0" smtClean="0"/>
            <a:t>География</a:t>
          </a:r>
          <a:endParaRPr lang="ru-RU" dirty="0"/>
        </a:p>
      </dgm:t>
    </dgm:pt>
    <dgm:pt modelId="{F5A6BA99-BF8F-4CF0-A753-CF98B59268B8}" type="parTrans" cxnId="{AB363319-3B93-417E-8E93-C3C3BE724A49}">
      <dgm:prSet/>
      <dgm:spPr/>
      <dgm:t>
        <a:bodyPr/>
        <a:lstStyle/>
        <a:p>
          <a:endParaRPr lang="ru-RU"/>
        </a:p>
      </dgm:t>
    </dgm:pt>
    <dgm:pt modelId="{BA88E5F5-299B-4C32-B564-0D153F4A68FC}" type="sibTrans" cxnId="{AB363319-3B93-417E-8E93-C3C3BE724A49}">
      <dgm:prSet/>
      <dgm:spPr/>
      <dgm:t>
        <a:bodyPr/>
        <a:lstStyle/>
        <a:p>
          <a:endParaRPr lang="ru-RU"/>
        </a:p>
      </dgm:t>
    </dgm:pt>
    <dgm:pt modelId="{D3B0363C-AC98-488F-AEA5-E8729E988275}" type="pres">
      <dgm:prSet presAssocID="{8E3011A1-0AAD-4C7B-A08F-6003C67FB8CA}" presName="linear" presStyleCnt="0">
        <dgm:presLayoutVars>
          <dgm:dir/>
          <dgm:animLvl val="lvl"/>
          <dgm:resizeHandles val="exact"/>
        </dgm:presLayoutVars>
      </dgm:prSet>
      <dgm:spPr/>
    </dgm:pt>
    <dgm:pt modelId="{2C5B59DC-9901-417F-8E1D-01E34EFCECB5}" type="pres">
      <dgm:prSet presAssocID="{A0D538FF-12FD-4DDB-8267-44DD647BA22A}" presName="parentLin" presStyleCnt="0"/>
      <dgm:spPr/>
    </dgm:pt>
    <dgm:pt modelId="{F94D63AD-7A6E-4E4D-A2BA-19F6D263FE81}" type="pres">
      <dgm:prSet presAssocID="{A0D538FF-12FD-4DDB-8267-44DD647BA22A}" presName="parentLeftMargin" presStyleLbl="node1" presStyleIdx="0" presStyleCnt="3"/>
      <dgm:spPr/>
    </dgm:pt>
    <dgm:pt modelId="{ED4C1AD9-CCF2-40EE-8DFB-D482E96BA0E7}" type="pres">
      <dgm:prSet presAssocID="{A0D538FF-12FD-4DDB-8267-44DD647BA2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B154BE-7FC3-465A-BC14-2C5D1EEFB78A}" type="pres">
      <dgm:prSet presAssocID="{A0D538FF-12FD-4DDB-8267-44DD647BA22A}" presName="negativeSpace" presStyleCnt="0"/>
      <dgm:spPr/>
    </dgm:pt>
    <dgm:pt modelId="{87978A0D-1C9F-4BD2-88ED-4105919291BB}" type="pres">
      <dgm:prSet presAssocID="{A0D538FF-12FD-4DDB-8267-44DD647BA22A}" presName="childText" presStyleLbl="conFgAcc1" presStyleIdx="0" presStyleCnt="3">
        <dgm:presLayoutVars>
          <dgm:bulletEnabled val="1"/>
        </dgm:presLayoutVars>
      </dgm:prSet>
      <dgm:spPr/>
    </dgm:pt>
    <dgm:pt modelId="{B5B5619D-0C45-45D2-8674-C4F6323DF4F5}" type="pres">
      <dgm:prSet presAssocID="{C1F326B1-FFC1-4954-9FA6-FE229572B0EF}" presName="spaceBetweenRectangles" presStyleCnt="0"/>
      <dgm:spPr/>
    </dgm:pt>
    <dgm:pt modelId="{90340ECE-D7C6-46AA-BEBE-FC15C052DF09}" type="pres">
      <dgm:prSet presAssocID="{61B1E4C6-5B34-4169-8D93-A5EB3C283E39}" presName="parentLin" presStyleCnt="0"/>
      <dgm:spPr/>
    </dgm:pt>
    <dgm:pt modelId="{45CDFAD1-4957-45E0-8F5E-268B1D87CA42}" type="pres">
      <dgm:prSet presAssocID="{61B1E4C6-5B34-4169-8D93-A5EB3C283E39}" presName="parentLeftMargin" presStyleLbl="node1" presStyleIdx="0" presStyleCnt="3"/>
      <dgm:spPr/>
    </dgm:pt>
    <dgm:pt modelId="{5A7698AB-CFD5-4B0A-93DE-50E8F797DF28}" type="pres">
      <dgm:prSet presAssocID="{61B1E4C6-5B34-4169-8D93-A5EB3C283E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69748C-EA77-467A-B679-959A04550723}" type="pres">
      <dgm:prSet presAssocID="{61B1E4C6-5B34-4169-8D93-A5EB3C283E39}" presName="negativeSpace" presStyleCnt="0"/>
      <dgm:spPr/>
    </dgm:pt>
    <dgm:pt modelId="{E5E73336-14B0-4239-A876-60B5A60333A1}" type="pres">
      <dgm:prSet presAssocID="{61B1E4C6-5B34-4169-8D93-A5EB3C283E39}" presName="childText" presStyleLbl="conFgAcc1" presStyleIdx="1" presStyleCnt="3">
        <dgm:presLayoutVars>
          <dgm:bulletEnabled val="1"/>
        </dgm:presLayoutVars>
      </dgm:prSet>
      <dgm:spPr/>
    </dgm:pt>
    <dgm:pt modelId="{27CC80C0-FECC-4D56-9DCB-3218C7EE61C6}" type="pres">
      <dgm:prSet presAssocID="{E0D8127F-1D44-4140-BEE9-26D6D5121379}" presName="spaceBetweenRectangles" presStyleCnt="0"/>
      <dgm:spPr/>
    </dgm:pt>
    <dgm:pt modelId="{5680DECC-A7E3-4301-9760-88E4DBADFF15}" type="pres">
      <dgm:prSet presAssocID="{5B42A171-8BBC-46C5-ABCD-303B7628AE61}" presName="parentLin" presStyleCnt="0"/>
      <dgm:spPr/>
    </dgm:pt>
    <dgm:pt modelId="{04471E08-9A8B-4B19-B721-63F0BFC305C4}" type="pres">
      <dgm:prSet presAssocID="{5B42A171-8BBC-46C5-ABCD-303B7628AE61}" presName="parentLeftMargin" presStyleLbl="node1" presStyleIdx="1" presStyleCnt="3"/>
      <dgm:spPr/>
    </dgm:pt>
    <dgm:pt modelId="{5892183E-F986-48C9-8961-1265CA48DE71}" type="pres">
      <dgm:prSet presAssocID="{5B42A171-8BBC-46C5-ABCD-303B7628AE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5D8789-D07F-449D-8BE4-9BFD897BE993}" type="pres">
      <dgm:prSet presAssocID="{5B42A171-8BBC-46C5-ABCD-303B7628AE61}" presName="negativeSpace" presStyleCnt="0"/>
      <dgm:spPr/>
    </dgm:pt>
    <dgm:pt modelId="{7DBAEDC7-14EA-4CCD-845D-6F4EBF31ECEA}" type="pres">
      <dgm:prSet presAssocID="{5B42A171-8BBC-46C5-ABCD-303B7628AE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D3B89B4-EE77-4A3D-A417-E1919D96BCA3}" type="presOf" srcId="{A0D538FF-12FD-4DDB-8267-44DD647BA22A}" destId="{F94D63AD-7A6E-4E4D-A2BA-19F6D263FE81}" srcOrd="0" destOrd="0" presId="urn:microsoft.com/office/officeart/2005/8/layout/list1"/>
    <dgm:cxn modelId="{26346356-F67C-4119-ACC5-A00A01C9A5FA}" type="presOf" srcId="{61B1E4C6-5B34-4169-8D93-A5EB3C283E39}" destId="{5A7698AB-CFD5-4B0A-93DE-50E8F797DF28}" srcOrd="1" destOrd="0" presId="urn:microsoft.com/office/officeart/2005/8/layout/list1"/>
    <dgm:cxn modelId="{F8CF78A6-0AFF-430D-8B25-5D23EF645075}" type="presOf" srcId="{61B1E4C6-5B34-4169-8D93-A5EB3C283E39}" destId="{45CDFAD1-4957-45E0-8F5E-268B1D87CA42}" srcOrd="0" destOrd="0" presId="urn:microsoft.com/office/officeart/2005/8/layout/list1"/>
    <dgm:cxn modelId="{BCA1D5B9-B095-4920-8955-8640BFEA06C1}" type="presOf" srcId="{8E3011A1-0AAD-4C7B-A08F-6003C67FB8CA}" destId="{D3B0363C-AC98-488F-AEA5-E8729E988275}" srcOrd="0" destOrd="0" presId="urn:microsoft.com/office/officeart/2005/8/layout/list1"/>
    <dgm:cxn modelId="{AB363319-3B93-417E-8E93-C3C3BE724A49}" srcId="{8E3011A1-0AAD-4C7B-A08F-6003C67FB8CA}" destId="{5B42A171-8BBC-46C5-ABCD-303B7628AE61}" srcOrd="2" destOrd="0" parTransId="{F5A6BA99-BF8F-4CF0-A753-CF98B59268B8}" sibTransId="{BA88E5F5-299B-4C32-B564-0D153F4A68FC}"/>
    <dgm:cxn modelId="{4C624A00-6B30-4A77-9B2E-67E51D6A85F1}" type="presOf" srcId="{A0D538FF-12FD-4DDB-8267-44DD647BA22A}" destId="{ED4C1AD9-CCF2-40EE-8DFB-D482E96BA0E7}" srcOrd="1" destOrd="0" presId="urn:microsoft.com/office/officeart/2005/8/layout/list1"/>
    <dgm:cxn modelId="{2A501A0B-7861-4319-97E2-367D4B10E898}" srcId="{8E3011A1-0AAD-4C7B-A08F-6003C67FB8CA}" destId="{A0D538FF-12FD-4DDB-8267-44DD647BA22A}" srcOrd="0" destOrd="0" parTransId="{6A9903C0-FDDB-47AF-AA16-3D07DAF203C6}" sibTransId="{C1F326B1-FFC1-4954-9FA6-FE229572B0EF}"/>
    <dgm:cxn modelId="{4E206E3A-6CAE-4ADB-B9CE-FEE4518FB880}" type="presOf" srcId="{5B42A171-8BBC-46C5-ABCD-303B7628AE61}" destId="{04471E08-9A8B-4B19-B721-63F0BFC305C4}" srcOrd="0" destOrd="0" presId="urn:microsoft.com/office/officeart/2005/8/layout/list1"/>
    <dgm:cxn modelId="{18F5A963-D0AC-46E2-9D7A-0DCD8A0BA06D}" srcId="{8E3011A1-0AAD-4C7B-A08F-6003C67FB8CA}" destId="{61B1E4C6-5B34-4169-8D93-A5EB3C283E39}" srcOrd="1" destOrd="0" parTransId="{0AE0AB6E-4BD0-4E85-99D0-5C36E12A4967}" sibTransId="{E0D8127F-1D44-4140-BEE9-26D6D5121379}"/>
    <dgm:cxn modelId="{302271D2-4EDB-439F-A56A-61209131F989}" type="presOf" srcId="{5B42A171-8BBC-46C5-ABCD-303B7628AE61}" destId="{5892183E-F986-48C9-8961-1265CA48DE71}" srcOrd="1" destOrd="0" presId="urn:microsoft.com/office/officeart/2005/8/layout/list1"/>
    <dgm:cxn modelId="{43BFD2A7-F4FE-4CC9-A1B3-A9802E353D0E}" type="presParOf" srcId="{D3B0363C-AC98-488F-AEA5-E8729E988275}" destId="{2C5B59DC-9901-417F-8E1D-01E34EFCECB5}" srcOrd="0" destOrd="0" presId="urn:microsoft.com/office/officeart/2005/8/layout/list1"/>
    <dgm:cxn modelId="{6DEB2025-F04D-43EF-995B-5981738DC28F}" type="presParOf" srcId="{2C5B59DC-9901-417F-8E1D-01E34EFCECB5}" destId="{F94D63AD-7A6E-4E4D-A2BA-19F6D263FE81}" srcOrd="0" destOrd="0" presId="urn:microsoft.com/office/officeart/2005/8/layout/list1"/>
    <dgm:cxn modelId="{D6353543-1D5F-4F4C-8C55-2D038A1A0FBD}" type="presParOf" srcId="{2C5B59DC-9901-417F-8E1D-01E34EFCECB5}" destId="{ED4C1AD9-CCF2-40EE-8DFB-D482E96BA0E7}" srcOrd="1" destOrd="0" presId="urn:microsoft.com/office/officeart/2005/8/layout/list1"/>
    <dgm:cxn modelId="{A92D25D2-03BD-49A2-A708-3522F453BCED}" type="presParOf" srcId="{D3B0363C-AC98-488F-AEA5-E8729E988275}" destId="{26B154BE-7FC3-465A-BC14-2C5D1EEFB78A}" srcOrd="1" destOrd="0" presId="urn:microsoft.com/office/officeart/2005/8/layout/list1"/>
    <dgm:cxn modelId="{3F4D9825-CF40-4A51-8027-485631679538}" type="presParOf" srcId="{D3B0363C-AC98-488F-AEA5-E8729E988275}" destId="{87978A0D-1C9F-4BD2-88ED-4105919291BB}" srcOrd="2" destOrd="0" presId="urn:microsoft.com/office/officeart/2005/8/layout/list1"/>
    <dgm:cxn modelId="{E382FBD3-6E18-43DF-ADA0-133DAF926B89}" type="presParOf" srcId="{D3B0363C-AC98-488F-AEA5-E8729E988275}" destId="{B5B5619D-0C45-45D2-8674-C4F6323DF4F5}" srcOrd="3" destOrd="0" presId="urn:microsoft.com/office/officeart/2005/8/layout/list1"/>
    <dgm:cxn modelId="{576CE38C-859F-4BEB-AE0B-BE0738AD1964}" type="presParOf" srcId="{D3B0363C-AC98-488F-AEA5-E8729E988275}" destId="{90340ECE-D7C6-46AA-BEBE-FC15C052DF09}" srcOrd="4" destOrd="0" presId="urn:microsoft.com/office/officeart/2005/8/layout/list1"/>
    <dgm:cxn modelId="{3D137122-C470-4868-A8BA-45CA859605DE}" type="presParOf" srcId="{90340ECE-D7C6-46AA-BEBE-FC15C052DF09}" destId="{45CDFAD1-4957-45E0-8F5E-268B1D87CA42}" srcOrd="0" destOrd="0" presId="urn:microsoft.com/office/officeart/2005/8/layout/list1"/>
    <dgm:cxn modelId="{E78483BB-3091-4FCA-8B8E-6DB54318CDC3}" type="presParOf" srcId="{90340ECE-D7C6-46AA-BEBE-FC15C052DF09}" destId="{5A7698AB-CFD5-4B0A-93DE-50E8F797DF28}" srcOrd="1" destOrd="0" presId="urn:microsoft.com/office/officeart/2005/8/layout/list1"/>
    <dgm:cxn modelId="{575FA941-B8B1-474B-AACD-F5C3739F0031}" type="presParOf" srcId="{D3B0363C-AC98-488F-AEA5-E8729E988275}" destId="{8C69748C-EA77-467A-B679-959A04550723}" srcOrd="5" destOrd="0" presId="urn:microsoft.com/office/officeart/2005/8/layout/list1"/>
    <dgm:cxn modelId="{F8D64085-BF42-4936-80AB-719020EAA44D}" type="presParOf" srcId="{D3B0363C-AC98-488F-AEA5-E8729E988275}" destId="{E5E73336-14B0-4239-A876-60B5A60333A1}" srcOrd="6" destOrd="0" presId="urn:microsoft.com/office/officeart/2005/8/layout/list1"/>
    <dgm:cxn modelId="{0E08C4BE-E059-4F32-B2A6-80CDEB26139B}" type="presParOf" srcId="{D3B0363C-AC98-488F-AEA5-E8729E988275}" destId="{27CC80C0-FECC-4D56-9DCB-3218C7EE61C6}" srcOrd="7" destOrd="0" presId="urn:microsoft.com/office/officeart/2005/8/layout/list1"/>
    <dgm:cxn modelId="{0E7C91E6-C272-4B6F-9038-58C197CF63F2}" type="presParOf" srcId="{D3B0363C-AC98-488F-AEA5-E8729E988275}" destId="{5680DECC-A7E3-4301-9760-88E4DBADFF15}" srcOrd="8" destOrd="0" presId="urn:microsoft.com/office/officeart/2005/8/layout/list1"/>
    <dgm:cxn modelId="{C2B8A8D7-4CBF-46A1-B52B-F06066E9C1F4}" type="presParOf" srcId="{5680DECC-A7E3-4301-9760-88E4DBADFF15}" destId="{04471E08-9A8B-4B19-B721-63F0BFC305C4}" srcOrd="0" destOrd="0" presId="urn:microsoft.com/office/officeart/2005/8/layout/list1"/>
    <dgm:cxn modelId="{9D2C88BD-C693-48CE-AEC2-5EDD0E320537}" type="presParOf" srcId="{5680DECC-A7E3-4301-9760-88E4DBADFF15}" destId="{5892183E-F986-48C9-8961-1265CA48DE71}" srcOrd="1" destOrd="0" presId="urn:microsoft.com/office/officeart/2005/8/layout/list1"/>
    <dgm:cxn modelId="{28EBF35B-FE6D-4F75-B6AD-26B23911D407}" type="presParOf" srcId="{D3B0363C-AC98-488F-AEA5-E8729E988275}" destId="{A55D8789-D07F-449D-8BE4-9BFD897BE993}" srcOrd="9" destOrd="0" presId="urn:microsoft.com/office/officeart/2005/8/layout/list1"/>
    <dgm:cxn modelId="{8546730A-5695-42B1-ACE3-FC6EF73C63E5}" type="presParOf" srcId="{D3B0363C-AC98-488F-AEA5-E8729E988275}" destId="{7DBAEDC7-14EA-4CCD-845D-6F4EBF31EC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74395C-A291-4935-9237-07F7C4DE13F6}" type="doc">
      <dgm:prSet loTypeId="urn:microsoft.com/office/officeart/2005/8/layout/arrow6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A60A277C-81CF-412F-B0A3-C4985CC26389}">
      <dgm:prSet phldrT="[Текст]"/>
      <dgm:spPr/>
      <dgm:t>
        <a:bodyPr/>
        <a:lstStyle/>
        <a:p>
          <a:r>
            <a:rPr lang="ru-RU" dirty="0" smtClean="0"/>
            <a:t>Поиск</a:t>
          </a:r>
          <a:endParaRPr lang="ru-RU" dirty="0"/>
        </a:p>
      </dgm:t>
    </dgm:pt>
    <dgm:pt modelId="{43A4FD90-B6AF-408C-85F5-0752CA515DBE}" type="parTrans" cxnId="{D500B3FA-339E-469E-A7D9-506127641FE1}">
      <dgm:prSet/>
      <dgm:spPr/>
      <dgm:t>
        <a:bodyPr/>
        <a:lstStyle/>
        <a:p>
          <a:endParaRPr lang="ru-RU"/>
        </a:p>
      </dgm:t>
    </dgm:pt>
    <dgm:pt modelId="{68A1594D-8594-4847-B95B-45CBE49904CA}" type="sibTrans" cxnId="{D500B3FA-339E-469E-A7D9-506127641FE1}">
      <dgm:prSet/>
      <dgm:spPr/>
      <dgm:t>
        <a:bodyPr/>
        <a:lstStyle/>
        <a:p>
          <a:endParaRPr lang="ru-RU"/>
        </a:p>
      </dgm:t>
    </dgm:pt>
    <dgm:pt modelId="{1C877241-5873-4CD5-8803-7481FF3771A4}">
      <dgm:prSet phldrT="[Текст]"/>
      <dgm:spPr/>
      <dgm:t>
        <a:bodyPr/>
        <a:lstStyle/>
        <a:p>
          <a:r>
            <a:rPr lang="ru-RU" dirty="0" smtClean="0"/>
            <a:t>Замена</a:t>
          </a:r>
          <a:endParaRPr lang="ru-RU" dirty="0"/>
        </a:p>
      </dgm:t>
    </dgm:pt>
    <dgm:pt modelId="{8F0B6CB6-13CC-412F-99F1-9E8C4CE5F266}" type="parTrans" cxnId="{E6518740-6C66-42F3-8BBA-D3A9A8C210E7}">
      <dgm:prSet/>
      <dgm:spPr/>
      <dgm:t>
        <a:bodyPr/>
        <a:lstStyle/>
        <a:p>
          <a:endParaRPr lang="ru-RU"/>
        </a:p>
      </dgm:t>
    </dgm:pt>
    <dgm:pt modelId="{0A90D27F-3E73-44CC-819C-134524E5B5F7}" type="sibTrans" cxnId="{E6518740-6C66-42F3-8BBA-D3A9A8C210E7}">
      <dgm:prSet/>
      <dgm:spPr/>
      <dgm:t>
        <a:bodyPr/>
        <a:lstStyle/>
        <a:p>
          <a:endParaRPr lang="ru-RU"/>
        </a:p>
      </dgm:t>
    </dgm:pt>
    <dgm:pt modelId="{F5657CDF-EA1F-479E-9044-E4EA0BBB70A2}" type="pres">
      <dgm:prSet presAssocID="{9974395C-A291-4935-9237-07F7C4DE13F6}" presName="compositeShape" presStyleCnt="0">
        <dgm:presLayoutVars>
          <dgm:chMax val="2"/>
          <dgm:dir/>
          <dgm:resizeHandles val="exact"/>
        </dgm:presLayoutVars>
      </dgm:prSet>
      <dgm:spPr/>
    </dgm:pt>
    <dgm:pt modelId="{D9BBCD1B-24A8-493C-9E48-11C716C22920}" type="pres">
      <dgm:prSet presAssocID="{9974395C-A291-4935-9237-07F7C4DE13F6}" presName="ribbon" presStyleLbl="node1" presStyleIdx="0" presStyleCnt="1"/>
      <dgm:spPr/>
    </dgm:pt>
    <dgm:pt modelId="{6210D893-68BD-42D9-BF05-0AC5E92CF787}" type="pres">
      <dgm:prSet presAssocID="{9974395C-A291-4935-9237-07F7C4DE13F6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0CDDC5E3-DE49-44D8-9CD4-D2D3B0366B07}" type="pres">
      <dgm:prSet presAssocID="{9974395C-A291-4935-9237-07F7C4DE13F6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147806-ED65-49E0-A40F-7939565ADD49}" type="presOf" srcId="{1C877241-5873-4CD5-8803-7481FF3771A4}" destId="{0CDDC5E3-DE49-44D8-9CD4-D2D3B0366B07}" srcOrd="0" destOrd="0" presId="urn:microsoft.com/office/officeart/2005/8/layout/arrow6"/>
    <dgm:cxn modelId="{E6518740-6C66-42F3-8BBA-D3A9A8C210E7}" srcId="{9974395C-A291-4935-9237-07F7C4DE13F6}" destId="{1C877241-5873-4CD5-8803-7481FF3771A4}" srcOrd="1" destOrd="0" parTransId="{8F0B6CB6-13CC-412F-99F1-9E8C4CE5F266}" sibTransId="{0A90D27F-3E73-44CC-819C-134524E5B5F7}"/>
    <dgm:cxn modelId="{D500B3FA-339E-469E-A7D9-506127641FE1}" srcId="{9974395C-A291-4935-9237-07F7C4DE13F6}" destId="{A60A277C-81CF-412F-B0A3-C4985CC26389}" srcOrd="0" destOrd="0" parTransId="{43A4FD90-B6AF-408C-85F5-0752CA515DBE}" sibTransId="{68A1594D-8594-4847-B95B-45CBE49904CA}"/>
    <dgm:cxn modelId="{8C99F913-A5EA-42A2-96BD-8ED17D303F62}" type="presOf" srcId="{A60A277C-81CF-412F-B0A3-C4985CC26389}" destId="{6210D893-68BD-42D9-BF05-0AC5E92CF787}" srcOrd="0" destOrd="0" presId="urn:microsoft.com/office/officeart/2005/8/layout/arrow6"/>
    <dgm:cxn modelId="{F69DFB8F-C409-4D56-A05E-1D82EE4A6C03}" type="presOf" srcId="{9974395C-A291-4935-9237-07F7C4DE13F6}" destId="{F5657CDF-EA1F-479E-9044-E4EA0BBB70A2}" srcOrd="0" destOrd="0" presId="urn:microsoft.com/office/officeart/2005/8/layout/arrow6"/>
    <dgm:cxn modelId="{B7AC5F70-8108-4299-AF7B-4CBD80D8742E}" type="presParOf" srcId="{F5657CDF-EA1F-479E-9044-E4EA0BBB70A2}" destId="{D9BBCD1B-24A8-493C-9E48-11C716C22920}" srcOrd="0" destOrd="0" presId="urn:microsoft.com/office/officeart/2005/8/layout/arrow6"/>
    <dgm:cxn modelId="{0999E114-4758-49BA-B9F1-8E5D676EC1A5}" type="presParOf" srcId="{F5657CDF-EA1F-479E-9044-E4EA0BBB70A2}" destId="{6210D893-68BD-42D9-BF05-0AC5E92CF787}" srcOrd="1" destOrd="0" presId="urn:microsoft.com/office/officeart/2005/8/layout/arrow6"/>
    <dgm:cxn modelId="{F5BD8625-28FE-4EBB-BDC6-E14729F3730C}" type="presParOf" srcId="{F5657CDF-EA1F-479E-9044-E4EA0BBB70A2}" destId="{0CDDC5E3-DE49-44D8-9CD4-D2D3B0366B0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45006A-31C4-4CA4-92F1-3BC9B64C3171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5E2A8D2C-9C9A-468D-9997-3F16A8C1CC13}">
      <dgm:prSet phldrT="[Текст]"/>
      <dgm:spPr/>
      <dgm:t>
        <a:bodyPr/>
        <a:lstStyle/>
        <a:p>
          <a:r>
            <a:rPr lang="ru-RU" dirty="0" smtClean="0"/>
            <a:t>Поставщики</a:t>
          </a:r>
          <a:endParaRPr lang="ru-RU" dirty="0"/>
        </a:p>
      </dgm:t>
    </dgm:pt>
    <dgm:pt modelId="{22BD390C-6D49-4ED6-BC4B-F118168B4AF3}" type="parTrans" cxnId="{93483E83-AF63-4818-9318-16BA00D7BA58}">
      <dgm:prSet/>
      <dgm:spPr/>
      <dgm:t>
        <a:bodyPr/>
        <a:lstStyle/>
        <a:p>
          <a:endParaRPr lang="ru-RU"/>
        </a:p>
      </dgm:t>
    </dgm:pt>
    <dgm:pt modelId="{0CB2B733-23FD-4066-B8F7-8F77BE60EEAD}" type="sibTrans" cxnId="{93483E83-AF63-4818-9318-16BA00D7BA58}">
      <dgm:prSet/>
      <dgm:spPr/>
      <dgm:t>
        <a:bodyPr/>
        <a:lstStyle/>
        <a:p>
          <a:endParaRPr lang="ru-RU"/>
        </a:p>
      </dgm:t>
    </dgm:pt>
    <dgm:pt modelId="{DB380560-320C-4150-B65C-0708420D64B9}">
      <dgm:prSet phldrT="[Текст]"/>
      <dgm:spPr/>
      <dgm:t>
        <a:bodyPr/>
        <a:lstStyle/>
        <a:p>
          <a:r>
            <a:rPr lang="ru-RU" dirty="0" smtClean="0"/>
            <a:t>Пользователи</a:t>
          </a:r>
          <a:endParaRPr lang="ru-RU" dirty="0"/>
        </a:p>
      </dgm:t>
    </dgm:pt>
    <dgm:pt modelId="{EEC3E9A4-423C-443E-89C8-ABE7EAB42E4E}" type="parTrans" cxnId="{0E0AA132-8D4C-4016-A5E2-7238A3E31B9E}">
      <dgm:prSet/>
      <dgm:spPr/>
      <dgm:t>
        <a:bodyPr/>
        <a:lstStyle/>
        <a:p>
          <a:endParaRPr lang="ru-RU"/>
        </a:p>
      </dgm:t>
    </dgm:pt>
    <dgm:pt modelId="{733644EA-01EC-456A-A7C4-B93C25D2F98F}" type="sibTrans" cxnId="{0E0AA132-8D4C-4016-A5E2-7238A3E31B9E}">
      <dgm:prSet/>
      <dgm:spPr/>
      <dgm:t>
        <a:bodyPr/>
        <a:lstStyle/>
        <a:p>
          <a:endParaRPr lang="ru-RU"/>
        </a:p>
      </dgm:t>
    </dgm:pt>
    <dgm:pt modelId="{B118931C-EE85-4A26-A001-4CA59882A2BE}">
      <dgm:prSet phldrT="[Текст]"/>
      <dgm:spPr/>
      <dgm:t>
        <a:bodyPr/>
        <a:lstStyle/>
        <a:p>
          <a:r>
            <a:rPr lang="ru-RU" dirty="0" smtClean="0"/>
            <a:t>Эксперты</a:t>
          </a:r>
          <a:endParaRPr lang="ru-RU" dirty="0"/>
        </a:p>
      </dgm:t>
    </dgm:pt>
    <dgm:pt modelId="{661AF2E7-5EDF-40BC-A4F3-3A1263431442}" type="parTrans" cxnId="{89D14198-2AEA-43F1-A1A2-51CF46453547}">
      <dgm:prSet/>
      <dgm:spPr/>
      <dgm:t>
        <a:bodyPr/>
        <a:lstStyle/>
        <a:p>
          <a:endParaRPr lang="ru-RU"/>
        </a:p>
      </dgm:t>
    </dgm:pt>
    <dgm:pt modelId="{26F692DD-8DAB-4C65-AA75-9A0F222EDFFB}" type="sibTrans" cxnId="{89D14198-2AEA-43F1-A1A2-51CF46453547}">
      <dgm:prSet/>
      <dgm:spPr/>
      <dgm:t>
        <a:bodyPr/>
        <a:lstStyle/>
        <a:p>
          <a:endParaRPr lang="ru-RU"/>
        </a:p>
      </dgm:t>
    </dgm:pt>
    <dgm:pt modelId="{D4AE9638-0EA3-4F73-A994-F5E2417A9177}" type="pres">
      <dgm:prSet presAssocID="{5C45006A-31C4-4CA4-92F1-3BC9B64C3171}" presName="cycle" presStyleCnt="0">
        <dgm:presLayoutVars>
          <dgm:dir/>
          <dgm:resizeHandles val="exact"/>
        </dgm:presLayoutVars>
      </dgm:prSet>
      <dgm:spPr/>
    </dgm:pt>
    <dgm:pt modelId="{B19FC668-A5A6-4604-A6E9-26E97996F2CE}" type="pres">
      <dgm:prSet presAssocID="{5E2A8D2C-9C9A-468D-9997-3F16A8C1CC13}" presName="node" presStyleLbl="node1" presStyleIdx="0" presStyleCnt="3">
        <dgm:presLayoutVars>
          <dgm:bulletEnabled val="1"/>
        </dgm:presLayoutVars>
      </dgm:prSet>
      <dgm:spPr/>
    </dgm:pt>
    <dgm:pt modelId="{F22B2677-6455-42E3-AB56-CF03835B494C}" type="pres">
      <dgm:prSet presAssocID="{0CB2B733-23FD-4066-B8F7-8F77BE60EEAD}" presName="sibTrans" presStyleLbl="sibTrans2D1" presStyleIdx="0" presStyleCnt="3"/>
      <dgm:spPr/>
    </dgm:pt>
    <dgm:pt modelId="{98384495-45AC-4E62-97D3-2B59E1CCC995}" type="pres">
      <dgm:prSet presAssocID="{0CB2B733-23FD-4066-B8F7-8F77BE60EEAD}" presName="connectorText" presStyleLbl="sibTrans2D1" presStyleIdx="0" presStyleCnt="3"/>
      <dgm:spPr/>
    </dgm:pt>
    <dgm:pt modelId="{3FAD9AC4-8610-40C8-A1B8-409DABEFED54}" type="pres">
      <dgm:prSet presAssocID="{DB380560-320C-4150-B65C-0708420D64B9}" presName="node" presStyleLbl="node1" presStyleIdx="1" presStyleCnt="3">
        <dgm:presLayoutVars>
          <dgm:bulletEnabled val="1"/>
        </dgm:presLayoutVars>
      </dgm:prSet>
      <dgm:spPr/>
    </dgm:pt>
    <dgm:pt modelId="{64DB756E-0551-4E6C-A4CC-806778A544C4}" type="pres">
      <dgm:prSet presAssocID="{733644EA-01EC-456A-A7C4-B93C25D2F98F}" presName="sibTrans" presStyleLbl="sibTrans2D1" presStyleIdx="1" presStyleCnt="3"/>
      <dgm:spPr/>
    </dgm:pt>
    <dgm:pt modelId="{7709AD2D-8280-41B1-B380-A72D6EA20AC0}" type="pres">
      <dgm:prSet presAssocID="{733644EA-01EC-456A-A7C4-B93C25D2F98F}" presName="connectorText" presStyleLbl="sibTrans2D1" presStyleIdx="1" presStyleCnt="3"/>
      <dgm:spPr/>
    </dgm:pt>
    <dgm:pt modelId="{4FC5DA92-98C5-4FEB-80B5-9FDC34A969E0}" type="pres">
      <dgm:prSet presAssocID="{B118931C-EE85-4A26-A001-4CA59882A2BE}" presName="node" presStyleLbl="node1" presStyleIdx="2" presStyleCnt="3">
        <dgm:presLayoutVars>
          <dgm:bulletEnabled val="1"/>
        </dgm:presLayoutVars>
      </dgm:prSet>
      <dgm:spPr/>
    </dgm:pt>
    <dgm:pt modelId="{9B3AB2B6-8704-4D4C-989C-F1348CBC992B}" type="pres">
      <dgm:prSet presAssocID="{26F692DD-8DAB-4C65-AA75-9A0F222EDFFB}" presName="sibTrans" presStyleLbl="sibTrans2D1" presStyleIdx="2" presStyleCnt="3"/>
      <dgm:spPr/>
    </dgm:pt>
    <dgm:pt modelId="{6E406B9F-6182-478E-9F94-BE70462CA811}" type="pres">
      <dgm:prSet presAssocID="{26F692DD-8DAB-4C65-AA75-9A0F222EDFFB}" presName="connectorText" presStyleLbl="sibTrans2D1" presStyleIdx="2" presStyleCnt="3"/>
      <dgm:spPr/>
    </dgm:pt>
  </dgm:ptLst>
  <dgm:cxnLst>
    <dgm:cxn modelId="{BD50EBB9-26D0-4CB7-AD1C-A67AAEF8AEAA}" type="presOf" srcId="{733644EA-01EC-456A-A7C4-B93C25D2F98F}" destId="{7709AD2D-8280-41B1-B380-A72D6EA20AC0}" srcOrd="1" destOrd="0" presId="urn:microsoft.com/office/officeart/2005/8/layout/cycle2"/>
    <dgm:cxn modelId="{0E0AA132-8D4C-4016-A5E2-7238A3E31B9E}" srcId="{5C45006A-31C4-4CA4-92F1-3BC9B64C3171}" destId="{DB380560-320C-4150-B65C-0708420D64B9}" srcOrd="1" destOrd="0" parTransId="{EEC3E9A4-423C-443E-89C8-ABE7EAB42E4E}" sibTransId="{733644EA-01EC-456A-A7C4-B93C25D2F98F}"/>
    <dgm:cxn modelId="{86FEC121-0B8D-47EE-AC58-36DFDD574CCE}" type="presOf" srcId="{B118931C-EE85-4A26-A001-4CA59882A2BE}" destId="{4FC5DA92-98C5-4FEB-80B5-9FDC34A969E0}" srcOrd="0" destOrd="0" presId="urn:microsoft.com/office/officeart/2005/8/layout/cycle2"/>
    <dgm:cxn modelId="{93483E83-AF63-4818-9318-16BA00D7BA58}" srcId="{5C45006A-31C4-4CA4-92F1-3BC9B64C3171}" destId="{5E2A8D2C-9C9A-468D-9997-3F16A8C1CC13}" srcOrd="0" destOrd="0" parTransId="{22BD390C-6D49-4ED6-BC4B-F118168B4AF3}" sibTransId="{0CB2B733-23FD-4066-B8F7-8F77BE60EEAD}"/>
    <dgm:cxn modelId="{57719A48-9BB5-4BAB-A921-1EBCCEC977D3}" type="presOf" srcId="{DB380560-320C-4150-B65C-0708420D64B9}" destId="{3FAD9AC4-8610-40C8-A1B8-409DABEFED54}" srcOrd="0" destOrd="0" presId="urn:microsoft.com/office/officeart/2005/8/layout/cycle2"/>
    <dgm:cxn modelId="{2A75D5D2-E47A-4CA6-BDF0-65F8DEBE3E09}" type="presOf" srcId="{26F692DD-8DAB-4C65-AA75-9A0F222EDFFB}" destId="{6E406B9F-6182-478E-9F94-BE70462CA811}" srcOrd="1" destOrd="0" presId="urn:microsoft.com/office/officeart/2005/8/layout/cycle2"/>
    <dgm:cxn modelId="{44112E35-A7CE-41E3-85ED-A126116685F1}" type="presOf" srcId="{0CB2B733-23FD-4066-B8F7-8F77BE60EEAD}" destId="{98384495-45AC-4E62-97D3-2B59E1CCC995}" srcOrd="1" destOrd="0" presId="urn:microsoft.com/office/officeart/2005/8/layout/cycle2"/>
    <dgm:cxn modelId="{D26EF389-3BA6-44F7-A78C-334FF090674E}" type="presOf" srcId="{0CB2B733-23FD-4066-B8F7-8F77BE60EEAD}" destId="{F22B2677-6455-42E3-AB56-CF03835B494C}" srcOrd="0" destOrd="0" presId="urn:microsoft.com/office/officeart/2005/8/layout/cycle2"/>
    <dgm:cxn modelId="{3BDB403F-E6AC-45B3-9438-B76F1BF806B8}" type="presOf" srcId="{733644EA-01EC-456A-A7C4-B93C25D2F98F}" destId="{64DB756E-0551-4E6C-A4CC-806778A544C4}" srcOrd="0" destOrd="0" presId="urn:microsoft.com/office/officeart/2005/8/layout/cycle2"/>
    <dgm:cxn modelId="{89D14198-2AEA-43F1-A1A2-51CF46453547}" srcId="{5C45006A-31C4-4CA4-92F1-3BC9B64C3171}" destId="{B118931C-EE85-4A26-A001-4CA59882A2BE}" srcOrd="2" destOrd="0" parTransId="{661AF2E7-5EDF-40BC-A4F3-3A1263431442}" sibTransId="{26F692DD-8DAB-4C65-AA75-9A0F222EDFFB}"/>
    <dgm:cxn modelId="{70A04BC1-4E3C-4502-98BD-7321CA96FA78}" type="presOf" srcId="{5E2A8D2C-9C9A-468D-9997-3F16A8C1CC13}" destId="{B19FC668-A5A6-4604-A6E9-26E97996F2CE}" srcOrd="0" destOrd="0" presId="urn:microsoft.com/office/officeart/2005/8/layout/cycle2"/>
    <dgm:cxn modelId="{20E66C96-49AE-4142-83E9-1C551B5C9DCD}" type="presOf" srcId="{26F692DD-8DAB-4C65-AA75-9A0F222EDFFB}" destId="{9B3AB2B6-8704-4D4C-989C-F1348CBC992B}" srcOrd="0" destOrd="0" presId="urn:microsoft.com/office/officeart/2005/8/layout/cycle2"/>
    <dgm:cxn modelId="{C6D7C501-9B04-42FD-A89F-56CAC0C31A97}" type="presOf" srcId="{5C45006A-31C4-4CA4-92F1-3BC9B64C3171}" destId="{D4AE9638-0EA3-4F73-A994-F5E2417A9177}" srcOrd="0" destOrd="0" presId="urn:microsoft.com/office/officeart/2005/8/layout/cycle2"/>
    <dgm:cxn modelId="{67336B60-854A-4448-9E1F-4CC4D296C00F}" type="presParOf" srcId="{D4AE9638-0EA3-4F73-A994-F5E2417A9177}" destId="{B19FC668-A5A6-4604-A6E9-26E97996F2CE}" srcOrd="0" destOrd="0" presId="urn:microsoft.com/office/officeart/2005/8/layout/cycle2"/>
    <dgm:cxn modelId="{F3AC7731-7E83-4A24-83DB-3DD6F1DBC512}" type="presParOf" srcId="{D4AE9638-0EA3-4F73-A994-F5E2417A9177}" destId="{F22B2677-6455-42E3-AB56-CF03835B494C}" srcOrd="1" destOrd="0" presId="urn:microsoft.com/office/officeart/2005/8/layout/cycle2"/>
    <dgm:cxn modelId="{F21EE893-1584-4C92-9A5F-A629998DC222}" type="presParOf" srcId="{F22B2677-6455-42E3-AB56-CF03835B494C}" destId="{98384495-45AC-4E62-97D3-2B59E1CCC995}" srcOrd="0" destOrd="0" presId="urn:microsoft.com/office/officeart/2005/8/layout/cycle2"/>
    <dgm:cxn modelId="{6D5F5257-E8B3-45D0-AF11-393C59F2F3A0}" type="presParOf" srcId="{D4AE9638-0EA3-4F73-A994-F5E2417A9177}" destId="{3FAD9AC4-8610-40C8-A1B8-409DABEFED54}" srcOrd="2" destOrd="0" presId="urn:microsoft.com/office/officeart/2005/8/layout/cycle2"/>
    <dgm:cxn modelId="{28C04965-1E5D-4B7F-B94C-9C6432AE0B38}" type="presParOf" srcId="{D4AE9638-0EA3-4F73-A994-F5E2417A9177}" destId="{64DB756E-0551-4E6C-A4CC-806778A544C4}" srcOrd="3" destOrd="0" presId="urn:microsoft.com/office/officeart/2005/8/layout/cycle2"/>
    <dgm:cxn modelId="{C770A92E-14C2-4115-A37A-EAFCE1872823}" type="presParOf" srcId="{64DB756E-0551-4E6C-A4CC-806778A544C4}" destId="{7709AD2D-8280-41B1-B380-A72D6EA20AC0}" srcOrd="0" destOrd="0" presId="urn:microsoft.com/office/officeart/2005/8/layout/cycle2"/>
    <dgm:cxn modelId="{C94AEAE3-6113-42C1-9596-D10E1EC180FA}" type="presParOf" srcId="{D4AE9638-0EA3-4F73-A994-F5E2417A9177}" destId="{4FC5DA92-98C5-4FEB-80B5-9FDC34A969E0}" srcOrd="4" destOrd="0" presId="urn:microsoft.com/office/officeart/2005/8/layout/cycle2"/>
    <dgm:cxn modelId="{8AD76A0F-C7EA-41C9-B94B-4E1ECF95CFDE}" type="presParOf" srcId="{D4AE9638-0EA3-4F73-A994-F5E2417A9177}" destId="{9B3AB2B6-8704-4D4C-989C-F1348CBC992B}" srcOrd="5" destOrd="0" presId="urn:microsoft.com/office/officeart/2005/8/layout/cycle2"/>
    <dgm:cxn modelId="{CCABB04D-F453-4116-8C71-19807EB49A22}" type="presParOf" srcId="{9B3AB2B6-8704-4D4C-989C-F1348CBC992B}" destId="{6E406B9F-6182-478E-9F94-BE70462CA8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4DB0F2-1589-4133-BE7C-16C24E536B0E}" type="doc">
      <dgm:prSet loTypeId="urn:microsoft.com/office/officeart/2008/layout/VerticalAccent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90AF9C9E-03E1-4B6A-A9DB-20C264200F8E}">
      <dgm:prSet phldrT="[Текст]"/>
      <dgm:spPr/>
      <dgm:t>
        <a:bodyPr/>
        <a:lstStyle/>
        <a:p>
          <a:endParaRPr lang="ru-RU" dirty="0"/>
        </a:p>
      </dgm:t>
    </dgm:pt>
    <dgm:pt modelId="{5AF2BF46-D680-43D6-A76E-BBB841BA3FAB}" type="parTrans" cxnId="{2385AA63-1860-4B02-ABC9-5C649536DDF6}">
      <dgm:prSet/>
      <dgm:spPr/>
      <dgm:t>
        <a:bodyPr/>
        <a:lstStyle/>
        <a:p>
          <a:endParaRPr lang="ru-RU"/>
        </a:p>
      </dgm:t>
    </dgm:pt>
    <dgm:pt modelId="{E7D3202D-351D-48B0-B9A1-831261D54A94}" type="sibTrans" cxnId="{2385AA63-1860-4B02-ABC9-5C649536DDF6}">
      <dgm:prSet/>
      <dgm:spPr/>
      <dgm:t>
        <a:bodyPr/>
        <a:lstStyle/>
        <a:p>
          <a:endParaRPr lang="ru-RU"/>
        </a:p>
      </dgm:t>
    </dgm:pt>
    <dgm:pt modelId="{2C1A3DDE-6660-4A8D-B955-F5AC376A3345}">
      <dgm:prSet phldrT="[Текст]"/>
      <dgm:spPr/>
      <dgm:t>
        <a:bodyPr/>
        <a:lstStyle/>
        <a:p>
          <a:endParaRPr lang="ru-RU" dirty="0"/>
        </a:p>
      </dgm:t>
    </dgm:pt>
    <dgm:pt modelId="{75104593-4C8F-4560-B70A-13FD156C6567}" type="parTrans" cxnId="{5A212548-D443-41FF-B11B-4F1B60D7DA3D}">
      <dgm:prSet/>
      <dgm:spPr/>
      <dgm:t>
        <a:bodyPr/>
        <a:lstStyle/>
        <a:p>
          <a:endParaRPr lang="ru-RU"/>
        </a:p>
      </dgm:t>
    </dgm:pt>
    <dgm:pt modelId="{EA621D7C-CB49-4525-85A9-DAB8ECD1F294}" type="sibTrans" cxnId="{5A212548-D443-41FF-B11B-4F1B60D7DA3D}">
      <dgm:prSet/>
      <dgm:spPr/>
      <dgm:t>
        <a:bodyPr/>
        <a:lstStyle/>
        <a:p>
          <a:endParaRPr lang="ru-RU"/>
        </a:p>
      </dgm:t>
    </dgm:pt>
    <dgm:pt modelId="{56F9FB8F-05E4-4352-A769-D9690653AD62}">
      <dgm:prSet phldrT="[Текст]"/>
      <dgm:spPr/>
      <dgm:t>
        <a:bodyPr/>
        <a:lstStyle/>
        <a:p>
          <a:endParaRPr lang="ru-RU" dirty="0"/>
        </a:p>
      </dgm:t>
    </dgm:pt>
    <dgm:pt modelId="{85974978-1136-4C53-9E15-C7FE5B13738E}" type="parTrans" cxnId="{E67F7F22-CE3B-4B1D-97EC-FFB656FDCF50}">
      <dgm:prSet/>
      <dgm:spPr/>
      <dgm:t>
        <a:bodyPr/>
        <a:lstStyle/>
        <a:p>
          <a:endParaRPr lang="ru-RU"/>
        </a:p>
      </dgm:t>
    </dgm:pt>
    <dgm:pt modelId="{D8C9DD58-474D-4D5D-A9F2-1BCBEA277C1A}" type="sibTrans" cxnId="{E67F7F22-CE3B-4B1D-97EC-FFB656FDCF50}">
      <dgm:prSet/>
      <dgm:spPr/>
      <dgm:t>
        <a:bodyPr/>
        <a:lstStyle/>
        <a:p>
          <a:endParaRPr lang="ru-RU"/>
        </a:p>
      </dgm:t>
    </dgm:pt>
    <dgm:pt modelId="{81BAF088-D33C-434B-B659-3F27F63284BB}">
      <dgm:prSet phldrT="[Текст]"/>
      <dgm:spPr/>
      <dgm:t>
        <a:bodyPr/>
        <a:lstStyle/>
        <a:p>
          <a:r>
            <a:rPr lang="ru-RU" dirty="0" smtClean="0"/>
            <a:t>Центры коллективного пользования</a:t>
          </a:r>
          <a:endParaRPr lang="ru-RU" dirty="0"/>
        </a:p>
      </dgm:t>
    </dgm:pt>
    <dgm:pt modelId="{F132E7E4-CE87-4543-81CE-03CCD548010D}" type="parTrans" cxnId="{7AFB32AF-8AA6-4E14-833F-1969D0BB59AB}">
      <dgm:prSet/>
      <dgm:spPr/>
      <dgm:t>
        <a:bodyPr/>
        <a:lstStyle/>
        <a:p>
          <a:endParaRPr lang="ru-RU"/>
        </a:p>
      </dgm:t>
    </dgm:pt>
    <dgm:pt modelId="{481776E9-FB6A-49A3-A47C-61AEBECBFE9C}" type="sibTrans" cxnId="{7AFB32AF-8AA6-4E14-833F-1969D0BB59AB}">
      <dgm:prSet/>
      <dgm:spPr/>
      <dgm:t>
        <a:bodyPr/>
        <a:lstStyle/>
        <a:p>
          <a:endParaRPr lang="ru-RU"/>
        </a:p>
      </dgm:t>
    </dgm:pt>
    <dgm:pt modelId="{DABCE4B4-DAB0-4472-833C-281966D26AFE}">
      <dgm:prSet phldrT="[Текст]"/>
      <dgm:spPr/>
      <dgm:t>
        <a:bodyPr/>
        <a:lstStyle/>
        <a:p>
          <a:r>
            <a:rPr lang="ru-RU" dirty="0" smtClean="0"/>
            <a:t>Научно-исследовательские институты</a:t>
          </a:r>
          <a:endParaRPr lang="ru-RU" dirty="0"/>
        </a:p>
      </dgm:t>
    </dgm:pt>
    <dgm:pt modelId="{0A3ACB37-81A4-4208-B995-8B2ACA3AF611}" type="sibTrans" cxnId="{EE5B70B1-03E6-4481-8370-8CC97C96D498}">
      <dgm:prSet/>
      <dgm:spPr/>
      <dgm:t>
        <a:bodyPr/>
        <a:lstStyle/>
        <a:p>
          <a:endParaRPr lang="ru-RU"/>
        </a:p>
      </dgm:t>
    </dgm:pt>
    <dgm:pt modelId="{94A2EF76-7CB3-4092-8FEA-C19E6C0819F5}" type="parTrans" cxnId="{EE5B70B1-03E6-4481-8370-8CC97C96D498}">
      <dgm:prSet/>
      <dgm:spPr/>
      <dgm:t>
        <a:bodyPr/>
        <a:lstStyle/>
        <a:p>
          <a:endParaRPr lang="ru-RU"/>
        </a:p>
      </dgm:t>
    </dgm:pt>
    <dgm:pt modelId="{6313B610-0303-44AF-AF57-7D66AF688737}">
      <dgm:prSet phldrT="[Текст]"/>
      <dgm:spPr/>
      <dgm:t>
        <a:bodyPr/>
        <a:lstStyle/>
        <a:p>
          <a:r>
            <a:rPr lang="ru-RU" dirty="0" smtClean="0"/>
            <a:t>Частные лаборатории</a:t>
          </a:r>
          <a:endParaRPr lang="ru-RU" dirty="0"/>
        </a:p>
      </dgm:t>
    </dgm:pt>
    <dgm:pt modelId="{3A6E8C11-025E-41F4-9F8C-82D82753447C}" type="sibTrans" cxnId="{CC75DDCC-BB52-4F74-B966-7963917DA75E}">
      <dgm:prSet/>
      <dgm:spPr/>
      <dgm:t>
        <a:bodyPr/>
        <a:lstStyle/>
        <a:p>
          <a:endParaRPr lang="ru-RU"/>
        </a:p>
      </dgm:t>
    </dgm:pt>
    <dgm:pt modelId="{156D15BF-C877-44AE-9718-91FCB5B139D5}" type="parTrans" cxnId="{CC75DDCC-BB52-4F74-B966-7963917DA75E}">
      <dgm:prSet/>
      <dgm:spPr/>
      <dgm:t>
        <a:bodyPr/>
        <a:lstStyle/>
        <a:p>
          <a:endParaRPr lang="ru-RU"/>
        </a:p>
      </dgm:t>
    </dgm:pt>
    <dgm:pt modelId="{29B7EBC9-84B5-483D-84B3-46BB70CD67D9}">
      <dgm:prSet phldrT="[Текст]"/>
      <dgm:spPr/>
      <dgm:t>
        <a:bodyPr/>
        <a:lstStyle/>
        <a:p>
          <a:r>
            <a:rPr lang="ru-RU" dirty="0" smtClean="0"/>
            <a:t>Высшие учебные заведения</a:t>
          </a:r>
          <a:endParaRPr lang="ru-RU" dirty="0"/>
        </a:p>
      </dgm:t>
    </dgm:pt>
    <dgm:pt modelId="{2019CA2B-7220-41AF-9542-6FFC1FD99850}" type="parTrans" cxnId="{8ED876C6-F826-4873-A45A-14B9722CD8F7}">
      <dgm:prSet/>
      <dgm:spPr/>
      <dgm:t>
        <a:bodyPr/>
        <a:lstStyle/>
        <a:p>
          <a:endParaRPr lang="ru-RU"/>
        </a:p>
      </dgm:t>
    </dgm:pt>
    <dgm:pt modelId="{AE2907D7-9F57-48D2-B653-00A61C90DF7A}" type="sibTrans" cxnId="{8ED876C6-F826-4873-A45A-14B9722CD8F7}">
      <dgm:prSet/>
      <dgm:spPr/>
      <dgm:t>
        <a:bodyPr/>
        <a:lstStyle/>
        <a:p>
          <a:endParaRPr lang="ru-RU"/>
        </a:p>
      </dgm:t>
    </dgm:pt>
    <dgm:pt modelId="{44F70894-0904-487C-945C-342028C36B4C}">
      <dgm:prSet phldrT="[Текст]"/>
      <dgm:spPr/>
      <dgm:t>
        <a:bodyPr/>
        <a:lstStyle/>
        <a:p>
          <a:endParaRPr lang="ru-RU" dirty="0"/>
        </a:p>
      </dgm:t>
    </dgm:pt>
    <dgm:pt modelId="{609CA5B1-46E5-4869-9757-ED1606CF0D01}" type="parTrans" cxnId="{43E1EBB5-F01F-41F0-86CB-DCF6ED3A47FE}">
      <dgm:prSet/>
      <dgm:spPr/>
      <dgm:t>
        <a:bodyPr/>
        <a:lstStyle/>
        <a:p>
          <a:endParaRPr lang="ru-RU"/>
        </a:p>
      </dgm:t>
    </dgm:pt>
    <dgm:pt modelId="{77DD271E-7DC1-4987-B995-05A1E1C6F52D}" type="sibTrans" cxnId="{43E1EBB5-F01F-41F0-86CB-DCF6ED3A47FE}">
      <dgm:prSet/>
      <dgm:spPr/>
      <dgm:t>
        <a:bodyPr/>
        <a:lstStyle/>
        <a:p>
          <a:endParaRPr lang="ru-RU"/>
        </a:p>
      </dgm:t>
    </dgm:pt>
    <dgm:pt modelId="{C5B890EB-D54B-4832-9978-45904411FBB8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FA195131-E6D5-4569-BC13-4E17990E034B}" type="parTrans" cxnId="{FB62C61A-9749-41B4-A553-B7164A6B9F4D}">
      <dgm:prSet/>
      <dgm:spPr/>
      <dgm:t>
        <a:bodyPr/>
        <a:lstStyle/>
        <a:p>
          <a:endParaRPr lang="ru-RU"/>
        </a:p>
      </dgm:t>
    </dgm:pt>
    <dgm:pt modelId="{5469294B-6B9A-4872-8FAA-5ADA634AED5F}" type="sibTrans" cxnId="{FB62C61A-9749-41B4-A553-B7164A6B9F4D}">
      <dgm:prSet/>
      <dgm:spPr/>
      <dgm:t>
        <a:bodyPr/>
        <a:lstStyle/>
        <a:p>
          <a:endParaRPr lang="ru-RU"/>
        </a:p>
      </dgm:t>
    </dgm:pt>
    <dgm:pt modelId="{C6E6BBAE-C536-4214-9299-532035CF2AEB}">
      <dgm:prSet phldrT="[Текст]"/>
      <dgm:spPr/>
      <dgm:t>
        <a:bodyPr/>
        <a:lstStyle/>
        <a:p>
          <a:endParaRPr lang="ru-RU" dirty="0"/>
        </a:p>
      </dgm:t>
    </dgm:pt>
    <dgm:pt modelId="{F8256BDF-A72A-4C2E-80AC-C9E1A78CC42F}" type="parTrans" cxnId="{AB93E18F-77F8-49C9-AB03-8AA61A6A57B7}">
      <dgm:prSet/>
      <dgm:spPr/>
      <dgm:t>
        <a:bodyPr/>
        <a:lstStyle/>
        <a:p>
          <a:endParaRPr lang="ru-RU"/>
        </a:p>
      </dgm:t>
    </dgm:pt>
    <dgm:pt modelId="{B0DE7436-5E79-423C-8F94-C6714BBC5EE2}" type="sibTrans" cxnId="{AB93E18F-77F8-49C9-AB03-8AA61A6A57B7}">
      <dgm:prSet/>
      <dgm:spPr/>
      <dgm:t>
        <a:bodyPr/>
        <a:lstStyle/>
        <a:p>
          <a:endParaRPr lang="ru-RU"/>
        </a:p>
      </dgm:t>
    </dgm:pt>
    <dgm:pt modelId="{802E17FF-53D4-4FF8-84EF-F2B5663B1546}">
      <dgm:prSet phldrT="[Текст]"/>
      <dgm:spPr/>
      <dgm:t>
        <a:bodyPr/>
        <a:lstStyle/>
        <a:p>
          <a:r>
            <a:rPr lang="ru-RU" dirty="0" smtClean="0"/>
            <a:t>Промышленные предприятия</a:t>
          </a:r>
          <a:endParaRPr lang="ru-RU" dirty="0"/>
        </a:p>
      </dgm:t>
    </dgm:pt>
    <dgm:pt modelId="{46CD0F08-DFFF-4029-B629-5D16DC9FFF2C}" type="parTrans" cxnId="{333077B5-11D0-4A7A-9C17-899DE25E0758}">
      <dgm:prSet/>
      <dgm:spPr/>
      <dgm:t>
        <a:bodyPr/>
        <a:lstStyle/>
        <a:p>
          <a:endParaRPr lang="ru-RU"/>
        </a:p>
      </dgm:t>
    </dgm:pt>
    <dgm:pt modelId="{0F38029F-D9BF-4880-9E23-1E942CD3D3E0}" type="sibTrans" cxnId="{333077B5-11D0-4A7A-9C17-899DE25E0758}">
      <dgm:prSet/>
      <dgm:spPr/>
      <dgm:t>
        <a:bodyPr/>
        <a:lstStyle/>
        <a:p>
          <a:endParaRPr lang="ru-RU"/>
        </a:p>
      </dgm:t>
    </dgm:pt>
    <dgm:pt modelId="{31CA5CD7-C86C-4755-95A7-0A849DFB3FB4}">
      <dgm:prSet phldrT="[Текст]"/>
      <dgm:spPr/>
      <dgm:t>
        <a:bodyPr/>
        <a:lstStyle/>
        <a:p>
          <a:endParaRPr lang="ru-RU" dirty="0"/>
        </a:p>
      </dgm:t>
    </dgm:pt>
    <dgm:pt modelId="{A165D020-3F7C-48A0-86BE-B69112C222A0}" type="parTrans" cxnId="{89AD485D-948B-4921-9432-91B2C3D82E38}">
      <dgm:prSet/>
      <dgm:spPr/>
      <dgm:t>
        <a:bodyPr/>
        <a:lstStyle/>
        <a:p>
          <a:endParaRPr lang="ru-RU"/>
        </a:p>
      </dgm:t>
    </dgm:pt>
    <dgm:pt modelId="{277B613B-7340-4D0E-801F-ACA2F4086764}" type="sibTrans" cxnId="{89AD485D-948B-4921-9432-91B2C3D82E38}">
      <dgm:prSet/>
      <dgm:spPr/>
      <dgm:t>
        <a:bodyPr/>
        <a:lstStyle/>
        <a:p>
          <a:endParaRPr lang="ru-RU"/>
        </a:p>
      </dgm:t>
    </dgm:pt>
    <dgm:pt modelId="{638A3601-E1A0-437B-8AAD-1216DECC51A2}" type="pres">
      <dgm:prSet presAssocID="{E94DB0F2-1589-4133-BE7C-16C24E536B0E}" presName="Name0" presStyleCnt="0">
        <dgm:presLayoutVars>
          <dgm:chMax/>
          <dgm:chPref/>
          <dgm:dir/>
        </dgm:presLayoutVars>
      </dgm:prSet>
      <dgm:spPr/>
    </dgm:pt>
    <dgm:pt modelId="{5B44DD47-31BD-45F8-BB10-22F464E9CE20}" type="pres">
      <dgm:prSet presAssocID="{90AF9C9E-03E1-4B6A-A9DB-20C264200F8E}" presName="parenttextcomposite" presStyleCnt="0"/>
      <dgm:spPr/>
    </dgm:pt>
    <dgm:pt modelId="{FF190A03-A6BB-4C46-9B6B-9F794CF2088C}" type="pres">
      <dgm:prSet presAssocID="{90AF9C9E-03E1-4B6A-A9DB-20C264200F8E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EE1B7D-A256-4AD3-A896-1A242E27047A}" type="pres">
      <dgm:prSet presAssocID="{90AF9C9E-03E1-4B6A-A9DB-20C264200F8E}" presName="composite" presStyleCnt="0"/>
      <dgm:spPr/>
    </dgm:pt>
    <dgm:pt modelId="{F7241DE5-7751-44CD-8529-BB74C7E69352}" type="pres">
      <dgm:prSet presAssocID="{90AF9C9E-03E1-4B6A-A9DB-20C264200F8E}" presName="chevron1" presStyleLbl="alignNode1" presStyleIdx="0" presStyleCnt="42"/>
      <dgm:spPr/>
    </dgm:pt>
    <dgm:pt modelId="{C94DF976-4421-45BD-AF64-F5042CE524E1}" type="pres">
      <dgm:prSet presAssocID="{90AF9C9E-03E1-4B6A-A9DB-20C264200F8E}" presName="chevron2" presStyleLbl="alignNode1" presStyleIdx="1" presStyleCnt="42"/>
      <dgm:spPr/>
    </dgm:pt>
    <dgm:pt modelId="{1977DE95-74DF-44ED-A551-6609D7F99CA1}" type="pres">
      <dgm:prSet presAssocID="{90AF9C9E-03E1-4B6A-A9DB-20C264200F8E}" presName="chevron3" presStyleLbl="alignNode1" presStyleIdx="2" presStyleCnt="42"/>
      <dgm:spPr/>
    </dgm:pt>
    <dgm:pt modelId="{004F0F35-14AF-4A5E-B459-79C142A8C085}" type="pres">
      <dgm:prSet presAssocID="{90AF9C9E-03E1-4B6A-A9DB-20C264200F8E}" presName="chevron4" presStyleLbl="alignNode1" presStyleIdx="3" presStyleCnt="42"/>
      <dgm:spPr/>
    </dgm:pt>
    <dgm:pt modelId="{0EAEF6DA-0D55-4068-BB1A-BC36355D0AC4}" type="pres">
      <dgm:prSet presAssocID="{90AF9C9E-03E1-4B6A-A9DB-20C264200F8E}" presName="chevron5" presStyleLbl="alignNode1" presStyleIdx="4" presStyleCnt="42"/>
      <dgm:spPr/>
    </dgm:pt>
    <dgm:pt modelId="{65269DC6-6AF7-4AD4-BA72-1CBAAD5C243A}" type="pres">
      <dgm:prSet presAssocID="{90AF9C9E-03E1-4B6A-A9DB-20C264200F8E}" presName="chevron6" presStyleLbl="alignNode1" presStyleIdx="5" presStyleCnt="42"/>
      <dgm:spPr/>
    </dgm:pt>
    <dgm:pt modelId="{6EE08390-2477-4F5F-B98C-9B491831449E}" type="pres">
      <dgm:prSet presAssocID="{90AF9C9E-03E1-4B6A-A9DB-20C264200F8E}" presName="chevron7" presStyleLbl="alignNode1" presStyleIdx="6" presStyleCnt="42"/>
      <dgm:spPr/>
    </dgm:pt>
    <dgm:pt modelId="{A5D7FE99-854F-4020-A222-8BA640F61730}" type="pres">
      <dgm:prSet presAssocID="{90AF9C9E-03E1-4B6A-A9DB-20C264200F8E}" presName="childtext" presStyleLbl="solidFgAcc1" presStyleIdx="0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B88E68-4395-47EA-AFB8-4747279C3075}" type="pres">
      <dgm:prSet presAssocID="{E7D3202D-351D-48B0-B9A1-831261D54A94}" presName="sibTrans" presStyleCnt="0"/>
      <dgm:spPr/>
    </dgm:pt>
    <dgm:pt modelId="{FF589C12-FBBE-43B4-A6CD-A9B5A54915F8}" type="pres">
      <dgm:prSet presAssocID="{2C1A3DDE-6660-4A8D-B955-F5AC376A3345}" presName="parenttextcomposite" presStyleCnt="0"/>
      <dgm:spPr/>
    </dgm:pt>
    <dgm:pt modelId="{8FE3D9EF-67F3-44A9-B097-E2C946EF84B0}" type="pres">
      <dgm:prSet presAssocID="{2C1A3DDE-6660-4A8D-B955-F5AC376A3345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7F5D08-FB1B-4DF7-B818-AFB4719509D3}" type="pres">
      <dgm:prSet presAssocID="{2C1A3DDE-6660-4A8D-B955-F5AC376A3345}" presName="composite" presStyleCnt="0"/>
      <dgm:spPr/>
    </dgm:pt>
    <dgm:pt modelId="{AB4878A3-1D16-4664-95CA-FCC0FFBF910A}" type="pres">
      <dgm:prSet presAssocID="{2C1A3DDE-6660-4A8D-B955-F5AC376A3345}" presName="chevron1" presStyleLbl="alignNode1" presStyleIdx="7" presStyleCnt="42"/>
      <dgm:spPr/>
    </dgm:pt>
    <dgm:pt modelId="{A68DBA92-9F87-418B-93F2-21D7BE4C9449}" type="pres">
      <dgm:prSet presAssocID="{2C1A3DDE-6660-4A8D-B955-F5AC376A3345}" presName="chevron2" presStyleLbl="alignNode1" presStyleIdx="8" presStyleCnt="42"/>
      <dgm:spPr/>
    </dgm:pt>
    <dgm:pt modelId="{61D91BF0-F69C-4D20-A7AB-09BE2264C8FC}" type="pres">
      <dgm:prSet presAssocID="{2C1A3DDE-6660-4A8D-B955-F5AC376A3345}" presName="chevron3" presStyleLbl="alignNode1" presStyleIdx="9" presStyleCnt="42"/>
      <dgm:spPr/>
    </dgm:pt>
    <dgm:pt modelId="{C24E5586-02A4-484F-B041-AECABAF4C07B}" type="pres">
      <dgm:prSet presAssocID="{2C1A3DDE-6660-4A8D-B955-F5AC376A3345}" presName="chevron4" presStyleLbl="alignNode1" presStyleIdx="10" presStyleCnt="42"/>
      <dgm:spPr/>
    </dgm:pt>
    <dgm:pt modelId="{E0CCE9A0-348C-4CA4-BFD8-D7679DFB6B3C}" type="pres">
      <dgm:prSet presAssocID="{2C1A3DDE-6660-4A8D-B955-F5AC376A3345}" presName="chevron5" presStyleLbl="alignNode1" presStyleIdx="11" presStyleCnt="42"/>
      <dgm:spPr/>
    </dgm:pt>
    <dgm:pt modelId="{85B9D2B4-ED3E-47E8-BC96-6356ABEF19DC}" type="pres">
      <dgm:prSet presAssocID="{2C1A3DDE-6660-4A8D-B955-F5AC376A3345}" presName="chevron6" presStyleLbl="alignNode1" presStyleIdx="12" presStyleCnt="42"/>
      <dgm:spPr/>
    </dgm:pt>
    <dgm:pt modelId="{B5C21A4A-70AC-4983-A8EB-6C44F1615256}" type="pres">
      <dgm:prSet presAssocID="{2C1A3DDE-6660-4A8D-B955-F5AC376A3345}" presName="chevron7" presStyleLbl="alignNode1" presStyleIdx="13" presStyleCnt="42"/>
      <dgm:spPr/>
    </dgm:pt>
    <dgm:pt modelId="{38450C02-CE16-4602-89C9-9B784D02FD10}" type="pres">
      <dgm:prSet presAssocID="{2C1A3DDE-6660-4A8D-B955-F5AC376A3345}" presName="childtext" presStyleLbl="solidFgAcc1" presStyleIdx="1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D3A0C8-90A9-46F0-AA05-945C01B9FA3F}" type="pres">
      <dgm:prSet presAssocID="{EA621D7C-CB49-4525-85A9-DAB8ECD1F294}" presName="sibTrans" presStyleCnt="0"/>
      <dgm:spPr/>
    </dgm:pt>
    <dgm:pt modelId="{7F0DB069-DBAA-4154-9C60-9D9D25E9E4FC}" type="pres">
      <dgm:prSet presAssocID="{56F9FB8F-05E4-4352-A769-D9690653AD62}" presName="parenttextcomposite" presStyleCnt="0"/>
      <dgm:spPr/>
    </dgm:pt>
    <dgm:pt modelId="{5E2D3EAC-4F3A-47CB-B9EF-61BC1F50BAD6}" type="pres">
      <dgm:prSet presAssocID="{56F9FB8F-05E4-4352-A769-D9690653AD62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9473F9-EA6E-4B68-A8EF-5320000D8792}" type="pres">
      <dgm:prSet presAssocID="{56F9FB8F-05E4-4352-A769-D9690653AD62}" presName="composite" presStyleCnt="0"/>
      <dgm:spPr/>
    </dgm:pt>
    <dgm:pt modelId="{4D9071BA-BD8A-42B4-9CBA-7B98560CB0F5}" type="pres">
      <dgm:prSet presAssocID="{56F9FB8F-05E4-4352-A769-D9690653AD62}" presName="chevron1" presStyleLbl="alignNode1" presStyleIdx="14" presStyleCnt="42"/>
      <dgm:spPr/>
    </dgm:pt>
    <dgm:pt modelId="{18B99D01-03FB-4189-BA59-10D46C687641}" type="pres">
      <dgm:prSet presAssocID="{56F9FB8F-05E4-4352-A769-D9690653AD62}" presName="chevron2" presStyleLbl="alignNode1" presStyleIdx="15" presStyleCnt="42"/>
      <dgm:spPr/>
    </dgm:pt>
    <dgm:pt modelId="{FD5A86BE-BF94-43BE-B2C8-BD31CCC6EB5F}" type="pres">
      <dgm:prSet presAssocID="{56F9FB8F-05E4-4352-A769-D9690653AD62}" presName="chevron3" presStyleLbl="alignNode1" presStyleIdx="16" presStyleCnt="42"/>
      <dgm:spPr/>
    </dgm:pt>
    <dgm:pt modelId="{BDAB8EB4-98A0-440D-A21F-CA21B2AF00D9}" type="pres">
      <dgm:prSet presAssocID="{56F9FB8F-05E4-4352-A769-D9690653AD62}" presName="chevron4" presStyleLbl="alignNode1" presStyleIdx="17" presStyleCnt="42"/>
      <dgm:spPr/>
    </dgm:pt>
    <dgm:pt modelId="{7AF2727C-5160-4FE3-9F48-066B5B48E517}" type="pres">
      <dgm:prSet presAssocID="{56F9FB8F-05E4-4352-A769-D9690653AD62}" presName="chevron5" presStyleLbl="alignNode1" presStyleIdx="18" presStyleCnt="42"/>
      <dgm:spPr/>
    </dgm:pt>
    <dgm:pt modelId="{D0B1DE31-CD51-4128-8315-35C763C6B945}" type="pres">
      <dgm:prSet presAssocID="{56F9FB8F-05E4-4352-A769-D9690653AD62}" presName="chevron6" presStyleLbl="alignNode1" presStyleIdx="19" presStyleCnt="42"/>
      <dgm:spPr/>
    </dgm:pt>
    <dgm:pt modelId="{83127006-5038-41E6-B1C8-C5DF471EE2CA}" type="pres">
      <dgm:prSet presAssocID="{56F9FB8F-05E4-4352-A769-D9690653AD62}" presName="chevron7" presStyleLbl="alignNode1" presStyleIdx="20" presStyleCnt="42"/>
      <dgm:spPr/>
    </dgm:pt>
    <dgm:pt modelId="{877A52A5-B422-4A59-9140-982A70D0234D}" type="pres">
      <dgm:prSet presAssocID="{56F9FB8F-05E4-4352-A769-D9690653AD62}" presName="childtext" presStyleLbl="solidFgAcc1" presStyleIdx="2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3F3448-6797-4B43-B68B-C560185DF77E}" type="pres">
      <dgm:prSet presAssocID="{D8C9DD58-474D-4D5D-A9F2-1BCBEA277C1A}" presName="sibTrans" presStyleCnt="0"/>
      <dgm:spPr/>
    </dgm:pt>
    <dgm:pt modelId="{3D8A5CFA-FE7B-47A6-8B96-AFA7A70C983E}" type="pres">
      <dgm:prSet presAssocID="{44F70894-0904-487C-945C-342028C36B4C}" presName="parenttextcomposite" presStyleCnt="0"/>
      <dgm:spPr/>
    </dgm:pt>
    <dgm:pt modelId="{D9BFFCD6-ED76-4F39-AE29-650C9D1F94EF}" type="pres">
      <dgm:prSet presAssocID="{44F70894-0904-487C-945C-342028C36B4C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E9DED896-6572-4111-87DB-284F2E22E47B}" type="pres">
      <dgm:prSet presAssocID="{44F70894-0904-487C-945C-342028C36B4C}" presName="composite" presStyleCnt="0"/>
      <dgm:spPr/>
    </dgm:pt>
    <dgm:pt modelId="{2F1D8F8C-65C0-4372-BFFC-12C9A0C8E63C}" type="pres">
      <dgm:prSet presAssocID="{44F70894-0904-487C-945C-342028C36B4C}" presName="chevron1" presStyleLbl="alignNode1" presStyleIdx="21" presStyleCnt="42"/>
      <dgm:spPr/>
    </dgm:pt>
    <dgm:pt modelId="{5352B1ED-2678-47B3-9F8B-70A8877C2DA4}" type="pres">
      <dgm:prSet presAssocID="{44F70894-0904-487C-945C-342028C36B4C}" presName="chevron2" presStyleLbl="alignNode1" presStyleIdx="22" presStyleCnt="42"/>
      <dgm:spPr/>
    </dgm:pt>
    <dgm:pt modelId="{907255B5-5C0D-4A81-9414-F2F58304129A}" type="pres">
      <dgm:prSet presAssocID="{44F70894-0904-487C-945C-342028C36B4C}" presName="chevron3" presStyleLbl="alignNode1" presStyleIdx="23" presStyleCnt="42"/>
      <dgm:spPr/>
    </dgm:pt>
    <dgm:pt modelId="{F149DE2B-C91C-4065-A088-93C4CB6413CD}" type="pres">
      <dgm:prSet presAssocID="{44F70894-0904-487C-945C-342028C36B4C}" presName="chevron4" presStyleLbl="alignNode1" presStyleIdx="24" presStyleCnt="42"/>
      <dgm:spPr/>
    </dgm:pt>
    <dgm:pt modelId="{9DC093E9-7BB9-4CFE-87FB-83818630F69B}" type="pres">
      <dgm:prSet presAssocID="{44F70894-0904-487C-945C-342028C36B4C}" presName="chevron5" presStyleLbl="alignNode1" presStyleIdx="25" presStyleCnt="42"/>
      <dgm:spPr/>
    </dgm:pt>
    <dgm:pt modelId="{036CE32C-4979-440C-BFC8-8798FB49BF2F}" type="pres">
      <dgm:prSet presAssocID="{44F70894-0904-487C-945C-342028C36B4C}" presName="chevron6" presStyleLbl="alignNode1" presStyleIdx="26" presStyleCnt="42"/>
      <dgm:spPr/>
    </dgm:pt>
    <dgm:pt modelId="{5B0264CA-060C-43E6-8BE1-8A390F2F3D16}" type="pres">
      <dgm:prSet presAssocID="{44F70894-0904-487C-945C-342028C36B4C}" presName="chevron7" presStyleLbl="alignNode1" presStyleIdx="27" presStyleCnt="42"/>
      <dgm:spPr/>
    </dgm:pt>
    <dgm:pt modelId="{0389B52F-F710-447F-8286-F8E74DF1AFB4}" type="pres">
      <dgm:prSet presAssocID="{44F70894-0904-487C-945C-342028C36B4C}" presName="childtext" presStyleLbl="solidFgAcc1" presStyleIdx="3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75E0DD-3282-473D-A355-BBC2F2C58F40}" type="pres">
      <dgm:prSet presAssocID="{77DD271E-7DC1-4987-B995-05A1E1C6F52D}" presName="sibTrans" presStyleCnt="0"/>
      <dgm:spPr/>
    </dgm:pt>
    <dgm:pt modelId="{E4175086-7A4D-4541-8C15-6F6BA134BC09}" type="pres">
      <dgm:prSet presAssocID="{C6E6BBAE-C536-4214-9299-532035CF2AEB}" presName="parenttextcomposite" presStyleCnt="0"/>
      <dgm:spPr/>
    </dgm:pt>
    <dgm:pt modelId="{214A2DD3-CE1A-49FC-9CA1-FD36F1FB6C6B}" type="pres">
      <dgm:prSet presAssocID="{C6E6BBAE-C536-4214-9299-532035CF2AEB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372A45A6-E664-4527-A280-F0211CAEDEF4}" type="pres">
      <dgm:prSet presAssocID="{C6E6BBAE-C536-4214-9299-532035CF2AEB}" presName="composite" presStyleCnt="0"/>
      <dgm:spPr/>
    </dgm:pt>
    <dgm:pt modelId="{0A6D5AD1-DEE5-4B74-B099-C4B56ACBA841}" type="pres">
      <dgm:prSet presAssocID="{C6E6BBAE-C536-4214-9299-532035CF2AEB}" presName="chevron1" presStyleLbl="alignNode1" presStyleIdx="28" presStyleCnt="42"/>
      <dgm:spPr/>
    </dgm:pt>
    <dgm:pt modelId="{DCAC33E1-39D7-4C37-AA78-83D7B6B2768D}" type="pres">
      <dgm:prSet presAssocID="{C6E6BBAE-C536-4214-9299-532035CF2AEB}" presName="chevron2" presStyleLbl="alignNode1" presStyleIdx="29" presStyleCnt="42"/>
      <dgm:spPr/>
    </dgm:pt>
    <dgm:pt modelId="{CF614C5D-F487-47F7-B3B7-1A152B9BF471}" type="pres">
      <dgm:prSet presAssocID="{C6E6BBAE-C536-4214-9299-532035CF2AEB}" presName="chevron3" presStyleLbl="alignNode1" presStyleIdx="30" presStyleCnt="42"/>
      <dgm:spPr/>
    </dgm:pt>
    <dgm:pt modelId="{06742417-8E8C-4EBB-8CF2-D8E9BAFFA3FC}" type="pres">
      <dgm:prSet presAssocID="{C6E6BBAE-C536-4214-9299-532035CF2AEB}" presName="chevron4" presStyleLbl="alignNode1" presStyleIdx="31" presStyleCnt="42"/>
      <dgm:spPr/>
    </dgm:pt>
    <dgm:pt modelId="{81090CCF-68C9-41C7-9F7B-CF8579E93F8B}" type="pres">
      <dgm:prSet presAssocID="{C6E6BBAE-C536-4214-9299-532035CF2AEB}" presName="chevron5" presStyleLbl="alignNode1" presStyleIdx="32" presStyleCnt="42"/>
      <dgm:spPr/>
    </dgm:pt>
    <dgm:pt modelId="{B069059D-CEA8-44BB-B4C2-FBA437DF2510}" type="pres">
      <dgm:prSet presAssocID="{C6E6BBAE-C536-4214-9299-532035CF2AEB}" presName="chevron6" presStyleLbl="alignNode1" presStyleIdx="33" presStyleCnt="42"/>
      <dgm:spPr/>
    </dgm:pt>
    <dgm:pt modelId="{F221E70F-9796-460B-80E5-F188C5411875}" type="pres">
      <dgm:prSet presAssocID="{C6E6BBAE-C536-4214-9299-532035CF2AEB}" presName="chevron7" presStyleLbl="alignNode1" presStyleIdx="34" presStyleCnt="42"/>
      <dgm:spPr/>
    </dgm:pt>
    <dgm:pt modelId="{99D1D474-CB58-498C-BFF7-96DBA811D17F}" type="pres">
      <dgm:prSet presAssocID="{C6E6BBAE-C536-4214-9299-532035CF2AEB}" presName="childtext" presStyleLbl="solidFgAcc1" presStyleIdx="4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9109E9-B625-41EB-9FB5-3037DDD9883E}" type="pres">
      <dgm:prSet presAssocID="{B0DE7436-5E79-423C-8F94-C6714BBC5EE2}" presName="sibTrans" presStyleCnt="0"/>
      <dgm:spPr/>
    </dgm:pt>
    <dgm:pt modelId="{8EC8F641-A4C2-4858-A610-50C03AA8D317}" type="pres">
      <dgm:prSet presAssocID="{31CA5CD7-C86C-4755-95A7-0A849DFB3FB4}" presName="parenttextcomposite" presStyleCnt="0"/>
      <dgm:spPr/>
    </dgm:pt>
    <dgm:pt modelId="{8EECC78E-6A67-48DA-8CFC-D79F258B3B7F}" type="pres">
      <dgm:prSet presAssocID="{31CA5CD7-C86C-4755-95A7-0A849DFB3FB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E34659E7-F0E8-47D5-A862-8A2953D4692F}" type="pres">
      <dgm:prSet presAssocID="{31CA5CD7-C86C-4755-95A7-0A849DFB3FB4}" presName="composite" presStyleCnt="0"/>
      <dgm:spPr/>
    </dgm:pt>
    <dgm:pt modelId="{A84EA35C-1875-415C-B736-B4AF9501B132}" type="pres">
      <dgm:prSet presAssocID="{31CA5CD7-C86C-4755-95A7-0A849DFB3FB4}" presName="chevron1" presStyleLbl="alignNode1" presStyleIdx="35" presStyleCnt="42"/>
      <dgm:spPr/>
    </dgm:pt>
    <dgm:pt modelId="{4B16C339-B7A6-4AC9-82D2-6DB5E5C7C7E8}" type="pres">
      <dgm:prSet presAssocID="{31CA5CD7-C86C-4755-95A7-0A849DFB3FB4}" presName="chevron2" presStyleLbl="alignNode1" presStyleIdx="36" presStyleCnt="42"/>
      <dgm:spPr/>
    </dgm:pt>
    <dgm:pt modelId="{5998CAED-F1D0-4FCA-AD92-9C48E985D92D}" type="pres">
      <dgm:prSet presAssocID="{31CA5CD7-C86C-4755-95A7-0A849DFB3FB4}" presName="chevron3" presStyleLbl="alignNode1" presStyleIdx="37" presStyleCnt="42"/>
      <dgm:spPr/>
    </dgm:pt>
    <dgm:pt modelId="{3AF4127A-3862-4A31-ACF2-560B1B02B775}" type="pres">
      <dgm:prSet presAssocID="{31CA5CD7-C86C-4755-95A7-0A849DFB3FB4}" presName="chevron4" presStyleLbl="alignNode1" presStyleIdx="38" presStyleCnt="42"/>
      <dgm:spPr/>
    </dgm:pt>
    <dgm:pt modelId="{04455102-F7B7-4306-8C93-D10AC1022BB6}" type="pres">
      <dgm:prSet presAssocID="{31CA5CD7-C86C-4755-95A7-0A849DFB3FB4}" presName="chevron5" presStyleLbl="alignNode1" presStyleIdx="39" presStyleCnt="42"/>
      <dgm:spPr/>
    </dgm:pt>
    <dgm:pt modelId="{CAF576B4-A042-4DEB-B794-0AAD9C6A3472}" type="pres">
      <dgm:prSet presAssocID="{31CA5CD7-C86C-4755-95A7-0A849DFB3FB4}" presName="chevron6" presStyleLbl="alignNode1" presStyleIdx="40" presStyleCnt="42"/>
      <dgm:spPr/>
    </dgm:pt>
    <dgm:pt modelId="{B4F55D36-9CF1-4998-8613-DB1DE231C380}" type="pres">
      <dgm:prSet presAssocID="{31CA5CD7-C86C-4755-95A7-0A849DFB3FB4}" presName="chevron7" presStyleLbl="alignNode1" presStyleIdx="41" presStyleCnt="42"/>
      <dgm:spPr/>
    </dgm:pt>
    <dgm:pt modelId="{585D1161-B8F1-4A18-9C3A-BF39A72D3ABD}" type="pres">
      <dgm:prSet presAssocID="{31CA5CD7-C86C-4755-95A7-0A849DFB3FB4}" presName="childtext" presStyleLbl="solidFgAcc1" presStyleIdx="5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67F7F22-CE3B-4B1D-97EC-FFB656FDCF50}" srcId="{E94DB0F2-1589-4133-BE7C-16C24E536B0E}" destId="{56F9FB8F-05E4-4352-A769-D9690653AD62}" srcOrd="2" destOrd="0" parTransId="{85974978-1136-4C53-9E15-C7FE5B13738E}" sibTransId="{D8C9DD58-474D-4D5D-A9F2-1BCBEA277C1A}"/>
    <dgm:cxn modelId="{FCBAB70A-7C31-4470-858C-7771449DDC50}" type="presOf" srcId="{6313B610-0303-44AF-AF57-7D66AF688737}" destId="{38450C02-CE16-4602-89C9-9B784D02FD10}" srcOrd="0" destOrd="0" presId="urn:microsoft.com/office/officeart/2008/layout/VerticalAccentList"/>
    <dgm:cxn modelId="{50C24B57-3A6D-431C-9AB6-1CE70D01C420}" type="presOf" srcId="{E94DB0F2-1589-4133-BE7C-16C24E536B0E}" destId="{638A3601-E1A0-437B-8AAD-1216DECC51A2}" srcOrd="0" destOrd="0" presId="urn:microsoft.com/office/officeart/2008/layout/VerticalAccentList"/>
    <dgm:cxn modelId="{8ED876C6-F826-4873-A45A-14B9722CD8F7}" srcId="{44F70894-0904-487C-945C-342028C36B4C}" destId="{29B7EBC9-84B5-483D-84B3-46BB70CD67D9}" srcOrd="0" destOrd="0" parTransId="{2019CA2B-7220-41AF-9542-6FFC1FD99850}" sibTransId="{AE2907D7-9F57-48D2-B653-00A61C90DF7A}"/>
    <dgm:cxn modelId="{333077B5-11D0-4A7A-9C17-899DE25E0758}" srcId="{C6E6BBAE-C536-4214-9299-532035CF2AEB}" destId="{802E17FF-53D4-4FF8-84EF-F2B5663B1546}" srcOrd="0" destOrd="0" parTransId="{46CD0F08-DFFF-4029-B629-5D16DC9FFF2C}" sibTransId="{0F38029F-D9BF-4880-9E23-1E942CD3D3E0}"/>
    <dgm:cxn modelId="{CC75DDCC-BB52-4F74-B966-7963917DA75E}" srcId="{2C1A3DDE-6660-4A8D-B955-F5AC376A3345}" destId="{6313B610-0303-44AF-AF57-7D66AF688737}" srcOrd="0" destOrd="0" parTransId="{156D15BF-C877-44AE-9718-91FCB5B139D5}" sibTransId="{3A6E8C11-025E-41F4-9F8C-82D82753447C}"/>
    <dgm:cxn modelId="{FB62C61A-9749-41B4-A553-B7164A6B9F4D}" srcId="{31CA5CD7-C86C-4755-95A7-0A849DFB3FB4}" destId="{C5B890EB-D54B-4832-9978-45904411FBB8}" srcOrd="0" destOrd="0" parTransId="{FA195131-E6D5-4569-BC13-4E17990E034B}" sibTransId="{5469294B-6B9A-4872-8FAA-5ADA634AED5F}"/>
    <dgm:cxn modelId="{75E92B85-6F50-4D49-8F08-C2F31A3FA80B}" type="presOf" srcId="{81BAF088-D33C-434B-B659-3F27F63284BB}" destId="{877A52A5-B422-4A59-9140-982A70D0234D}" srcOrd="0" destOrd="0" presId="urn:microsoft.com/office/officeart/2008/layout/VerticalAccentList"/>
    <dgm:cxn modelId="{D1EEA1D1-726F-41A0-BB8A-5FB2D9FE7D84}" type="presOf" srcId="{2C1A3DDE-6660-4A8D-B955-F5AC376A3345}" destId="{8FE3D9EF-67F3-44A9-B097-E2C946EF84B0}" srcOrd="0" destOrd="0" presId="urn:microsoft.com/office/officeart/2008/layout/VerticalAccentList"/>
    <dgm:cxn modelId="{C7C4B756-468E-4E00-AD53-0A2CC632A9A3}" type="presOf" srcId="{31CA5CD7-C86C-4755-95A7-0A849DFB3FB4}" destId="{8EECC78E-6A67-48DA-8CFC-D79F258B3B7F}" srcOrd="0" destOrd="0" presId="urn:microsoft.com/office/officeart/2008/layout/VerticalAccentList"/>
    <dgm:cxn modelId="{7B430EE2-6423-456A-8D34-A4D06BD5EDA7}" type="presOf" srcId="{C5B890EB-D54B-4832-9978-45904411FBB8}" destId="{585D1161-B8F1-4A18-9C3A-BF39A72D3ABD}" srcOrd="0" destOrd="0" presId="urn:microsoft.com/office/officeart/2008/layout/VerticalAccentList"/>
    <dgm:cxn modelId="{89AD485D-948B-4921-9432-91B2C3D82E38}" srcId="{E94DB0F2-1589-4133-BE7C-16C24E536B0E}" destId="{31CA5CD7-C86C-4755-95A7-0A849DFB3FB4}" srcOrd="5" destOrd="0" parTransId="{A165D020-3F7C-48A0-86BE-B69112C222A0}" sibTransId="{277B613B-7340-4D0E-801F-ACA2F4086764}"/>
    <dgm:cxn modelId="{2A8D774A-75B1-460F-957E-C9FDADB39B4C}" type="presOf" srcId="{44F70894-0904-487C-945C-342028C36B4C}" destId="{D9BFFCD6-ED76-4F39-AE29-650C9D1F94EF}" srcOrd="0" destOrd="0" presId="urn:microsoft.com/office/officeart/2008/layout/VerticalAccentList"/>
    <dgm:cxn modelId="{17CE1983-2F71-4C3C-BB0D-139CA2A50BCE}" type="presOf" srcId="{C6E6BBAE-C536-4214-9299-532035CF2AEB}" destId="{214A2DD3-CE1A-49FC-9CA1-FD36F1FB6C6B}" srcOrd="0" destOrd="0" presId="urn:microsoft.com/office/officeart/2008/layout/VerticalAccentList"/>
    <dgm:cxn modelId="{EE5B70B1-03E6-4481-8370-8CC97C96D498}" srcId="{90AF9C9E-03E1-4B6A-A9DB-20C264200F8E}" destId="{DABCE4B4-DAB0-4472-833C-281966D26AFE}" srcOrd="0" destOrd="0" parTransId="{94A2EF76-7CB3-4092-8FEA-C19E6C0819F5}" sibTransId="{0A3ACB37-81A4-4208-B995-8B2ACA3AF611}"/>
    <dgm:cxn modelId="{EFCB3358-8343-4997-90E4-9A3BA3509075}" type="presOf" srcId="{802E17FF-53D4-4FF8-84EF-F2B5663B1546}" destId="{99D1D474-CB58-498C-BFF7-96DBA811D17F}" srcOrd="0" destOrd="0" presId="urn:microsoft.com/office/officeart/2008/layout/VerticalAccentList"/>
    <dgm:cxn modelId="{2385AA63-1860-4B02-ABC9-5C649536DDF6}" srcId="{E94DB0F2-1589-4133-BE7C-16C24E536B0E}" destId="{90AF9C9E-03E1-4B6A-A9DB-20C264200F8E}" srcOrd="0" destOrd="0" parTransId="{5AF2BF46-D680-43D6-A76E-BBB841BA3FAB}" sibTransId="{E7D3202D-351D-48B0-B9A1-831261D54A94}"/>
    <dgm:cxn modelId="{7AFB32AF-8AA6-4E14-833F-1969D0BB59AB}" srcId="{56F9FB8F-05E4-4352-A769-D9690653AD62}" destId="{81BAF088-D33C-434B-B659-3F27F63284BB}" srcOrd="0" destOrd="0" parTransId="{F132E7E4-CE87-4543-81CE-03CCD548010D}" sibTransId="{481776E9-FB6A-49A3-A47C-61AEBECBFE9C}"/>
    <dgm:cxn modelId="{DD4F5B06-422B-4CEF-80FF-5DC94B34B58A}" type="presOf" srcId="{56F9FB8F-05E4-4352-A769-D9690653AD62}" destId="{5E2D3EAC-4F3A-47CB-B9EF-61BC1F50BAD6}" srcOrd="0" destOrd="0" presId="urn:microsoft.com/office/officeart/2008/layout/VerticalAccentList"/>
    <dgm:cxn modelId="{AB93E18F-77F8-49C9-AB03-8AA61A6A57B7}" srcId="{E94DB0F2-1589-4133-BE7C-16C24E536B0E}" destId="{C6E6BBAE-C536-4214-9299-532035CF2AEB}" srcOrd="4" destOrd="0" parTransId="{F8256BDF-A72A-4C2E-80AC-C9E1A78CC42F}" sibTransId="{B0DE7436-5E79-423C-8F94-C6714BBC5EE2}"/>
    <dgm:cxn modelId="{B9B0FCD4-67DE-43E9-B8AB-D4BDC170C2C7}" type="presOf" srcId="{90AF9C9E-03E1-4B6A-A9DB-20C264200F8E}" destId="{FF190A03-A6BB-4C46-9B6B-9F794CF2088C}" srcOrd="0" destOrd="0" presId="urn:microsoft.com/office/officeart/2008/layout/VerticalAccentList"/>
    <dgm:cxn modelId="{1A89FC8D-C323-420F-BC61-1BE1AFC65B8C}" type="presOf" srcId="{29B7EBC9-84B5-483D-84B3-46BB70CD67D9}" destId="{0389B52F-F710-447F-8286-F8E74DF1AFB4}" srcOrd="0" destOrd="0" presId="urn:microsoft.com/office/officeart/2008/layout/VerticalAccentList"/>
    <dgm:cxn modelId="{FD9DB74F-2A04-42B3-B7D9-FBEB6B04EFA8}" type="presOf" srcId="{DABCE4B4-DAB0-4472-833C-281966D26AFE}" destId="{A5D7FE99-854F-4020-A222-8BA640F61730}" srcOrd="0" destOrd="0" presId="urn:microsoft.com/office/officeart/2008/layout/VerticalAccentList"/>
    <dgm:cxn modelId="{5A212548-D443-41FF-B11B-4F1B60D7DA3D}" srcId="{E94DB0F2-1589-4133-BE7C-16C24E536B0E}" destId="{2C1A3DDE-6660-4A8D-B955-F5AC376A3345}" srcOrd="1" destOrd="0" parTransId="{75104593-4C8F-4560-B70A-13FD156C6567}" sibTransId="{EA621D7C-CB49-4525-85A9-DAB8ECD1F294}"/>
    <dgm:cxn modelId="{43E1EBB5-F01F-41F0-86CB-DCF6ED3A47FE}" srcId="{E94DB0F2-1589-4133-BE7C-16C24E536B0E}" destId="{44F70894-0904-487C-945C-342028C36B4C}" srcOrd="3" destOrd="0" parTransId="{609CA5B1-46E5-4869-9757-ED1606CF0D01}" sibTransId="{77DD271E-7DC1-4987-B995-05A1E1C6F52D}"/>
    <dgm:cxn modelId="{0D90D203-8A62-4DF3-BD79-C8D7B14BBFB9}" type="presParOf" srcId="{638A3601-E1A0-437B-8AAD-1216DECC51A2}" destId="{5B44DD47-31BD-45F8-BB10-22F464E9CE20}" srcOrd="0" destOrd="0" presId="urn:microsoft.com/office/officeart/2008/layout/VerticalAccentList"/>
    <dgm:cxn modelId="{79B4B6D3-2D05-45FE-BF4D-477E371CFF6E}" type="presParOf" srcId="{5B44DD47-31BD-45F8-BB10-22F464E9CE20}" destId="{FF190A03-A6BB-4C46-9B6B-9F794CF2088C}" srcOrd="0" destOrd="0" presId="urn:microsoft.com/office/officeart/2008/layout/VerticalAccentList"/>
    <dgm:cxn modelId="{54977D7F-380F-46DD-98E1-1BF44FEFEAF6}" type="presParOf" srcId="{638A3601-E1A0-437B-8AAD-1216DECC51A2}" destId="{5AEE1B7D-A256-4AD3-A896-1A242E27047A}" srcOrd="1" destOrd="0" presId="urn:microsoft.com/office/officeart/2008/layout/VerticalAccentList"/>
    <dgm:cxn modelId="{36E5637D-107F-4540-9589-C52B02F5D647}" type="presParOf" srcId="{5AEE1B7D-A256-4AD3-A896-1A242E27047A}" destId="{F7241DE5-7751-44CD-8529-BB74C7E69352}" srcOrd="0" destOrd="0" presId="urn:microsoft.com/office/officeart/2008/layout/VerticalAccentList"/>
    <dgm:cxn modelId="{6F23937E-0DAC-44B3-BECC-64C0DBEA8CBB}" type="presParOf" srcId="{5AEE1B7D-A256-4AD3-A896-1A242E27047A}" destId="{C94DF976-4421-45BD-AF64-F5042CE524E1}" srcOrd="1" destOrd="0" presId="urn:microsoft.com/office/officeart/2008/layout/VerticalAccentList"/>
    <dgm:cxn modelId="{4DFF1F9E-958F-4C98-AAEE-A45864BBF5E8}" type="presParOf" srcId="{5AEE1B7D-A256-4AD3-A896-1A242E27047A}" destId="{1977DE95-74DF-44ED-A551-6609D7F99CA1}" srcOrd="2" destOrd="0" presId="urn:microsoft.com/office/officeart/2008/layout/VerticalAccentList"/>
    <dgm:cxn modelId="{162AA1ED-E06C-45A8-8108-93DA12B37B71}" type="presParOf" srcId="{5AEE1B7D-A256-4AD3-A896-1A242E27047A}" destId="{004F0F35-14AF-4A5E-B459-79C142A8C085}" srcOrd="3" destOrd="0" presId="urn:microsoft.com/office/officeart/2008/layout/VerticalAccentList"/>
    <dgm:cxn modelId="{C10013A0-E2E9-40D1-B01C-05C7A727BCAB}" type="presParOf" srcId="{5AEE1B7D-A256-4AD3-A896-1A242E27047A}" destId="{0EAEF6DA-0D55-4068-BB1A-BC36355D0AC4}" srcOrd="4" destOrd="0" presId="urn:microsoft.com/office/officeart/2008/layout/VerticalAccentList"/>
    <dgm:cxn modelId="{8E4416A1-5656-44E7-AA74-30EB2CA09FFD}" type="presParOf" srcId="{5AEE1B7D-A256-4AD3-A896-1A242E27047A}" destId="{65269DC6-6AF7-4AD4-BA72-1CBAAD5C243A}" srcOrd="5" destOrd="0" presId="urn:microsoft.com/office/officeart/2008/layout/VerticalAccentList"/>
    <dgm:cxn modelId="{41C9E869-A5AB-4319-8A69-8BBF8D825F2E}" type="presParOf" srcId="{5AEE1B7D-A256-4AD3-A896-1A242E27047A}" destId="{6EE08390-2477-4F5F-B98C-9B491831449E}" srcOrd="6" destOrd="0" presId="urn:microsoft.com/office/officeart/2008/layout/VerticalAccentList"/>
    <dgm:cxn modelId="{872744E3-DE59-476C-AF62-CB10A823D102}" type="presParOf" srcId="{5AEE1B7D-A256-4AD3-A896-1A242E27047A}" destId="{A5D7FE99-854F-4020-A222-8BA640F61730}" srcOrd="7" destOrd="0" presId="urn:microsoft.com/office/officeart/2008/layout/VerticalAccentList"/>
    <dgm:cxn modelId="{F0B20324-B5B4-422F-987E-5DE8BB3E5B11}" type="presParOf" srcId="{638A3601-E1A0-437B-8AAD-1216DECC51A2}" destId="{5EB88E68-4395-47EA-AFB8-4747279C3075}" srcOrd="2" destOrd="0" presId="urn:microsoft.com/office/officeart/2008/layout/VerticalAccentList"/>
    <dgm:cxn modelId="{F373C6DE-8AA5-4A6E-95F5-FEE16B73A372}" type="presParOf" srcId="{638A3601-E1A0-437B-8AAD-1216DECC51A2}" destId="{FF589C12-FBBE-43B4-A6CD-A9B5A54915F8}" srcOrd="3" destOrd="0" presId="urn:microsoft.com/office/officeart/2008/layout/VerticalAccentList"/>
    <dgm:cxn modelId="{4CA623EF-3A5E-43C4-8076-FFDAC66A7982}" type="presParOf" srcId="{FF589C12-FBBE-43B4-A6CD-A9B5A54915F8}" destId="{8FE3D9EF-67F3-44A9-B097-E2C946EF84B0}" srcOrd="0" destOrd="0" presId="urn:microsoft.com/office/officeart/2008/layout/VerticalAccentList"/>
    <dgm:cxn modelId="{314C60E8-4B78-4A6A-9E14-7221DF647B42}" type="presParOf" srcId="{638A3601-E1A0-437B-8AAD-1216DECC51A2}" destId="{F07F5D08-FB1B-4DF7-B818-AFB4719509D3}" srcOrd="4" destOrd="0" presId="urn:microsoft.com/office/officeart/2008/layout/VerticalAccentList"/>
    <dgm:cxn modelId="{104C6358-7487-4AA5-98B4-6249A592124A}" type="presParOf" srcId="{F07F5D08-FB1B-4DF7-B818-AFB4719509D3}" destId="{AB4878A3-1D16-4664-95CA-FCC0FFBF910A}" srcOrd="0" destOrd="0" presId="urn:microsoft.com/office/officeart/2008/layout/VerticalAccentList"/>
    <dgm:cxn modelId="{BD325949-3C6C-4DDC-AA13-5EC9D0CC6CC2}" type="presParOf" srcId="{F07F5D08-FB1B-4DF7-B818-AFB4719509D3}" destId="{A68DBA92-9F87-418B-93F2-21D7BE4C9449}" srcOrd="1" destOrd="0" presId="urn:microsoft.com/office/officeart/2008/layout/VerticalAccentList"/>
    <dgm:cxn modelId="{723D3300-0B42-4381-AA18-842C4E7B28F3}" type="presParOf" srcId="{F07F5D08-FB1B-4DF7-B818-AFB4719509D3}" destId="{61D91BF0-F69C-4D20-A7AB-09BE2264C8FC}" srcOrd="2" destOrd="0" presId="urn:microsoft.com/office/officeart/2008/layout/VerticalAccentList"/>
    <dgm:cxn modelId="{FFEF4544-2930-4837-BB3F-408B7398D25C}" type="presParOf" srcId="{F07F5D08-FB1B-4DF7-B818-AFB4719509D3}" destId="{C24E5586-02A4-484F-B041-AECABAF4C07B}" srcOrd="3" destOrd="0" presId="urn:microsoft.com/office/officeart/2008/layout/VerticalAccentList"/>
    <dgm:cxn modelId="{23C84800-53C2-42F6-9219-E709EA992124}" type="presParOf" srcId="{F07F5D08-FB1B-4DF7-B818-AFB4719509D3}" destId="{E0CCE9A0-348C-4CA4-BFD8-D7679DFB6B3C}" srcOrd="4" destOrd="0" presId="urn:microsoft.com/office/officeart/2008/layout/VerticalAccentList"/>
    <dgm:cxn modelId="{FECACD43-9CCE-4786-8B75-B62856881337}" type="presParOf" srcId="{F07F5D08-FB1B-4DF7-B818-AFB4719509D3}" destId="{85B9D2B4-ED3E-47E8-BC96-6356ABEF19DC}" srcOrd="5" destOrd="0" presId="urn:microsoft.com/office/officeart/2008/layout/VerticalAccentList"/>
    <dgm:cxn modelId="{03F1A832-980A-4F56-95EB-77B2082FA9C6}" type="presParOf" srcId="{F07F5D08-FB1B-4DF7-B818-AFB4719509D3}" destId="{B5C21A4A-70AC-4983-A8EB-6C44F1615256}" srcOrd="6" destOrd="0" presId="urn:microsoft.com/office/officeart/2008/layout/VerticalAccentList"/>
    <dgm:cxn modelId="{C37D1B94-B213-471A-BD80-B6BFD471FA40}" type="presParOf" srcId="{F07F5D08-FB1B-4DF7-B818-AFB4719509D3}" destId="{38450C02-CE16-4602-89C9-9B784D02FD10}" srcOrd="7" destOrd="0" presId="urn:microsoft.com/office/officeart/2008/layout/VerticalAccentList"/>
    <dgm:cxn modelId="{889B0E17-324B-417A-8BEA-44DEF2FC5800}" type="presParOf" srcId="{638A3601-E1A0-437B-8AAD-1216DECC51A2}" destId="{74D3A0C8-90A9-46F0-AA05-945C01B9FA3F}" srcOrd="5" destOrd="0" presId="urn:microsoft.com/office/officeart/2008/layout/VerticalAccentList"/>
    <dgm:cxn modelId="{F8993DC5-3FE6-4C82-A5B8-98F6029D528C}" type="presParOf" srcId="{638A3601-E1A0-437B-8AAD-1216DECC51A2}" destId="{7F0DB069-DBAA-4154-9C60-9D9D25E9E4FC}" srcOrd="6" destOrd="0" presId="urn:microsoft.com/office/officeart/2008/layout/VerticalAccentList"/>
    <dgm:cxn modelId="{E4708EB6-78AA-4915-A3CF-38E316D661B7}" type="presParOf" srcId="{7F0DB069-DBAA-4154-9C60-9D9D25E9E4FC}" destId="{5E2D3EAC-4F3A-47CB-B9EF-61BC1F50BAD6}" srcOrd="0" destOrd="0" presId="urn:microsoft.com/office/officeart/2008/layout/VerticalAccentList"/>
    <dgm:cxn modelId="{F2C657C0-8131-4634-A57F-0661A19BFD6C}" type="presParOf" srcId="{638A3601-E1A0-437B-8AAD-1216DECC51A2}" destId="{589473F9-EA6E-4B68-A8EF-5320000D8792}" srcOrd="7" destOrd="0" presId="urn:microsoft.com/office/officeart/2008/layout/VerticalAccentList"/>
    <dgm:cxn modelId="{3F4D7570-5876-4C6F-9020-19D5693323F9}" type="presParOf" srcId="{589473F9-EA6E-4B68-A8EF-5320000D8792}" destId="{4D9071BA-BD8A-42B4-9CBA-7B98560CB0F5}" srcOrd="0" destOrd="0" presId="urn:microsoft.com/office/officeart/2008/layout/VerticalAccentList"/>
    <dgm:cxn modelId="{EB27717C-BB4B-4832-882F-66B74EC36887}" type="presParOf" srcId="{589473F9-EA6E-4B68-A8EF-5320000D8792}" destId="{18B99D01-03FB-4189-BA59-10D46C687641}" srcOrd="1" destOrd="0" presId="urn:microsoft.com/office/officeart/2008/layout/VerticalAccentList"/>
    <dgm:cxn modelId="{08F5FFD7-40B9-4AD8-A69C-8073C065FD28}" type="presParOf" srcId="{589473F9-EA6E-4B68-A8EF-5320000D8792}" destId="{FD5A86BE-BF94-43BE-B2C8-BD31CCC6EB5F}" srcOrd="2" destOrd="0" presId="urn:microsoft.com/office/officeart/2008/layout/VerticalAccentList"/>
    <dgm:cxn modelId="{3E32D6B4-34C0-44C3-BBB1-55E811748B1D}" type="presParOf" srcId="{589473F9-EA6E-4B68-A8EF-5320000D8792}" destId="{BDAB8EB4-98A0-440D-A21F-CA21B2AF00D9}" srcOrd="3" destOrd="0" presId="urn:microsoft.com/office/officeart/2008/layout/VerticalAccentList"/>
    <dgm:cxn modelId="{EA41C48D-F003-4D93-9D8F-DF9DE0D6DBB9}" type="presParOf" srcId="{589473F9-EA6E-4B68-A8EF-5320000D8792}" destId="{7AF2727C-5160-4FE3-9F48-066B5B48E517}" srcOrd="4" destOrd="0" presId="urn:microsoft.com/office/officeart/2008/layout/VerticalAccentList"/>
    <dgm:cxn modelId="{1F60A17B-A135-4248-B232-D2A2655640B2}" type="presParOf" srcId="{589473F9-EA6E-4B68-A8EF-5320000D8792}" destId="{D0B1DE31-CD51-4128-8315-35C763C6B945}" srcOrd="5" destOrd="0" presId="urn:microsoft.com/office/officeart/2008/layout/VerticalAccentList"/>
    <dgm:cxn modelId="{1021D119-2F71-41F1-BA64-A09A33BE6CDE}" type="presParOf" srcId="{589473F9-EA6E-4B68-A8EF-5320000D8792}" destId="{83127006-5038-41E6-B1C8-C5DF471EE2CA}" srcOrd="6" destOrd="0" presId="urn:microsoft.com/office/officeart/2008/layout/VerticalAccentList"/>
    <dgm:cxn modelId="{2ECED5C4-E461-4356-80DD-3E8E1F1EEB6B}" type="presParOf" srcId="{589473F9-EA6E-4B68-A8EF-5320000D8792}" destId="{877A52A5-B422-4A59-9140-982A70D0234D}" srcOrd="7" destOrd="0" presId="urn:microsoft.com/office/officeart/2008/layout/VerticalAccentList"/>
    <dgm:cxn modelId="{902B0AAD-1A0E-4140-AB24-7641F9533652}" type="presParOf" srcId="{638A3601-E1A0-437B-8AAD-1216DECC51A2}" destId="{433F3448-6797-4B43-B68B-C560185DF77E}" srcOrd="8" destOrd="0" presId="urn:microsoft.com/office/officeart/2008/layout/VerticalAccentList"/>
    <dgm:cxn modelId="{24A82CAF-8F9E-4A03-A407-A25ED88EFA8C}" type="presParOf" srcId="{638A3601-E1A0-437B-8AAD-1216DECC51A2}" destId="{3D8A5CFA-FE7B-47A6-8B96-AFA7A70C983E}" srcOrd="9" destOrd="0" presId="urn:microsoft.com/office/officeart/2008/layout/VerticalAccentList"/>
    <dgm:cxn modelId="{45ACBB9B-0C06-4869-B2FF-7454AB7538DF}" type="presParOf" srcId="{3D8A5CFA-FE7B-47A6-8B96-AFA7A70C983E}" destId="{D9BFFCD6-ED76-4F39-AE29-650C9D1F94EF}" srcOrd="0" destOrd="0" presId="urn:microsoft.com/office/officeart/2008/layout/VerticalAccentList"/>
    <dgm:cxn modelId="{2533CACC-37A0-4182-B904-5D0411D86072}" type="presParOf" srcId="{638A3601-E1A0-437B-8AAD-1216DECC51A2}" destId="{E9DED896-6572-4111-87DB-284F2E22E47B}" srcOrd="10" destOrd="0" presId="urn:microsoft.com/office/officeart/2008/layout/VerticalAccentList"/>
    <dgm:cxn modelId="{20785843-3EC8-48D7-B920-E85EDC4E5281}" type="presParOf" srcId="{E9DED896-6572-4111-87DB-284F2E22E47B}" destId="{2F1D8F8C-65C0-4372-BFFC-12C9A0C8E63C}" srcOrd="0" destOrd="0" presId="urn:microsoft.com/office/officeart/2008/layout/VerticalAccentList"/>
    <dgm:cxn modelId="{6301C56B-1241-4261-BD9E-282AB9AE4D81}" type="presParOf" srcId="{E9DED896-6572-4111-87DB-284F2E22E47B}" destId="{5352B1ED-2678-47B3-9F8B-70A8877C2DA4}" srcOrd="1" destOrd="0" presId="urn:microsoft.com/office/officeart/2008/layout/VerticalAccentList"/>
    <dgm:cxn modelId="{8934BBA5-23A8-46FF-9447-6CA8B7CCDB7D}" type="presParOf" srcId="{E9DED896-6572-4111-87DB-284F2E22E47B}" destId="{907255B5-5C0D-4A81-9414-F2F58304129A}" srcOrd="2" destOrd="0" presId="urn:microsoft.com/office/officeart/2008/layout/VerticalAccentList"/>
    <dgm:cxn modelId="{BAC1C81F-BFFC-4883-9DD8-5DFB010ABE59}" type="presParOf" srcId="{E9DED896-6572-4111-87DB-284F2E22E47B}" destId="{F149DE2B-C91C-4065-A088-93C4CB6413CD}" srcOrd="3" destOrd="0" presId="urn:microsoft.com/office/officeart/2008/layout/VerticalAccentList"/>
    <dgm:cxn modelId="{51BDE438-A116-462E-9173-71E57086F6A2}" type="presParOf" srcId="{E9DED896-6572-4111-87DB-284F2E22E47B}" destId="{9DC093E9-7BB9-4CFE-87FB-83818630F69B}" srcOrd="4" destOrd="0" presId="urn:microsoft.com/office/officeart/2008/layout/VerticalAccentList"/>
    <dgm:cxn modelId="{A01DE3CA-55ED-4582-AAB0-63759A36BEE3}" type="presParOf" srcId="{E9DED896-6572-4111-87DB-284F2E22E47B}" destId="{036CE32C-4979-440C-BFC8-8798FB49BF2F}" srcOrd="5" destOrd="0" presId="urn:microsoft.com/office/officeart/2008/layout/VerticalAccentList"/>
    <dgm:cxn modelId="{2CD2687E-41BE-4128-88D9-5EE6A9337CB9}" type="presParOf" srcId="{E9DED896-6572-4111-87DB-284F2E22E47B}" destId="{5B0264CA-060C-43E6-8BE1-8A390F2F3D16}" srcOrd="6" destOrd="0" presId="urn:microsoft.com/office/officeart/2008/layout/VerticalAccentList"/>
    <dgm:cxn modelId="{811EFABB-B970-4408-BF44-CACA374111DD}" type="presParOf" srcId="{E9DED896-6572-4111-87DB-284F2E22E47B}" destId="{0389B52F-F710-447F-8286-F8E74DF1AFB4}" srcOrd="7" destOrd="0" presId="urn:microsoft.com/office/officeart/2008/layout/VerticalAccentList"/>
    <dgm:cxn modelId="{B812CA02-3F6E-4CA2-90E0-54DAA18F2446}" type="presParOf" srcId="{638A3601-E1A0-437B-8AAD-1216DECC51A2}" destId="{ED75E0DD-3282-473D-A355-BBC2F2C58F40}" srcOrd="11" destOrd="0" presId="urn:microsoft.com/office/officeart/2008/layout/VerticalAccentList"/>
    <dgm:cxn modelId="{2A8543C7-46B7-4F2A-B96B-5828D2398EB6}" type="presParOf" srcId="{638A3601-E1A0-437B-8AAD-1216DECC51A2}" destId="{E4175086-7A4D-4541-8C15-6F6BA134BC09}" srcOrd="12" destOrd="0" presId="urn:microsoft.com/office/officeart/2008/layout/VerticalAccentList"/>
    <dgm:cxn modelId="{1EA6755B-5096-49AF-99F5-E87D814A8A12}" type="presParOf" srcId="{E4175086-7A4D-4541-8C15-6F6BA134BC09}" destId="{214A2DD3-CE1A-49FC-9CA1-FD36F1FB6C6B}" srcOrd="0" destOrd="0" presId="urn:microsoft.com/office/officeart/2008/layout/VerticalAccentList"/>
    <dgm:cxn modelId="{76F1E119-DEA8-4D56-9398-CEBAC7D7B31F}" type="presParOf" srcId="{638A3601-E1A0-437B-8AAD-1216DECC51A2}" destId="{372A45A6-E664-4527-A280-F0211CAEDEF4}" srcOrd="13" destOrd="0" presId="urn:microsoft.com/office/officeart/2008/layout/VerticalAccentList"/>
    <dgm:cxn modelId="{FC4A714D-9C34-418C-84A5-361F977B3CFA}" type="presParOf" srcId="{372A45A6-E664-4527-A280-F0211CAEDEF4}" destId="{0A6D5AD1-DEE5-4B74-B099-C4B56ACBA841}" srcOrd="0" destOrd="0" presId="urn:microsoft.com/office/officeart/2008/layout/VerticalAccentList"/>
    <dgm:cxn modelId="{85B957C1-FAE7-40AF-8A69-29FDD5A2A591}" type="presParOf" srcId="{372A45A6-E664-4527-A280-F0211CAEDEF4}" destId="{DCAC33E1-39D7-4C37-AA78-83D7B6B2768D}" srcOrd="1" destOrd="0" presId="urn:microsoft.com/office/officeart/2008/layout/VerticalAccentList"/>
    <dgm:cxn modelId="{8E247BB3-111C-472F-95E8-C8A81A166C4F}" type="presParOf" srcId="{372A45A6-E664-4527-A280-F0211CAEDEF4}" destId="{CF614C5D-F487-47F7-B3B7-1A152B9BF471}" srcOrd="2" destOrd="0" presId="urn:microsoft.com/office/officeart/2008/layout/VerticalAccentList"/>
    <dgm:cxn modelId="{1331ACAB-66AE-41C1-9AC9-55303B80DBDD}" type="presParOf" srcId="{372A45A6-E664-4527-A280-F0211CAEDEF4}" destId="{06742417-8E8C-4EBB-8CF2-D8E9BAFFA3FC}" srcOrd="3" destOrd="0" presId="urn:microsoft.com/office/officeart/2008/layout/VerticalAccentList"/>
    <dgm:cxn modelId="{C49B3000-186B-41B2-A846-A97CFED8507C}" type="presParOf" srcId="{372A45A6-E664-4527-A280-F0211CAEDEF4}" destId="{81090CCF-68C9-41C7-9F7B-CF8579E93F8B}" srcOrd="4" destOrd="0" presId="urn:microsoft.com/office/officeart/2008/layout/VerticalAccentList"/>
    <dgm:cxn modelId="{F25E011B-C591-47AF-A113-7ADAC9126E8C}" type="presParOf" srcId="{372A45A6-E664-4527-A280-F0211CAEDEF4}" destId="{B069059D-CEA8-44BB-B4C2-FBA437DF2510}" srcOrd="5" destOrd="0" presId="urn:microsoft.com/office/officeart/2008/layout/VerticalAccentList"/>
    <dgm:cxn modelId="{9FF3FC34-F862-4FDF-BA90-135142B7A904}" type="presParOf" srcId="{372A45A6-E664-4527-A280-F0211CAEDEF4}" destId="{F221E70F-9796-460B-80E5-F188C5411875}" srcOrd="6" destOrd="0" presId="urn:microsoft.com/office/officeart/2008/layout/VerticalAccentList"/>
    <dgm:cxn modelId="{9AF2EA71-32BA-47F5-AA00-F644DD272429}" type="presParOf" srcId="{372A45A6-E664-4527-A280-F0211CAEDEF4}" destId="{99D1D474-CB58-498C-BFF7-96DBA811D17F}" srcOrd="7" destOrd="0" presId="urn:microsoft.com/office/officeart/2008/layout/VerticalAccentList"/>
    <dgm:cxn modelId="{7DE5E016-B1E0-4127-99F7-C7AE6DE4CA18}" type="presParOf" srcId="{638A3601-E1A0-437B-8AAD-1216DECC51A2}" destId="{749109E9-B625-41EB-9FB5-3037DDD9883E}" srcOrd="14" destOrd="0" presId="urn:microsoft.com/office/officeart/2008/layout/VerticalAccentList"/>
    <dgm:cxn modelId="{8E2E6C57-BB10-4109-BCB9-E933409CAB10}" type="presParOf" srcId="{638A3601-E1A0-437B-8AAD-1216DECC51A2}" destId="{8EC8F641-A4C2-4858-A610-50C03AA8D317}" srcOrd="15" destOrd="0" presId="urn:microsoft.com/office/officeart/2008/layout/VerticalAccentList"/>
    <dgm:cxn modelId="{45C43CD5-7333-46C5-99C1-956349AE420B}" type="presParOf" srcId="{8EC8F641-A4C2-4858-A610-50C03AA8D317}" destId="{8EECC78E-6A67-48DA-8CFC-D79F258B3B7F}" srcOrd="0" destOrd="0" presId="urn:microsoft.com/office/officeart/2008/layout/VerticalAccentList"/>
    <dgm:cxn modelId="{149E97FA-5469-461B-AC8D-8BD1E4AAC50E}" type="presParOf" srcId="{638A3601-E1A0-437B-8AAD-1216DECC51A2}" destId="{E34659E7-F0E8-47D5-A862-8A2953D4692F}" srcOrd="16" destOrd="0" presId="urn:microsoft.com/office/officeart/2008/layout/VerticalAccentList"/>
    <dgm:cxn modelId="{4D2AF2C9-94C5-43A0-A685-287F787DB8B6}" type="presParOf" srcId="{E34659E7-F0E8-47D5-A862-8A2953D4692F}" destId="{A84EA35C-1875-415C-B736-B4AF9501B132}" srcOrd="0" destOrd="0" presId="urn:microsoft.com/office/officeart/2008/layout/VerticalAccentList"/>
    <dgm:cxn modelId="{BD9810AA-7BF3-4B42-8F8F-B08FBE0A9C45}" type="presParOf" srcId="{E34659E7-F0E8-47D5-A862-8A2953D4692F}" destId="{4B16C339-B7A6-4AC9-82D2-6DB5E5C7C7E8}" srcOrd="1" destOrd="0" presId="urn:microsoft.com/office/officeart/2008/layout/VerticalAccentList"/>
    <dgm:cxn modelId="{196B652C-4121-48FE-96E4-9EB6082E9AB4}" type="presParOf" srcId="{E34659E7-F0E8-47D5-A862-8A2953D4692F}" destId="{5998CAED-F1D0-4FCA-AD92-9C48E985D92D}" srcOrd="2" destOrd="0" presId="urn:microsoft.com/office/officeart/2008/layout/VerticalAccentList"/>
    <dgm:cxn modelId="{5EDC5F0A-324C-40F4-8F80-AEE07CE3B369}" type="presParOf" srcId="{E34659E7-F0E8-47D5-A862-8A2953D4692F}" destId="{3AF4127A-3862-4A31-ACF2-560B1B02B775}" srcOrd="3" destOrd="0" presId="urn:microsoft.com/office/officeart/2008/layout/VerticalAccentList"/>
    <dgm:cxn modelId="{BE3753A4-53DE-4325-9F4F-948EEAF127D3}" type="presParOf" srcId="{E34659E7-F0E8-47D5-A862-8A2953D4692F}" destId="{04455102-F7B7-4306-8C93-D10AC1022BB6}" srcOrd="4" destOrd="0" presId="urn:microsoft.com/office/officeart/2008/layout/VerticalAccentList"/>
    <dgm:cxn modelId="{D0E5A06D-B0D7-497D-BC65-7C3C7CC49387}" type="presParOf" srcId="{E34659E7-F0E8-47D5-A862-8A2953D4692F}" destId="{CAF576B4-A042-4DEB-B794-0AAD9C6A3472}" srcOrd="5" destOrd="0" presId="urn:microsoft.com/office/officeart/2008/layout/VerticalAccentList"/>
    <dgm:cxn modelId="{362E8142-3A09-4184-B0BE-76E689769684}" type="presParOf" srcId="{E34659E7-F0E8-47D5-A862-8A2953D4692F}" destId="{B4F55D36-9CF1-4998-8613-DB1DE231C380}" srcOrd="6" destOrd="0" presId="urn:microsoft.com/office/officeart/2008/layout/VerticalAccentList"/>
    <dgm:cxn modelId="{6E05296C-6BF7-457A-A870-912575A475E5}" type="presParOf" srcId="{E34659E7-F0E8-47D5-A862-8A2953D4692F}" destId="{585D1161-B8F1-4A18-9C3A-BF39A72D3A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30068-801F-4257-B5DC-7034731775FA}">
      <dsp:nvSpPr>
        <dsp:cNvPr id="0" name=""/>
        <dsp:cNvSpPr/>
      </dsp:nvSpPr>
      <dsp:spPr>
        <a:xfrm rot="16200000">
          <a:off x="1323663" y="-1323663"/>
          <a:ext cx="3297766" cy="5945094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300" kern="1200" dirty="0" smtClean="0"/>
            <a:t>Доступ</a:t>
          </a:r>
          <a:endParaRPr lang="ru-RU" sz="6300" kern="1200" dirty="0"/>
        </a:p>
      </dsp:txBody>
      <dsp:txXfrm rot="5400000">
        <a:off x="-1" y="1"/>
        <a:ext cx="5945094" cy="2473324"/>
      </dsp:txXfrm>
    </dsp:sp>
    <dsp:sp modelId="{365FA76B-E583-4BDF-9C0D-430B266709E4}">
      <dsp:nvSpPr>
        <dsp:cNvPr id="0" name=""/>
        <dsp:cNvSpPr/>
      </dsp:nvSpPr>
      <dsp:spPr>
        <a:xfrm>
          <a:off x="5945094" y="0"/>
          <a:ext cx="5945094" cy="3297766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300" kern="1200" dirty="0" smtClean="0"/>
            <a:t>Оборудование</a:t>
          </a:r>
          <a:endParaRPr lang="ru-RU" sz="6300" kern="1200" dirty="0"/>
        </a:p>
      </dsp:txBody>
      <dsp:txXfrm>
        <a:off x="5945094" y="0"/>
        <a:ext cx="5945094" cy="2473324"/>
      </dsp:txXfrm>
    </dsp:sp>
    <dsp:sp modelId="{5CBB4F2B-EE95-459F-B646-D19B044A0AD0}">
      <dsp:nvSpPr>
        <dsp:cNvPr id="0" name=""/>
        <dsp:cNvSpPr/>
      </dsp:nvSpPr>
      <dsp:spPr>
        <a:xfrm rot="10800000">
          <a:off x="0" y="3297766"/>
          <a:ext cx="5945094" cy="3297766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300" kern="1200" dirty="0" smtClean="0"/>
            <a:t>Помощь</a:t>
          </a:r>
          <a:endParaRPr lang="ru-RU" sz="6300" kern="1200" dirty="0"/>
        </a:p>
      </dsp:txBody>
      <dsp:txXfrm rot="10800000">
        <a:off x="0" y="4122208"/>
        <a:ext cx="5945094" cy="2473324"/>
      </dsp:txXfrm>
    </dsp:sp>
    <dsp:sp modelId="{FF02CD1E-9D35-46EC-9B1B-EF8A30930024}">
      <dsp:nvSpPr>
        <dsp:cNvPr id="0" name=""/>
        <dsp:cNvSpPr/>
      </dsp:nvSpPr>
      <dsp:spPr>
        <a:xfrm rot="5400000">
          <a:off x="7268758" y="1974102"/>
          <a:ext cx="3297766" cy="5945094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300" kern="1200" dirty="0" smtClean="0"/>
            <a:t>Репутация</a:t>
          </a:r>
          <a:endParaRPr lang="ru-RU" sz="6300" kern="1200" dirty="0"/>
        </a:p>
      </dsp:txBody>
      <dsp:txXfrm rot="-5400000">
        <a:off x="5945094" y="4122208"/>
        <a:ext cx="5945094" cy="2473324"/>
      </dsp:txXfrm>
    </dsp:sp>
    <dsp:sp modelId="{A81656D3-ED43-4232-86F3-CA4B9D9C99A4}">
      <dsp:nvSpPr>
        <dsp:cNvPr id="0" name=""/>
        <dsp:cNvSpPr/>
      </dsp:nvSpPr>
      <dsp:spPr>
        <a:xfrm rot="19623765">
          <a:off x="4161566" y="2473324"/>
          <a:ext cx="3567056" cy="1648883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3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Продукт</a:t>
          </a:r>
          <a:endParaRPr lang="ru-RU" sz="6300" kern="1200" dirty="0"/>
        </a:p>
      </dsp:txBody>
      <dsp:txXfrm>
        <a:off x="4242058" y="2553816"/>
        <a:ext cx="3406072" cy="1487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A391-7260-4719-80AC-DF32603167D1}">
      <dsp:nvSpPr>
        <dsp:cNvPr id="0" name=""/>
        <dsp:cNvSpPr/>
      </dsp:nvSpPr>
      <dsp:spPr>
        <a:xfrm>
          <a:off x="402739" y="0"/>
          <a:ext cx="4564380" cy="129988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D690EA-CF77-405E-979B-4E16544D570D}">
      <dsp:nvSpPr>
        <dsp:cNvPr id="0" name=""/>
        <dsp:cNvSpPr/>
      </dsp:nvSpPr>
      <dsp:spPr>
        <a:xfrm>
          <a:off x="145521" y="389964"/>
          <a:ext cx="1610957" cy="519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Веб-сайт</a:t>
          </a:r>
          <a:endParaRPr lang="ru-RU" sz="1300" kern="1200" dirty="0"/>
        </a:p>
      </dsp:txBody>
      <dsp:txXfrm>
        <a:off x="170903" y="415346"/>
        <a:ext cx="1560193" cy="469189"/>
      </dsp:txXfrm>
    </dsp:sp>
    <dsp:sp modelId="{0B7F7422-73B0-4E7D-A615-205D715459F6}">
      <dsp:nvSpPr>
        <dsp:cNvPr id="0" name=""/>
        <dsp:cNvSpPr/>
      </dsp:nvSpPr>
      <dsp:spPr>
        <a:xfrm>
          <a:off x="1879450" y="389964"/>
          <a:ext cx="1610957" cy="519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Мобильные приложения</a:t>
          </a:r>
          <a:endParaRPr lang="ru-RU" sz="1300" kern="1200" dirty="0"/>
        </a:p>
      </dsp:txBody>
      <dsp:txXfrm>
        <a:off x="1904832" y="415346"/>
        <a:ext cx="1560193" cy="469189"/>
      </dsp:txXfrm>
    </dsp:sp>
    <dsp:sp modelId="{D8353835-8127-4141-843A-AD9E70D7BD9A}">
      <dsp:nvSpPr>
        <dsp:cNvPr id="0" name=""/>
        <dsp:cNvSpPr/>
      </dsp:nvSpPr>
      <dsp:spPr>
        <a:xfrm>
          <a:off x="3613380" y="389964"/>
          <a:ext cx="1610957" cy="519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Чат-боты</a:t>
          </a:r>
          <a:endParaRPr lang="ru-RU" sz="1300" kern="1200" dirty="0"/>
        </a:p>
      </dsp:txBody>
      <dsp:txXfrm>
        <a:off x="3638762" y="415346"/>
        <a:ext cx="1560193" cy="469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115E-CBD4-49CF-AFBE-F5D729C203C4}">
      <dsp:nvSpPr>
        <dsp:cNvPr id="0" name=""/>
        <dsp:cNvSpPr/>
      </dsp:nvSpPr>
      <dsp:spPr>
        <a:xfrm>
          <a:off x="18" y="98013"/>
          <a:ext cx="1818058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Поставщики</a:t>
          </a:r>
          <a:endParaRPr lang="ru-RU" sz="1700" kern="1200" dirty="0"/>
        </a:p>
      </dsp:txBody>
      <dsp:txXfrm>
        <a:off x="18" y="98013"/>
        <a:ext cx="1818058" cy="489600"/>
      </dsp:txXfrm>
    </dsp:sp>
    <dsp:sp modelId="{D4A5737B-FFCC-456C-8C71-EB51B1A89F03}">
      <dsp:nvSpPr>
        <dsp:cNvPr id="0" name=""/>
        <dsp:cNvSpPr/>
      </dsp:nvSpPr>
      <dsp:spPr>
        <a:xfrm>
          <a:off x="18" y="587613"/>
          <a:ext cx="1818058" cy="10266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Оборудование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Организация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Финансы</a:t>
          </a:r>
          <a:endParaRPr lang="ru-RU" sz="1700" kern="1200" dirty="0"/>
        </a:p>
      </dsp:txBody>
      <dsp:txXfrm>
        <a:off x="18" y="587613"/>
        <a:ext cx="1818058" cy="1026630"/>
      </dsp:txXfrm>
    </dsp:sp>
    <dsp:sp modelId="{161DCCB5-3EEC-49F1-8423-D6FC5AF3C54E}">
      <dsp:nvSpPr>
        <dsp:cNvPr id="0" name=""/>
        <dsp:cNvSpPr/>
      </dsp:nvSpPr>
      <dsp:spPr>
        <a:xfrm>
          <a:off x="2072605" y="98013"/>
          <a:ext cx="1818058" cy="489600"/>
        </a:xfrm>
        <a:prstGeom prst="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Пользователи</a:t>
          </a:r>
          <a:endParaRPr lang="ru-RU" sz="1700" kern="1200" dirty="0"/>
        </a:p>
      </dsp:txBody>
      <dsp:txXfrm>
        <a:off x="2072605" y="98013"/>
        <a:ext cx="1818058" cy="489600"/>
      </dsp:txXfrm>
    </dsp:sp>
    <dsp:sp modelId="{1E5CF848-D2FB-45F7-9178-7EB5B4AB7577}">
      <dsp:nvSpPr>
        <dsp:cNvPr id="0" name=""/>
        <dsp:cNvSpPr/>
      </dsp:nvSpPr>
      <dsp:spPr>
        <a:xfrm>
          <a:off x="2072605" y="587613"/>
          <a:ext cx="1818058" cy="1026630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Рейтинги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Рекомендации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История</a:t>
          </a:r>
          <a:endParaRPr lang="ru-RU" sz="1700" kern="1200" dirty="0"/>
        </a:p>
      </dsp:txBody>
      <dsp:txXfrm>
        <a:off x="2072605" y="587613"/>
        <a:ext cx="1818058" cy="1026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8A0D-1C9F-4BD2-88ED-4105919291BB}">
      <dsp:nvSpPr>
        <dsp:cNvPr id="0" name=""/>
        <dsp:cNvSpPr/>
      </dsp:nvSpPr>
      <dsp:spPr>
        <a:xfrm>
          <a:off x="0" y="199864"/>
          <a:ext cx="375621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C1AD9-CCF2-40EE-8DFB-D482E96BA0E7}">
      <dsp:nvSpPr>
        <dsp:cNvPr id="0" name=""/>
        <dsp:cNvSpPr/>
      </dsp:nvSpPr>
      <dsp:spPr>
        <a:xfrm>
          <a:off x="187810" y="22744"/>
          <a:ext cx="2629347" cy="3542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83" tIns="0" rIns="993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Модель</a:t>
          </a:r>
          <a:endParaRPr lang="ru-RU" sz="1200" kern="1200" dirty="0"/>
        </a:p>
      </dsp:txBody>
      <dsp:txXfrm>
        <a:off x="205103" y="40037"/>
        <a:ext cx="2594761" cy="319653"/>
      </dsp:txXfrm>
    </dsp:sp>
    <dsp:sp modelId="{E5E73336-14B0-4239-A876-60B5A60333A1}">
      <dsp:nvSpPr>
        <dsp:cNvPr id="0" name=""/>
        <dsp:cNvSpPr/>
      </dsp:nvSpPr>
      <dsp:spPr>
        <a:xfrm>
          <a:off x="0" y="744184"/>
          <a:ext cx="375621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698AB-CFD5-4B0A-93DE-50E8F797DF28}">
      <dsp:nvSpPr>
        <dsp:cNvPr id="0" name=""/>
        <dsp:cNvSpPr/>
      </dsp:nvSpPr>
      <dsp:spPr>
        <a:xfrm>
          <a:off x="187810" y="567064"/>
          <a:ext cx="2629347" cy="354239"/>
        </a:xfrm>
        <a:prstGeom prst="roundRect">
          <a:avLst/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83" tIns="0" rIns="993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Назначение</a:t>
          </a:r>
          <a:endParaRPr lang="ru-RU" sz="1200" kern="1200" dirty="0"/>
        </a:p>
      </dsp:txBody>
      <dsp:txXfrm>
        <a:off x="205103" y="584357"/>
        <a:ext cx="2594761" cy="319653"/>
      </dsp:txXfrm>
    </dsp:sp>
    <dsp:sp modelId="{7DBAEDC7-14EA-4CCD-845D-6F4EBF31ECEA}">
      <dsp:nvSpPr>
        <dsp:cNvPr id="0" name=""/>
        <dsp:cNvSpPr/>
      </dsp:nvSpPr>
      <dsp:spPr>
        <a:xfrm>
          <a:off x="0" y="1288504"/>
          <a:ext cx="375621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2183E-F986-48C9-8961-1265CA48DE71}">
      <dsp:nvSpPr>
        <dsp:cNvPr id="0" name=""/>
        <dsp:cNvSpPr/>
      </dsp:nvSpPr>
      <dsp:spPr>
        <a:xfrm>
          <a:off x="187810" y="1111384"/>
          <a:ext cx="2629347" cy="354239"/>
        </a:xfrm>
        <a:prstGeom prst="round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83" tIns="0" rIns="993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География</a:t>
          </a:r>
          <a:endParaRPr lang="ru-RU" sz="1200" kern="1200" dirty="0"/>
        </a:p>
      </dsp:txBody>
      <dsp:txXfrm>
        <a:off x="205103" y="1128677"/>
        <a:ext cx="2594761" cy="319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BCD1B-24A8-493C-9E48-11C716C22920}">
      <dsp:nvSpPr>
        <dsp:cNvPr id="0" name=""/>
        <dsp:cNvSpPr/>
      </dsp:nvSpPr>
      <dsp:spPr>
        <a:xfrm>
          <a:off x="113553" y="0"/>
          <a:ext cx="3854822" cy="1541929"/>
        </a:xfrm>
        <a:prstGeom prst="leftRightRibb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0D893-68BD-42D9-BF05-0AC5E92CF787}">
      <dsp:nvSpPr>
        <dsp:cNvPr id="0" name=""/>
        <dsp:cNvSpPr/>
      </dsp:nvSpPr>
      <dsp:spPr>
        <a:xfrm>
          <a:off x="576132" y="269837"/>
          <a:ext cx="1272091" cy="75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4460" rIns="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Поиск</a:t>
          </a:r>
          <a:endParaRPr lang="ru-RU" sz="3500" kern="1200" dirty="0"/>
        </a:p>
      </dsp:txBody>
      <dsp:txXfrm>
        <a:off x="576132" y="269837"/>
        <a:ext cx="1272091" cy="755545"/>
      </dsp:txXfrm>
    </dsp:sp>
    <dsp:sp modelId="{0CDDC5E3-DE49-44D8-9CD4-D2D3B0366B07}">
      <dsp:nvSpPr>
        <dsp:cNvPr id="0" name=""/>
        <dsp:cNvSpPr/>
      </dsp:nvSpPr>
      <dsp:spPr>
        <a:xfrm>
          <a:off x="2040964" y="516546"/>
          <a:ext cx="1503380" cy="75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4460" rIns="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Замена</a:t>
          </a:r>
          <a:endParaRPr lang="ru-RU" sz="3500" kern="1200" dirty="0"/>
        </a:p>
      </dsp:txBody>
      <dsp:txXfrm>
        <a:off x="2040964" y="516546"/>
        <a:ext cx="1503380" cy="755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C668-A5A6-4604-A6E9-26E97996F2CE}">
      <dsp:nvSpPr>
        <dsp:cNvPr id="0" name=""/>
        <dsp:cNvSpPr/>
      </dsp:nvSpPr>
      <dsp:spPr>
        <a:xfrm>
          <a:off x="1475237" y="521314"/>
          <a:ext cx="1962185" cy="1962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Поставщики</a:t>
          </a:r>
          <a:endParaRPr lang="ru-RU" sz="1700" kern="1200" dirty="0"/>
        </a:p>
      </dsp:txBody>
      <dsp:txXfrm>
        <a:off x="1762592" y="808669"/>
        <a:ext cx="1387475" cy="1387475"/>
      </dsp:txXfrm>
    </dsp:sp>
    <dsp:sp modelId="{F22B2677-6455-42E3-AB56-CF03835B494C}">
      <dsp:nvSpPr>
        <dsp:cNvPr id="0" name=""/>
        <dsp:cNvSpPr/>
      </dsp:nvSpPr>
      <dsp:spPr>
        <a:xfrm rot="3600000">
          <a:off x="2924688" y="2435129"/>
          <a:ext cx="522640" cy="662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963886" y="2499683"/>
        <a:ext cx="365848" cy="397343"/>
      </dsp:txXfrm>
    </dsp:sp>
    <dsp:sp modelId="{3FAD9AC4-8610-40C8-A1B8-409DABEFED54}">
      <dsp:nvSpPr>
        <dsp:cNvPr id="0" name=""/>
        <dsp:cNvSpPr/>
      </dsp:nvSpPr>
      <dsp:spPr>
        <a:xfrm>
          <a:off x="2949387" y="3074617"/>
          <a:ext cx="1962185" cy="1962185"/>
        </a:xfrm>
        <a:prstGeom prst="ellipse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Пользователи</a:t>
          </a:r>
          <a:endParaRPr lang="ru-RU" sz="1700" kern="1200" dirty="0"/>
        </a:p>
      </dsp:txBody>
      <dsp:txXfrm>
        <a:off x="3236742" y="3361972"/>
        <a:ext cx="1387475" cy="1387475"/>
      </dsp:txXfrm>
    </dsp:sp>
    <dsp:sp modelId="{64DB756E-0551-4E6C-A4CC-806778A544C4}">
      <dsp:nvSpPr>
        <dsp:cNvPr id="0" name=""/>
        <dsp:cNvSpPr/>
      </dsp:nvSpPr>
      <dsp:spPr>
        <a:xfrm rot="10800000">
          <a:off x="2209801" y="3724591"/>
          <a:ext cx="522640" cy="662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366593" y="3857038"/>
        <a:ext cx="365848" cy="397343"/>
      </dsp:txXfrm>
    </dsp:sp>
    <dsp:sp modelId="{4FC5DA92-98C5-4FEB-80B5-9FDC34A969E0}">
      <dsp:nvSpPr>
        <dsp:cNvPr id="0" name=""/>
        <dsp:cNvSpPr/>
      </dsp:nvSpPr>
      <dsp:spPr>
        <a:xfrm>
          <a:off x="1087" y="3074617"/>
          <a:ext cx="1962185" cy="1962185"/>
        </a:xfrm>
        <a:prstGeom prst="ellips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Эксперты</a:t>
          </a:r>
          <a:endParaRPr lang="ru-RU" sz="1700" kern="1200" dirty="0"/>
        </a:p>
      </dsp:txBody>
      <dsp:txXfrm>
        <a:off x="288442" y="3361972"/>
        <a:ext cx="1387475" cy="1387475"/>
      </dsp:txXfrm>
    </dsp:sp>
    <dsp:sp modelId="{9B3AB2B6-8704-4D4C-989C-F1348CBC992B}">
      <dsp:nvSpPr>
        <dsp:cNvPr id="0" name=""/>
        <dsp:cNvSpPr/>
      </dsp:nvSpPr>
      <dsp:spPr>
        <a:xfrm rot="18000000">
          <a:off x="1450538" y="2460749"/>
          <a:ext cx="522640" cy="662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489736" y="2661089"/>
        <a:ext cx="365848" cy="3973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90A03-A6BB-4C46-9B6B-9F794CF2088C}">
      <dsp:nvSpPr>
        <dsp:cNvPr id="0" name=""/>
        <dsp:cNvSpPr/>
      </dsp:nvSpPr>
      <dsp:spPr>
        <a:xfrm>
          <a:off x="2361825" y="1620"/>
          <a:ext cx="3810625" cy="3464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2361825" y="1620"/>
        <a:ext cx="3810625" cy="346420"/>
      </dsp:txXfrm>
    </dsp:sp>
    <dsp:sp modelId="{F7241DE5-7751-44CD-8529-BB74C7E69352}">
      <dsp:nvSpPr>
        <dsp:cNvPr id="0" name=""/>
        <dsp:cNvSpPr/>
      </dsp:nvSpPr>
      <dsp:spPr>
        <a:xfrm>
          <a:off x="2361825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4DF976-4421-45BD-AF64-F5042CE524E1}">
      <dsp:nvSpPr>
        <dsp:cNvPr id="0" name=""/>
        <dsp:cNvSpPr/>
      </dsp:nvSpPr>
      <dsp:spPr>
        <a:xfrm>
          <a:off x="2897429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253553"/>
            <a:satOff val="-1170"/>
            <a:lumOff val="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77DE95-74DF-44ED-A551-6609D7F99CA1}">
      <dsp:nvSpPr>
        <dsp:cNvPr id="0" name=""/>
        <dsp:cNvSpPr/>
      </dsp:nvSpPr>
      <dsp:spPr>
        <a:xfrm>
          <a:off x="3433457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507107"/>
            <a:satOff val="-2340"/>
            <a:lumOff val="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F0F35-14AF-4A5E-B459-79C142A8C085}">
      <dsp:nvSpPr>
        <dsp:cNvPr id="0" name=""/>
        <dsp:cNvSpPr/>
      </dsp:nvSpPr>
      <dsp:spPr>
        <a:xfrm>
          <a:off x="3969062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760660"/>
            <a:satOff val="-3510"/>
            <a:lumOff val="1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AEF6DA-0D55-4068-BB1A-BC36355D0AC4}">
      <dsp:nvSpPr>
        <dsp:cNvPr id="0" name=""/>
        <dsp:cNvSpPr/>
      </dsp:nvSpPr>
      <dsp:spPr>
        <a:xfrm>
          <a:off x="4505090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1014214"/>
            <a:satOff val="-4680"/>
            <a:lumOff val="1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269DC6-6AF7-4AD4-BA72-1CBAAD5C243A}">
      <dsp:nvSpPr>
        <dsp:cNvPr id="0" name=""/>
        <dsp:cNvSpPr/>
      </dsp:nvSpPr>
      <dsp:spPr>
        <a:xfrm>
          <a:off x="5040695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1267767"/>
            <a:satOff val="-5850"/>
            <a:lumOff val="2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08390-2477-4F5F-B98C-9B491831449E}">
      <dsp:nvSpPr>
        <dsp:cNvPr id="0" name=""/>
        <dsp:cNvSpPr/>
      </dsp:nvSpPr>
      <dsp:spPr>
        <a:xfrm>
          <a:off x="5576723" y="34804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1521321"/>
            <a:satOff val="-7020"/>
            <a:lumOff val="2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D7FE99-854F-4020-A222-8BA640F61730}">
      <dsp:nvSpPr>
        <dsp:cNvPr id="0" name=""/>
        <dsp:cNvSpPr/>
      </dsp:nvSpPr>
      <dsp:spPr>
        <a:xfrm>
          <a:off x="2361825" y="418608"/>
          <a:ext cx="3860163" cy="564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Научно-исследовательские институты</a:t>
          </a:r>
          <a:endParaRPr lang="ru-RU" sz="1800" kern="1200" dirty="0"/>
        </a:p>
      </dsp:txBody>
      <dsp:txXfrm>
        <a:off x="2361825" y="418608"/>
        <a:ext cx="3860163" cy="564537"/>
      </dsp:txXfrm>
    </dsp:sp>
    <dsp:sp modelId="{8FE3D9EF-67F3-44A9-B097-E2C946EF84B0}">
      <dsp:nvSpPr>
        <dsp:cNvPr id="0" name=""/>
        <dsp:cNvSpPr/>
      </dsp:nvSpPr>
      <dsp:spPr>
        <a:xfrm>
          <a:off x="2361825" y="1117330"/>
          <a:ext cx="3810625" cy="3464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2361825" y="1117330"/>
        <a:ext cx="3810625" cy="346420"/>
      </dsp:txXfrm>
    </dsp:sp>
    <dsp:sp modelId="{AB4878A3-1D16-4664-95CA-FCC0FFBF910A}">
      <dsp:nvSpPr>
        <dsp:cNvPr id="0" name=""/>
        <dsp:cNvSpPr/>
      </dsp:nvSpPr>
      <dsp:spPr>
        <a:xfrm>
          <a:off x="2361825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1774874"/>
            <a:satOff val="-8190"/>
            <a:lumOff val="30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8DBA92-9F87-418B-93F2-21D7BE4C9449}">
      <dsp:nvSpPr>
        <dsp:cNvPr id="0" name=""/>
        <dsp:cNvSpPr/>
      </dsp:nvSpPr>
      <dsp:spPr>
        <a:xfrm>
          <a:off x="2897429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2028428"/>
            <a:satOff val="-9360"/>
            <a:lumOff val="3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91BF0-F69C-4D20-A7AB-09BE2264C8FC}">
      <dsp:nvSpPr>
        <dsp:cNvPr id="0" name=""/>
        <dsp:cNvSpPr/>
      </dsp:nvSpPr>
      <dsp:spPr>
        <a:xfrm>
          <a:off x="3433457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2281981"/>
            <a:satOff val="-10530"/>
            <a:lumOff val="3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E5586-02A4-484F-B041-AECABAF4C07B}">
      <dsp:nvSpPr>
        <dsp:cNvPr id="0" name=""/>
        <dsp:cNvSpPr/>
      </dsp:nvSpPr>
      <dsp:spPr>
        <a:xfrm>
          <a:off x="3969062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2535535"/>
            <a:satOff val="-11700"/>
            <a:lumOff val="4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CE9A0-348C-4CA4-BFD8-D7679DFB6B3C}">
      <dsp:nvSpPr>
        <dsp:cNvPr id="0" name=""/>
        <dsp:cNvSpPr/>
      </dsp:nvSpPr>
      <dsp:spPr>
        <a:xfrm>
          <a:off x="4505090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2789089"/>
            <a:satOff val="-12869"/>
            <a:lumOff val="4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9D2B4-ED3E-47E8-BC96-6356ABEF19DC}">
      <dsp:nvSpPr>
        <dsp:cNvPr id="0" name=""/>
        <dsp:cNvSpPr/>
      </dsp:nvSpPr>
      <dsp:spPr>
        <a:xfrm>
          <a:off x="5040695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3042642"/>
            <a:satOff val="-14039"/>
            <a:lumOff val="5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C21A4A-70AC-4983-A8EB-6C44F1615256}">
      <dsp:nvSpPr>
        <dsp:cNvPr id="0" name=""/>
        <dsp:cNvSpPr/>
      </dsp:nvSpPr>
      <dsp:spPr>
        <a:xfrm>
          <a:off x="5576723" y="146375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3296195"/>
            <a:satOff val="-15209"/>
            <a:lumOff val="5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50C02-CE16-4602-89C9-9B784D02FD10}">
      <dsp:nvSpPr>
        <dsp:cNvPr id="0" name=""/>
        <dsp:cNvSpPr/>
      </dsp:nvSpPr>
      <dsp:spPr>
        <a:xfrm>
          <a:off x="2361825" y="1534317"/>
          <a:ext cx="3860163" cy="564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Частные лаборатории</a:t>
          </a:r>
          <a:endParaRPr lang="ru-RU" sz="1800" kern="1200" dirty="0"/>
        </a:p>
      </dsp:txBody>
      <dsp:txXfrm>
        <a:off x="2361825" y="1534317"/>
        <a:ext cx="3860163" cy="564537"/>
      </dsp:txXfrm>
    </dsp:sp>
    <dsp:sp modelId="{5E2D3EAC-4F3A-47CB-B9EF-61BC1F50BAD6}">
      <dsp:nvSpPr>
        <dsp:cNvPr id="0" name=""/>
        <dsp:cNvSpPr/>
      </dsp:nvSpPr>
      <dsp:spPr>
        <a:xfrm>
          <a:off x="2361825" y="2233040"/>
          <a:ext cx="3810625" cy="3464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2361825" y="2233040"/>
        <a:ext cx="3810625" cy="346420"/>
      </dsp:txXfrm>
    </dsp:sp>
    <dsp:sp modelId="{4D9071BA-BD8A-42B4-9CBA-7B98560CB0F5}">
      <dsp:nvSpPr>
        <dsp:cNvPr id="0" name=""/>
        <dsp:cNvSpPr/>
      </dsp:nvSpPr>
      <dsp:spPr>
        <a:xfrm>
          <a:off x="2361825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3549749"/>
            <a:satOff val="-16379"/>
            <a:lumOff val="6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99D01-03FB-4189-BA59-10D46C687641}">
      <dsp:nvSpPr>
        <dsp:cNvPr id="0" name=""/>
        <dsp:cNvSpPr/>
      </dsp:nvSpPr>
      <dsp:spPr>
        <a:xfrm>
          <a:off x="2897429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3803302"/>
            <a:satOff val="-17549"/>
            <a:lumOff val="6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A86BE-BF94-43BE-B2C8-BD31CCC6EB5F}">
      <dsp:nvSpPr>
        <dsp:cNvPr id="0" name=""/>
        <dsp:cNvSpPr/>
      </dsp:nvSpPr>
      <dsp:spPr>
        <a:xfrm>
          <a:off x="3433457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4056855"/>
            <a:satOff val="-18719"/>
            <a:lumOff val="6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AB8EB4-98A0-440D-A21F-CA21B2AF00D9}">
      <dsp:nvSpPr>
        <dsp:cNvPr id="0" name=""/>
        <dsp:cNvSpPr/>
      </dsp:nvSpPr>
      <dsp:spPr>
        <a:xfrm>
          <a:off x="3969062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4310409"/>
            <a:satOff val="-19889"/>
            <a:lumOff val="7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2727C-5160-4FE3-9F48-066B5B48E517}">
      <dsp:nvSpPr>
        <dsp:cNvPr id="0" name=""/>
        <dsp:cNvSpPr/>
      </dsp:nvSpPr>
      <dsp:spPr>
        <a:xfrm>
          <a:off x="4505090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4563963"/>
            <a:satOff val="-21059"/>
            <a:lumOff val="77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1DE31-CD51-4128-8315-35C763C6B945}">
      <dsp:nvSpPr>
        <dsp:cNvPr id="0" name=""/>
        <dsp:cNvSpPr/>
      </dsp:nvSpPr>
      <dsp:spPr>
        <a:xfrm>
          <a:off x="5040695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4817516"/>
            <a:satOff val="-22229"/>
            <a:lumOff val="8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127006-5038-41E6-B1C8-C5DF471EE2CA}">
      <dsp:nvSpPr>
        <dsp:cNvPr id="0" name=""/>
        <dsp:cNvSpPr/>
      </dsp:nvSpPr>
      <dsp:spPr>
        <a:xfrm>
          <a:off x="5576723" y="257946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5071070"/>
            <a:satOff val="-23399"/>
            <a:lumOff val="8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A52A5-B422-4A59-9140-982A70D0234D}">
      <dsp:nvSpPr>
        <dsp:cNvPr id="0" name=""/>
        <dsp:cNvSpPr/>
      </dsp:nvSpPr>
      <dsp:spPr>
        <a:xfrm>
          <a:off x="2361825" y="2650027"/>
          <a:ext cx="3860163" cy="564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Центры коллективного пользования</a:t>
          </a:r>
          <a:endParaRPr lang="ru-RU" sz="1800" kern="1200" dirty="0"/>
        </a:p>
      </dsp:txBody>
      <dsp:txXfrm>
        <a:off x="2361825" y="2650027"/>
        <a:ext cx="3860163" cy="564537"/>
      </dsp:txXfrm>
    </dsp:sp>
    <dsp:sp modelId="{D9BFFCD6-ED76-4F39-AE29-650C9D1F94EF}">
      <dsp:nvSpPr>
        <dsp:cNvPr id="0" name=""/>
        <dsp:cNvSpPr/>
      </dsp:nvSpPr>
      <dsp:spPr>
        <a:xfrm>
          <a:off x="2361825" y="3348749"/>
          <a:ext cx="3810625" cy="3464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2361825" y="3348749"/>
        <a:ext cx="3810625" cy="346420"/>
      </dsp:txXfrm>
    </dsp:sp>
    <dsp:sp modelId="{2F1D8F8C-65C0-4372-BFFC-12C9A0C8E63C}">
      <dsp:nvSpPr>
        <dsp:cNvPr id="0" name=""/>
        <dsp:cNvSpPr/>
      </dsp:nvSpPr>
      <dsp:spPr>
        <a:xfrm>
          <a:off x="2361825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5324623"/>
            <a:satOff val="-24569"/>
            <a:lumOff val="9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2B1ED-2678-47B3-9F8B-70A8877C2DA4}">
      <dsp:nvSpPr>
        <dsp:cNvPr id="0" name=""/>
        <dsp:cNvSpPr/>
      </dsp:nvSpPr>
      <dsp:spPr>
        <a:xfrm>
          <a:off x="2897429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5578177"/>
            <a:satOff val="-25739"/>
            <a:lumOff val="9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7255B5-5C0D-4A81-9414-F2F58304129A}">
      <dsp:nvSpPr>
        <dsp:cNvPr id="0" name=""/>
        <dsp:cNvSpPr/>
      </dsp:nvSpPr>
      <dsp:spPr>
        <a:xfrm>
          <a:off x="3433457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5831730"/>
            <a:satOff val="-26909"/>
            <a:lumOff val="9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9DE2B-C91C-4065-A088-93C4CB6413CD}">
      <dsp:nvSpPr>
        <dsp:cNvPr id="0" name=""/>
        <dsp:cNvSpPr/>
      </dsp:nvSpPr>
      <dsp:spPr>
        <a:xfrm>
          <a:off x="3969062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6085284"/>
            <a:satOff val="-28079"/>
            <a:lumOff val="10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093E9-7BB9-4CFE-87FB-83818630F69B}">
      <dsp:nvSpPr>
        <dsp:cNvPr id="0" name=""/>
        <dsp:cNvSpPr/>
      </dsp:nvSpPr>
      <dsp:spPr>
        <a:xfrm>
          <a:off x="4505090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6338838"/>
            <a:satOff val="-29249"/>
            <a:lumOff val="10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6CE32C-4979-440C-BFC8-8798FB49BF2F}">
      <dsp:nvSpPr>
        <dsp:cNvPr id="0" name=""/>
        <dsp:cNvSpPr/>
      </dsp:nvSpPr>
      <dsp:spPr>
        <a:xfrm>
          <a:off x="5040695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6592391"/>
            <a:satOff val="-30419"/>
            <a:lumOff val="11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0264CA-060C-43E6-8BE1-8A390F2F3D16}">
      <dsp:nvSpPr>
        <dsp:cNvPr id="0" name=""/>
        <dsp:cNvSpPr/>
      </dsp:nvSpPr>
      <dsp:spPr>
        <a:xfrm>
          <a:off x="5576723" y="369517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6845945"/>
            <a:satOff val="-31589"/>
            <a:lumOff val="11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9B52F-F710-447F-8286-F8E74DF1AFB4}">
      <dsp:nvSpPr>
        <dsp:cNvPr id="0" name=""/>
        <dsp:cNvSpPr/>
      </dsp:nvSpPr>
      <dsp:spPr>
        <a:xfrm>
          <a:off x="2361825" y="3765737"/>
          <a:ext cx="3860163" cy="564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Высшие учебные заведения</a:t>
          </a:r>
          <a:endParaRPr lang="ru-RU" sz="1800" kern="1200" dirty="0"/>
        </a:p>
      </dsp:txBody>
      <dsp:txXfrm>
        <a:off x="2361825" y="3765737"/>
        <a:ext cx="3860163" cy="564537"/>
      </dsp:txXfrm>
    </dsp:sp>
    <dsp:sp modelId="{214A2DD3-CE1A-49FC-9CA1-FD36F1FB6C6B}">
      <dsp:nvSpPr>
        <dsp:cNvPr id="0" name=""/>
        <dsp:cNvSpPr/>
      </dsp:nvSpPr>
      <dsp:spPr>
        <a:xfrm>
          <a:off x="2361825" y="4464459"/>
          <a:ext cx="3810625" cy="3464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2361825" y="4464459"/>
        <a:ext cx="3810625" cy="346420"/>
      </dsp:txXfrm>
    </dsp:sp>
    <dsp:sp modelId="{0A6D5AD1-DEE5-4B74-B099-C4B56ACBA841}">
      <dsp:nvSpPr>
        <dsp:cNvPr id="0" name=""/>
        <dsp:cNvSpPr/>
      </dsp:nvSpPr>
      <dsp:spPr>
        <a:xfrm>
          <a:off x="2361825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7099498"/>
            <a:satOff val="-32759"/>
            <a:lumOff val="12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C33E1-39D7-4C37-AA78-83D7B6B2768D}">
      <dsp:nvSpPr>
        <dsp:cNvPr id="0" name=""/>
        <dsp:cNvSpPr/>
      </dsp:nvSpPr>
      <dsp:spPr>
        <a:xfrm>
          <a:off x="2897429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7353051"/>
            <a:satOff val="-33929"/>
            <a:lumOff val="12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14C5D-F487-47F7-B3B7-1A152B9BF471}">
      <dsp:nvSpPr>
        <dsp:cNvPr id="0" name=""/>
        <dsp:cNvSpPr/>
      </dsp:nvSpPr>
      <dsp:spPr>
        <a:xfrm>
          <a:off x="3433457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7606605"/>
            <a:satOff val="-35099"/>
            <a:lumOff val="12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742417-8E8C-4EBB-8CF2-D8E9BAFFA3FC}">
      <dsp:nvSpPr>
        <dsp:cNvPr id="0" name=""/>
        <dsp:cNvSpPr/>
      </dsp:nvSpPr>
      <dsp:spPr>
        <a:xfrm>
          <a:off x="3969062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7860158"/>
            <a:satOff val="-36268"/>
            <a:lumOff val="13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90CCF-68C9-41C7-9F7B-CF8579E93F8B}">
      <dsp:nvSpPr>
        <dsp:cNvPr id="0" name=""/>
        <dsp:cNvSpPr/>
      </dsp:nvSpPr>
      <dsp:spPr>
        <a:xfrm>
          <a:off x="4505090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8113711"/>
            <a:satOff val="-37438"/>
            <a:lumOff val="13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9059D-CEA8-44BB-B4C2-FBA437DF2510}">
      <dsp:nvSpPr>
        <dsp:cNvPr id="0" name=""/>
        <dsp:cNvSpPr/>
      </dsp:nvSpPr>
      <dsp:spPr>
        <a:xfrm>
          <a:off x="5040695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8367265"/>
            <a:satOff val="-38608"/>
            <a:lumOff val="14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1E70F-9796-460B-80E5-F188C5411875}">
      <dsp:nvSpPr>
        <dsp:cNvPr id="0" name=""/>
        <dsp:cNvSpPr/>
      </dsp:nvSpPr>
      <dsp:spPr>
        <a:xfrm>
          <a:off x="5576723" y="481088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8620819"/>
            <a:satOff val="-39778"/>
            <a:lumOff val="14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D1D474-CB58-498C-BFF7-96DBA811D17F}">
      <dsp:nvSpPr>
        <dsp:cNvPr id="0" name=""/>
        <dsp:cNvSpPr/>
      </dsp:nvSpPr>
      <dsp:spPr>
        <a:xfrm>
          <a:off x="2361825" y="4881447"/>
          <a:ext cx="3860163" cy="564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Промышленные предприятия</a:t>
          </a:r>
          <a:endParaRPr lang="ru-RU" sz="1800" kern="1200" dirty="0"/>
        </a:p>
      </dsp:txBody>
      <dsp:txXfrm>
        <a:off x="2361825" y="4881447"/>
        <a:ext cx="3860163" cy="564537"/>
      </dsp:txXfrm>
    </dsp:sp>
    <dsp:sp modelId="{8EECC78E-6A67-48DA-8CFC-D79F258B3B7F}">
      <dsp:nvSpPr>
        <dsp:cNvPr id="0" name=""/>
        <dsp:cNvSpPr/>
      </dsp:nvSpPr>
      <dsp:spPr>
        <a:xfrm>
          <a:off x="2361825" y="5580169"/>
          <a:ext cx="3810625" cy="3464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2361825" y="5580169"/>
        <a:ext cx="3810625" cy="346420"/>
      </dsp:txXfrm>
    </dsp:sp>
    <dsp:sp modelId="{A84EA35C-1875-415C-B736-B4AF9501B132}">
      <dsp:nvSpPr>
        <dsp:cNvPr id="0" name=""/>
        <dsp:cNvSpPr/>
      </dsp:nvSpPr>
      <dsp:spPr>
        <a:xfrm>
          <a:off x="2361825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8874372"/>
            <a:satOff val="-40948"/>
            <a:lumOff val="15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16C339-B7A6-4AC9-82D2-6DB5E5C7C7E8}">
      <dsp:nvSpPr>
        <dsp:cNvPr id="0" name=""/>
        <dsp:cNvSpPr/>
      </dsp:nvSpPr>
      <dsp:spPr>
        <a:xfrm>
          <a:off x="2897429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9127926"/>
            <a:satOff val="-42118"/>
            <a:lumOff val="155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98CAED-F1D0-4FCA-AD92-9C48E985D92D}">
      <dsp:nvSpPr>
        <dsp:cNvPr id="0" name=""/>
        <dsp:cNvSpPr/>
      </dsp:nvSpPr>
      <dsp:spPr>
        <a:xfrm>
          <a:off x="3433457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9381479"/>
            <a:satOff val="-43288"/>
            <a:lumOff val="159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4127A-3862-4A31-ACF2-560B1B02B775}">
      <dsp:nvSpPr>
        <dsp:cNvPr id="0" name=""/>
        <dsp:cNvSpPr/>
      </dsp:nvSpPr>
      <dsp:spPr>
        <a:xfrm>
          <a:off x="3969062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9635033"/>
            <a:satOff val="-44458"/>
            <a:lumOff val="16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455102-F7B7-4306-8C93-D10AC1022BB6}">
      <dsp:nvSpPr>
        <dsp:cNvPr id="0" name=""/>
        <dsp:cNvSpPr/>
      </dsp:nvSpPr>
      <dsp:spPr>
        <a:xfrm>
          <a:off x="4505090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9888586"/>
            <a:satOff val="-45628"/>
            <a:lumOff val="16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576B4-A042-4DEB-B794-0AAD9C6A3472}">
      <dsp:nvSpPr>
        <dsp:cNvPr id="0" name=""/>
        <dsp:cNvSpPr/>
      </dsp:nvSpPr>
      <dsp:spPr>
        <a:xfrm>
          <a:off x="5040695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10142140"/>
            <a:satOff val="-46798"/>
            <a:lumOff val="17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F55D36-9CF1-4998-8613-DB1DE231C380}">
      <dsp:nvSpPr>
        <dsp:cNvPr id="0" name=""/>
        <dsp:cNvSpPr/>
      </dsp:nvSpPr>
      <dsp:spPr>
        <a:xfrm>
          <a:off x="5576723" y="5926590"/>
          <a:ext cx="891686" cy="705671"/>
        </a:xfrm>
        <a:prstGeom prst="chevron">
          <a:avLst>
            <a:gd name="adj" fmla="val 7061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5D1161-B8F1-4A18-9C3A-BF39A72D3ABD}">
      <dsp:nvSpPr>
        <dsp:cNvPr id="0" name=""/>
        <dsp:cNvSpPr/>
      </dsp:nvSpPr>
      <dsp:spPr>
        <a:xfrm>
          <a:off x="2361825" y="5997157"/>
          <a:ext cx="3860163" cy="564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…</a:t>
          </a:r>
          <a:endParaRPr lang="ru-RU" sz="1800" kern="1200" dirty="0"/>
        </a:p>
      </dsp:txBody>
      <dsp:txXfrm>
        <a:off x="2361825" y="5997157"/>
        <a:ext cx="3860163" cy="564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5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6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0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14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33A5-1036-424D-8758-5844A45462C4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8CD-73BC-4E98-B38F-D87E6E9EE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LabShare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Uber for scholars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Wissenschaft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” ;-)</a:t>
            </a:r>
          </a:p>
          <a:p>
            <a:r>
              <a:rPr lang="en-US" dirty="0"/>
              <a:t>(</a:t>
            </a:r>
            <a:r>
              <a:rPr lang="en-US" dirty="0" err="1" smtClean="0"/>
              <a:t>WüA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1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год</a:t>
            </a:r>
          </a:p>
          <a:p>
            <a:endParaRPr lang="ru-RU" dirty="0"/>
          </a:p>
          <a:p>
            <a:r>
              <a:rPr lang="ru-RU" dirty="0" smtClean="0"/>
              <a:t>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Финмодель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NPV</a:t>
            </a:r>
          </a:p>
          <a:p>
            <a:r>
              <a:rPr lang="en-US" dirty="0" smtClean="0"/>
              <a:t>IRR</a:t>
            </a:r>
          </a:p>
          <a:p>
            <a:r>
              <a:rPr lang="ru-RU" dirty="0" smtClean="0"/>
              <a:t>Срок окупаемости</a:t>
            </a:r>
          </a:p>
          <a:p>
            <a:endParaRPr lang="ru-RU" dirty="0"/>
          </a:p>
          <a:p>
            <a:r>
              <a:rPr lang="ru-RU" dirty="0" smtClean="0"/>
              <a:t>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6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Фотки + 1-2 достижения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1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6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информации о материальной базе близлежащих лабораторий</a:t>
            </a:r>
          </a:p>
          <a:p>
            <a:r>
              <a:rPr lang="ru-RU" dirty="0" err="1" smtClean="0"/>
              <a:t>Недозагруженность</a:t>
            </a:r>
            <a:r>
              <a:rPr lang="ru-RU" dirty="0" smtClean="0"/>
              <a:t> оборудования</a:t>
            </a:r>
          </a:p>
          <a:p>
            <a:r>
              <a:rPr lang="ru-RU" dirty="0" smtClean="0"/>
              <a:t>Нерациональное использование бюджета при дублировании закупок оборудования</a:t>
            </a:r>
          </a:p>
          <a:p>
            <a:endParaRPr lang="ru-RU" dirty="0"/>
          </a:p>
          <a:p>
            <a:r>
              <a:rPr lang="ru-RU" dirty="0" smtClean="0"/>
              <a:t>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Организация базы данных лабораторного об</a:t>
            </a:r>
            <a:r>
              <a:rPr lang="en-US" dirty="0" smtClean="0"/>
              <a:t>j</a:t>
            </a:r>
            <a:r>
              <a:rPr lang="ru-RU" dirty="0" err="1" smtClean="0"/>
              <a:t>рудования</a:t>
            </a:r>
            <a:endParaRPr lang="ru-RU" dirty="0" smtClean="0"/>
          </a:p>
          <a:p>
            <a:r>
              <a:rPr lang="ru-RU" dirty="0" smtClean="0"/>
              <a:t>Предоставление доступа к контактам владельцев</a:t>
            </a:r>
          </a:p>
          <a:p>
            <a:endParaRPr lang="ru-RU" dirty="0"/>
          </a:p>
          <a:p>
            <a:r>
              <a:rPr lang="ru-RU" dirty="0" smtClean="0"/>
              <a:t>Сергей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5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548177342"/>
              </p:ext>
            </p:extLst>
          </p:nvPr>
        </p:nvGraphicFramePr>
        <p:xfrm>
          <a:off x="158375" y="92138"/>
          <a:ext cx="11890189" cy="659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625750394"/>
              </p:ext>
            </p:extLst>
          </p:nvPr>
        </p:nvGraphicFramePr>
        <p:xfrm>
          <a:off x="385482" y="1613646"/>
          <a:ext cx="5369859" cy="129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0396900"/>
              </p:ext>
            </p:extLst>
          </p:nvPr>
        </p:nvGraphicFramePr>
        <p:xfrm>
          <a:off x="8032376" y="3496237"/>
          <a:ext cx="3890683" cy="171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905795347"/>
              </p:ext>
            </p:extLst>
          </p:nvPr>
        </p:nvGraphicFramePr>
        <p:xfrm>
          <a:off x="8148918" y="1748115"/>
          <a:ext cx="3756211" cy="161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1619893948"/>
              </p:ext>
            </p:extLst>
          </p:nvPr>
        </p:nvGraphicFramePr>
        <p:xfrm>
          <a:off x="256988" y="3612777"/>
          <a:ext cx="4081930" cy="154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3035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2661" y="302372"/>
            <a:ext cx="3621740" cy="1230593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Клиенты</a:t>
            </a:r>
            <a:endParaRPr lang="ru-RU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503017869"/>
              </p:ext>
            </p:extLst>
          </p:nvPr>
        </p:nvGraphicFramePr>
        <p:xfrm>
          <a:off x="206188" y="1299882"/>
          <a:ext cx="4912660" cy="555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67792090"/>
              </p:ext>
            </p:extLst>
          </p:nvPr>
        </p:nvGraphicFramePr>
        <p:xfrm>
          <a:off x="3361765" y="71718"/>
          <a:ext cx="8830235" cy="663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03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Мир</a:t>
            </a:r>
          </a:p>
          <a:p>
            <a:r>
              <a:rPr lang="ru-RU" dirty="0" smtClean="0"/>
              <a:t>РФ</a:t>
            </a:r>
          </a:p>
          <a:p>
            <a:endParaRPr lang="ru-RU" dirty="0"/>
          </a:p>
          <a:p>
            <a:r>
              <a:rPr lang="ru-RU" dirty="0" smtClean="0"/>
              <a:t>Влад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2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РФ</a:t>
            </a:r>
          </a:p>
          <a:p>
            <a:r>
              <a:rPr lang="ru-RU" dirty="0" smtClean="0"/>
              <a:t>За рубежом</a:t>
            </a:r>
          </a:p>
          <a:p>
            <a:endParaRPr lang="ru-RU" dirty="0"/>
          </a:p>
          <a:p>
            <a:r>
              <a:rPr lang="ru-RU" dirty="0" smtClean="0"/>
              <a:t>Влад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3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Стать федералами и разработать за </a:t>
            </a:r>
            <a:r>
              <a:rPr lang="ru-RU" dirty="0" err="1" smtClean="0"/>
              <a:t>гос</a:t>
            </a:r>
            <a:r>
              <a:rPr lang="ru-RU" dirty="0" smtClean="0"/>
              <a:t> </a:t>
            </a:r>
            <a:r>
              <a:rPr lang="ru-RU" dirty="0" err="1" smtClean="0"/>
              <a:t>деньги+подписка</a:t>
            </a:r>
            <a:endParaRPr lang="ru-RU" dirty="0" smtClean="0"/>
          </a:p>
          <a:p>
            <a:r>
              <a:rPr lang="ru-RU" b="1" dirty="0" smtClean="0"/>
              <a:t>Мы-частные </a:t>
            </a:r>
            <a:r>
              <a:rPr lang="ru-RU" b="1" dirty="0" err="1" smtClean="0"/>
              <a:t>коммерсы</a:t>
            </a:r>
            <a:r>
              <a:rPr lang="ru-RU" b="1" dirty="0" smtClean="0"/>
              <a:t> – подписка</a:t>
            </a:r>
          </a:p>
          <a:p>
            <a:r>
              <a:rPr lang="ru-RU" dirty="0" smtClean="0"/>
              <a:t>Продажа как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1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БМ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4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135</Words>
  <Application>Microsoft Office PowerPoint</Application>
  <PresentationFormat>Произвольный</PresentationFormat>
  <Paragraphs>82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LabShare</vt:lpstr>
      <vt:lpstr>Проблема</vt:lpstr>
      <vt:lpstr>Решение</vt:lpstr>
      <vt:lpstr>Презентация PowerPoint</vt:lpstr>
      <vt:lpstr>Клиенты</vt:lpstr>
      <vt:lpstr>Рынок</vt:lpstr>
      <vt:lpstr>Конкуренты</vt:lpstr>
      <vt:lpstr>Бизнес-модель</vt:lpstr>
      <vt:lpstr>Каналы продаж</vt:lpstr>
      <vt:lpstr>План развития</vt:lpstr>
      <vt:lpstr>Финмодель</vt:lpstr>
      <vt:lpstr>Команда</vt:lpstr>
      <vt:lpstr>Fin.</vt:lpstr>
    </vt:vector>
  </TitlesOfParts>
  <Company>ITCC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LabShare</dc:title>
  <dc:creator>Рябухин Сергей</dc:creator>
  <cp:lastModifiedBy>stas</cp:lastModifiedBy>
  <cp:revision>17</cp:revision>
  <dcterms:created xsi:type="dcterms:W3CDTF">2016-12-06T18:28:38Z</dcterms:created>
  <dcterms:modified xsi:type="dcterms:W3CDTF">2016-12-07T09:22:35Z</dcterms:modified>
</cp:coreProperties>
</file>