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6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9" autoAdjust="0"/>
    <p:restoredTop sz="93800" autoAdjust="0"/>
  </p:normalViewPr>
  <p:slideViewPr>
    <p:cSldViewPr>
      <p:cViewPr varScale="1">
        <p:scale>
          <a:sx n="68" d="100"/>
          <a:sy n="68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2121547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Эвристический алгоритм решения задачи непрерывной резки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 </a:t>
            </a:r>
            <a:r>
              <a:rPr lang="ru-RU" sz="1400" dirty="0"/>
              <a:t>июня 2020 г.</a:t>
            </a:r>
          </a:p>
          <a:p>
            <a:pPr algn="ctr"/>
            <a:r>
              <a:rPr lang="ru-RU" sz="1400" dirty="0"/>
              <a:t>Екатеринбург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684" y="135384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621F85-C932-4893-B73E-05C641C2814F}"/>
              </a:ext>
            </a:extLst>
          </p:cNvPr>
          <p:cNvSpPr txBox="1"/>
          <p:nvPr/>
        </p:nvSpPr>
        <p:spPr>
          <a:xfrm>
            <a:off x="661877" y="3968922"/>
            <a:ext cx="7792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Направление подготовки: 09.06.01 «Информатика и вычислительная техника»</a:t>
            </a:r>
          </a:p>
          <a:p>
            <a:endParaRPr lang="ru-RU" sz="1400" dirty="0"/>
          </a:p>
          <a:p>
            <a:r>
              <a:rPr lang="ru-RU" sz="1400" dirty="0"/>
              <a:t>Направленность: 05.13.12 «Системы автоматизации проектирования (в промышленности)»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FA505-B1FE-4308-8B82-F61EC0F568B1}"/>
              </a:ext>
            </a:extLst>
          </p:cNvPr>
          <p:cNvSpPr txBox="1"/>
          <p:nvPr/>
        </p:nvSpPr>
        <p:spPr>
          <a:xfrm>
            <a:off x="4020934" y="5031466"/>
            <a:ext cx="474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Научный руководитель: профессор, д.т.н.</a:t>
            </a:r>
          </a:p>
          <a:p>
            <a:pPr algn="r"/>
            <a:r>
              <a:rPr lang="ru-RU" dirty="0"/>
              <a:t>Петунин Александр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Непрерывная оптимизация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Дискретная оптимизация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Непрерывная оптимизация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Контрпример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ru-RU" dirty="0">
                <a:solidFill>
                  <a:srgbClr val="FF0000"/>
                </a:solidFill>
              </a:rPr>
              <a:t>м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ru-RU" dirty="0">
                <a:solidFill>
                  <a:srgbClr val="0070C0"/>
                </a:solidFill>
              </a:rPr>
              <a:t>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</a:t>
            </a:r>
            <a:r>
              <a:rPr lang="ru-RU" dirty="0">
                <a:solidFill>
                  <a:srgbClr val="00B050"/>
                </a:solidFill>
              </a:rPr>
              <a:t>м</a:t>
            </a: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Локальный оптимум</a:t>
            </a: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Глобальный оптимум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FEFC899-42AA-4588-90FA-942FF6C34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Локальный минимум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многоугольники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обеспечивает минимум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На </a:t>
                </a:r>
                <a:r>
                  <a:rPr lang="ru-RU" b="1" dirty="0"/>
                  <a:t>том же</a:t>
                </a:r>
                <a:r>
                  <a:rPr lang="en-US" dirty="0"/>
                  <a:t> </a:t>
                </a:r>
                <a:r>
                  <a:rPr lang="ru-RU" dirty="0"/>
                  <a:t>сегменте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2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28A6864-8CD6-42A1-B527-142B93E5FA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Случаи локального минимума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b="1" dirty="0"/>
                  <a:t>или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b="1" dirty="0">
                    <a:solidFill>
                      <a:schemeClr val="accent6"/>
                    </a:solidFill>
                  </a:rPr>
                  <a:t>но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DBFB1BA-AE41-41CF-8E56-88E51D5DD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Глобальный минимум</a:t>
            </a: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1009530-8601-46D7-98C8-906DD2937F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глобального минимума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Точка на ребре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Точка в вершине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Выпуклый случай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Задачи маршрутизации режущего инструмента и её классификация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Задача непрерывной резки (</a:t>
            </a:r>
            <a:r>
              <a:rPr lang="en-US" sz="2400" dirty="0"/>
              <a:t>Continuous cutting problem</a:t>
            </a:r>
            <a:r>
              <a:rPr lang="ru-RU" sz="2400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решения задачи</a:t>
            </a:r>
            <a:r>
              <a:rPr lang="en-US" sz="2400" dirty="0"/>
              <a:t> CCP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Непрерывная оптимизация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Дискретная оптимизация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ограничения предшествования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Достаточные условия экстремума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Локальный минимум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Глобальный минимум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Численные эксперименты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Заключение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86609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Решается задача непрерывной резки </a:t>
            </a:r>
            <a:r>
              <a:rPr lang="en-US" sz="2400" dirty="0"/>
              <a:t>(CCP)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 учётом ограничения предшествования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новая эвристика решения задачи</a:t>
            </a:r>
            <a:r>
              <a:rPr lang="en-US" sz="2400" dirty="0"/>
              <a:t> CCP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поиска точек врезки (непрерывная оптимизация)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Сочетается с разными техниками комбинаторной оптимизации для получения полного решения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Исследовано решение задачи поиска точек врезки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Доказано, что находится локальный минимум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Достаточные условия глобального минимума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/>
              <a:t>Легко проверяются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Направления дальнейших исследований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на положения точек врезки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Сочетание с другими техниками комбинаторной оптимизации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Вопросы?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2000" y="521272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</a:t>
            </a:r>
            <a:r>
              <a:rPr lang="en-US" sz="3600" dirty="0"/>
              <a:t>!</a:t>
            </a:r>
            <a:endParaRPr lang="ru-RU" sz="3600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 rotWithShape="1">
          <a:blip r:embed="rId2" cstate="print"/>
          <a:srcRect l="14537" t="10719" r="9091" b="10898"/>
          <a:stretch/>
        </p:blipFill>
        <p:spPr bwMode="auto">
          <a:xfrm>
            <a:off x="3059832" y="1454124"/>
            <a:ext cx="3024336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588971" y="2067796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Непрерывное множество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допустимых точек врезки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Конечное множество допустимых точек врезки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Заданные точки врезки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656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Детали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Контуры деталей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Раскрой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Эквидистанты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Сегменты резки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Точки врезки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Точки выключения </a:t>
                </a:r>
                <a:br>
                  <a:rPr lang="ru-RU" dirty="0"/>
                </a:br>
                <a:r>
                  <a:rPr lang="ru-RU" dirty="0"/>
                  <a:t>инструмента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Базовые сегменты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Порядок обхода сегментов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656275"/>
              </a:xfrm>
              <a:prstGeom prst="rect">
                <a:avLst/>
              </a:prstGeom>
              <a:blipFill>
                <a:blip r:embed="rId2"/>
                <a:stretch>
                  <a:fillRect l="-847" t="-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742383"/>
            <a:chOff x="247884" y="1269708"/>
            <a:chExt cx="8644596" cy="5381136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7"/>
              <a:ext cx="1778209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Начало маршрута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2" y="5373217"/>
              <a:ext cx="2134905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Точки врезки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2" y="5373217"/>
              <a:ext cx="3139528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cs typeface="Times New Roman" pitchFamily="18" charset="0"/>
                </a:rPr>
                <a:t>Точки выключения инструмента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5" y="6296805"/>
              <a:ext cx="2863568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Холостой ход инструмента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35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Сегменты резки</a:t>
              </a: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Ограничение предшествования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dirty="0"/>
              <a:t>Существуют и другие технологические ограничения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B2B31E1-A373-4B41-8C54-432C137C2C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1179</TotalTime>
  <Words>1026</Words>
  <Application>Microsoft Office PowerPoint</Application>
  <PresentationFormat>Экран (4:3)</PresentationFormat>
  <Paragraphs>320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stas</cp:lastModifiedBy>
  <cp:revision>229</cp:revision>
  <dcterms:created xsi:type="dcterms:W3CDTF">2016-05-25T08:56:41Z</dcterms:created>
  <dcterms:modified xsi:type="dcterms:W3CDTF">2020-06-03T09:35:08Z</dcterms:modified>
</cp:coreProperties>
</file>