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3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</p14:sldIdLst>
        </p14:section>
        <p14:section name="Основная часть" id="{93878CE5-A944-47CD-A435-4106DB216F18}">
          <p14:sldIdLst>
            <p14:sldId id="293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колов Станислав Сергеевич" initials="УСС" lastIdx="1" clrIdx="0">
    <p:extLst>
      <p:ext uri="{19B8F6BF-5375-455C-9EA6-DF929625EA0E}">
        <p15:presenceInfo xmlns:p15="http://schemas.microsoft.com/office/powerpoint/2012/main" userId="Уколов Станислав Серге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9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7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340768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Маршрутные процессы в задачах последовательного обхода множеств при наличии ограничений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ХVI-й Всероссийская </a:t>
            </a:r>
          </a:p>
          <a:p>
            <a:pPr algn="ctr"/>
            <a:r>
              <a:rPr lang="ru-RU" sz="2400" dirty="0"/>
              <a:t>научно-практическая конференция </a:t>
            </a:r>
          </a:p>
          <a:p>
            <a:pPr algn="ctr"/>
            <a:r>
              <a:rPr lang="ru-RU" sz="2400" dirty="0"/>
              <a:t>«Перспективные системы и задачи управления»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5 - 9 апреля</a:t>
            </a:r>
            <a:r>
              <a:rPr lang="en-US" sz="1400" dirty="0"/>
              <a:t> 202</a:t>
            </a:r>
            <a:r>
              <a:rPr lang="ru-RU" sz="1400" dirty="0"/>
              <a:t>1</a:t>
            </a:r>
            <a:endParaRPr lang="en-US" sz="1400" dirty="0"/>
          </a:p>
          <a:p>
            <a:pPr algn="ctr"/>
            <a:r>
              <a:rPr lang="ru-RU" sz="1400" dirty="0"/>
              <a:t>Домбай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684" y="35764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А.А. Петунин,   А.Г. Ченцов,  П.А. Ченцов</a:t>
            </a:r>
            <a:endParaRPr lang="en-AU" altLang="ja-JP" sz="2400" dirty="0">
              <a:ea typeface="新細明體" charset="-120"/>
            </a:endParaRPr>
          </a:p>
        </p:txBody>
      </p:sp>
      <p:pic>
        <p:nvPicPr>
          <p:cNvPr id="5124" name="Picture 4" descr="Компания «ИММ УрО РАН» — о компании, фотографии офиса, контакты — Хабр  Карьера">
            <a:extLst>
              <a:ext uri="{FF2B5EF4-FFF2-40B4-BE49-F238E27FC236}">
                <a16:creationId xmlns:a16="http://schemas.microsoft.com/office/drawing/2014/main" id="{BD7BC8CB-DA88-445D-8E29-4E3B1B877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3055" r="6419" b="3563"/>
          <a:stretch/>
        </p:blipFill>
        <p:spPr bwMode="auto">
          <a:xfrm>
            <a:off x="0" y="0"/>
            <a:ext cx="985679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A313B-E6FA-4DAE-9BEA-7D66D0F3E8B8}"/>
              </a:ext>
            </a:extLst>
          </p:cNvPr>
          <p:cNvSpPr txBox="1"/>
          <p:nvPr/>
        </p:nvSpPr>
        <p:spPr>
          <a:xfrm>
            <a:off x="985679" y="132958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Институт математики </a:t>
            </a:r>
          </a:p>
          <a:p>
            <a:r>
              <a:rPr lang="ru-RU" dirty="0"/>
              <a:t>и механики</a:t>
            </a:r>
          </a:p>
          <a:p>
            <a:r>
              <a:rPr lang="ru-RU" dirty="0"/>
              <a:t>им. Н.Н. Красовского</a:t>
            </a:r>
          </a:p>
        </p:txBody>
      </p:sp>
      <p:pic>
        <p:nvPicPr>
          <p:cNvPr id="5130" name="Picture 10" descr="Волонтёры Урала — О проекте">
            <a:extLst>
              <a:ext uri="{FF2B5EF4-FFF2-40B4-BE49-F238E27FC236}">
                <a16:creationId xmlns:a16="http://schemas.microsoft.com/office/drawing/2014/main" id="{1C278C54-4DB9-476E-9B15-93A499AC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40" y="0"/>
            <a:ext cx="2815216" cy="12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0783A-9780-48DB-91B4-609021B1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A34B0-48B2-4F2E-B448-B6FAD68408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19009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02059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Станислав Уколов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Институт новых материалов и технологий</a:t>
            </a:r>
            <a:r>
              <a:rPr lang="en-US" dirty="0"/>
              <a:t>,</a:t>
            </a:r>
            <a:br>
              <a:rPr lang="en-US" dirty="0"/>
            </a:br>
            <a:r>
              <a:rPr lang="ru-RU" dirty="0"/>
              <a:t>Уральский федеральный университет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000" y="2285846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C51249-7657-4A9D-ADA0-11EFF6F430DF}"/>
              </a:ext>
            </a:extLst>
          </p:cNvPr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ХVI-й Всероссийская </a:t>
            </a:r>
          </a:p>
          <a:p>
            <a:pPr algn="ctr"/>
            <a:r>
              <a:rPr lang="ru-RU" sz="2400" dirty="0"/>
              <a:t>научно-практическая конференция</a:t>
            </a:r>
          </a:p>
          <a:p>
            <a:pPr algn="ctr"/>
            <a:r>
              <a:rPr lang="ru-RU" sz="2400" dirty="0"/>
              <a:t>«Перспективные системы и задачи управления»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C3931-42B1-445F-BBE0-F29A8B17E7CF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5 - 9 апреля</a:t>
            </a:r>
            <a:r>
              <a:rPr lang="en-US" sz="1400" dirty="0"/>
              <a:t> 202</a:t>
            </a:r>
            <a:r>
              <a:rPr lang="ru-RU" sz="1400" dirty="0"/>
              <a:t>1</a:t>
            </a:r>
            <a:endParaRPr lang="en-US" sz="1400" dirty="0"/>
          </a:p>
          <a:p>
            <a:pPr algn="ctr"/>
            <a:r>
              <a:rPr lang="ru-RU" sz="1400" dirty="0"/>
              <a:t>Домбай</a:t>
            </a:r>
          </a:p>
        </p:txBody>
      </p:sp>
      <p:pic>
        <p:nvPicPr>
          <p:cNvPr id="15" name="Picture 4" descr="Компания «ИММ УрО РАН» — о компании, фотографии офиса, контакты — Хабр  Карьера">
            <a:extLst>
              <a:ext uri="{FF2B5EF4-FFF2-40B4-BE49-F238E27FC236}">
                <a16:creationId xmlns:a16="http://schemas.microsoft.com/office/drawing/2014/main" id="{E5397DBD-6651-425E-80C3-EE57859B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3055" r="6419" b="3563"/>
          <a:stretch/>
        </p:blipFill>
        <p:spPr bwMode="auto">
          <a:xfrm>
            <a:off x="0" y="0"/>
            <a:ext cx="985679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F6F01-A469-4114-9DE5-C4A948306FE2}"/>
              </a:ext>
            </a:extLst>
          </p:cNvPr>
          <p:cNvSpPr txBox="1"/>
          <p:nvPr/>
        </p:nvSpPr>
        <p:spPr>
          <a:xfrm>
            <a:off x="985679" y="132958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Институт математики </a:t>
            </a:r>
          </a:p>
          <a:p>
            <a:r>
              <a:rPr lang="ru-RU" dirty="0"/>
              <a:t>и механики</a:t>
            </a:r>
          </a:p>
          <a:p>
            <a:r>
              <a:rPr lang="ru-RU" dirty="0"/>
              <a:t>им. Н.Н. Красовского</a:t>
            </a:r>
          </a:p>
        </p:txBody>
      </p:sp>
      <p:pic>
        <p:nvPicPr>
          <p:cNvPr id="17" name="Picture 10" descr="Волонтёры Урала — О проекте">
            <a:extLst>
              <a:ext uri="{FF2B5EF4-FFF2-40B4-BE49-F238E27FC236}">
                <a16:creationId xmlns:a16="http://schemas.microsoft.com/office/drawing/2014/main" id="{A0B9564E-CF81-4FAE-9F97-19E43A25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40" y="0"/>
            <a:ext cx="2815216" cy="12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1188</TotalTime>
  <Words>110</Words>
  <Application>Microsoft Office PowerPoint</Application>
  <PresentationFormat>Экран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229</cp:revision>
  <dcterms:created xsi:type="dcterms:W3CDTF">2016-05-25T08:56:41Z</dcterms:created>
  <dcterms:modified xsi:type="dcterms:W3CDTF">2021-03-29T10:00:52Z</dcterms:modified>
</cp:coreProperties>
</file>