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191E25FD-C230-42DC-BF24-D7D8E5C72A9A}">
          <p14:sldIdLst>
            <p14:sldId id="256"/>
            <p14:sldId id="257"/>
          </p14:sldIdLst>
        </p14:section>
        <p14:section name="Основная часть" id="{93878CE5-A944-47CD-A435-4106DB216F18}">
          <p14:sldIdLst/>
        </p14:section>
        <p14:section name="Завершение" id="{B0E38EE0-5FF2-459B-A119-F4109678D72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6" autoAdjust="0"/>
    <p:restoredTop sz="93800" autoAdjust="0"/>
  </p:normalViewPr>
  <p:slideViewPr>
    <p:cSldViewPr>
      <p:cViewPr varScale="1">
        <p:scale>
          <a:sx n="102" d="100"/>
          <a:sy n="102" d="100"/>
        </p:scale>
        <p:origin x="100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3340D67-7E74-4C71-AB66-01C5A806D5F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4" y="1340768"/>
            <a:ext cx="8928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One way to find the shortest polyline with vertices on contours in the plane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5308465"/>
            <a:ext cx="76328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MOTOR 2019</a:t>
            </a:r>
          </a:p>
          <a:p>
            <a:pPr algn="ctr"/>
            <a:r>
              <a:rPr lang="en-US" dirty="0"/>
              <a:t>Mathematical Optimization Theory and Operations Research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1932" y="60932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July 8 – 12, 2019</a:t>
            </a:r>
          </a:p>
          <a:p>
            <a:pPr algn="ctr"/>
            <a:r>
              <a:rPr lang="en-US" sz="1400" dirty="0"/>
              <a:t>Ekaterinburg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03548" y="407707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AU" altLang="ja-JP" sz="2400" dirty="0">
                <a:ea typeface="新細明體" charset="-120"/>
              </a:rPr>
              <a:t>Alexander </a:t>
            </a:r>
            <a:r>
              <a:rPr lang="en-AU" altLang="ja-JP" sz="2400" dirty="0" err="1">
                <a:ea typeface="新細明體" charset="-120"/>
              </a:rPr>
              <a:t>Petunin</a:t>
            </a:r>
            <a:r>
              <a:rPr lang="en-AU" altLang="ja-JP" sz="2400" dirty="0">
                <a:ea typeface="新細明體" charset="-120"/>
              </a:rPr>
              <a:t>, </a:t>
            </a:r>
            <a:r>
              <a:rPr lang="en-AU" altLang="ja-JP" sz="2400" dirty="0" err="1">
                <a:ea typeface="新細明體" charset="-120"/>
              </a:rPr>
              <a:t>Efim</a:t>
            </a:r>
            <a:r>
              <a:rPr lang="en-AU" altLang="ja-JP" sz="2400" dirty="0">
                <a:ea typeface="新細明體" charset="-120"/>
              </a:rPr>
              <a:t> </a:t>
            </a:r>
            <a:r>
              <a:rPr lang="en-AU" altLang="ja-JP" sz="2400" dirty="0" err="1">
                <a:ea typeface="新細明體" charset="-120"/>
              </a:rPr>
              <a:t>Polishchuk</a:t>
            </a:r>
            <a:r>
              <a:rPr lang="en-AU" altLang="ja-JP" sz="2400" dirty="0">
                <a:ea typeface="新細明體" charset="-120"/>
              </a:rPr>
              <a:t>, Stanislav </a:t>
            </a:r>
            <a:r>
              <a:rPr lang="en-AU" altLang="ja-JP" sz="2400" dirty="0" err="1">
                <a:ea typeface="新細明體" charset="-120"/>
              </a:rPr>
              <a:t>Ukolov</a:t>
            </a:r>
            <a:endParaRPr lang="en-AU" altLang="ja-JP" sz="24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791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21975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Outline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12776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Toolpath routing problems and classification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cutting problem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Algorithm for CCP 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optimization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Discrete optimization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Precedence constraint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Sufficient condition for minimum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Local minimum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Global minimum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5033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21975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Contacts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70080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 for your attention!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776468" y="2564904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Stanislav </a:t>
            </a:r>
            <a:r>
              <a:rPr lang="en-US" dirty="0" err="1"/>
              <a:t>Ukolov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Institute of New Materials and Technologies,</a:t>
            </a:r>
            <a:br>
              <a:rPr lang="en-US" dirty="0"/>
            </a:br>
            <a:r>
              <a:rPr lang="en-US" dirty="0"/>
              <a:t>Ural Federal University, Yekaterinburg, Russia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s.s.ukolov@urfu.ru</a:t>
            </a:r>
            <a:endParaRPr lang="ru-RU" dirty="0"/>
          </a:p>
        </p:txBody>
      </p:sp>
      <p:pic>
        <p:nvPicPr>
          <p:cNvPr id="11" name="Picture 16" descr="Oxyfu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140968"/>
            <a:ext cx="144938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504A77-FB15-45BE-9552-B41EC3091669}"/>
              </a:ext>
            </a:extLst>
          </p:cNvPr>
          <p:cNvSpPr txBox="1"/>
          <p:nvPr/>
        </p:nvSpPr>
        <p:spPr>
          <a:xfrm>
            <a:off x="755576" y="5308465"/>
            <a:ext cx="76328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MOTOR 2019</a:t>
            </a:r>
          </a:p>
          <a:p>
            <a:pPr algn="ctr"/>
            <a:r>
              <a:rPr lang="en-US" dirty="0"/>
              <a:t>Mathematical Optimization Theory and Operations Research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8DD728-57F9-4B61-A527-850E2F0FC7F8}"/>
              </a:ext>
            </a:extLst>
          </p:cNvPr>
          <p:cNvSpPr txBox="1"/>
          <p:nvPr/>
        </p:nvSpPr>
        <p:spPr>
          <a:xfrm>
            <a:off x="2721932" y="60932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July 8 – 12, 2019</a:t>
            </a:r>
          </a:p>
          <a:p>
            <a:pPr algn="ctr"/>
            <a:r>
              <a:rPr lang="en-US" sz="1400" dirty="0"/>
              <a:t>Ekaterinburg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2427829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765</TotalTime>
  <Words>96</Words>
  <Application>Microsoft Office PowerPoint</Application>
  <PresentationFormat>Экран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Georgia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</dc:creator>
  <cp:lastModifiedBy>С.С. Уколов</cp:lastModifiedBy>
  <cp:revision>152</cp:revision>
  <dcterms:created xsi:type="dcterms:W3CDTF">2016-05-25T08:56:41Z</dcterms:created>
  <dcterms:modified xsi:type="dcterms:W3CDTF">2019-07-01T08:01:08Z</dcterms:modified>
</cp:coreProperties>
</file>