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77" r:id="rId6"/>
    <p:sldId id="261" r:id="rId7"/>
    <p:sldId id="263" r:id="rId8"/>
    <p:sldId id="265" r:id="rId9"/>
    <p:sldId id="264" r:id="rId10"/>
    <p:sldId id="267" r:id="rId11"/>
    <p:sldId id="266" r:id="rId12"/>
    <p:sldId id="268" r:id="rId13"/>
    <p:sldId id="269" r:id="rId14"/>
    <p:sldId id="271" r:id="rId15"/>
    <p:sldId id="270" r:id="rId16"/>
    <p:sldId id="275" r:id="rId17"/>
    <p:sldId id="272" r:id="rId18"/>
    <p:sldId id="273" r:id="rId19"/>
    <p:sldId id="274" r:id="rId20"/>
    <p:sldId id="276" r:id="rId21"/>
    <p:sldId id="25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63"/>
            <p14:sldId id="265"/>
            <p14:sldId id="264"/>
            <p14:sldId id="267"/>
            <p14:sldId id="266"/>
            <p14:sldId id="268"/>
            <p14:sldId id="269"/>
            <p14:sldId id="271"/>
            <p14:sldId id="270"/>
            <p14:sldId id="275"/>
            <p14:sldId id="272"/>
            <p14:sldId id="273"/>
            <p14:sldId id="274"/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9" autoAdjust="0"/>
    <p:restoredTop sz="93800" autoAdjust="0"/>
  </p:normalViewPr>
  <p:slideViewPr>
    <p:cSldViewPr>
      <p:cViewPr varScale="1">
        <p:scale>
          <a:sx n="102" d="100"/>
          <a:sy n="102" d="100"/>
        </p:scale>
        <p:origin x="10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 novel algorithm for construction of the shortest path between a finite set of nonintersecting contours on the plane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000" y="4465554"/>
            <a:ext cx="763284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MOTOR 2019</a:t>
            </a:r>
          </a:p>
          <a:p>
            <a:pPr algn="ctr"/>
            <a:r>
              <a:rPr lang="en-US" sz="2400" dirty="0"/>
              <a:t>Mathematical Optimization Theory and Operations Research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9684" y="357647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dirty="0">
                <a:ea typeface="新細明體" charset="-120"/>
              </a:rPr>
              <a:t>Alexander </a:t>
            </a:r>
            <a:r>
              <a:rPr lang="en-AU" altLang="ja-JP" sz="2400" dirty="0" err="1">
                <a:ea typeface="新細明體" charset="-120"/>
              </a:rPr>
              <a:t>Petunin</a:t>
            </a:r>
            <a:r>
              <a:rPr lang="en-AU" altLang="ja-JP" sz="2400" dirty="0">
                <a:ea typeface="新細明體" charset="-120"/>
              </a:rPr>
              <a:t>, </a:t>
            </a:r>
            <a:r>
              <a:rPr lang="en-AU" altLang="ja-JP" sz="2400" dirty="0" err="1">
                <a:ea typeface="新細明體" charset="-120"/>
              </a:rPr>
              <a:t>Efim</a:t>
            </a:r>
            <a:r>
              <a:rPr lang="en-AU" altLang="ja-JP" sz="2400" dirty="0">
                <a:ea typeface="新細明體" charset="-120"/>
              </a:rPr>
              <a:t> </a:t>
            </a:r>
            <a:r>
              <a:rPr lang="en-AU" altLang="ja-JP" sz="2400" dirty="0" err="1">
                <a:ea typeface="新細明體" charset="-120"/>
              </a:rPr>
              <a:t>Polishchuk</a:t>
            </a:r>
            <a:r>
              <a:rPr lang="en-AU" altLang="ja-JP" sz="2400" dirty="0">
                <a:ea typeface="新細明體" charset="-120"/>
              </a:rPr>
              <a:t>, Stanislav </a:t>
            </a:r>
            <a:r>
              <a:rPr lang="en-AU" altLang="ja-JP" sz="2400" dirty="0" err="1">
                <a:ea typeface="新細明體" charset="-120"/>
              </a:rPr>
              <a:t>Ukolov</a:t>
            </a:r>
            <a:endParaRPr lang="en-AU" altLang="ja-JP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Removing 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59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|→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converged (with some tolerance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597827"/>
              </a:xfrm>
              <a:prstGeom prst="rect">
                <a:avLst/>
              </a:prstGeom>
              <a:blipFill>
                <a:blip r:embed="rId3"/>
                <a:stretch>
                  <a:fillRect l="-986" b="-2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Fixed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Discrete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Variable Neighborhood Search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3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7209090" y="1629000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2160"/>
              <a:gd name="adj6" fmla="val -26662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Continuous optimization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 piercing point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4965119" y="5407790"/>
            <a:ext cx="3510856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Length is preserved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a typeface="Cambria Math" panose="02040503050406030204" pitchFamily="18" charset="0"/>
              </a:rPr>
              <a:t>Remains optimal</a:t>
            </a:r>
          </a:p>
        </p:txBody>
      </p:sp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Counter example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FDC021-25A1-48F1-868C-5D05EF762A55}"/>
              </a:ext>
            </a:extLst>
          </p:cNvPr>
          <p:cNvGrpSpPr/>
          <p:nvPr/>
        </p:nvGrpSpPr>
        <p:grpSpPr>
          <a:xfrm>
            <a:off x="1332000" y="2709000"/>
            <a:ext cx="6663239" cy="2880000"/>
            <a:chOff x="0" y="0"/>
            <a:chExt cx="3429000" cy="148209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F8CB9E4-9872-452C-B072-81B3B32BC567}"/>
                </a:ext>
              </a:extLst>
            </p:cNvPr>
            <p:cNvSpPr/>
            <p:nvPr/>
          </p:nvSpPr>
          <p:spPr>
            <a:xfrm>
              <a:off x="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A7AE3B-0849-4618-8F46-83D7C440CD64}"/>
                </a:ext>
              </a:extLst>
            </p:cNvPr>
            <p:cNvSpPr/>
            <p:nvPr/>
          </p:nvSpPr>
          <p:spPr>
            <a:xfrm flipH="1">
              <a:off x="228600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EC97D0-E6ED-4C23-A46D-C99F99AAD271}"/>
                </a:ext>
              </a:extLst>
            </p:cNvPr>
            <p:cNvSpPr/>
            <p:nvPr/>
          </p:nvSpPr>
          <p:spPr>
            <a:xfrm>
              <a:off x="1143000" y="114300"/>
              <a:ext cx="1148715" cy="1143000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715" h="1143000">
                  <a:moveTo>
                    <a:pt x="0" y="1143000"/>
                  </a:moveTo>
                  <a:lnTo>
                    <a:pt x="0" y="0"/>
                  </a:lnTo>
                  <a:lnTo>
                    <a:pt x="1148715" y="13335"/>
                  </a:lnTo>
                  <a:lnTo>
                    <a:pt x="1148715" y="1137285"/>
                  </a:lnTo>
                  <a:lnTo>
                    <a:pt x="1148715" y="113728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9E79A46A-374B-4D37-A98D-1A2D4A542707}"/>
                </a:ext>
              </a:extLst>
            </p:cNvPr>
            <p:cNvSpPr/>
            <p:nvPr/>
          </p:nvSpPr>
          <p:spPr>
            <a:xfrm>
              <a:off x="800100" y="1133475"/>
              <a:ext cx="1832610" cy="120026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  <a:gd name="connsiteX0" fmla="*/ 5715 w 1154430"/>
                <a:gd name="connsiteY0" fmla="*/ 1129665 h 1129665"/>
                <a:gd name="connsiteX1" fmla="*/ 0 w 1154430"/>
                <a:gd name="connsiteY1" fmla="*/ 449580 h 1129665"/>
                <a:gd name="connsiteX2" fmla="*/ 1154430 w 1154430"/>
                <a:gd name="connsiteY2" fmla="*/ 0 h 1129665"/>
                <a:gd name="connsiteX3" fmla="*/ 1154430 w 1154430"/>
                <a:gd name="connsiteY3" fmla="*/ 1123950 h 1129665"/>
                <a:gd name="connsiteX4" fmla="*/ 1154430 w 1154430"/>
                <a:gd name="connsiteY4" fmla="*/ 1123950 h 1129665"/>
                <a:gd name="connsiteX0" fmla="*/ 346710 w 1154430"/>
                <a:gd name="connsiteY0" fmla="*/ 567690 h 1123950"/>
                <a:gd name="connsiteX1" fmla="*/ 0 w 1154430"/>
                <a:gd name="connsiteY1" fmla="*/ 449580 h 1123950"/>
                <a:gd name="connsiteX2" fmla="*/ 1154430 w 1154430"/>
                <a:gd name="connsiteY2" fmla="*/ 0 h 1123950"/>
                <a:gd name="connsiteX3" fmla="*/ 1154430 w 1154430"/>
                <a:gd name="connsiteY3" fmla="*/ 1123950 h 1123950"/>
                <a:gd name="connsiteX4" fmla="*/ 1154430 w 1154430"/>
                <a:gd name="connsiteY4" fmla="*/ 1123950 h 1123950"/>
                <a:gd name="connsiteX0" fmla="*/ 346710 w 1832610"/>
                <a:gd name="connsiteY0" fmla="*/ 118110 h 674370"/>
                <a:gd name="connsiteX1" fmla="*/ 0 w 1832610"/>
                <a:gd name="connsiteY1" fmla="*/ 0 h 674370"/>
                <a:gd name="connsiteX2" fmla="*/ 1832610 w 1832610"/>
                <a:gd name="connsiteY2" fmla="*/ 3810 h 674370"/>
                <a:gd name="connsiteX3" fmla="*/ 1154430 w 1832610"/>
                <a:gd name="connsiteY3" fmla="*/ 674370 h 674370"/>
                <a:gd name="connsiteX4" fmla="*/ 1154430 w 1832610"/>
                <a:gd name="connsiteY4" fmla="*/ 674370 h 674370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15 h 675067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26 h 675067"/>
                <a:gd name="connsiteX0" fmla="*/ 346710 w 1899297"/>
                <a:gd name="connsiteY0" fmla="*/ 118110 h 120026"/>
                <a:gd name="connsiteX1" fmla="*/ 0 w 1899297"/>
                <a:gd name="connsiteY1" fmla="*/ 0 h 120026"/>
                <a:gd name="connsiteX2" fmla="*/ 1832610 w 1899297"/>
                <a:gd name="connsiteY2" fmla="*/ 3810 h 120026"/>
                <a:gd name="connsiteX3" fmla="*/ 1489710 w 1899297"/>
                <a:gd name="connsiteY3" fmla="*/ 120026 h 120026"/>
                <a:gd name="connsiteX0" fmla="*/ 346710 w 1832610"/>
                <a:gd name="connsiteY0" fmla="*/ 118110 h 120026"/>
                <a:gd name="connsiteX1" fmla="*/ 0 w 1832610"/>
                <a:gd name="connsiteY1" fmla="*/ 0 h 120026"/>
                <a:gd name="connsiteX2" fmla="*/ 1832610 w 1832610"/>
                <a:gd name="connsiteY2" fmla="*/ 3810 h 120026"/>
                <a:gd name="connsiteX3" fmla="*/ 1489710 w 1832610"/>
                <a:gd name="connsiteY3" fmla="*/ 120026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610" h="120026">
                  <a:moveTo>
                    <a:pt x="346710" y="118110"/>
                  </a:moveTo>
                  <a:lnTo>
                    <a:pt x="0" y="0"/>
                  </a:lnTo>
                  <a:lnTo>
                    <a:pt x="1832610" y="3810"/>
                  </a:lnTo>
                  <a:lnTo>
                    <a:pt x="1489710" y="120026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9" name="Надпись 71">
              <a:extLst>
                <a:ext uri="{FF2B5EF4-FFF2-40B4-BE49-F238E27FC236}">
                  <a16:creationId xmlns:a16="http://schemas.microsoft.com/office/drawing/2014/main" id="{B52F5D00-F57B-43F4-BF05-EC27EFAD41FA}"/>
                </a:ext>
              </a:extLst>
            </p:cNvPr>
            <p:cNvSpPr txBox="1"/>
            <p:nvPr/>
          </p:nvSpPr>
          <p:spPr>
            <a:xfrm>
              <a:off x="114300" y="114300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72">
              <a:extLst>
                <a:ext uri="{FF2B5EF4-FFF2-40B4-BE49-F238E27FC236}">
                  <a16:creationId xmlns:a16="http://schemas.microsoft.com/office/drawing/2014/main" id="{46921088-5099-4A8C-BE7F-EB54D3613A34}"/>
                </a:ext>
              </a:extLst>
            </p:cNvPr>
            <p:cNvSpPr txBox="1"/>
            <p:nvPr/>
          </p:nvSpPr>
          <p:spPr>
            <a:xfrm>
              <a:off x="2981325" y="104775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73">
              <a:extLst>
                <a:ext uri="{FF2B5EF4-FFF2-40B4-BE49-F238E27FC236}">
                  <a16:creationId xmlns:a16="http://schemas.microsoft.com/office/drawing/2014/main" id="{1410C1E2-73C4-46F6-9769-2EEFE7D077AB}"/>
                </a:ext>
              </a:extLst>
            </p:cNvPr>
            <p:cNvSpPr txBox="1"/>
            <p:nvPr/>
          </p:nvSpPr>
          <p:spPr>
            <a:xfrm>
              <a:off x="1143000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74">
              <a:extLst>
                <a:ext uri="{FF2B5EF4-FFF2-40B4-BE49-F238E27FC236}">
                  <a16:creationId xmlns:a16="http://schemas.microsoft.com/office/drawing/2014/main" id="{A121C3CC-EE72-441A-B3E0-D09B48535A7B}"/>
                </a:ext>
              </a:extLst>
            </p:cNvPr>
            <p:cNvSpPr txBox="1"/>
            <p:nvPr/>
          </p:nvSpPr>
          <p:spPr>
            <a:xfrm>
              <a:off x="2013531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CCF851C-C464-48A8-B3CC-5739B6F34D09}"/>
              </a:ext>
            </a:extLst>
          </p:cNvPr>
          <p:cNvCxnSpPr/>
          <p:nvPr/>
        </p:nvCxnSpPr>
        <p:spPr>
          <a:xfrm>
            <a:off x="2364698" y="2931108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8104B8-B950-4F4E-AAC7-B2B8A4592B4B}"/>
              </a:ext>
            </a:extLst>
          </p:cNvPr>
          <p:cNvSpPr txBox="1"/>
          <p:nvPr/>
        </p:nvSpPr>
        <p:spPr>
          <a:xfrm rot="16200000">
            <a:off x="1771817" y="3386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8AF33-DA20-44FC-A8F8-E3CD25F2567C}"/>
              </a:ext>
            </a:extLst>
          </p:cNvPr>
          <p:cNvSpPr txBox="1"/>
          <p:nvPr/>
        </p:nvSpPr>
        <p:spPr>
          <a:xfrm>
            <a:off x="6427499" y="31248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9304346-2489-486A-8F57-40C49D41CAE8}"/>
              </a:ext>
            </a:extLst>
          </p:cNvPr>
          <p:cNvCxnSpPr>
            <a:cxnSpLocks/>
          </p:cNvCxnSpPr>
          <p:nvPr/>
        </p:nvCxnSpPr>
        <p:spPr>
          <a:xfrm flipH="1">
            <a:off x="5785266" y="3429000"/>
            <a:ext cx="1940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26BD139-3587-4CD4-910C-2D953BD5D974}"/>
              </a:ext>
            </a:extLst>
          </p:cNvPr>
          <p:cNvCxnSpPr>
            <a:cxnSpLocks/>
          </p:cNvCxnSpPr>
          <p:nvPr/>
        </p:nvCxnSpPr>
        <p:spPr>
          <a:xfrm flipH="1">
            <a:off x="5747111" y="4743470"/>
            <a:ext cx="7007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D1D79D-992C-47B6-B753-02DF2D8B2B1E}"/>
              </a:ext>
            </a:extLst>
          </p:cNvPr>
          <p:cNvSpPr txBox="1"/>
          <p:nvPr/>
        </p:nvSpPr>
        <p:spPr>
          <a:xfrm>
            <a:off x="5755063" y="43751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0.2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9E393-14D0-4CF8-B83C-2B5B20C0682B}"/>
              </a:ext>
            </a:extLst>
          </p:cNvPr>
          <p:cNvSpPr txBox="1"/>
          <p:nvPr/>
        </p:nvSpPr>
        <p:spPr>
          <a:xfrm rot="16200000">
            <a:off x="2960198" y="3582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m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8C3214B-9028-4BCD-A137-E5712D647623}"/>
              </a:ext>
            </a:extLst>
          </p:cNvPr>
          <p:cNvCxnSpPr>
            <a:cxnSpLocks/>
          </p:cNvCxnSpPr>
          <p:nvPr/>
        </p:nvCxnSpPr>
        <p:spPr>
          <a:xfrm flipH="1">
            <a:off x="3553080" y="2673019"/>
            <a:ext cx="2236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CEA403-354A-4D02-93AB-84384EC6E62B}"/>
              </a:ext>
            </a:extLst>
          </p:cNvPr>
          <p:cNvSpPr txBox="1"/>
          <p:nvPr/>
        </p:nvSpPr>
        <p:spPr>
          <a:xfrm>
            <a:off x="4510398" y="22736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21F23-6C55-4EC2-B0E4-87CFE0971A4C}"/>
              </a:ext>
            </a:extLst>
          </p:cNvPr>
          <p:cNvSpPr txBox="1"/>
          <p:nvPr/>
        </p:nvSpPr>
        <p:spPr>
          <a:xfrm>
            <a:off x="4197137" y="4525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1.8 m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2" name="Выноска: изогнутая линия 41">
            <a:extLst>
              <a:ext uri="{FF2B5EF4-FFF2-40B4-BE49-F238E27FC236}">
                <a16:creationId xmlns:a16="http://schemas.microsoft.com/office/drawing/2014/main" id="{540A7DB2-C563-463E-AD82-7DA1587F19CD}"/>
              </a:ext>
            </a:extLst>
          </p:cNvPr>
          <p:cNvSpPr/>
          <p:nvPr/>
        </p:nvSpPr>
        <p:spPr>
          <a:xfrm>
            <a:off x="6705778" y="138249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2649"/>
              <a:gd name="adj6" fmla="val -104929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  <p:sp>
        <p:nvSpPr>
          <p:cNvPr id="43" name="Выноска: изогнутая линия 42">
            <a:extLst>
              <a:ext uri="{FF2B5EF4-FFF2-40B4-BE49-F238E27FC236}">
                <a16:creationId xmlns:a16="http://schemas.microsoft.com/office/drawing/2014/main" id="{19DBA1C3-94FC-4DF1-BE98-4F8175C564C1}"/>
              </a:ext>
            </a:extLst>
          </p:cNvPr>
          <p:cNvSpPr/>
          <p:nvPr/>
        </p:nvSpPr>
        <p:spPr>
          <a:xfrm>
            <a:off x="6549958" y="618882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6616"/>
              <a:gd name="adj6" fmla="val -120641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Global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1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/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– polygons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gives minimal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On the </a:t>
                </a:r>
                <a:r>
                  <a:rPr lang="en-US" b="1" dirty="0"/>
                  <a:t>same</a:t>
                </a:r>
                <a:r>
                  <a:rPr lang="en-US" dirty="0"/>
                  <a:t> segment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blipFill>
                <a:blip r:embed="rId3"/>
                <a:stretch>
                  <a:fillRect l="-806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6140855-86C0-4866-9317-242F9EEA4DE7}"/>
              </a:ext>
            </a:extLst>
          </p:cNvPr>
          <p:cNvGrpSpPr/>
          <p:nvPr/>
        </p:nvGrpSpPr>
        <p:grpSpPr>
          <a:xfrm>
            <a:off x="3492000" y="3809442"/>
            <a:ext cx="5644412" cy="3048558"/>
            <a:chOff x="0" y="0"/>
            <a:chExt cx="3562350" cy="1924032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D429F5AF-5EAD-4382-A3F2-EA86F2C0D841}"/>
                </a:ext>
              </a:extLst>
            </p:cNvPr>
            <p:cNvSpPr/>
            <p:nvPr/>
          </p:nvSpPr>
          <p:spPr>
            <a:xfrm>
              <a:off x="600075" y="76200"/>
              <a:ext cx="638175" cy="1638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1638300">
                  <a:moveTo>
                    <a:pt x="0" y="0"/>
                  </a:moveTo>
                  <a:lnTo>
                    <a:pt x="638175" y="876300"/>
                  </a:lnTo>
                  <a:lnTo>
                    <a:pt x="266700" y="1638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FFB8138-D8F8-4299-9DB0-E86DB926D1A4}"/>
                </a:ext>
              </a:extLst>
            </p:cNvPr>
            <p:cNvSpPr/>
            <p:nvPr/>
          </p:nvSpPr>
          <p:spPr>
            <a:xfrm>
              <a:off x="1971675" y="0"/>
              <a:ext cx="152400" cy="1743075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67BED01C-37B6-4BED-B547-D437711CD613}"/>
                </a:ext>
              </a:extLst>
            </p:cNvPr>
            <p:cNvSpPr/>
            <p:nvPr/>
          </p:nvSpPr>
          <p:spPr>
            <a:xfrm flipH="1">
              <a:off x="0" y="419100"/>
              <a:ext cx="247650" cy="11049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ABEDC7B-B1F5-4BD5-9408-171EDF463B40}"/>
                </a:ext>
              </a:extLst>
            </p:cNvPr>
            <p:cNvSpPr/>
            <p:nvPr/>
          </p:nvSpPr>
          <p:spPr>
            <a:xfrm>
              <a:off x="2905125" y="228600"/>
              <a:ext cx="390525" cy="1257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1D69142-F684-4021-BD42-06164439D79B}"/>
                </a:ext>
              </a:extLst>
            </p:cNvPr>
            <p:cNvCxnSpPr/>
            <p:nvPr/>
          </p:nvCxnSpPr>
          <p:spPr>
            <a:xfrm flipV="1">
              <a:off x="180975" y="962025"/>
              <a:ext cx="1047750" cy="23812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9F69F85-0E2E-4E10-92CA-5446ACF35C5E}"/>
                </a:ext>
              </a:extLst>
            </p:cNvPr>
            <p:cNvCxnSpPr/>
            <p:nvPr/>
          </p:nvCxnSpPr>
          <p:spPr>
            <a:xfrm flipV="1">
              <a:off x="1228725" y="904875"/>
              <a:ext cx="819150" cy="571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1122ADC-872E-4B12-B0BA-2185E08DA59A}"/>
                </a:ext>
              </a:extLst>
            </p:cNvPr>
            <p:cNvCxnSpPr/>
            <p:nvPr/>
          </p:nvCxnSpPr>
          <p:spPr>
            <a:xfrm flipV="1">
              <a:off x="2057400" y="895350"/>
              <a:ext cx="866775" cy="190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Надпись 145">
              <a:extLst>
                <a:ext uri="{FF2B5EF4-FFF2-40B4-BE49-F238E27FC236}">
                  <a16:creationId xmlns:a16="http://schemas.microsoft.com/office/drawing/2014/main" id="{CD96B49D-0701-4220-9347-7C9935916542}"/>
                </a:ext>
              </a:extLst>
            </p:cNvPr>
            <p:cNvSpPr txBox="1"/>
            <p:nvPr/>
          </p:nvSpPr>
          <p:spPr>
            <a:xfrm>
              <a:off x="1152525" y="62865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46">
              <a:extLst>
                <a:ext uri="{FF2B5EF4-FFF2-40B4-BE49-F238E27FC236}">
                  <a16:creationId xmlns:a16="http://schemas.microsoft.com/office/drawing/2014/main" id="{A677DD9D-8B88-49FD-8A60-8734AA2EACCB}"/>
                </a:ext>
              </a:extLst>
            </p:cNvPr>
            <p:cNvSpPr txBox="1"/>
            <p:nvPr/>
          </p:nvSpPr>
          <p:spPr>
            <a:xfrm>
              <a:off x="2095500" y="5429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47">
              <a:extLst>
                <a:ext uri="{FF2B5EF4-FFF2-40B4-BE49-F238E27FC236}">
                  <a16:creationId xmlns:a16="http://schemas.microsoft.com/office/drawing/2014/main" id="{F33B01D9-F7F4-4A69-BC95-1853410A6A5D}"/>
                </a:ext>
              </a:extLst>
            </p:cNvPr>
            <p:cNvSpPr txBox="1"/>
            <p:nvPr/>
          </p:nvSpPr>
          <p:spPr>
            <a:xfrm>
              <a:off x="3000375" y="7334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148">
              <a:extLst>
                <a:ext uri="{FF2B5EF4-FFF2-40B4-BE49-F238E27FC236}">
                  <a16:creationId xmlns:a16="http://schemas.microsoft.com/office/drawing/2014/main" id="{0192C229-5EB1-4767-8D25-4143BD2DA524}"/>
                </a:ext>
              </a:extLst>
            </p:cNvPr>
            <p:cNvSpPr txBox="1"/>
            <p:nvPr/>
          </p:nvSpPr>
          <p:spPr>
            <a:xfrm>
              <a:off x="95250" y="8477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DB9509D-63AF-49E4-9CD7-936B5B13F2D6}"/>
                </a:ext>
              </a:extLst>
            </p:cNvPr>
            <p:cNvSpPr/>
            <p:nvPr/>
          </p:nvSpPr>
          <p:spPr>
            <a:xfrm>
              <a:off x="904875" y="15049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91368CF-BCCE-416D-BFD8-C60EE384FE0E}"/>
                </a:ext>
              </a:extLst>
            </p:cNvPr>
            <p:cNvSpPr/>
            <p:nvPr/>
          </p:nvSpPr>
          <p:spPr>
            <a:xfrm>
              <a:off x="1933575" y="15430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6" name="Надпись 151">
              <a:extLst>
                <a:ext uri="{FF2B5EF4-FFF2-40B4-BE49-F238E27FC236}">
                  <a16:creationId xmlns:a16="http://schemas.microsoft.com/office/drawing/2014/main" id="{D9E30422-C457-4720-8622-34C79663BA17}"/>
                </a:ext>
              </a:extLst>
            </p:cNvPr>
            <p:cNvSpPr txBox="1"/>
            <p:nvPr/>
          </p:nvSpPr>
          <p:spPr>
            <a:xfrm>
              <a:off x="886620" y="1590514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152">
              <a:extLst>
                <a:ext uri="{FF2B5EF4-FFF2-40B4-BE49-F238E27FC236}">
                  <a16:creationId xmlns:a16="http://schemas.microsoft.com/office/drawing/2014/main" id="{A4257674-78BE-4FE4-89FD-ADE88A523089}"/>
                </a:ext>
              </a:extLst>
            </p:cNvPr>
            <p:cNvSpPr txBox="1"/>
            <p:nvPr/>
          </p:nvSpPr>
          <p:spPr>
            <a:xfrm>
              <a:off x="1942306" y="1609707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E620C73A-F1B6-4A59-BB30-DBF44076CDA2}"/>
                </a:ext>
              </a:extLst>
            </p:cNvPr>
            <p:cNvSpPr/>
            <p:nvPr/>
          </p:nvSpPr>
          <p:spPr>
            <a:xfrm>
              <a:off x="180975" y="895350"/>
              <a:ext cx="2733675" cy="590550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75" h="590550">
                  <a:moveTo>
                    <a:pt x="0" y="304800"/>
                  </a:moveTo>
                  <a:lnTo>
                    <a:pt x="971550" y="266700"/>
                  </a:lnTo>
                  <a:lnTo>
                    <a:pt x="1819275" y="590550"/>
                  </a:lnTo>
                  <a:lnTo>
                    <a:pt x="273367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Надпись 169">
              <a:extLst>
                <a:ext uri="{FF2B5EF4-FFF2-40B4-BE49-F238E27FC236}">
                  <a16:creationId xmlns:a16="http://schemas.microsoft.com/office/drawing/2014/main" id="{4E8D5AAF-C615-4346-80ED-4B934B4634BF}"/>
                </a:ext>
              </a:extLst>
            </p:cNvPr>
            <p:cNvSpPr txBox="1"/>
            <p:nvPr/>
          </p:nvSpPr>
          <p:spPr>
            <a:xfrm>
              <a:off x="1152525" y="981075"/>
              <a:ext cx="6191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170">
              <a:extLst>
                <a:ext uri="{FF2B5EF4-FFF2-40B4-BE49-F238E27FC236}">
                  <a16:creationId xmlns:a16="http://schemas.microsoft.com/office/drawing/2014/main" id="{E0CF7097-4750-471F-8830-E5A0E313A87F}"/>
                </a:ext>
              </a:extLst>
            </p:cNvPr>
            <p:cNvSpPr txBox="1"/>
            <p:nvPr/>
          </p:nvSpPr>
          <p:spPr>
            <a:xfrm>
              <a:off x="1995531" y="1381090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71">
              <a:extLst>
                <a:ext uri="{FF2B5EF4-FFF2-40B4-BE49-F238E27FC236}">
                  <a16:creationId xmlns:a16="http://schemas.microsoft.com/office/drawing/2014/main" id="{14592B18-ABAB-4798-BF2E-E71906048962}"/>
                </a:ext>
              </a:extLst>
            </p:cNvPr>
            <p:cNvSpPr txBox="1"/>
            <p:nvPr/>
          </p:nvSpPr>
          <p:spPr>
            <a:xfrm>
              <a:off x="723900" y="7620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72">
              <a:extLst>
                <a:ext uri="{FF2B5EF4-FFF2-40B4-BE49-F238E27FC236}">
                  <a16:creationId xmlns:a16="http://schemas.microsoft.com/office/drawing/2014/main" id="{EAB1463F-3677-4EEB-9A66-67BB4BAF8DCF}"/>
                </a:ext>
              </a:extLst>
            </p:cNvPr>
            <p:cNvSpPr txBox="1"/>
            <p:nvPr/>
          </p:nvSpPr>
          <p:spPr>
            <a:xfrm>
              <a:off x="2133600" y="9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/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796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1A30270-E5EF-4F1B-8AEF-6D4911EC7857}"/>
              </a:ext>
            </a:extLst>
          </p:cNvPr>
          <p:cNvGrpSpPr/>
          <p:nvPr/>
        </p:nvGrpSpPr>
        <p:grpSpPr>
          <a:xfrm>
            <a:off x="315637" y="4631194"/>
            <a:ext cx="8501921" cy="2217188"/>
            <a:chOff x="-7873" y="89057"/>
            <a:chExt cx="6195720" cy="1615918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43FED48-E1D1-4DFD-A351-CE1913EF23E6}"/>
                </a:ext>
              </a:extLst>
            </p:cNvPr>
            <p:cNvCxnSpPr/>
            <p:nvPr/>
          </p:nvCxnSpPr>
          <p:spPr>
            <a:xfrm flipH="1">
              <a:off x="40005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Надпись 86">
              <a:extLst>
                <a:ext uri="{FF2B5EF4-FFF2-40B4-BE49-F238E27FC236}">
                  <a16:creationId xmlns:a16="http://schemas.microsoft.com/office/drawing/2014/main" id="{86CF5B91-8A83-46D0-818F-49A98E71F8F4}"/>
                </a:ext>
              </a:extLst>
            </p:cNvPr>
            <p:cNvSpPr txBox="1"/>
            <p:nvPr/>
          </p:nvSpPr>
          <p:spPr>
            <a:xfrm>
              <a:off x="1181442" y="218993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023EC93-0B87-49EE-ACDA-BC48CA45B9FE}"/>
                </a:ext>
              </a:extLst>
            </p:cNvPr>
            <p:cNvCxnSpPr/>
            <p:nvPr/>
          </p:nvCxnSpPr>
          <p:spPr>
            <a:xfrm>
              <a:off x="171450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Надпись 88">
              <a:extLst>
                <a:ext uri="{FF2B5EF4-FFF2-40B4-BE49-F238E27FC236}">
                  <a16:creationId xmlns:a16="http://schemas.microsoft.com/office/drawing/2014/main" id="{1DA595AE-00B3-4956-A38E-24AF7CC84FCB}"/>
                </a:ext>
              </a:extLst>
            </p:cNvPr>
            <p:cNvSpPr txBox="1"/>
            <p:nvPr/>
          </p:nvSpPr>
          <p:spPr>
            <a:xfrm>
              <a:off x="-7873" y="427598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Надпись 89">
              <a:extLst>
                <a:ext uri="{FF2B5EF4-FFF2-40B4-BE49-F238E27FC236}">
                  <a16:creationId xmlns:a16="http://schemas.microsoft.com/office/drawing/2014/main" id="{CF0A8676-9EDA-400F-B8E8-2E7DA09D98BC}"/>
                </a:ext>
              </a:extLst>
            </p:cNvPr>
            <p:cNvSpPr txBox="1"/>
            <p:nvPr/>
          </p:nvSpPr>
          <p:spPr>
            <a:xfrm>
              <a:off x="139065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Надпись 90">
              <a:extLst>
                <a:ext uri="{FF2B5EF4-FFF2-40B4-BE49-F238E27FC236}">
                  <a16:creationId xmlns:a16="http://schemas.microsoft.com/office/drawing/2014/main" id="{E973DF15-A4E1-476F-9BAE-F1CE00E5E344}"/>
                </a:ext>
              </a:extLst>
            </p:cNvPr>
            <p:cNvSpPr txBox="1"/>
            <p:nvPr/>
          </p:nvSpPr>
          <p:spPr>
            <a:xfrm>
              <a:off x="531393" y="542690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9904FB3-FFD6-4883-91AA-3DB594919B28}"/>
                </a:ext>
              </a:extLst>
            </p:cNvPr>
            <p:cNvCxnSpPr/>
            <p:nvPr/>
          </p:nvCxnSpPr>
          <p:spPr>
            <a:xfrm>
              <a:off x="78105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8B610DB-E6DC-464F-9469-5FE3B6051C07}"/>
                </a:ext>
              </a:extLst>
            </p:cNvPr>
            <p:cNvCxnSpPr/>
            <p:nvPr/>
          </p:nvCxnSpPr>
          <p:spPr>
            <a:xfrm flipH="1">
              <a:off x="240030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Надпись 93">
              <a:extLst>
                <a:ext uri="{FF2B5EF4-FFF2-40B4-BE49-F238E27FC236}">
                  <a16:creationId xmlns:a16="http://schemas.microsoft.com/office/drawing/2014/main" id="{3C973576-CF83-4291-A7D7-5F7C203B75D8}"/>
                </a:ext>
              </a:extLst>
            </p:cNvPr>
            <p:cNvSpPr txBox="1"/>
            <p:nvPr/>
          </p:nvSpPr>
          <p:spPr>
            <a:xfrm>
              <a:off x="3162642" y="274705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9575A605-D3E2-4FEA-BD19-EDA8CD3DD7BC}"/>
                </a:ext>
              </a:extLst>
            </p:cNvPr>
            <p:cNvCxnSpPr/>
            <p:nvPr/>
          </p:nvCxnSpPr>
          <p:spPr>
            <a:xfrm>
              <a:off x="217170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Надпись 95">
              <a:extLst>
                <a:ext uri="{FF2B5EF4-FFF2-40B4-BE49-F238E27FC236}">
                  <a16:creationId xmlns:a16="http://schemas.microsoft.com/office/drawing/2014/main" id="{82E7A644-0F13-441E-8D92-8869C9CD51D1}"/>
                </a:ext>
              </a:extLst>
            </p:cNvPr>
            <p:cNvSpPr txBox="1"/>
            <p:nvPr/>
          </p:nvSpPr>
          <p:spPr>
            <a:xfrm>
              <a:off x="1903125" y="394354"/>
              <a:ext cx="463116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96">
              <a:extLst>
                <a:ext uri="{FF2B5EF4-FFF2-40B4-BE49-F238E27FC236}">
                  <a16:creationId xmlns:a16="http://schemas.microsoft.com/office/drawing/2014/main" id="{7C22D6E8-7B56-419F-8A99-57DAFEC464B8}"/>
                </a:ext>
              </a:extLst>
            </p:cNvPr>
            <p:cNvSpPr txBox="1"/>
            <p:nvPr/>
          </p:nvSpPr>
          <p:spPr>
            <a:xfrm>
              <a:off x="3286758" y="732203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97">
              <a:extLst>
                <a:ext uri="{FF2B5EF4-FFF2-40B4-BE49-F238E27FC236}">
                  <a16:creationId xmlns:a16="http://schemas.microsoft.com/office/drawing/2014/main" id="{F0ABB3A5-A48D-40F4-A8BF-E4C64E4B77F7}"/>
                </a:ext>
              </a:extLst>
            </p:cNvPr>
            <p:cNvSpPr txBox="1"/>
            <p:nvPr/>
          </p:nvSpPr>
          <p:spPr>
            <a:xfrm>
              <a:off x="2539120" y="557176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DF59B71-A30A-4C58-92BB-1B7D3438C2AE}"/>
                </a:ext>
              </a:extLst>
            </p:cNvPr>
            <p:cNvCxnSpPr/>
            <p:nvPr/>
          </p:nvCxnSpPr>
          <p:spPr>
            <a:xfrm>
              <a:off x="278130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7B238DA-E083-46B2-8F2E-6B823D2FDE44}"/>
                </a:ext>
              </a:extLst>
            </p:cNvPr>
            <p:cNvCxnSpPr/>
            <p:nvPr/>
          </p:nvCxnSpPr>
          <p:spPr>
            <a:xfrm flipH="1" flipV="1">
              <a:off x="2790825" y="857250"/>
              <a:ext cx="95250" cy="57150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Надпись 100">
              <a:extLst>
                <a:ext uri="{FF2B5EF4-FFF2-40B4-BE49-F238E27FC236}">
                  <a16:creationId xmlns:a16="http://schemas.microsoft.com/office/drawing/2014/main" id="{4DA019CF-D3F9-440B-B7F2-D958AEFF3CBD}"/>
                </a:ext>
              </a:extLst>
            </p:cNvPr>
            <p:cNvSpPr txBox="1"/>
            <p:nvPr/>
          </p:nvSpPr>
          <p:spPr>
            <a:xfrm>
              <a:off x="2990850" y="1323749"/>
              <a:ext cx="41759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00FCD237-567F-45D0-9EF3-84DE01B7F3DF}"/>
                </a:ext>
              </a:extLst>
            </p:cNvPr>
            <p:cNvCxnSpPr/>
            <p:nvPr/>
          </p:nvCxnSpPr>
          <p:spPr>
            <a:xfrm flipH="1" flipV="1">
              <a:off x="2171700" y="723900"/>
              <a:ext cx="710565" cy="7048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26871FC1-A482-4262-84BF-5EC0B977AE41}"/>
                </a:ext>
              </a:extLst>
            </p:cNvPr>
            <p:cNvCxnSpPr/>
            <p:nvPr/>
          </p:nvCxnSpPr>
          <p:spPr>
            <a:xfrm flipH="1">
              <a:off x="4429125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Надпись 103">
              <a:extLst>
                <a:ext uri="{FF2B5EF4-FFF2-40B4-BE49-F238E27FC236}">
                  <a16:creationId xmlns:a16="http://schemas.microsoft.com/office/drawing/2014/main" id="{1A971BBF-A201-4BB9-8DD1-08CD278C77C4}"/>
                </a:ext>
              </a:extLst>
            </p:cNvPr>
            <p:cNvSpPr txBox="1"/>
            <p:nvPr/>
          </p:nvSpPr>
          <p:spPr>
            <a:xfrm>
              <a:off x="5017878" y="89057"/>
              <a:ext cx="295549" cy="47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76455A5-3CA2-4A1A-826E-BFFAA33FBE3C}"/>
                </a:ext>
              </a:extLst>
            </p:cNvPr>
            <p:cNvCxnSpPr/>
            <p:nvPr/>
          </p:nvCxnSpPr>
          <p:spPr>
            <a:xfrm>
              <a:off x="4200525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Надпись 105">
              <a:extLst>
                <a:ext uri="{FF2B5EF4-FFF2-40B4-BE49-F238E27FC236}">
                  <a16:creationId xmlns:a16="http://schemas.microsoft.com/office/drawing/2014/main" id="{B0F09F11-3073-4BDF-BEA0-E626A1BD2E4D}"/>
                </a:ext>
              </a:extLst>
            </p:cNvPr>
            <p:cNvSpPr txBox="1"/>
            <p:nvPr/>
          </p:nvSpPr>
          <p:spPr>
            <a:xfrm>
              <a:off x="4042661" y="446770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Надпись 106">
              <a:extLst>
                <a:ext uri="{FF2B5EF4-FFF2-40B4-BE49-F238E27FC236}">
                  <a16:creationId xmlns:a16="http://schemas.microsoft.com/office/drawing/2014/main" id="{B13F5D1D-8C07-4BB2-8FB0-5BDEA5A7D382}"/>
                </a:ext>
              </a:extLst>
            </p:cNvPr>
            <p:cNvSpPr txBox="1"/>
            <p:nvPr/>
          </p:nvSpPr>
          <p:spPr>
            <a:xfrm>
              <a:off x="5454473" y="760680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Надпись 107">
              <a:extLst>
                <a:ext uri="{FF2B5EF4-FFF2-40B4-BE49-F238E27FC236}">
                  <a16:creationId xmlns:a16="http://schemas.microsoft.com/office/drawing/2014/main" id="{7856BE33-FD9F-4216-A7EC-324D5740FF87}"/>
                </a:ext>
              </a:extLst>
            </p:cNvPr>
            <p:cNvSpPr txBox="1"/>
            <p:nvPr/>
          </p:nvSpPr>
          <p:spPr>
            <a:xfrm>
              <a:off x="4531774" y="540213"/>
              <a:ext cx="342388" cy="3520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24D44A2-8F87-48CC-BCCE-930CD3295427}"/>
                </a:ext>
              </a:extLst>
            </p:cNvPr>
            <p:cNvCxnSpPr/>
            <p:nvPr/>
          </p:nvCxnSpPr>
          <p:spPr>
            <a:xfrm>
              <a:off x="4810125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35ADF6C-67F4-4036-A926-060FB7716F53}"/>
                </a:ext>
              </a:extLst>
            </p:cNvPr>
            <p:cNvCxnSpPr/>
            <p:nvPr/>
          </p:nvCxnSpPr>
          <p:spPr>
            <a:xfrm>
              <a:off x="5419725" y="9906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Надпись 110">
              <a:extLst>
                <a:ext uri="{FF2B5EF4-FFF2-40B4-BE49-F238E27FC236}">
                  <a16:creationId xmlns:a16="http://schemas.microsoft.com/office/drawing/2014/main" id="{A9382F00-9A07-44E8-81A1-9F4E63F68D53}"/>
                </a:ext>
              </a:extLst>
            </p:cNvPr>
            <p:cNvSpPr txBox="1"/>
            <p:nvPr/>
          </p:nvSpPr>
          <p:spPr>
            <a:xfrm>
              <a:off x="5753100" y="1133282"/>
              <a:ext cx="434747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FF4DB277-1E36-4E7F-BD3C-6B2974B98D3A}"/>
                </a:ext>
              </a:extLst>
            </p:cNvPr>
            <p:cNvCxnSpPr/>
            <p:nvPr/>
          </p:nvCxnSpPr>
          <p:spPr>
            <a:xfrm flipH="1">
              <a:off x="5219700" y="419100"/>
              <a:ext cx="352425" cy="1285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Надпись 112">
              <a:extLst>
                <a:ext uri="{FF2B5EF4-FFF2-40B4-BE49-F238E27FC236}">
                  <a16:creationId xmlns:a16="http://schemas.microsoft.com/office/drawing/2014/main" id="{3C90D355-D6C1-4AB0-B6BE-D1DF78B26C6E}"/>
                </a:ext>
              </a:extLst>
            </p:cNvPr>
            <p:cNvSpPr txBox="1"/>
            <p:nvPr/>
          </p:nvSpPr>
          <p:spPr>
            <a:xfrm>
              <a:off x="5549565" y="218992"/>
              <a:ext cx="388568" cy="295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Стрелка: влево 72">
              <a:extLst>
                <a:ext uri="{FF2B5EF4-FFF2-40B4-BE49-F238E27FC236}">
                  <a16:creationId xmlns:a16="http://schemas.microsoft.com/office/drawing/2014/main" id="{C8892C36-4776-4835-ACC0-BC37DE281603}"/>
                </a:ext>
              </a:extLst>
            </p:cNvPr>
            <p:cNvSpPr/>
            <p:nvPr/>
          </p:nvSpPr>
          <p:spPr>
            <a:xfrm rot="18584886">
              <a:off x="4457700" y="96202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4" name="Стрелка: влево 73">
              <a:extLst>
                <a:ext uri="{FF2B5EF4-FFF2-40B4-BE49-F238E27FC236}">
                  <a16:creationId xmlns:a16="http://schemas.microsoft.com/office/drawing/2014/main" id="{7418F6B7-88EB-4B28-AB3B-A0B17E92BAC0}"/>
                </a:ext>
              </a:extLst>
            </p:cNvPr>
            <p:cNvSpPr/>
            <p:nvPr/>
          </p:nvSpPr>
          <p:spPr>
            <a:xfrm rot="7662265">
              <a:off x="4781550" y="5619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5" name="Стрелка: влево 74">
              <a:extLst>
                <a:ext uri="{FF2B5EF4-FFF2-40B4-BE49-F238E27FC236}">
                  <a16:creationId xmlns:a16="http://schemas.microsoft.com/office/drawing/2014/main" id="{B00D8387-58EB-4975-82D6-4FF783727EAB}"/>
                </a:ext>
              </a:extLst>
            </p:cNvPr>
            <p:cNvSpPr/>
            <p:nvPr/>
          </p:nvSpPr>
          <p:spPr>
            <a:xfrm rot="17209921">
              <a:off x="5200650" y="1123950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6" name="Стрелка: влево 75">
              <a:extLst>
                <a:ext uri="{FF2B5EF4-FFF2-40B4-BE49-F238E27FC236}">
                  <a16:creationId xmlns:a16="http://schemas.microsoft.com/office/drawing/2014/main" id="{D628F7DE-767E-4E2A-B9F3-F6FD819DC2F3}"/>
                </a:ext>
              </a:extLst>
            </p:cNvPr>
            <p:cNvSpPr/>
            <p:nvPr/>
          </p:nvSpPr>
          <p:spPr>
            <a:xfrm rot="6312376">
              <a:off x="5314950" y="6762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/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chemeClr val="accent6"/>
                    </a:solidFill>
                  </a:rPr>
                  <a:t>vs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8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E934C878-CD66-45F4-9FC7-FF9BFA414545}"/>
              </a:ext>
            </a:extLst>
          </p:cNvPr>
          <p:cNvGrpSpPr/>
          <p:nvPr/>
        </p:nvGrpSpPr>
        <p:grpSpPr>
          <a:xfrm>
            <a:off x="676524" y="4641411"/>
            <a:ext cx="2060176" cy="1956592"/>
            <a:chOff x="1840698" y="4391173"/>
            <a:chExt cx="2060176" cy="1956592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CCEBE8AF-098E-4BA2-8D0D-AC327800753F}"/>
                </a:ext>
              </a:extLst>
            </p:cNvPr>
            <p:cNvSpPr/>
            <p:nvPr/>
          </p:nvSpPr>
          <p:spPr>
            <a:xfrm>
              <a:off x="1921264" y="4391173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01A4EE-9C98-406D-8E81-5F2CDE4B1ED3}"/>
                </a:ext>
              </a:extLst>
            </p:cNvPr>
            <p:cNvCxnSpPr/>
            <p:nvPr/>
          </p:nvCxnSpPr>
          <p:spPr>
            <a:xfrm flipV="1">
              <a:off x="1840698" y="5127773"/>
              <a:ext cx="863202" cy="966786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1DD73D-D922-49C7-9B24-8C9169558F33}"/>
                </a:ext>
              </a:extLst>
            </p:cNvPr>
            <p:cNvCxnSpPr/>
            <p:nvPr/>
          </p:nvCxnSpPr>
          <p:spPr>
            <a:xfrm flipV="1">
              <a:off x="2692391" y="4644379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Надпись 79">
              <a:extLst>
                <a:ext uri="{FF2B5EF4-FFF2-40B4-BE49-F238E27FC236}">
                  <a16:creationId xmlns:a16="http://schemas.microsoft.com/office/drawing/2014/main" id="{0626FE74-82E4-4E0B-9DD7-1CE79F22D975}"/>
                </a:ext>
              </a:extLst>
            </p:cNvPr>
            <p:cNvSpPr txBox="1"/>
            <p:nvPr/>
          </p:nvSpPr>
          <p:spPr>
            <a:xfrm>
              <a:off x="1852207" y="6060031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0">
              <a:extLst>
                <a:ext uri="{FF2B5EF4-FFF2-40B4-BE49-F238E27FC236}">
                  <a16:creationId xmlns:a16="http://schemas.microsoft.com/office/drawing/2014/main" id="{EDD86DBE-ECF2-4873-8357-ABCDCF5BEB7E}"/>
                </a:ext>
              </a:extLst>
            </p:cNvPr>
            <p:cNvSpPr txBox="1"/>
            <p:nvPr/>
          </p:nvSpPr>
          <p:spPr>
            <a:xfrm>
              <a:off x="3152765" y="441419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81">
              <a:extLst>
                <a:ext uri="{FF2B5EF4-FFF2-40B4-BE49-F238E27FC236}">
                  <a16:creationId xmlns:a16="http://schemas.microsoft.com/office/drawing/2014/main" id="{8CD5488D-1084-45A9-919C-200FF562CED7}"/>
                </a:ext>
              </a:extLst>
            </p:cNvPr>
            <p:cNvSpPr txBox="1"/>
            <p:nvPr/>
          </p:nvSpPr>
          <p:spPr>
            <a:xfrm>
              <a:off x="2738428" y="4989660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82">
              <a:extLst>
                <a:ext uri="{FF2B5EF4-FFF2-40B4-BE49-F238E27FC236}">
                  <a16:creationId xmlns:a16="http://schemas.microsoft.com/office/drawing/2014/main" id="{5AAFFC78-E594-48C9-B856-D3AF106CFE78}"/>
                </a:ext>
              </a:extLst>
            </p:cNvPr>
            <p:cNvSpPr txBox="1"/>
            <p:nvPr/>
          </p:nvSpPr>
          <p:spPr>
            <a:xfrm>
              <a:off x="3198803" y="5933428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6607D491-BD18-4652-BF4B-716A4FD9ED8B}"/>
              </a:ext>
            </a:extLst>
          </p:cNvPr>
          <p:cNvGrpSpPr/>
          <p:nvPr/>
        </p:nvGrpSpPr>
        <p:grpSpPr>
          <a:xfrm>
            <a:off x="5873274" y="4698958"/>
            <a:ext cx="2991694" cy="1933573"/>
            <a:chOff x="4499361" y="4345136"/>
            <a:chExt cx="2991694" cy="1933573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7033BEE-59F2-4349-8641-084765265648}"/>
                </a:ext>
              </a:extLst>
            </p:cNvPr>
            <p:cNvSpPr/>
            <p:nvPr/>
          </p:nvSpPr>
          <p:spPr>
            <a:xfrm>
              <a:off x="4499361" y="4494758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C1EC7D8-0DCA-4286-9C51-86C842696701}"/>
                </a:ext>
              </a:extLst>
            </p:cNvPr>
            <p:cNvCxnSpPr/>
            <p:nvPr/>
          </p:nvCxnSpPr>
          <p:spPr>
            <a:xfrm flipH="1" flipV="1">
              <a:off x="6398405" y="5093245"/>
              <a:ext cx="540940" cy="782637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79AE881-2E33-41AE-AF90-D84E10E0092D}"/>
                </a:ext>
              </a:extLst>
            </p:cNvPr>
            <p:cNvSpPr/>
            <p:nvPr/>
          </p:nvSpPr>
          <p:spPr>
            <a:xfrm rot="21329830">
              <a:off x="6398405" y="4345136"/>
              <a:ext cx="980598" cy="172026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BF76F1-6CD6-42C5-9135-85B5DEC9304D}"/>
                </a:ext>
              </a:extLst>
            </p:cNvPr>
            <p:cNvCxnSpPr/>
            <p:nvPr/>
          </p:nvCxnSpPr>
          <p:spPr>
            <a:xfrm flipH="1">
              <a:off x="6352368" y="4471739"/>
              <a:ext cx="46037" cy="1772442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21">
              <a:extLst>
                <a:ext uri="{FF2B5EF4-FFF2-40B4-BE49-F238E27FC236}">
                  <a16:creationId xmlns:a16="http://schemas.microsoft.com/office/drawing/2014/main" id="{A63C5079-79BB-45A2-8BAA-2D767C523A4E}"/>
                </a:ext>
              </a:extLst>
            </p:cNvPr>
            <p:cNvSpPr txBox="1"/>
            <p:nvPr/>
          </p:nvSpPr>
          <p:spPr>
            <a:xfrm>
              <a:off x="5247469" y="510475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22">
              <a:extLst>
                <a:ext uri="{FF2B5EF4-FFF2-40B4-BE49-F238E27FC236}">
                  <a16:creationId xmlns:a16="http://schemas.microsoft.com/office/drawing/2014/main" id="{3C9A6E31-C9DC-4DDA-93B4-19AD8001BC1D}"/>
                </a:ext>
              </a:extLst>
            </p:cNvPr>
            <p:cNvSpPr txBox="1"/>
            <p:nvPr/>
          </p:nvSpPr>
          <p:spPr>
            <a:xfrm>
              <a:off x="6423532" y="493524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24">
              <a:extLst>
                <a:ext uri="{FF2B5EF4-FFF2-40B4-BE49-F238E27FC236}">
                  <a16:creationId xmlns:a16="http://schemas.microsoft.com/office/drawing/2014/main" id="{20BCCE72-1228-4842-AFB5-FADB295FFEF1}"/>
                </a:ext>
              </a:extLst>
            </p:cNvPr>
            <p:cNvSpPr txBox="1"/>
            <p:nvPr/>
          </p:nvSpPr>
          <p:spPr>
            <a:xfrm>
              <a:off x="6788984" y="549049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C052E44-EB97-46E4-B381-B8D6985EB173}"/>
                </a:ext>
              </a:extLst>
            </p:cNvPr>
            <p:cNvCxnSpPr/>
            <p:nvPr/>
          </p:nvCxnSpPr>
          <p:spPr>
            <a:xfrm flipV="1">
              <a:off x="6409915" y="4598342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23">
              <a:extLst>
                <a:ext uri="{FF2B5EF4-FFF2-40B4-BE49-F238E27FC236}">
                  <a16:creationId xmlns:a16="http://schemas.microsoft.com/office/drawing/2014/main" id="{5C30BC90-8618-4545-950C-CD526042A312}"/>
                </a:ext>
              </a:extLst>
            </p:cNvPr>
            <p:cNvSpPr txBox="1"/>
            <p:nvPr/>
          </p:nvSpPr>
          <p:spPr>
            <a:xfrm>
              <a:off x="6762925" y="4620380"/>
              <a:ext cx="702071" cy="3229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519267D3-5570-480D-AB0C-49B280D6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12" y="13921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42FEF92A-DB42-4601-A837-0AB6EA987775}"/>
              </a:ext>
            </a:extLst>
          </p:cNvPr>
          <p:cNvGrpSpPr/>
          <p:nvPr/>
        </p:nvGrpSpPr>
        <p:grpSpPr>
          <a:xfrm>
            <a:off x="1888532" y="1016824"/>
            <a:ext cx="5417919" cy="3044795"/>
            <a:chOff x="1612457" y="1044027"/>
            <a:chExt cx="4379293" cy="2461101"/>
          </a:xfrm>
        </p:grpSpPr>
        <p:sp>
          <p:nvSpPr>
            <p:cNvPr id="34" name="Деталь" descr=" светлые, вниз">
              <a:extLst>
                <a:ext uri="{FF2B5EF4-FFF2-40B4-BE49-F238E27FC236}">
                  <a16:creationId xmlns:a16="http://schemas.microsoft.com/office/drawing/2014/main" id="{A875BB59-CCF9-446E-AC5B-7CD2A879D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27" y="1044027"/>
              <a:ext cx="1252994" cy="1533525"/>
            </a:xfrm>
            <a:custGeom>
              <a:avLst/>
              <a:gdLst>
                <a:gd name="T0" fmla="*/ 484 w 1716"/>
                <a:gd name="T1" fmla="*/ 150 h 2100"/>
                <a:gd name="T2" fmla="*/ 36 w 1716"/>
                <a:gd name="T3" fmla="*/ 854 h 2100"/>
                <a:gd name="T4" fmla="*/ 269 w 1716"/>
                <a:gd name="T5" fmla="*/ 1880 h 2100"/>
                <a:gd name="T6" fmla="*/ 1245 w 1716"/>
                <a:gd name="T7" fmla="*/ 2393 h 2100"/>
                <a:gd name="T8" fmla="*/ 1787 w 1716"/>
                <a:gd name="T9" fmla="*/ 1750 h 2100"/>
                <a:gd name="T10" fmla="*/ 1104 w 1716"/>
                <a:gd name="T11" fmla="*/ 1152 h 2100"/>
                <a:gd name="T12" fmla="*/ 1228 w 1716"/>
                <a:gd name="T13" fmla="*/ 782 h 2100"/>
                <a:gd name="T14" fmla="*/ 1825 w 1716"/>
                <a:gd name="T15" fmla="*/ 787 h 2100"/>
                <a:gd name="T16" fmla="*/ 1890 w 1716"/>
                <a:gd name="T17" fmla="*/ 519 h 2100"/>
                <a:gd name="T18" fmla="*/ 1329 w 1716"/>
                <a:gd name="T19" fmla="*/ 98 h 2100"/>
                <a:gd name="T20" fmla="*/ 484 w 1716"/>
                <a:gd name="T21" fmla="*/ 150 h 2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16" h="2100">
                  <a:moveTo>
                    <a:pt x="421" y="130"/>
                  </a:moveTo>
                  <a:cubicBezTo>
                    <a:pt x="233" y="240"/>
                    <a:pt x="62" y="492"/>
                    <a:pt x="31" y="743"/>
                  </a:cubicBezTo>
                  <a:cubicBezTo>
                    <a:pt x="0" y="994"/>
                    <a:pt x="59" y="1412"/>
                    <a:pt x="234" y="1635"/>
                  </a:cubicBezTo>
                  <a:cubicBezTo>
                    <a:pt x="409" y="1858"/>
                    <a:pt x="863" y="2100"/>
                    <a:pt x="1083" y="2081"/>
                  </a:cubicBezTo>
                  <a:cubicBezTo>
                    <a:pt x="1303" y="2062"/>
                    <a:pt x="1574" y="1702"/>
                    <a:pt x="1554" y="1522"/>
                  </a:cubicBezTo>
                  <a:cubicBezTo>
                    <a:pt x="1534" y="1342"/>
                    <a:pt x="1041" y="1142"/>
                    <a:pt x="960" y="1002"/>
                  </a:cubicBezTo>
                  <a:cubicBezTo>
                    <a:pt x="879" y="862"/>
                    <a:pt x="964" y="733"/>
                    <a:pt x="1068" y="680"/>
                  </a:cubicBezTo>
                  <a:cubicBezTo>
                    <a:pt x="1172" y="627"/>
                    <a:pt x="1491" y="722"/>
                    <a:pt x="1587" y="684"/>
                  </a:cubicBezTo>
                  <a:cubicBezTo>
                    <a:pt x="1683" y="646"/>
                    <a:pt x="1716" y="551"/>
                    <a:pt x="1644" y="451"/>
                  </a:cubicBezTo>
                  <a:cubicBezTo>
                    <a:pt x="1572" y="351"/>
                    <a:pt x="1360" y="138"/>
                    <a:pt x="1156" y="85"/>
                  </a:cubicBezTo>
                  <a:cubicBezTo>
                    <a:pt x="952" y="32"/>
                    <a:pt x="593" y="0"/>
                    <a:pt x="421" y="1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Звезда: 5 точек 34">
              <a:extLst>
                <a:ext uri="{FF2B5EF4-FFF2-40B4-BE49-F238E27FC236}">
                  <a16:creationId xmlns:a16="http://schemas.microsoft.com/office/drawing/2014/main" id="{417DD75D-D2F8-44E9-832C-1703E71EDEFD}"/>
                </a:ext>
              </a:extLst>
            </p:cNvPr>
            <p:cNvSpPr/>
            <p:nvPr/>
          </p:nvSpPr>
          <p:spPr>
            <a:xfrm>
              <a:off x="3613822" y="1148857"/>
              <a:ext cx="1440000" cy="1440000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6433870C-52A9-48CC-BA29-59BC7F835FA3}"/>
                </a:ext>
              </a:extLst>
            </p:cNvPr>
            <p:cNvSpPr/>
            <p:nvPr/>
          </p:nvSpPr>
          <p:spPr>
            <a:xfrm flipH="1">
              <a:off x="1707616" y="1249774"/>
              <a:ext cx="392392" cy="1750673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AC0393C3-2868-4753-8495-EC66F9417F12}"/>
                </a:ext>
              </a:extLst>
            </p:cNvPr>
            <p:cNvSpPr/>
            <p:nvPr/>
          </p:nvSpPr>
          <p:spPr>
            <a:xfrm>
              <a:off x="5098777" y="1269000"/>
              <a:ext cx="618772" cy="1992146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2D7C06E4-F418-448F-B753-220BE43C5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866" y="2035172"/>
              <a:ext cx="536662" cy="3816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DE8A143C-EEC5-487C-AECD-2135B63A10F5}"/>
                </a:ext>
              </a:extLst>
            </p:cNvPr>
            <p:cNvCxnSpPr>
              <a:cxnSpLocks/>
            </p:cNvCxnSpPr>
            <p:nvPr/>
          </p:nvCxnSpPr>
          <p:spPr>
            <a:xfrm>
              <a:off x="2499035" y="2034728"/>
              <a:ext cx="1069832" cy="149555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216EEF3-223E-4048-988B-43F586097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867" y="1698541"/>
              <a:ext cx="930513" cy="49261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F6368F61-0EF5-403E-B309-9F6B3085D208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510653" y="1698541"/>
              <a:ext cx="588124" cy="6269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Надпись 145">
              <a:extLst>
                <a:ext uri="{FF2B5EF4-FFF2-40B4-BE49-F238E27FC236}">
                  <a16:creationId xmlns:a16="http://schemas.microsoft.com/office/drawing/2014/main" id="{B6788C2B-1DC0-4437-8E89-461D95C8C661}"/>
                </a:ext>
              </a:extLst>
            </p:cNvPr>
            <p:cNvSpPr txBox="1"/>
            <p:nvPr/>
          </p:nvSpPr>
          <p:spPr>
            <a:xfrm>
              <a:off x="2184812" y="1727936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Надпись 146">
              <a:extLst>
                <a:ext uri="{FF2B5EF4-FFF2-40B4-BE49-F238E27FC236}">
                  <a16:creationId xmlns:a16="http://schemas.microsoft.com/office/drawing/2014/main" id="{376353D0-403A-47D4-B8DF-08D7CB42995C}"/>
                </a:ext>
              </a:extLst>
            </p:cNvPr>
            <p:cNvSpPr txBox="1"/>
            <p:nvPr/>
          </p:nvSpPr>
          <p:spPr>
            <a:xfrm>
              <a:off x="4442637" y="140052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147">
              <a:extLst>
                <a:ext uri="{FF2B5EF4-FFF2-40B4-BE49-F238E27FC236}">
                  <a16:creationId xmlns:a16="http://schemas.microsoft.com/office/drawing/2014/main" id="{E1DA5289-8285-4A9F-B202-3B43E2C58DAE}"/>
                </a:ext>
              </a:extLst>
            </p:cNvPr>
            <p:cNvSpPr txBox="1"/>
            <p:nvPr/>
          </p:nvSpPr>
          <p:spPr>
            <a:xfrm>
              <a:off x="5101321" y="2134889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148">
              <a:extLst>
                <a:ext uri="{FF2B5EF4-FFF2-40B4-BE49-F238E27FC236}">
                  <a16:creationId xmlns:a16="http://schemas.microsoft.com/office/drawing/2014/main" id="{48A096F9-C061-4383-B22F-B86ED5EEEB7F}"/>
                </a:ext>
              </a:extLst>
            </p:cNvPr>
            <p:cNvSpPr txBox="1"/>
            <p:nvPr/>
          </p:nvSpPr>
          <p:spPr>
            <a:xfrm>
              <a:off x="1612457" y="236768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F7C54CF2-4AD1-4BD8-91D2-C690AD2F6A56}"/>
                </a:ext>
              </a:extLst>
            </p:cNvPr>
            <p:cNvSpPr/>
            <p:nvPr/>
          </p:nvSpPr>
          <p:spPr>
            <a:xfrm>
              <a:off x="3123864" y="2481706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873DAD14-FDA3-44D7-B866-D93C3A0E2FC4}"/>
                </a:ext>
              </a:extLst>
            </p:cNvPr>
            <p:cNvSpPr/>
            <p:nvPr/>
          </p:nvSpPr>
          <p:spPr>
            <a:xfrm>
              <a:off x="3808054" y="2501095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5791C08-14E9-4C0B-AFF1-91BD22181BEF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528034" y="2053867"/>
              <a:ext cx="620142" cy="45215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4DB74E55-6186-407B-A24D-FA01BD2B8609}"/>
                </a:ext>
              </a:extLst>
            </p:cNvPr>
            <p:cNvCxnSpPr>
              <a:cxnSpLocks/>
              <a:endCxn id="59" idx="7"/>
            </p:cNvCxnSpPr>
            <p:nvPr/>
          </p:nvCxnSpPr>
          <p:spPr>
            <a:xfrm flipH="1">
              <a:off x="3949754" y="1740364"/>
              <a:ext cx="560900" cy="7850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Надпись 151">
              <a:extLst>
                <a:ext uri="{FF2B5EF4-FFF2-40B4-BE49-F238E27FC236}">
                  <a16:creationId xmlns:a16="http://schemas.microsoft.com/office/drawing/2014/main" id="{31679315-5AD3-45C6-A0A1-586FE256A54C}"/>
                </a:ext>
              </a:extLst>
            </p:cNvPr>
            <p:cNvSpPr txBox="1"/>
            <p:nvPr/>
          </p:nvSpPr>
          <p:spPr>
            <a:xfrm>
              <a:off x="3000473" y="2585201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Надпись 152">
              <a:extLst>
                <a:ext uri="{FF2B5EF4-FFF2-40B4-BE49-F238E27FC236}">
                  <a16:creationId xmlns:a16="http://schemas.microsoft.com/office/drawing/2014/main" id="{6BC22FFB-59C7-4F9C-A9D0-92B85FC9B976}"/>
                </a:ext>
              </a:extLst>
            </p:cNvPr>
            <p:cNvSpPr txBox="1"/>
            <p:nvPr/>
          </p:nvSpPr>
          <p:spPr>
            <a:xfrm>
              <a:off x="3747479" y="2630813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Надпись 169">
              <a:extLst>
                <a:ext uri="{FF2B5EF4-FFF2-40B4-BE49-F238E27FC236}">
                  <a16:creationId xmlns:a16="http://schemas.microsoft.com/office/drawing/2014/main" id="{B55498B5-C0C6-482B-86EC-49CD9B79F1A6}"/>
                </a:ext>
              </a:extLst>
            </p:cNvPr>
            <p:cNvSpPr txBox="1"/>
            <p:nvPr/>
          </p:nvSpPr>
          <p:spPr>
            <a:xfrm>
              <a:off x="2267009" y="2963876"/>
              <a:ext cx="980981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Надпись 170">
              <a:extLst>
                <a:ext uri="{FF2B5EF4-FFF2-40B4-BE49-F238E27FC236}">
                  <a16:creationId xmlns:a16="http://schemas.microsoft.com/office/drawing/2014/main" id="{17B6F514-CD74-4052-822A-496266E791FF}"/>
                </a:ext>
              </a:extLst>
            </p:cNvPr>
            <p:cNvSpPr txBox="1"/>
            <p:nvPr/>
          </p:nvSpPr>
          <p:spPr>
            <a:xfrm>
              <a:off x="4583129" y="3007092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Полилиния: фигура 71">
              <a:extLst>
                <a:ext uri="{FF2B5EF4-FFF2-40B4-BE49-F238E27FC236}">
                  <a16:creationId xmlns:a16="http://schemas.microsoft.com/office/drawing/2014/main" id="{91A32836-AB23-4EDE-B71A-F35B96DAA34A}"/>
                </a:ext>
              </a:extLst>
            </p:cNvPr>
            <p:cNvSpPr/>
            <p:nvPr/>
          </p:nvSpPr>
          <p:spPr>
            <a:xfrm>
              <a:off x="1981518" y="2250584"/>
              <a:ext cx="3097920" cy="165144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397031"/>
                <a:gd name="connsiteY0" fmla="*/ 328846 h 590550"/>
                <a:gd name="connsiteX1" fmla="*/ 634906 w 2397031"/>
                <a:gd name="connsiteY1" fmla="*/ 266700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590550"/>
                <a:gd name="connsiteX1" fmla="*/ 520687 w 2397031"/>
                <a:gd name="connsiteY1" fmla="*/ 224619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328846"/>
                <a:gd name="connsiteX1" fmla="*/ 520687 w 2397031"/>
                <a:gd name="connsiteY1" fmla="*/ 224619 h 328846"/>
                <a:gd name="connsiteX2" fmla="*/ 1350378 w 2397031"/>
                <a:gd name="connsiteY2" fmla="*/ 244889 h 328846"/>
                <a:gd name="connsiteX3" fmla="*/ 2397031 w 2397031"/>
                <a:gd name="connsiteY3" fmla="*/ 0 h 328846"/>
                <a:gd name="connsiteX0" fmla="*/ 0 w 1955186"/>
                <a:gd name="connsiteY0" fmla="*/ 104227 h 104227"/>
                <a:gd name="connsiteX1" fmla="*/ 520687 w 1955186"/>
                <a:gd name="connsiteY1" fmla="*/ 0 h 104227"/>
                <a:gd name="connsiteX2" fmla="*/ 1350378 w 1955186"/>
                <a:gd name="connsiteY2" fmla="*/ 20270 h 104227"/>
                <a:gd name="connsiteX3" fmla="*/ 1955186 w 1955186"/>
                <a:gd name="connsiteY3" fmla="*/ 51910 h 10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186" h="104227">
                  <a:moveTo>
                    <a:pt x="0" y="104227"/>
                  </a:moveTo>
                  <a:lnTo>
                    <a:pt x="520687" y="0"/>
                  </a:lnTo>
                  <a:lnTo>
                    <a:pt x="1350378" y="20270"/>
                  </a:lnTo>
                  <a:lnTo>
                    <a:pt x="1955186" y="519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8ABC2B59-3AFF-4708-B2BD-C4508A3B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355" y="2279768"/>
              <a:ext cx="215670" cy="745685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2455B672-12FA-4705-8AB8-D74A0BE2D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4525" y="2325441"/>
              <a:ext cx="748582" cy="770263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/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/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/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01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4F088E5-3913-41B3-9444-18AADB1D3BAF}"/>
              </a:ext>
            </a:extLst>
          </p:cNvPr>
          <p:cNvGrpSpPr/>
          <p:nvPr/>
        </p:nvGrpSpPr>
        <p:grpSpPr>
          <a:xfrm>
            <a:off x="612000" y="2709000"/>
            <a:ext cx="8268435" cy="2804887"/>
            <a:chOff x="0" y="0"/>
            <a:chExt cx="5924550" cy="2009775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14DDA65-EC81-4B6D-B285-A9C54F07507A}"/>
                </a:ext>
              </a:extLst>
            </p:cNvPr>
            <p:cNvCxnSpPr/>
            <p:nvPr/>
          </p:nvCxnSpPr>
          <p:spPr>
            <a:xfrm>
              <a:off x="2066925" y="628650"/>
              <a:ext cx="1038225" cy="98107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5DBF2F1-1CD8-45B9-8F78-6A702F12C2F4}"/>
                </a:ext>
              </a:extLst>
            </p:cNvPr>
            <p:cNvCxnSpPr/>
            <p:nvPr/>
          </p:nvCxnSpPr>
          <p:spPr>
            <a:xfrm flipH="1">
              <a:off x="3190875" y="400050"/>
              <a:ext cx="657225" cy="114300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3B5BF99-58F3-4E4B-BE8A-1D5C382432A0}"/>
                </a:ext>
              </a:extLst>
            </p:cNvPr>
            <p:cNvCxnSpPr/>
            <p:nvPr/>
          </p:nvCxnSpPr>
          <p:spPr>
            <a:xfrm flipH="1">
              <a:off x="914400" y="266700"/>
              <a:ext cx="828675" cy="141922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E7128326-E1DB-4191-9B59-F99CE26B34D3}"/>
                </a:ext>
              </a:extLst>
            </p:cNvPr>
            <p:cNvSpPr/>
            <p:nvPr/>
          </p:nvSpPr>
          <p:spPr>
            <a:xfrm>
              <a:off x="0" y="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CEDD755-B7CE-4935-A4E9-E58C10352881}"/>
                </a:ext>
              </a:extLst>
            </p:cNvPr>
            <p:cNvCxnSpPr/>
            <p:nvPr/>
          </p:nvCxnSpPr>
          <p:spPr>
            <a:xfrm flipH="1" flipV="1">
              <a:off x="1333500" y="904875"/>
              <a:ext cx="47625" cy="5810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6997E3A-BC68-4DA2-A3DD-375ECEFFBEDD}"/>
                </a:ext>
              </a:extLst>
            </p:cNvPr>
            <p:cNvCxnSpPr/>
            <p:nvPr/>
          </p:nvCxnSpPr>
          <p:spPr>
            <a:xfrm flipV="1">
              <a:off x="1323975" y="457200"/>
              <a:ext cx="581025" cy="4667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131">
              <a:extLst>
                <a:ext uri="{FF2B5EF4-FFF2-40B4-BE49-F238E27FC236}">
                  <a16:creationId xmlns:a16="http://schemas.microsoft.com/office/drawing/2014/main" id="{EE6F3CB3-90F4-4E0C-BBE2-1EBEC06A2688}"/>
                </a:ext>
              </a:extLst>
            </p:cNvPr>
            <p:cNvSpPr txBox="1"/>
            <p:nvPr/>
          </p:nvSpPr>
          <p:spPr>
            <a:xfrm>
              <a:off x="1281112" y="14573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132">
              <a:extLst>
                <a:ext uri="{FF2B5EF4-FFF2-40B4-BE49-F238E27FC236}">
                  <a16:creationId xmlns:a16="http://schemas.microsoft.com/office/drawing/2014/main" id="{D4532A25-182B-484E-8E62-810D838EAE4D}"/>
                </a:ext>
              </a:extLst>
            </p:cNvPr>
            <p:cNvSpPr txBox="1"/>
            <p:nvPr/>
          </p:nvSpPr>
          <p:spPr>
            <a:xfrm>
              <a:off x="1783261" y="245241"/>
              <a:ext cx="4572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Надпись 133">
              <a:extLst>
                <a:ext uri="{FF2B5EF4-FFF2-40B4-BE49-F238E27FC236}">
                  <a16:creationId xmlns:a16="http://schemas.microsoft.com/office/drawing/2014/main" id="{7A12E2C5-6543-4A82-917E-E979DB1E7022}"/>
                </a:ext>
              </a:extLst>
            </p:cNvPr>
            <p:cNvSpPr txBox="1"/>
            <p:nvPr/>
          </p:nvSpPr>
          <p:spPr>
            <a:xfrm>
              <a:off x="1371600" y="876300"/>
              <a:ext cx="3810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34">
              <a:extLst>
                <a:ext uri="{FF2B5EF4-FFF2-40B4-BE49-F238E27FC236}">
                  <a16:creationId xmlns:a16="http://schemas.microsoft.com/office/drawing/2014/main" id="{E7074021-FABD-4189-AD26-9D44E22E00B7}"/>
                </a:ext>
              </a:extLst>
            </p:cNvPr>
            <p:cNvSpPr txBox="1"/>
            <p:nvPr/>
          </p:nvSpPr>
          <p:spPr>
            <a:xfrm>
              <a:off x="666750" y="4953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8D8837E-E4BF-4457-9B92-7D766DB1BC1A}"/>
                </a:ext>
              </a:extLst>
            </p:cNvPr>
            <p:cNvSpPr/>
            <p:nvPr/>
          </p:nvSpPr>
          <p:spPr>
            <a:xfrm>
              <a:off x="2133600" y="857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27F8593-3C5C-4BB2-9B2D-FF375A1D5BA3}"/>
                </a:ext>
              </a:extLst>
            </p:cNvPr>
            <p:cNvCxnSpPr/>
            <p:nvPr/>
          </p:nvCxnSpPr>
          <p:spPr>
            <a:xfrm flipV="1">
              <a:off x="2800350" y="1562100"/>
              <a:ext cx="323850" cy="4476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53661BD-5C75-456D-B084-B013179FE0CC}"/>
                </a:ext>
              </a:extLst>
            </p:cNvPr>
            <p:cNvCxnSpPr/>
            <p:nvPr/>
          </p:nvCxnSpPr>
          <p:spPr>
            <a:xfrm>
              <a:off x="3133725" y="1571625"/>
              <a:ext cx="342900" cy="3333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57">
              <a:extLst>
                <a:ext uri="{FF2B5EF4-FFF2-40B4-BE49-F238E27FC236}">
                  <a16:creationId xmlns:a16="http://schemas.microsoft.com/office/drawing/2014/main" id="{8D119303-C527-4780-A840-F22D19490163}"/>
                </a:ext>
              </a:extLst>
            </p:cNvPr>
            <p:cNvSpPr txBox="1"/>
            <p:nvPr/>
          </p:nvSpPr>
          <p:spPr>
            <a:xfrm>
              <a:off x="28194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58">
              <a:extLst>
                <a:ext uri="{FF2B5EF4-FFF2-40B4-BE49-F238E27FC236}">
                  <a16:creationId xmlns:a16="http://schemas.microsoft.com/office/drawing/2014/main" id="{02E559E0-722E-4772-A823-5F5B318A6BC7}"/>
                </a:ext>
              </a:extLst>
            </p:cNvPr>
            <p:cNvSpPr txBox="1"/>
            <p:nvPr/>
          </p:nvSpPr>
          <p:spPr>
            <a:xfrm>
              <a:off x="3001491" y="15906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159">
              <a:extLst>
                <a:ext uri="{FF2B5EF4-FFF2-40B4-BE49-F238E27FC236}">
                  <a16:creationId xmlns:a16="http://schemas.microsoft.com/office/drawing/2014/main" id="{6EFC5C39-DEDA-424E-B671-80FF319C73A4}"/>
                </a:ext>
              </a:extLst>
            </p:cNvPr>
            <p:cNvSpPr txBox="1"/>
            <p:nvPr/>
          </p:nvSpPr>
          <p:spPr>
            <a:xfrm>
              <a:off x="2500312" y="1738313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160">
              <a:extLst>
                <a:ext uri="{FF2B5EF4-FFF2-40B4-BE49-F238E27FC236}">
                  <a16:creationId xmlns:a16="http://schemas.microsoft.com/office/drawing/2014/main" id="{FF4CD505-EB54-4A0B-8B89-F9CBDD38160F}"/>
                </a:ext>
              </a:extLst>
            </p:cNvPr>
            <p:cNvSpPr txBox="1"/>
            <p:nvPr/>
          </p:nvSpPr>
          <p:spPr>
            <a:xfrm>
              <a:off x="3476625" y="1762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49F002-537A-4B73-8923-B480500C60DC}"/>
                </a:ext>
              </a:extLst>
            </p:cNvPr>
            <p:cNvSpPr/>
            <p:nvPr/>
          </p:nvSpPr>
          <p:spPr>
            <a:xfrm>
              <a:off x="4619625" y="381000"/>
              <a:ext cx="971550" cy="11715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752475 w 1419225"/>
                <a:gd name="connsiteY4" fmla="*/ 790575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800100 w 1419225"/>
                <a:gd name="connsiteY5" fmla="*/ 285750 h 1476375"/>
                <a:gd name="connsiteX6" fmla="*/ 609600 w 1419225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352425 w 971550"/>
                <a:gd name="connsiteY5" fmla="*/ 285750 h 1476375"/>
                <a:gd name="connsiteX6" fmla="*/ 161925 w 971550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647700 w 971550"/>
                <a:gd name="connsiteY5" fmla="*/ 304800 h 1476375"/>
                <a:gd name="connsiteX6" fmla="*/ 161925 w 971550"/>
                <a:gd name="connsiteY6" fmla="*/ 0 h 1476375"/>
                <a:gd name="connsiteX0" fmla="*/ 57150 w 971550"/>
                <a:gd name="connsiteY0" fmla="*/ 66675 h 1171575"/>
                <a:gd name="connsiteX1" fmla="*/ 0 w 971550"/>
                <a:gd name="connsiteY1" fmla="*/ 647700 h 1171575"/>
                <a:gd name="connsiteX2" fmla="*/ 542925 w 971550"/>
                <a:gd name="connsiteY2" fmla="*/ 1171575 h 1171575"/>
                <a:gd name="connsiteX3" fmla="*/ 971550 w 971550"/>
                <a:gd name="connsiteY3" fmla="*/ 742950 h 1171575"/>
                <a:gd name="connsiteX4" fmla="*/ 857250 w 971550"/>
                <a:gd name="connsiteY4" fmla="*/ 304800 h 1171575"/>
                <a:gd name="connsiteX5" fmla="*/ 647700 w 971550"/>
                <a:gd name="connsiteY5" fmla="*/ 0 h 1171575"/>
                <a:gd name="connsiteX6" fmla="*/ 57150 w 971550"/>
                <a:gd name="connsiteY6" fmla="*/ 666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550" h="1171575">
                  <a:moveTo>
                    <a:pt x="57150" y="66675"/>
                  </a:moveTo>
                  <a:lnTo>
                    <a:pt x="0" y="647700"/>
                  </a:lnTo>
                  <a:lnTo>
                    <a:pt x="542925" y="1171575"/>
                  </a:lnTo>
                  <a:lnTo>
                    <a:pt x="971550" y="742950"/>
                  </a:lnTo>
                  <a:lnTo>
                    <a:pt x="857250" y="304800"/>
                  </a:lnTo>
                  <a:lnTo>
                    <a:pt x="647700" y="0"/>
                  </a:lnTo>
                  <a:lnTo>
                    <a:pt x="57150" y="6667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Надпись 163">
              <a:extLst>
                <a:ext uri="{FF2B5EF4-FFF2-40B4-BE49-F238E27FC236}">
                  <a16:creationId xmlns:a16="http://schemas.microsoft.com/office/drawing/2014/main" id="{67DC57B1-A4A1-4461-8605-AE278F247C50}"/>
                </a:ext>
              </a:extLst>
            </p:cNvPr>
            <p:cNvSpPr txBox="1"/>
            <p:nvPr/>
          </p:nvSpPr>
          <p:spPr>
            <a:xfrm>
              <a:off x="5343525" y="2095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F133AB5-7A4C-443B-AE2A-96C1DBA63A71}"/>
                </a:ext>
              </a:extLst>
            </p:cNvPr>
            <p:cNvCxnSpPr/>
            <p:nvPr/>
          </p:nvCxnSpPr>
          <p:spPr>
            <a:xfrm flipV="1">
              <a:off x="4276725" y="1181100"/>
              <a:ext cx="495300" cy="1238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Надпись 165">
              <a:extLst>
                <a:ext uri="{FF2B5EF4-FFF2-40B4-BE49-F238E27FC236}">
                  <a16:creationId xmlns:a16="http://schemas.microsoft.com/office/drawing/2014/main" id="{DCE92878-4026-43E9-AFF0-02EABF032E5E}"/>
                </a:ext>
              </a:extLst>
            </p:cNvPr>
            <p:cNvSpPr txBox="1"/>
            <p:nvPr/>
          </p:nvSpPr>
          <p:spPr>
            <a:xfrm>
              <a:off x="4124325" y="1000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39F5FA7-1A97-4202-9359-6C13D49B62EF}"/>
                </a:ext>
              </a:extLst>
            </p:cNvPr>
            <p:cNvCxnSpPr/>
            <p:nvPr/>
          </p:nvCxnSpPr>
          <p:spPr>
            <a:xfrm>
              <a:off x="4781550" y="1181100"/>
              <a:ext cx="295275" cy="6762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Надпись 167">
              <a:extLst>
                <a:ext uri="{FF2B5EF4-FFF2-40B4-BE49-F238E27FC236}">
                  <a16:creationId xmlns:a16="http://schemas.microsoft.com/office/drawing/2014/main" id="{2CD8B07A-616C-443D-8ACE-B97B3962502C}"/>
                </a:ext>
              </a:extLst>
            </p:cNvPr>
            <p:cNvSpPr txBox="1"/>
            <p:nvPr/>
          </p:nvSpPr>
          <p:spPr>
            <a:xfrm>
              <a:off x="5072063" y="1643062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168">
              <a:extLst>
                <a:ext uri="{FF2B5EF4-FFF2-40B4-BE49-F238E27FC236}">
                  <a16:creationId xmlns:a16="http://schemas.microsoft.com/office/drawing/2014/main" id="{E9B4848B-E6DF-4E76-80BA-ED0F5B85D462}"/>
                </a:ext>
              </a:extLst>
            </p:cNvPr>
            <p:cNvSpPr txBox="1"/>
            <p:nvPr/>
          </p:nvSpPr>
          <p:spPr>
            <a:xfrm>
              <a:off x="4558476" y="1195388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EB98B1-4F0F-4B09-AED3-E114B580720D}"/>
              </a:ext>
            </a:extLst>
          </p:cNvPr>
          <p:cNvSpPr txBox="1"/>
          <p:nvPr/>
        </p:nvSpPr>
        <p:spPr>
          <a:xfrm>
            <a:off x="1100764" y="185966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case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C86DC5-72E2-4EC9-ACB1-95085BB11A37}"/>
              </a:ext>
            </a:extLst>
          </p:cNvPr>
          <p:cNvSpPr txBox="1"/>
          <p:nvPr/>
        </p:nvSpPr>
        <p:spPr>
          <a:xfrm>
            <a:off x="3788770" y="185966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Corner case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DE214-877C-494B-B1F2-83DBB4024CAA}"/>
              </a:ext>
            </a:extLst>
          </p:cNvPr>
          <p:cNvSpPr txBox="1"/>
          <p:nvPr/>
        </p:nvSpPr>
        <p:spPr>
          <a:xfrm>
            <a:off x="6914696" y="185966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Convex contour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43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Numerical experiments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400000" cy="271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393650" cy="27011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095"/>
              </p:ext>
            </p:extLst>
          </p:nvPr>
        </p:nvGraphicFramePr>
        <p:xfrm>
          <a:off x="5703125" y="2628277"/>
          <a:ext cx="344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Contours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Pierce points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1960986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(discrete)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3350789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 (continuous + discrete)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Toolpath routing problems and classification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for CCP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Discrete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Sufficient condition for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Numerical experiments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287524" y="198900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 is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With Precedence Constraint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New heuristic for CCP is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Both continuous and discrete optimization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 – proved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 conditions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Verified easily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Extra constraints </a:t>
            </a:r>
            <a:r>
              <a:rPr lang="en-US" sz="2400" dirty="0"/>
              <a:t>on piercing point positions</a:t>
            </a:r>
          </a:p>
        </p:txBody>
      </p:sp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your attention!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76468" y="256490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Stanislav </a:t>
            </a:r>
            <a:r>
              <a:rPr lang="en-US" dirty="0" err="1"/>
              <a:t>Ukolov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Institute of New Materials and Technologies,</a:t>
            </a:r>
            <a:br>
              <a:rPr lang="en-US" dirty="0"/>
            </a:br>
            <a:r>
              <a:rPr lang="en-US" dirty="0"/>
              <a:t>Ural Federal University, Yekaterinburg, Russia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140968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04A77-FB15-45BE-9552-B41EC3091669}"/>
              </a:ext>
            </a:extLst>
          </p:cNvPr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DD728-57F9-4B61-A527-850E2F0FC7F8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program development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sheet cutting machines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03683" y="6021288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Maximal material utilization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472100" y="607879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Minimal path cost in terms of money and resources, including cutting time</a:t>
            </a:r>
            <a:endParaRPr lang="ru-RU" sz="1400" dirty="0"/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3835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73" y="3806707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179512" y="1670177"/>
            <a:ext cx="6768752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Nesting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Tool path routing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NC Program generation</a:t>
            </a:r>
            <a:endParaRPr lang="ru-RU" sz="2400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Classification of 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6">
            <a:extLst>
              <a:ext uri="{FF2B5EF4-FFF2-40B4-BE49-F238E27FC236}">
                <a16:creationId xmlns:a16="http://schemas.microsoft.com/office/drawing/2014/main" id="{93E40988-704D-48FC-B84B-0DC8773057A7}"/>
              </a:ext>
            </a:extLst>
          </p:cNvPr>
          <p:cNvGrpSpPr>
            <a:grpSpLocks/>
          </p:cNvGrpSpPr>
          <p:nvPr/>
        </p:nvGrpSpPr>
        <p:grpSpPr bwMode="auto">
          <a:xfrm>
            <a:off x="479346" y="1824037"/>
            <a:ext cx="8185307" cy="4485282"/>
            <a:chOff x="0" y="0"/>
            <a:chExt cx="58578" cy="32099"/>
          </a:xfrm>
        </p:grpSpPr>
        <p:sp>
          <p:nvSpPr>
            <p:cNvPr id="24" name="Надпись 65">
              <a:extLst>
                <a:ext uri="{FF2B5EF4-FFF2-40B4-BE49-F238E27FC236}">
                  <a16:creationId xmlns:a16="http://schemas.microsoft.com/office/drawing/2014/main" id="{207C6168-23E5-42A4-9A15-C5CE341E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8483" cy="904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Continuum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: скругленные противолежащие углы 47">
              <a:extLst>
                <a:ext uri="{FF2B5EF4-FFF2-40B4-BE49-F238E27FC236}">
                  <a16:creationId xmlns:a16="http://schemas.microsoft.com/office/drawing/2014/main" id="{5669BCD5-FAF2-4AEC-B3DE-78986D0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" y="2000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: скругленные противолежащие углы 48">
              <a:extLst>
                <a:ext uri="{FF2B5EF4-FFF2-40B4-BE49-F238E27FC236}">
                  <a16:creationId xmlns:a16="http://schemas.microsoft.com/office/drawing/2014/main" id="{2490F944-1E0F-4D15-8AAF-87FEE1D2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" y="1524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: скругленные противолежащие углы 49">
              <a:extLst>
                <a:ext uri="{FF2B5EF4-FFF2-40B4-BE49-F238E27FC236}">
                  <a16:creationId xmlns:a16="http://schemas.microsoft.com/office/drawing/2014/main" id="{7DEA7BBF-4968-4BD5-81D0-13CF369D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527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: скругленные противолежащие углы 50">
              <a:extLst>
                <a:ext uri="{FF2B5EF4-FFF2-40B4-BE49-F238E27FC236}">
                  <a16:creationId xmlns:a16="http://schemas.microsoft.com/office/drawing/2014/main" id="{0A667E30-B318-4C77-9597-01EA5444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4573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Прямоугольник: скругленные противолежащие углы 51">
              <a:extLst>
                <a:ext uri="{FF2B5EF4-FFF2-40B4-BE49-F238E27FC236}">
                  <a16:creationId xmlns:a16="http://schemas.microsoft.com/office/drawing/2014/main" id="{C949C72F-0E96-4E1C-8E6A-02E651F7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Прямоугольник: скругленные противолежащие углы 52">
              <a:extLst>
                <a:ext uri="{FF2B5EF4-FFF2-40B4-BE49-F238E27FC236}">
                  <a16:creationId xmlns:a16="http://schemas.microsoft.com/office/drawing/2014/main" id="{4888D310-2592-4085-A4B3-789D1B69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" y="14573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Прямоугольник: скругленные противолежащие углы 53">
              <a:extLst>
                <a:ext uri="{FF2B5EF4-FFF2-40B4-BE49-F238E27FC236}">
                  <a16:creationId xmlns:a16="http://schemas.microsoft.com/office/drawing/2014/main" id="{FA4F80A1-ED0A-43D0-834D-4D24E538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Прямоугольник: скругленные противолежащие углы 54">
              <a:extLst>
                <a:ext uri="{FF2B5EF4-FFF2-40B4-BE49-F238E27FC236}">
                  <a16:creationId xmlns:a16="http://schemas.microsoft.com/office/drawing/2014/main" id="{1BADABEA-6E54-4843-8E9F-F08D689B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" y="1047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Прямоугольник: скругленные противолежащие углы 55">
              <a:extLst>
                <a:ext uri="{FF2B5EF4-FFF2-40B4-BE49-F238E27FC236}">
                  <a16:creationId xmlns:a16="http://schemas.microsoft.com/office/drawing/2014/main" id="{84643612-2BCD-41D5-9F00-C585BFAA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Надпись 56">
              <a:extLst>
                <a:ext uri="{FF2B5EF4-FFF2-40B4-BE49-F238E27FC236}">
                  <a16:creationId xmlns:a16="http://schemas.microsoft.com/office/drawing/2014/main" id="{45A24F9F-833F-4C16-9E58-7400D34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2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Finite set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Прямая со стрелкой 57">
              <a:extLst>
                <a:ext uri="{FF2B5EF4-FFF2-40B4-BE49-F238E27FC236}">
                  <a16:creationId xmlns:a16="http://schemas.microsoft.com/office/drawing/2014/main" id="{32220700-934A-41C8-9E2F-70C47D2C4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" y="17621"/>
              <a:ext cx="450" cy="781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Прямая со стрелкой 58">
              <a:extLst>
                <a:ext uri="{FF2B5EF4-FFF2-40B4-BE49-F238E27FC236}">
                  <a16:creationId xmlns:a16="http://schemas.microsoft.com/office/drawing/2014/main" id="{348F1729-2FF8-4A60-A818-2F53C0E5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7" y="17811"/>
              <a:ext cx="8693" cy="790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 стрелкой 59">
              <a:extLst>
                <a:ext uri="{FF2B5EF4-FFF2-40B4-BE49-F238E27FC236}">
                  <a16:creationId xmlns:a16="http://schemas.microsoft.com/office/drawing/2014/main" id="{8E758F73-78EF-44F6-9B69-F296A4126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" y="4191"/>
              <a:ext cx="736" cy="103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 стрелкой 60">
              <a:extLst>
                <a:ext uri="{FF2B5EF4-FFF2-40B4-BE49-F238E27FC236}">
                  <a16:creationId xmlns:a16="http://schemas.microsoft.com/office/drawing/2014/main" id="{934D194F-5700-4393-8890-352D7CA1A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" y="4095"/>
              <a:ext cx="11716" cy="103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 стрелкой 61">
              <a:extLst>
                <a:ext uri="{FF2B5EF4-FFF2-40B4-BE49-F238E27FC236}">
                  <a16:creationId xmlns:a16="http://schemas.microsoft.com/office/drawing/2014/main" id="{0A0FAD61-5374-4C33-8C26-65F6E67A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" y="2476"/>
              <a:ext cx="2953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 стрелкой 62">
              <a:extLst>
                <a:ext uri="{FF2B5EF4-FFF2-40B4-BE49-F238E27FC236}">
                  <a16:creationId xmlns:a16="http://schemas.microsoft.com/office/drawing/2014/main" id="{E1322833-33FA-41DE-A568-D1C637E7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" y="2571"/>
              <a:ext cx="3239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 стрелкой 63">
              <a:extLst>
                <a:ext uri="{FF2B5EF4-FFF2-40B4-BE49-F238E27FC236}">
                  <a16:creationId xmlns:a16="http://schemas.microsoft.com/office/drawing/2014/main" id="{105700C1-5430-45F9-A65A-B6781ABE0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4" y="2667"/>
              <a:ext cx="2000" cy="8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Надпись 64">
              <a:extLst>
                <a:ext uri="{FF2B5EF4-FFF2-40B4-BE49-F238E27FC236}">
                  <a16:creationId xmlns:a16="http://schemas.microsoft.com/office/drawing/2014/main" id="{53776993-6DD0-4FF9-BEF4-10746421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305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Fixed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70590" y="1154568"/>
                <a:ext cx="5040480" cy="4379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Closed contours: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Nesting: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Equidistant contours: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Cutting segments: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Pierce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Tool switching off points: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Basic segments: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Segment processing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" y="1154568"/>
                <a:ext cx="5040480" cy="4379276"/>
              </a:xfrm>
              <a:prstGeom prst="rect">
                <a:avLst/>
              </a:prstGeom>
              <a:blipFill>
                <a:blip r:embed="rId3"/>
                <a:stretch>
                  <a:fillRect l="-847" t="-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𝑅𝑜𝑢𝑡𝑒</m:t>
                      </m:r>
                      <m:r>
                        <a:rPr lang="en-US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178F8673-EAB2-49A2-AA42-941575067320}"/>
              </a:ext>
            </a:extLst>
          </p:cNvPr>
          <p:cNvGrpSpPr/>
          <p:nvPr/>
        </p:nvGrpSpPr>
        <p:grpSpPr>
          <a:xfrm>
            <a:off x="3132001" y="2998039"/>
            <a:ext cx="6012000" cy="3825589"/>
            <a:chOff x="247884" y="1269708"/>
            <a:chExt cx="8644596" cy="5500777"/>
          </a:xfrm>
        </p:grpSpPr>
        <p:cxnSp>
          <p:nvCxnSpPr>
            <p:cNvPr id="88" name="AutoShape 98">
              <a:extLst>
                <a:ext uri="{FF2B5EF4-FFF2-40B4-BE49-F238E27FC236}">
                  <a16:creationId xmlns:a16="http://schemas.microsoft.com/office/drawing/2014/main" id="{273CF353-4151-43D6-B21B-90EC645B1F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5065" y="6357591"/>
              <a:ext cx="489585" cy="27532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arrow"/>
            </a:ln>
          </p:spPr>
        </p:cxnSp>
        <p:sp>
          <p:nvSpPr>
            <p:cNvPr id="89" name="Oval 6">
              <a:extLst>
                <a:ext uri="{FF2B5EF4-FFF2-40B4-BE49-F238E27FC236}">
                  <a16:creationId xmlns:a16="http://schemas.microsoft.com/office/drawing/2014/main" id="{4BF3688D-9E7C-4E4C-9270-B8042E39C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696" y="4813986"/>
              <a:ext cx="37970" cy="35037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0" name="AutoShape 7">
              <a:extLst>
                <a:ext uri="{FF2B5EF4-FFF2-40B4-BE49-F238E27FC236}">
                  <a16:creationId xmlns:a16="http://schemas.microsoft.com/office/drawing/2014/main" id="{39E18191-BBD2-42FE-B03A-1083510082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8">
              <a:extLst>
                <a:ext uri="{FF2B5EF4-FFF2-40B4-BE49-F238E27FC236}">
                  <a16:creationId xmlns:a16="http://schemas.microsoft.com/office/drawing/2014/main" id="{58BBB99E-24A5-46CA-B056-A36639363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9A6BEBB9-99CA-4EEE-AA32-43BA2484C5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68669" y="2405098"/>
              <a:ext cx="2501730" cy="2280414"/>
            </a:xfrm>
            <a:custGeom>
              <a:avLst/>
              <a:gdLst>
                <a:gd name="T0" fmla="*/ 432 w 1713"/>
                <a:gd name="T1" fmla="*/ 107 h 1562"/>
                <a:gd name="T2" fmla="*/ 354 w 1713"/>
                <a:gd name="T3" fmla="*/ 154 h 1562"/>
                <a:gd name="T4" fmla="*/ 282 w 1713"/>
                <a:gd name="T5" fmla="*/ 207 h 1562"/>
                <a:gd name="T6" fmla="*/ 217 w 1713"/>
                <a:gd name="T7" fmla="*/ 269 h 1562"/>
                <a:gd name="T8" fmla="*/ 159 w 1713"/>
                <a:gd name="T9" fmla="*/ 335 h 1562"/>
                <a:gd name="T10" fmla="*/ 110 w 1713"/>
                <a:gd name="T11" fmla="*/ 407 h 1562"/>
                <a:gd name="T12" fmla="*/ 69 w 1713"/>
                <a:gd name="T13" fmla="*/ 483 h 1562"/>
                <a:gd name="T14" fmla="*/ 37 w 1713"/>
                <a:gd name="T15" fmla="*/ 562 h 1562"/>
                <a:gd name="T16" fmla="*/ 15 w 1713"/>
                <a:gd name="T17" fmla="*/ 645 h 1562"/>
                <a:gd name="T18" fmla="*/ 2 w 1713"/>
                <a:gd name="T19" fmla="*/ 729 h 1562"/>
                <a:gd name="T20" fmla="*/ 0 w 1713"/>
                <a:gd name="T21" fmla="*/ 813 h 1562"/>
                <a:gd name="T22" fmla="*/ 7 w 1713"/>
                <a:gd name="T23" fmla="*/ 897 h 1562"/>
                <a:gd name="T24" fmla="*/ 26 w 1713"/>
                <a:gd name="T25" fmla="*/ 979 h 1562"/>
                <a:gd name="T26" fmla="*/ 53 w 1713"/>
                <a:gd name="T27" fmla="*/ 1059 h 1562"/>
                <a:gd name="T28" fmla="*/ 89 w 1713"/>
                <a:gd name="T29" fmla="*/ 1136 h 1562"/>
                <a:gd name="T30" fmla="*/ 135 w 1713"/>
                <a:gd name="T31" fmla="*/ 1209 h 1562"/>
                <a:gd name="T32" fmla="*/ 188 w 1713"/>
                <a:gd name="T33" fmla="*/ 1277 h 1562"/>
                <a:gd name="T34" fmla="*/ 250 w 1713"/>
                <a:gd name="T35" fmla="*/ 1339 h 1562"/>
                <a:gd name="T36" fmla="*/ 319 w 1713"/>
                <a:gd name="T37" fmla="*/ 1394 h 1562"/>
                <a:gd name="T38" fmla="*/ 393 w 1713"/>
                <a:gd name="T39" fmla="*/ 1443 h 1562"/>
                <a:gd name="T40" fmla="*/ 474 w 1713"/>
                <a:gd name="T41" fmla="*/ 1484 h 1562"/>
                <a:gd name="T42" fmla="*/ 559 w 1713"/>
                <a:gd name="T43" fmla="*/ 1516 h 1562"/>
                <a:gd name="T44" fmla="*/ 647 w 1713"/>
                <a:gd name="T45" fmla="*/ 1541 h 1562"/>
                <a:gd name="T46" fmla="*/ 738 w 1713"/>
                <a:gd name="T47" fmla="*/ 1556 h 1562"/>
                <a:gd name="T48" fmla="*/ 830 w 1713"/>
                <a:gd name="T49" fmla="*/ 1562 h 1562"/>
                <a:gd name="T50" fmla="*/ 923 w 1713"/>
                <a:gd name="T51" fmla="*/ 1559 h 1562"/>
                <a:gd name="T52" fmla="*/ 1014 w 1713"/>
                <a:gd name="T53" fmla="*/ 1547 h 1562"/>
                <a:gd name="T54" fmla="*/ 1104 w 1713"/>
                <a:gd name="T55" fmla="*/ 1526 h 1562"/>
                <a:gd name="T56" fmla="*/ 1191 w 1713"/>
                <a:gd name="T57" fmla="*/ 1496 h 1562"/>
                <a:gd name="T58" fmla="*/ 1274 w 1713"/>
                <a:gd name="T59" fmla="*/ 1458 h 1562"/>
                <a:gd name="T60" fmla="*/ 1352 w 1713"/>
                <a:gd name="T61" fmla="*/ 1412 h 1562"/>
                <a:gd name="T62" fmla="*/ 1425 w 1713"/>
                <a:gd name="T63" fmla="*/ 1359 h 1562"/>
                <a:gd name="T64" fmla="*/ 1490 w 1713"/>
                <a:gd name="T65" fmla="*/ 1299 h 1562"/>
                <a:gd name="T66" fmla="*/ 1549 w 1713"/>
                <a:gd name="T67" fmla="*/ 1233 h 1562"/>
                <a:gd name="T68" fmla="*/ 1600 w 1713"/>
                <a:gd name="T69" fmla="*/ 1161 h 1562"/>
                <a:gd name="T70" fmla="*/ 1641 w 1713"/>
                <a:gd name="T71" fmla="*/ 1085 h 1562"/>
                <a:gd name="T72" fmla="*/ 1674 w 1713"/>
                <a:gd name="T73" fmla="*/ 1007 h 1562"/>
                <a:gd name="T74" fmla="*/ 1697 w 1713"/>
                <a:gd name="T75" fmla="*/ 925 h 1562"/>
                <a:gd name="T76" fmla="*/ 1710 w 1713"/>
                <a:gd name="T77" fmla="*/ 842 h 1562"/>
                <a:gd name="T78" fmla="*/ 1713 w 1713"/>
                <a:gd name="T79" fmla="*/ 757 h 1562"/>
                <a:gd name="T80" fmla="*/ 1706 w 1713"/>
                <a:gd name="T81" fmla="*/ 673 h 1562"/>
                <a:gd name="T82" fmla="*/ 1690 w 1713"/>
                <a:gd name="T83" fmla="*/ 590 h 1562"/>
                <a:gd name="T84" fmla="*/ 1664 w 1713"/>
                <a:gd name="T85" fmla="*/ 510 h 1562"/>
                <a:gd name="T86" fmla="*/ 1628 w 1713"/>
                <a:gd name="T87" fmla="*/ 432 h 1562"/>
                <a:gd name="T88" fmla="*/ 1583 w 1713"/>
                <a:gd name="T89" fmla="*/ 359 h 1562"/>
                <a:gd name="T90" fmla="*/ 1529 w 1713"/>
                <a:gd name="T91" fmla="*/ 291 h 1562"/>
                <a:gd name="T92" fmla="*/ 1468 w 1713"/>
                <a:gd name="T93" fmla="*/ 228 h 1562"/>
                <a:gd name="T94" fmla="*/ 1400 w 1713"/>
                <a:gd name="T95" fmla="*/ 172 h 1562"/>
                <a:gd name="T96" fmla="*/ 1326 w 1713"/>
                <a:gd name="T97" fmla="*/ 123 h 1562"/>
                <a:gd name="T98" fmla="*/ 1246 w 1713"/>
                <a:gd name="T99" fmla="*/ 81 h 1562"/>
                <a:gd name="T100" fmla="*/ 1162 w 1713"/>
                <a:gd name="T101" fmla="*/ 48 h 1562"/>
                <a:gd name="T102" fmla="*/ 1074 w 1713"/>
                <a:gd name="T103" fmla="*/ 23 h 1562"/>
                <a:gd name="T104" fmla="*/ 983 w 1713"/>
                <a:gd name="T105" fmla="*/ 7 h 1562"/>
                <a:gd name="T106" fmla="*/ 890 w 1713"/>
                <a:gd name="T107" fmla="*/ 1 h 1562"/>
                <a:gd name="T108" fmla="*/ 798 w 1713"/>
                <a:gd name="T109" fmla="*/ 3 h 1562"/>
                <a:gd name="T110" fmla="*/ 707 w 1713"/>
                <a:gd name="T111" fmla="*/ 14 h 15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13"/>
                <a:gd name="T169" fmla="*/ 0 h 1562"/>
                <a:gd name="T170" fmla="*/ 1713 w 1713"/>
                <a:gd name="T171" fmla="*/ 1562 h 15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13" h="1562">
                  <a:moveTo>
                    <a:pt x="493" y="77"/>
                  </a:moveTo>
                  <a:lnTo>
                    <a:pt x="473" y="87"/>
                  </a:lnTo>
                  <a:lnTo>
                    <a:pt x="453" y="97"/>
                  </a:lnTo>
                  <a:lnTo>
                    <a:pt x="432" y="107"/>
                  </a:lnTo>
                  <a:lnTo>
                    <a:pt x="412" y="119"/>
                  </a:lnTo>
                  <a:lnTo>
                    <a:pt x="392" y="129"/>
                  </a:lnTo>
                  <a:lnTo>
                    <a:pt x="373" y="141"/>
                  </a:lnTo>
                  <a:lnTo>
                    <a:pt x="354" y="154"/>
                  </a:lnTo>
                  <a:lnTo>
                    <a:pt x="336" y="167"/>
                  </a:lnTo>
                  <a:lnTo>
                    <a:pt x="318" y="180"/>
                  </a:lnTo>
                  <a:lnTo>
                    <a:pt x="299" y="194"/>
                  </a:lnTo>
                  <a:lnTo>
                    <a:pt x="282" y="207"/>
                  </a:lnTo>
                  <a:lnTo>
                    <a:pt x="265" y="223"/>
                  </a:lnTo>
                  <a:lnTo>
                    <a:pt x="249" y="238"/>
                  </a:lnTo>
                  <a:lnTo>
                    <a:pt x="233" y="253"/>
                  </a:lnTo>
                  <a:lnTo>
                    <a:pt x="217" y="269"/>
                  </a:lnTo>
                  <a:lnTo>
                    <a:pt x="202" y="285"/>
                  </a:lnTo>
                  <a:lnTo>
                    <a:pt x="187" y="301"/>
                  </a:lnTo>
                  <a:lnTo>
                    <a:pt x="173" y="318"/>
                  </a:lnTo>
                  <a:lnTo>
                    <a:pt x="159" y="335"/>
                  </a:lnTo>
                  <a:lnTo>
                    <a:pt x="146" y="352"/>
                  </a:lnTo>
                  <a:lnTo>
                    <a:pt x="134" y="370"/>
                  </a:lnTo>
                  <a:lnTo>
                    <a:pt x="122" y="388"/>
                  </a:lnTo>
                  <a:lnTo>
                    <a:pt x="110" y="407"/>
                  </a:lnTo>
                  <a:lnTo>
                    <a:pt x="99" y="426"/>
                  </a:lnTo>
                  <a:lnTo>
                    <a:pt x="88" y="444"/>
                  </a:lnTo>
                  <a:lnTo>
                    <a:pt x="78" y="463"/>
                  </a:lnTo>
                  <a:lnTo>
                    <a:pt x="69" y="483"/>
                  </a:lnTo>
                  <a:lnTo>
                    <a:pt x="60" y="502"/>
                  </a:lnTo>
                  <a:lnTo>
                    <a:pt x="52" y="522"/>
                  </a:lnTo>
                  <a:lnTo>
                    <a:pt x="44" y="542"/>
                  </a:lnTo>
                  <a:lnTo>
                    <a:pt x="37" y="562"/>
                  </a:lnTo>
                  <a:lnTo>
                    <a:pt x="30" y="582"/>
                  </a:lnTo>
                  <a:lnTo>
                    <a:pt x="25" y="603"/>
                  </a:lnTo>
                  <a:lnTo>
                    <a:pt x="20" y="623"/>
                  </a:lnTo>
                  <a:lnTo>
                    <a:pt x="15" y="645"/>
                  </a:lnTo>
                  <a:lnTo>
                    <a:pt x="11" y="665"/>
                  </a:lnTo>
                  <a:lnTo>
                    <a:pt x="8" y="686"/>
                  </a:lnTo>
                  <a:lnTo>
                    <a:pt x="5" y="707"/>
                  </a:lnTo>
                  <a:lnTo>
                    <a:pt x="2" y="729"/>
                  </a:lnTo>
                  <a:lnTo>
                    <a:pt x="1" y="749"/>
                  </a:lnTo>
                  <a:lnTo>
                    <a:pt x="0" y="770"/>
                  </a:lnTo>
                  <a:lnTo>
                    <a:pt x="0" y="791"/>
                  </a:lnTo>
                  <a:lnTo>
                    <a:pt x="0" y="813"/>
                  </a:lnTo>
                  <a:lnTo>
                    <a:pt x="1" y="833"/>
                  </a:lnTo>
                  <a:lnTo>
                    <a:pt x="3" y="855"/>
                  </a:lnTo>
                  <a:lnTo>
                    <a:pt x="5" y="876"/>
                  </a:lnTo>
                  <a:lnTo>
                    <a:pt x="7" y="897"/>
                  </a:lnTo>
                  <a:lnTo>
                    <a:pt x="12" y="917"/>
                  </a:lnTo>
                  <a:lnTo>
                    <a:pt x="15" y="938"/>
                  </a:lnTo>
                  <a:lnTo>
                    <a:pt x="20" y="958"/>
                  </a:lnTo>
                  <a:lnTo>
                    <a:pt x="26" y="979"/>
                  </a:lnTo>
                  <a:lnTo>
                    <a:pt x="31" y="999"/>
                  </a:lnTo>
                  <a:lnTo>
                    <a:pt x="38" y="1019"/>
                  </a:lnTo>
                  <a:lnTo>
                    <a:pt x="45" y="1039"/>
                  </a:lnTo>
                  <a:lnTo>
                    <a:pt x="53" y="1059"/>
                  </a:lnTo>
                  <a:lnTo>
                    <a:pt x="61" y="1078"/>
                  </a:lnTo>
                  <a:lnTo>
                    <a:pt x="69" y="1098"/>
                  </a:lnTo>
                  <a:lnTo>
                    <a:pt x="79" y="1117"/>
                  </a:lnTo>
                  <a:lnTo>
                    <a:pt x="89" y="1136"/>
                  </a:lnTo>
                  <a:lnTo>
                    <a:pt x="100" y="1155"/>
                  </a:lnTo>
                  <a:lnTo>
                    <a:pt x="110" y="1173"/>
                  </a:lnTo>
                  <a:lnTo>
                    <a:pt x="122" y="1191"/>
                  </a:lnTo>
                  <a:lnTo>
                    <a:pt x="135" y="1209"/>
                  </a:lnTo>
                  <a:lnTo>
                    <a:pt x="147" y="1226"/>
                  </a:lnTo>
                  <a:lnTo>
                    <a:pt x="160" y="1243"/>
                  </a:lnTo>
                  <a:lnTo>
                    <a:pt x="174" y="1261"/>
                  </a:lnTo>
                  <a:lnTo>
                    <a:pt x="188" y="1277"/>
                  </a:lnTo>
                  <a:lnTo>
                    <a:pt x="203" y="1293"/>
                  </a:lnTo>
                  <a:lnTo>
                    <a:pt x="218" y="1309"/>
                  </a:lnTo>
                  <a:lnTo>
                    <a:pt x="234" y="1324"/>
                  </a:lnTo>
                  <a:lnTo>
                    <a:pt x="250" y="1339"/>
                  </a:lnTo>
                  <a:lnTo>
                    <a:pt x="266" y="1354"/>
                  </a:lnTo>
                  <a:lnTo>
                    <a:pt x="283" y="1368"/>
                  </a:lnTo>
                  <a:lnTo>
                    <a:pt x="301" y="1382"/>
                  </a:lnTo>
                  <a:lnTo>
                    <a:pt x="319" y="1394"/>
                  </a:lnTo>
                  <a:lnTo>
                    <a:pt x="337" y="1407"/>
                  </a:lnTo>
                  <a:lnTo>
                    <a:pt x="356" y="1420"/>
                  </a:lnTo>
                  <a:lnTo>
                    <a:pt x="375" y="1432"/>
                  </a:lnTo>
                  <a:lnTo>
                    <a:pt x="393" y="1443"/>
                  </a:lnTo>
                  <a:lnTo>
                    <a:pt x="413" y="1455"/>
                  </a:lnTo>
                  <a:lnTo>
                    <a:pt x="433" y="1464"/>
                  </a:lnTo>
                  <a:lnTo>
                    <a:pt x="453" y="1474"/>
                  </a:lnTo>
                  <a:lnTo>
                    <a:pt x="474" y="1484"/>
                  </a:lnTo>
                  <a:lnTo>
                    <a:pt x="495" y="1492"/>
                  </a:lnTo>
                  <a:lnTo>
                    <a:pt x="516" y="1501"/>
                  </a:lnTo>
                  <a:lnTo>
                    <a:pt x="537" y="1509"/>
                  </a:lnTo>
                  <a:lnTo>
                    <a:pt x="559" y="1516"/>
                  </a:lnTo>
                  <a:lnTo>
                    <a:pt x="581" y="1524"/>
                  </a:lnTo>
                  <a:lnTo>
                    <a:pt x="602" y="1529"/>
                  </a:lnTo>
                  <a:lnTo>
                    <a:pt x="625" y="1535"/>
                  </a:lnTo>
                  <a:lnTo>
                    <a:pt x="647" y="1541"/>
                  </a:lnTo>
                  <a:lnTo>
                    <a:pt x="669" y="1545"/>
                  </a:lnTo>
                  <a:lnTo>
                    <a:pt x="693" y="1550"/>
                  </a:lnTo>
                  <a:lnTo>
                    <a:pt x="715" y="1552"/>
                  </a:lnTo>
                  <a:lnTo>
                    <a:pt x="738" y="1556"/>
                  </a:lnTo>
                  <a:lnTo>
                    <a:pt x="762" y="1558"/>
                  </a:lnTo>
                  <a:lnTo>
                    <a:pt x="784" y="1560"/>
                  </a:lnTo>
                  <a:lnTo>
                    <a:pt x="808" y="1561"/>
                  </a:lnTo>
                  <a:lnTo>
                    <a:pt x="830" y="1562"/>
                  </a:lnTo>
                  <a:lnTo>
                    <a:pt x="853" y="1562"/>
                  </a:lnTo>
                  <a:lnTo>
                    <a:pt x="876" y="1561"/>
                  </a:lnTo>
                  <a:lnTo>
                    <a:pt x="900" y="1560"/>
                  </a:lnTo>
                  <a:lnTo>
                    <a:pt x="923" y="1559"/>
                  </a:lnTo>
                  <a:lnTo>
                    <a:pt x="946" y="1556"/>
                  </a:lnTo>
                  <a:lnTo>
                    <a:pt x="969" y="1554"/>
                  </a:lnTo>
                  <a:lnTo>
                    <a:pt x="991" y="1550"/>
                  </a:lnTo>
                  <a:lnTo>
                    <a:pt x="1014" y="1547"/>
                  </a:lnTo>
                  <a:lnTo>
                    <a:pt x="1037" y="1542"/>
                  </a:lnTo>
                  <a:lnTo>
                    <a:pt x="1060" y="1537"/>
                  </a:lnTo>
                  <a:lnTo>
                    <a:pt x="1082" y="1531"/>
                  </a:lnTo>
                  <a:lnTo>
                    <a:pt x="1104" y="1526"/>
                  </a:lnTo>
                  <a:lnTo>
                    <a:pt x="1127" y="1519"/>
                  </a:lnTo>
                  <a:lnTo>
                    <a:pt x="1148" y="1512"/>
                  </a:lnTo>
                  <a:lnTo>
                    <a:pt x="1170" y="1504"/>
                  </a:lnTo>
                  <a:lnTo>
                    <a:pt x="1191" y="1496"/>
                  </a:lnTo>
                  <a:lnTo>
                    <a:pt x="1212" y="1487"/>
                  </a:lnTo>
                  <a:lnTo>
                    <a:pt x="1233" y="1478"/>
                  </a:lnTo>
                  <a:lnTo>
                    <a:pt x="1254" y="1468"/>
                  </a:lnTo>
                  <a:lnTo>
                    <a:pt x="1274" y="1458"/>
                  </a:lnTo>
                  <a:lnTo>
                    <a:pt x="1294" y="1448"/>
                  </a:lnTo>
                  <a:lnTo>
                    <a:pt x="1314" y="1436"/>
                  </a:lnTo>
                  <a:lnTo>
                    <a:pt x="1333" y="1424"/>
                  </a:lnTo>
                  <a:lnTo>
                    <a:pt x="1352" y="1412"/>
                  </a:lnTo>
                  <a:lnTo>
                    <a:pt x="1371" y="1400"/>
                  </a:lnTo>
                  <a:lnTo>
                    <a:pt x="1390" y="1386"/>
                  </a:lnTo>
                  <a:lnTo>
                    <a:pt x="1407" y="1373"/>
                  </a:lnTo>
                  <a:lnTo>
                    <a:pt x="1425" y="1359"/>
                  </a:lnTo>
                  <a:lnTo>
                    <a:pt x="1442" y="1345"/>
                  </a:lnTo>
                  <a:lnTo>
                    <a:pt x="1458" y="1330"/>
                  </a:lnTo>
                  <a:lnTo>
                    <a:pt x="1475" y="1315"/>
                  </a:lnTo>
                  <a:lnTo>
                    <a:pt x="1490" y="1299"/>
                  </a:lnTo>
                  <a:lnTo>
                    <a:pt x="1506" y="1283"/>
                  </a:lnTo>
                  <a:lnTo>
                    <a:pt x="1521" y="1267"/>
                  </a:lnTo>
                  <a:lnTo>
                    <a:pt x="1535" y="1250"/>
                  </a:lnTo>
                  <a:lnTo>
                    <a:pt x="1549" y="1233"/>
                  </a:lnTo>
                  <a:lnTo>
                    <a:pt x="1562" y="1216"/>
                  </a:lnTo>
                  <a:lnTo>
                    <a:pt x="1575" y="1198"/>
                  </a:lnTo>
                  <a:lnTo>
                    <a:pt x="1588" y="1180"/>
                  </a:lnTo>
                  <a:lnTo>
                    <a:pt x="1600" y="1161"/>
                  </a:lnTo>
                  <a:lnTo>
                    <a:pt x="1611" y="1144"/>
                  </a:lnTo>
                  <a:lnTo>
                    <a:pt x="1621" y="1125"/>
                  </a:lnTo>
                  <a:lnTo>
                    <a:pt x="1631" y="1105"/>
                  </a:lnTo>
                  <a:lnTo>
                    <a:pt x="1641" y="1085"/>
                  </a:lnTo>
                  <a:lnTo>
                    <a:pt x="1650" y="1067"/>
                  </a:lnTo>
                  <a:lnTo>
                    <a:pt x="1658" y="1046"/>
                  </a:lnTo>
                  <a:lnTo>
                    <a:pt x="1666" y="1027"/>
                  </a:lnTo>
                  <a:lnTo>
                    <a:pt x="1674" y="1007"/>
                  </a:lnTo>
                  <a:lnTo>
                    <a:pt x="1681" y="987"/>
                  </a:lnTo>
                  <a:lnTo>
                    <a:pt x="1686" y="966"/>
                  </a:lnTo>
                  <a:lnTo>
                    <a:pt x="1692" y="945"/>
                  </a:lnTo>
                  <a:lnTo>
                    <a:pt x="1697" y="925"/>
                  </a:lnTo>
                  <a:lnTo>
                    <a:pt x="1701" y="904"/>
                  </a:lnTo>
                  <a:lnTo>
                    <a:pt x="1704" y="883"/>
                  </a:lnTo>
                  <a:lnTo>
                    <a:pt x="1708" y="863"/>
                  </a:lnTo>
                  <a:lnTo>
                    <a:pt x="1710" y="842"/>
                  </a:lnTo>
                  <a:lnTo>
                    <a:pt x="1712" y="820"/>
                  </a:lnTo>
                  <a:lnTo>
                    <a:pt x="1712" y="799"/>
                  </a:lnTo>
                  <a:lnTo>
                    <a:pt x="1713" y="778"/>
                  </a:lnTo>
                  <a:lnTo>
                    <a:pt x="1713" y="757"/>
                  </a:lnTo>
                  <a:lnTo>
                    <a:pt x="1712" y="736"/>
                  </a:lnTo>
                  <a:lnTo>
                    <a:pt x="1711" y="715"/>
                  </a:lnTo>
                  <a:lnTo>
                    <a:pt x="1709" y="694"/>
                  </a:lnTo>
                  <a:lnTo>
                    <a:pt x="1706" y="673"/>
                  </a:lnTo>
                  <a:lnTo>
                    <a:pt x="1703" y="653"/>
                  </a:lnTo>
                  <a:lnTo>
                    <a:pt x="1700" y="632"/>
                  </a:lnTo>
                  <a:lnTo>
                    <a:pt x="1695" y="611"/>
                  </a:lnTo>
                  <a:lnTo>
                    <a:pt x="1690" y="590"/>
                  </a:lnTo>
                  <a:lnTo>
                    <a:pt x="1684" y="570"/>
                  </a:lnTo>
                  <a:lnTo>
                    <a:pt x="1677" y="550"/>
                  </a:lnTo>
                  <a:lnTo>
                    <a:pt x="1671" y="529"/>
                  </a:lnTo>
                  <a:lnTo>
                    <a:pt x="1664" y="510"/>
                  </a:lnTo>
                  <a:lnTo>
                    <a:pt x="1655" y="490"/>
                  </a:lnTo>
                  <a:lnTo>
                    <a:pt x="1647" y="471"/>
                  </a:lnTo>
                  <a:lnTo>
                    <a:pt x="1637" y="451"/>
                  </a:lnTo>
                  <a:lnTo>
                    <a:pt x="1628" y="432"/>
                  </a:lnTo>
                  <a:lnTo>
                    <a:pt x="1617" y="414"/>
                  </a:lnTo>
                  <a:lnTo>
                    <a:pt x="1606" y="395"/>
                  </a:lnTo>
                  <a:lnTo>
                    <a:pt x="1595" y="377"/>
                  </a:lnTo>
                  <a:lnTo>
                    <a:pt x="1583" y="359"/>
                  </a:lnTo>
                  <a:lnTo>
                    <a:pt x="1571" y="341"/>
                  </a:lnTo>
                  <a:lnTo>
                    <a:pt x="1558" y="324"/>
                  </a:lnTo>
                  <a:lnTo>
                    <a:pt x="1543" y="307"/>
                  </a:lnTo>
                  <a:lnTo>
                    <a:pt x="1529" y="291"/>
                  </a:lnTo>
                  <a:lnTo>
                    <a:pt x="1515" y="274"/>
                  </a:lnTo>
                  <a:lnTo>
                    <a:pt x="1500" y="259"/>
                  </a:lnTo>
                  <a:lnTo>
                    <a:pt x="1484" y="243"/>
                  </a:lnTo>
                  <a:lnTo>
                    <a:pt x="1468" y="228"/>
                  </a:lnTo>
                  <a:lnTo>
                    <a:pt x="1452" y="213"/>
                  </a:lnTo>
                  <a:lnTo>
                    <a:pt x="1435" y="199"/>
                  </a:lnTo>
                  <a:lnTo>
                    <a:pt x="1418" y="185"/>
                  </a:lnTo>
                  <a:lnTo>
                    <a:pt x="1400" y="172"/>
                  </a:lnTo>
                  <a:lnTo>
                    <a:pt x="1382" y="159"/>
                  </a:lnTo>
                  <a:lnTo>
                    <a:pt x="1364" y="146"/>
                  </a:lnTo>
                  <a:lnTo>
                    <a:pt x="1345" y="135"/>
                  </a:lnTo>
                  <a:lnTo>
                    <a:pt x="1326" y="123"/>
                  </a:lnTo>
                  <a:lnTo>
                    <a:pt x="1306" y="111"/>
                  </a:lnTo>
                  <a:lnTo>
                    <a:pt x="1287" y="101"/>
                  </a:lnTo>
                  <a:lnTo>
                    <a:pt x="1267" y="91"/>
                  </a:lnTo>
                  <a:lnTo>
                    <a:pt x="1246" y="81"/>
                  </a:lnTo>
                  <a:lnTo>
                    <a:pt x="1226" y="72"/>
                  </a:lnTo>
                  <a:lnTo>
                    <a:pt x="1204" y="64"/>
                  </a:lnTo>
                  <a:lnTo>
                    <a:pt x="1182" y="55"/>
                  </a:lnTo>
                  <a:lnTo>
                    <a:pt x="1162" y="48"/>
                  </a:lnTo>
                  <a:lnTo>
                    <a:pt x="1139" y="41"/>
                  </a:lnTo>
                  <a:lnTo>
                    <a:pt x="1118" y="34"/>
                  </a:lnTo>
                  <a:lnTo>
                    <a:pt x="1095" y="29"/>
                  </a:lnTo>
                  <a:lnTo>
                    <a:pt x="1074" y="23"/>
                  </a:lnTo>
                  <a:lnTo>
                    <a:pt x="1051" y="18"/>
                  </a:lnTo>
                  <a:lnTo>
                    <a:pt x="1028" y="14"/>
                  </a:lnTo>
                  <a:lnTo>
                    <a:pt x="1006" y="10"/>
                  </a:lnTo>
                  <a:lnTo>
                    <a:pt x="983" y="7"/>
                  </a:lnTo>
                  <a:lnTo>
                    <a:pt x="960" y="5"/>
                  </a:lnTo>
                  <a:lnTo>
                    <a:pt x="937" y="3"/>
                  </a:lnTo>
                  <a:lnTo>
                    <a:pt x="914" y="1"/>
                  </a:lnTo>
                  <a:lnTo>
                    <a:pt x="890" y="1"/>
                  </a:lnTo>
                  <a:lnTo>
                    <a:pt x="867" y="0"/>
                  </a:lnTo>
                  <a:lnTo>
                    <a:pt x="844" y="1"/>
                  </a:lnTo>
                  <a:lnTo>
                    <a:pt x="821" y="1"/>
                  </a:lnTo>
                  <a:lnTo>
                    <a:pt x="798" y="3"/>
                  </a:lnTo>
                  <a:lnTo>
                    <a:pt x="775" y="5"/>
                  </a:lnTo>
                  <a:lnTo>
                    <a:pt x="752" y="7"/>
                  </a:lnTo>
                  <a:lnTo>
                    <a:pt x="729" y="10"/>
                  </a:lnTo>
                  <a:lnTo>
                    <a:pt x="707" y="14"/>
                  </a:lnTo>
                  <a:lnTo>
                    <a:pt x="684" y="18"/>
                  </a:lnTo>
                  <a:lnTo>
                    <a:pt x="661" y="23"/>
                  </a:lnTo>
                  <a:lnTo>
                    <a:pt x="493" y="77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93" name="Group 13">
              <a:extLst>
                <a:ext uri="{FF2B5EF4-FFF2-40B4-BE49-F238E27FC236}">
                  <a16:creationId xmlns:a16="http://schemas.microsoft.com/office/drawing/2014/main" id="{B882FCB7-EA7D-49AB-9C7D-6A9227612B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519486" y="1377226"/>
              <a:ext cx="414621" cy="454197"/>
              <a:chOff x="7588" y="959"/>
              <a:chExt cx="833" cy="809"/>
            </a:xfrm>
          </p:grpSpPr>
          <p:sp>
            <p:nvSpPr>
              <p:cNvPr id="146" name="Freeform 14">
                <a:extLst>
                  <a:ext uri="{FF2B5EF4-FFF2-40B4-BE49-F238E27FC236}">
                    <a16:creationId xmlns:a16="http://schemas.microsoft.com/office/drawing/2014/main" id="{58103F0C-A678-4B0A-AD99-75E8E7AFD9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7" name="Freeform 15">
                <a:extLst>
                  <a:ext uri="{FF2B5EF4-FFF2-40B4-BE49-F238E27FC236}">
                    <a16:creationId xmlns:a16="http://schemas.microsoft.com/office/drawing/2014/main" id="{73FBC4A3-D3CC-4AC3-B4AB-B51763787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94" name="Line 16">
              <a:extLst>
                <a:ext uri="{FF2B5EF4-FFF2-40B4-BE49-F238E27FC236}">
                  <a16:creationId xmlns:a16="http://schemas.microsoft.com/office/drawing/2014/main" id="{1FC7CE07-06AB-4C5F-821E-38C76B57A9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595420" y="2002156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5" name="AutoShape 17">
              <a:extLst>
                <a:ext uri="{FF2B5EF4-FFF2-40B4-BE49-F238E27FC236}">
                  <a16:creationId xmlns:a16="http://schemas.microsoft.com/office/drawing/2014/main" id="{87F2B89D-158B-4F61-A3A1-B83E6941F34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>
              <a:off x="6447857" y="2129137"/>
              <a:ext cx="26278" cy="1913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8DD7EAF-EB4E-43D8-B51D-4F28C99E4E5F}"/>
                </a:ext>
              </a:extLst>
            </p:cNvPr>
            <p:cNvSpPr>
              <a:spLocks noChangeAspect="1"/>
            </p:cNvSpPr>
            <p:nvPr/>
          </p:nvSpPr>
          <p:spPr bwMode="auto">
            <a:xfrm rot="15977889">
              <a:off x="5897583" y="2556583"/>
              <a:ext cx="1820536" cy="1996420"/>
            </a:xfrm>
            <a:custGeom>
              <a:avLst/>
              <a:gdLst/>
              <a:ahLst/>
              <a:cxnLst>
                <a:cxn ang="0">
                  <a:pos x="1844" y="526"/>
                </a:cxn>
                <a:cxn ang="0">
                  <a:pos x="1793" y="437"/>
                </a:cxn>
                <a:cxn ang="0">
                  <a:pos x="1731" y="354"/>
                </a:cxn>
                <a:cxn ang="0">
                  <a:pos x="1661" y="278"/>
                </a:cxn>
                <a:cxn ang="0">
                  <a:pos x="1583" y="210"/>
                </a:cxn>
                <a:cxn ang="0">
                  <a:pos x="1498" y="150"/>
                </a:cxn>
                <a:cxn ang="0">
                  <a:pos x="1407" y="99"/>
                </a:cxn>
                <a:cxn ang="0">
                  <a:pos x="1310" y="59"/>
                </a:cxn>
                <a:cxn ang="0">
                  <a:pos x="1210" y="29"/>
                </a:cxn>
                <a:cxn ang="0">
                  <a:pos x="1107" y="9"/>
                </a:cxn>
                <a:cxn ang="0">
                  <a:pos x="1002" y="0"/>
                </a:cxn>
                <a:cxn ang="0">
                  <a:pos x="898" y="3"/>
                </a:cxn>
                <a:cxn ang="0">
                  <a:pos x="793" y="16"/>
                </a:cxn>
                <a:cxn ang="0">
                  <a:pos x="692" y="41"/>
                </a:cxn>
                <a:cxn ang="0">
                  <a:pos x="593" y="75"/>
                </a:cxn>
                <a:cxn ang="0">
                  <a:pos x="499" y="120"/>
                </a:cxn>
                <a:cxn ang="0">
                  <a:pos x="410" y="175"/>
                </a:cxn>
                <a:cxn ang="0">
                  <a:pos x="328" y="238"/>
                </a:cxn>
                <a:cxn ang="0">
                  <a:pos x="253" y="310"/>
                </a:cxn>
                <a:cxn ang="0">
                  <a:pos x="187" y="389"/>
                </a:cxn>
                <a:cxn ang="0">
                  <a:pos x="129" y="475"/>
                </a:cxn>
                <a:cxn ang="0">
                  <a:pos x="82" y="566"/>
                </a:cxn>
                <a:cxn ang="0">
                  <a:pos x="45" y="662"/>
                </a:cxn>
                <a:cxn ang="0">
                  <a:pos x="19" y="760"/>
                </a:cxn>
                <a:cxn ang="0">
                  <a:pos x="4" y="861"/>
                </a:cxn>
                <a:cxn ang="0">
                  <a:pos x="0" y="964"/>
                </a:cxn>
                <a:cxn ang="0">
                  <a:pos x="8" y="1066"/>
                </a:cxn>
                <a:cxn ang="0">
                  <a:pos x="27" y="1166"/>
                </a:cxn>
                <a:cxn ang="0">
                  <a:pos x="57" y="1264"/>
                </a:cxn>
                <a:cxn ang="0">
                  <a:pos x="97" y="1358"/>
                </a:cxn>
                <a:cxn ang="0">
                  <a:pos x="148" y="1447"/>
                </a:cxn>
                <a:cxn ang="0">
                  <a:pos x="208" y="1531"/>
                </a:cxn>
                <a:cxn ang="0">
                  <a:pos x="277" y="1608"/>
                </a:cxn>
                <a:cxn ang="0">
                  <a:pos x="355" y="1676"/>
                </a:cxn>
                <a:cxn ang="0">
                  <a:pos x="439" y="1737"/>
                </a:cxn>
                <a:cxn ang="0">
                  <a:pos x="530" y="1788"/>
                </a:cxn>
                <a:cxn ang="0">
                  <a:pos x="626" y="1830"/>
                </a:cxn>
                <a:cxn ang="0">
                  <a:pos x="726" y="1861"/>
                </a:cxn>
                <a:cxn ang="0">
                  <a:pos x="829" y="1882"/>
                </a:cxn>
                <a:cxn ang="0">
                  <a:pos x="934" y="1891"/>
                </a:cxn>
                <a:cxn ang="0">
                  <a:pos x="1038" y="1890"/>
                </a:cxn>
                <a:cxn ang="0">
                  <a:pos x="1143" y="1877"/>
                </a:cxn>
                <a:cxn ang="0">
                  <a:pos x="1245" y="1854"/>
                </a:cxn>
                <a:cxn ang="0">
                  <a:pos x="1344" y="1820"/>
                </a:cxn>
                <a:cxn ang="0">
                  <a:pos x="1439" y="1776"/>
                </a:cxn>
                <a:cxn ang="0">
                  <a:pos x="1528" y="1722"/>
                </a:cxn>
                <a:cxn ang="0">
                  <a:pos x="1611" y="1660"/>
                </a:cxn>
                <a:cxn ang="0">
                  <a:pos x="1686" y="1589"/>
                </a:cxn>
                <a:cxn ang="0">
                  <a:pos x="1753" y="1510"/>
                </a:cxn>
                <a:cxn ang="0">
                  <a:pos x="1811" y="1425"/>
                </a:cxn>
                <a:cxn ang="0">
                  <a:pos x="1860" y="1334"/>
                </a:cxn>
                <a:cxn ang="0">
                  <a:pos x="1897" y="1239"/>
                </a:cxn>
                <a:cxn ang="0">
                  <a:pos x="1924" y="1140"/>
                </a:cxn>
                <a:cxn ang="0">
                  <a:pos x="1940" y="1039"/>
                </a:cxn>
                <a:cxn ang="0">
                  <a:pos x="1945" y="937"/>
                </a:cxn>
                <a:cxn ang="0">
                  <a:pos x="1938" y="835"/>
                </a:cxn>
              </a:cxnLst>
              <a:rect l="0" t="0" r="r" b="b"/>
              <a:pathLst>
                <a:path w="1945" h="1892">
                  <a:moveTo>
                    <a:pt x="1876" y="596"/>
                  </a:moveTo>
                  <a:lnTo>
                    <a:pt x="1866" y="573"/>
                  </a:lnTo>
                  <a:lnTo>
                    <a:pt x="1855" y="550"/>
                  </a:lnTo>
                  <a:lnTo>
                    <a:pt x="1844" y="526"/>
                  </a:lnTo>
                  <a:lnTo>
                    <a:pt x="1832" y="503"/>
                  </a:lnTo>
                  <a:lnTo>
                    <a:pt x="1820" y="481"/>
                  </a:lnTo>
                  <a:lnTo>
                    <a:pt x="1806" y="459"/>
                  </a:lnTo>
                  <a:lnTo>
                    <a:pt x="1793" y="437"/>
                  </a:lnTo>
                  <a:lnTo>
                    <a:pt x="1778" y="416"/>
                  </a:lnTo>
                  <a:lnTo>
                    <a:pt x="1763" y="395"/>
                  </a:lnTo>
                  <a:lnTo>
                    <a:pt x="1747" y="374"/>
                  </a:lnTo>
                  <a:lnTo>
                    <a:pt x="1731" y="354"/>
                  </a:lnTo>
                  <a:lnTo>
                    <a:pt x="1715" y="335"/>
                  </a:lnTo>
                  <a:lnTo>
                    <a:pt x="1698" y="315"/>
                  </a:lnTo>
                  <a:lnTo>
                    <a:pt x="1680" y="296"/>
                  </a:lnTo>
                  <a:lnTo>
                    <a:pt x="1661" y="278"/>
                  </a:lnTo>
                  <a:lnTo>
                    <a:pt x="1642" y="260"/>
                  </a:lnTo>
                  <a:lnTo>
                    <a:pt x="1623" y="243"/>
                  </a:lnTo>
                  <a:lnTo>
                    <a:pt x="1603" y="226"/>
                  </a:lnTo>
                  <a:lnTo>
                    <a:pt x="1583" y="210"/>
                  </a:lnTo>
                  <a:lnTo>
                    <a:pt x="1563" y="194"/>
                  </a:lnTo>
                  <a:lnTo>
                    <a:pt x="1542" y="179"/>
                  </a:lnTo>
                  <a:lnTo>
                    <a:pt x="1520" y="164"/>
                  </a:lnTo>
                  <a:lnTo>
                    <a:pt x="1498" y="150"/>
                  </a:lnTo>
                  <a:lnTo>
                    <a:pt x="1476" y="136"/>
                  </a:lnTo>
                  <a:lnTo>
                    <a:pt x="1453" y="124"/>
                  </a:lnTo>
                  <a:lnTo>
                    <a:pt x="1430" y="111"/>
                  </a:lnTo>
                  <a:lnTo>
                    <a:pt x="1407" y="99"/>
                  </a:lnTo>
                  <a:lnTo>
                    <a:pt x="1383" y="88"/>
                  </a:lnTo>
                  <a:lnTo>
                    <a:pt x="1359" y="78"/>
                  </a:lnTo>
                  <a:lnTo>
                    <a:pt x="1335" y="68"/>
                  </a:lnTo>
                  <a:lnTo>
                    <a:pt x="1310" y="59"/>
                  </a:lnTo>
                  <a:lnTo>
                    <a:pt x="1286" y="50"/>
                  </a:lnTo>
                  <a:lnTo>
                    <a:pt x="1261" y="43"/>
                  </a:lnTo>
                  <a:lnTo>
                    <a:pt x="1236" y="35"/>
                  </a:lnTo>
                  <a:lnTo>
                    <a:pt x="1210" y="29"/>
                  </a:lnTo>
                  <a:lnTo>
                    <a:pt x="1185" y="23"/>
                  </a:lnTo>
                  <a:lnTo>
                    <a:pt x="1159" y="18"/>
                  </a:lnTo>
                  <a:lnTo>
                    <a:pt x="1133" y="13"/>
                  </a:lnTo>
                  <a:lnTo>
                    <a:pt x="1107" y="9"/>
                  </a:lnTo>
                  <a:lnTo>
                    <a:pt x="1081" y="6"/>
                  </a:lnTo>
                  <a:lnTo>
                    <a:pt x="1055" y="4"/>
                  </a:lnTo>
                  <a:lnTo>
                    <a:pt x="1029" y="2"/>
                  </a:lnTo>
                  <a:lnTo>
                    <a:pt x="1002" y="0"/>
                  </a:lnTo>
                  <a:lnTo>
                    <a:pt x="977" y="0"/>
                  </a:lnTo>
                  <a:lnTo>
                    <a:pt x="950" y="0"/>
                  </a:lnTo>
                  <a:lnTo>
                    <a:pt x="924" y="1"/>
                  </a:lnTo>
                  <a:lnTo>
                    <a:pt x="898" y="3"/>
                  </a:lnTo>
                  <a:lnTo>
                    <a:pt x="871" y="5"/>
                  </a:lnTo>
                  <a:lnTo>
                    <a:pt x="845" y="8"/>
                  </a:lnTo>
                  <a:lnTo>
                    <a:pt x="819" y="12"/>
                  </a:lnTo>
                  <a:lnTo>
                    <a:pt x="793" y="16"/>
                  </a:lnTo>
                  <a:lnTo>
                    <a:pt x="768" y="21"/>
                  </a:lnTo>
                  <a:lnTo>
                    <a:pt x="742" y="27"/>
                  </a:lnTo>
                  <a:lnTo>
                    <a:pt x="717" y="33"/>
                  </a:lnTo>
                  <a:lnTo>
                    <a:pt x="692" y="41"/>
                  </a:lnTo>
                  <a:lnTo>
                    <a:pt x="667" y="48"/>
                  </a:lnTo>
                  <a:lnTo>
                    <a:pt x="642" y="57"/>
                  </a:lnTo>
                  <a:lnTo>
                    <a:pt x="617" y="65"/>
                  </a:lnTo>
                  <a:lnTo>
                    <a:pt x="593" y="75"/>
                  </a:lnTo>
                  <a:lnTo>
                    <a:pt x="569" y="86"/>
                  </a:lnTo>
                  <a:lnTo>
                    <a:pt x="545" y="96"/>
                  </a:lnTo>
                  <a:lnTo>
                    <a:pt x="522" y="108"/>
                  </a:lnTo>
                  <a:lnTo>
                    <a:pt x="499" y="120"/>
                  </a:lnTo>
                  <a:lnTo>
                    <a:pt x="476" y="133"/>
                  </a:lnTo>
                  <a:lnTo>
                    <a:pt x="453" y="146"/>
                  </a:lnTo>
                  <a:lnTo>
                    <a:pt x="431" y="160"/>
                  </a:lnTo>
                  <a:lnTo>
                    <a:pt x="410" y="175"/>
                  </a:lnTo>
                  <a:lnTo>
                    <a:pt x="389" y="189"/>
                  </a:lnTo>
                  <a:lnTo>
                    <a:pt x="368" y="205"/>
                  </a:lnTo>
                  <a:lnTo>
                    <a:pt x="347" y="221"/>
                  </a:lnTo>
                  <a:lnTo>
                    <a:pt x="328" y="238"/>
                  </a:lnTo>
                  <a:lnTo>
                    <a:pt x="308" y="255"/>
                  </a:lnTo>
                  <a:lnTo>
                    <a:pt x="289" y="273"/>
                  </a:lnTo>
                  <a:lnTo>
                    <a:pt x="271" y="291"/>
                  </a:lnTo>
                  <a:lnTo>
                    <a:pt x="253" y="310"/>
                  </a:lnTo>
                  <a:lnTo>
                    <a:pt x="235" y="329"/>
                  </a:lnTo>
                  <a:lnTo>
                    <a:pt x="219" y="349"/>
                  </a:lnTo>
                  <a:lnTo>
                    <a:pt x="202" y="369"/>
                  </a:lnTo>
                  <a:lnTo>
                    <a:pt x="187" y="389"/>
                  </a:lnTo>
                  <a:lnTo>
                    <a:pt x="171" y="410"/>
                  </a:lnTo>
                  <a:lnTo>
                    <a:pt x="157" y="431"/>
                  </a:lnTo>
                  <a:lnTo>
                    <a:pt x="143" y="453"/>
                  </a:lnTo>
                  <a:lnTo>
                    <a:pt x="129" y="475"/>
                  </a:lnTo>
                  <a:lnTo>
                    <a:pt x="117" y="497"/>
                  </a:lnTo>
                  <a:lnTo>
                    <a:pt x="104" y="520"/>
                  </a:lnTo>
                  <a:lnTo>
                    <a:pt x="93" y="543"/>
                  </a:lnTo>
                  <a:lnTo>
                    <a:pt x="82" y="566"/>
                  </a:lnTo>
                  <a:lnTo>
                    <a:pt x="72" y="589"/>
                  </a:lnTo>
                  <a:lnTo>
                    <a:pt x="62" y="613"/>
                  </a:lnTo>
                  <a:lnTo>
                    <a:pt x="53" y="637"/>
                  </a:lnTo>
                  <a:lnTo>
                    <a:pt x="45" y="662"/>
                  </a:lnTo>
                  <a:lnTo>
                    <a:pt x="37" y="686"/>
                  </a:lnTo>
                  <a:lnTo>
                    <a:pt x="31" y="711"/>
                  </a:lnTo>
                  <a:lnTo>
                    <a:pt x="25" y="735"/>
                  </a:lnTo>
                  <a:lnTo>
                    <a:pt x="19" y="760"/>
                  </a:lnTo>
                  <a:lnTo>
                    <a:pt x="14" y="786"/>
                  </a:lnTo>
                  <a:lnTo>
                    <a:pt x="10" y="811"/>
                  </a:lnTo>
                  <a:lnTo>
                    <a:pt x="7" y="836"/>
                  </a:lnTo>
                  <a:lnTo>
                    <a:pt x="4" y="861"/>
                  </a:lnTo>
                  <a:lnTo>
                    <a:pt x="2" y="887"/>
                  </a:lnTo>
                  <a:lnTo>
                    <a:pt x="1" y="912"/>
                  </a:lnTo>
                  <a:lnTo>
                    <a:pt x="0" y="938"/>
                  </a:lnTo>
                  <a:lnTo>
                    <a:pt x="0" y="964"/>
                  </a:lnTo>
                  <a:lnTo>
                    <a:pt x="1" y="989"/>
                  </a:lnTo>
                  <a:lnTo>
                    <a:pt x="3" y="1015"/>
                  </a:lnTo>
                  <a:lnTo>
                    <a:pt x="5" y="1040"/>
                  </a:lnTo>
                  <a:lnTo>
                    <a:pt x="8" y="1066"/>
                  </a:lnTo>
                  <a:lnTo>
                    <a:pt x="11" y="1091"/>
                  </a:lnTo>
                  <a:lnTo>
                    <a:pt x="16" y="1116"/>
                  </a:lnTo>
                  <a:lnTo>
                    <a:pt x="21" y="1141"/>
                  </a:lnTo>
                  <a:lnTo>
                    <a:pt x="27" y="1166"/>
                  </a:lnTo>
                  <a:lnTo>
                    <a:pt x="33" y="1191"/>
                  </a:lnTo>
                  <a:lnTo>
                    <a:pt x="40" y="1215"/>
                  </a:lnTo>
                  <a:lnTo>
                    <a:pt x="48" y="1240"/>
                  </a:lnTo>
                  <a:lnTo>
                    <a:pt x="57" y="1264"/>
                  </a:lnTo>
                  <a:lnTo>
                    <a:pt x="65" y="1288"/>
                  </a:lnTo>
                  <a:lnTo>
                    <a:pt x="75" y="1311"/>
                  </a:lnTo>
                  <a:lnTo>
                    <a:pt x="86" y="1335"/>
                  </a:lnTo>
                  <a:lnTo>
                    <a:pt x="97" y="1358"/>
                  </a:lnTo>
                  <a:lnTo>
                    <a:pt x="109" y="1381"/>
                  </a:lnTo>
                  <a:lnTo>
                    <a:pt x="121" y="1403"/>
                  </a:lnTo>
                  <a:lnTo>
                    <a:pt x="134" y="1425"/>
                  </a:lnTo>
                  <a:lnTo>
                    <a:pt x="148" y="1447"/>
                  </a:lnTo>
                  <a:lnTo>
                    <a:pt x="162" y="1469"/>
                  </a:lnTo>
                  <a:lnTo>
                    <a:pt x="177" y="1490"/>
                  </a:lnTo>
                  <a:lnTo>
                    <a:pt x="192" y="1511"/>
                  </a:lnTo>
                  <a:lnTo>
                    <a:pt x="208" y="1531"/>
                  </a:lnTo>
                  <a:lnTo>
                    <a:pt x="225" y="1551"/>
                  </a:lnTo>
                  <a:lnTo>
                    <a:pt x="242" y="1570"/>
                  </a:lnTo>
                  <a:lnTo>
                    <a:pt x="259" y="1589"/>
                  </a:lnTo>
                  <a:lnTo>
                    <a:pt x="277" y="1608"/>
                  </a:lnTo>
                  <a:lnTo>
                    <a:pt x="296" y="1626"/>
                  </a:lnTo>
                  <a:lnTo>
                    <a:pt x="315" y="1643"/>
                  </a:lnTo>
                  <a:lnTo>
                    <a:pt x="335" y="1660"/>
                  </a:lnTo>
                  <a:lnTo>
                    <a:pt x="355" y="1676"/>
                  </a:lnTo>
                  <a:lnTo>
                    <a:pt x="375" y="1692"/>
                  </a:lnTo>
                  <a:lnTo>
                    <a:pt x="396" y="1708"/>
                  </a:lnTo>
                  <a:lnTo>
                    <a:pt x="418" y="1723"/>
                  </a:lnTo>
                  <a:lnTo>
                    <a:pt x="439" y="1737"/>
                  </a:lnTo>
                  <a:lnTo>
                    <a:pt x="461" y="1751"/>
                  </a:lnTo>
                  <a:lnTo>
                    <a:pt x="484" y="1764"/>
                  </a:lnTo>
                  <a:lnTo>
                    <a:pt x="507" y="1777"/>
                  </a:lnTo>
                  <a:lnTo>
                    <a:pt x="530" y="1788"/>
                  </a:lnTo>
                  <a:lnTo>
                    <a:pt x="554" y="1800"/>
                  </a:lnTo>
                  <a:lnTo>
                    <a:pt x="578" y="1811"/>
                  </a:lnTo>
                  <a:lnTo>
                    <a:pt x="602" y="1821"/>
                  </a:lnTo>
                  <a:lnTo>
                    <a:pt x="626" y="1830"/>
                  </a:lnTo>
                  <a:lnTo>
                    <a:pt x="651" y="1839"/>
                  </a:lnTo>
                  <a:lnTo>
                    <a:pt x="676" y="1847"/>
                  </a:lnTo>
                  <a:lnTo>
                    <a:pt x="701" y="1854"/>
                  </a:lnTo>
                  <a:lnTo>
                    <a:pt x="726" y="1861"/>
                  </a:lnTo>
                  <a:lnTo>
                    <a:pt x="752" y="1867"/>
                  </a:lnTo>
                  <a:lnTo>
                    <a:pt x="777" y="1873"/>
                  </a:lnTo>
                  <a:lnTo>
                    <a:pt x="803" y="1877"/>
                  </a:lnTo>
                  <a:lnTo>
                    <a:pt x="829" y="1882"/>
                  </a:lnTo>
                  <a:lnTo>
                    <a:pt x="855" y="1885"/>
                  </a:lnTo>
                  <a:lnTo>
                    <a:pt x="881" y="1888"/>
                  </a:lnTo>
                  <a:lnTo>
                    <a:pt x="907" y="1890"/>
                  </a:lnTo>
                  <a:lnTo>
                    <a:pt x="934" y="1891"/>
                  </a:lnTo>
                  <a:lnTo>
                    <a:pt x="960" y="1892"/>
                  </a:lnTo>
                  <a:lnTo>
                    <a:pt x="986" y="1892"/>
                  </a:lnTo>
                  <a:lnTo>
                    <a:pt x="1012" y="1891"/>
                  </a:lnTo>
                  <a:lnTo>
                    <a:pt x="1038" y="1890"/>
                  </a:lnTo>
                  <a:lnTo>
                    <a:pt x="1065" y="1888"/>
                  </a:lnTo>
                  <a:lnTo>
                    <a:pt x="1091" y="1885"/>
                  </a:lnTo>
                  <a:lnTo>
                    <a:pt x="1117" y="1882"/>
                  </a:lnTo>
                  <a:lnTo>
                    <a:pt x="1143" y="1877"/>
                  </a:lnTo>
                  <a:lnTo>
                    <a:pt x="1168" y="1873"/>
                  </a:lnTo>
                  <a:lnTo>
                    <a:pt x="1194" y="1867"/>
                  </a:lnTo>
                  <a:lnTo>
                    <a:pt x="1220" y="1861"/>
                  </a:lnTo>
                  <a:lnTo>
                    <a:pt x="1245" y="1854"/>
                  </a:lnTo>
                  <a:lnTo>
                    <a:pt x="1270" y="1847"/>
                  </a:lnTo>
                  <a:lnTo>
                    <a:pt x="1295" y="1839"/>
                  </a:lnTo>
                  <a:lnTo>
                    <a:pt x="1320" y="1829"/>
                  </a:lnTo>
                  <a:lnTo>
                    <a:pt x="1344" y="1820"/>
                  </a:lnTo>
                  <a:lnTo>
                    <a:pt x="1368" y="1810"/>
                  </a:lnTo>
                  <a:lnTo>
                    <a:pt x="1392" y="1799"/>
                  </a:lnTo>
                  <a:lnTo>
                    <a:pt x="1416" y="1788"/>
                  </a:lnTo>
                  <a:lnTo>
                    <a:pt x="1439" y="1776"/>
                  </a:lnTo>
                  <a:lnTo>
                    <a:pt x="1462" y="1764"/>
                  </a:lnTo>
                  <a:lnTo>
                    <a:pt x="1484" y="1751"/>
                  </a:lnTo>
                  <a:lnTo>
                    <a:pt x="1506" y="1737"/>
                  </a:lnTo>
                  <a:lnTo>
                    <a:pt x="1528" y="1722"/>
                  </a:lnTo>
                  <a:lnTo>
                    <a:pt x="1549" y="1708"/>
                  </a:lnTo>
                  <a:lnTo>
                    <a:pt x="1570" y="1692"/>
                  </a:lnTo>
                  <a:lnTo>
                    <a:pt x="1591" y="1676"/>
                  </a:lnTo>
                  <a:lnTo>
                    <a:pt x="1611" y="1660"/>
                  </a:lnTo>
                  <a:lnTo>
                    <a:pt x="1631" y="1643"/>
                  </a:lnTo>
                  <a:lnTo>
                    <a:pt x="1649" y="1625"/>
                  </a:lnTo>
                  <a:lnTo>
                    <a:pt x="1668" y="1607"/>
                  </a:lnTo>
                  <a:lnTo>
                    <a:pt x="1686" y="1589"/>
                  </a:lnTo>
                  <a:lnTo>
                    <a:pt x="1704" y="1569"/>
                  </a:lnTo>
                  <a:lnTo>
                    <a:pt x="1721" y="1550"/>
                  </a:lnTo>
                  <a:lnTo>
                    <a:pt x="1737" y="1530"/>
                  </a:lnTo>
                  <a:lnTo>
                    <a:pt x="1753" y="1510"/>
                  </a:lnTo>
                  <a:lnTo>
                    <a:pt x="1769" y="1489"/>
                  </a:lnTo>
                  <a:lnTo>
                    <a:pt x="1783" y="1468"/>
                  </a:lnTo>
                  <a:lnTo>
                    <a:pt x="1798" y="1447"/>
                  </a:lnTo>
                  <a:lnTo>
                    <a:pt x="1811" y="1425"/>
                  </a:lnTo>
                  <a:lnTo>
                    <a:pt x="1824" y="1402"/>
                  </a:lnTo>
                  <a:lnTo>
                    <a:pt x="1837" y="1380"/>
                  </a:lnTo>
                  <a:lnTo>
                    <a:pt x="1849" y="1357"/>
                  </a:lnTo>
                  <a:lnTo>
                    <a:pt x="1860" y="1334"/>
                  </a:lnTo>
                  <a:lnTo>
                    <a:pt x="1870" y="1311"/>
                  </a:lnTo>
                  <a:lnTo>
                    <a:pt x="1880" y="1287"/>
                  </a:lnTo>
                  <a:lnTo>
                    <a:pt x="1889" y="1263"/>
                  </a:lnTo>
                  <a:lnTo>
                    <a:pt x="1897" y="1239"/>
                  </a:lnTo>
                  <a:lnTo>
                    <a:pt x="1905" y="1214"/>
                  </a:lnTo>
                  <a:lnTo>
                    <a:pt x="1912" y="1190"/>
                  </a:lnTo>
                  <a:lnTo>
                    <a:pt x="1919" y="1165"/>
                  </a:lnTo>
                  <a:lnTo>
                    <a:pt x="1924" y="1140"/>
                  </a:lnTo>
                  <a:lnTo>
                    <a:pt x="1929" y="1115"/>
                  </a:lnTo>
                  <a:lnTo>
                    <a:pt x="1934" y="1090"/>
                  </a:lnTo>
                  <a:lnTo>
                    <a:pt x="1938" y="1065"/>
                  </a:lnTo>
                  <a:lnTo>
                    <a:pt x="1940" y="1039"/>
                  </a:lnTo>
                  <a:lnTo>
                    <a:pt x="1942" y="1014"/>
                  </a:lnTo>
                  <a:lnTo>
                    <a:pt x="1944" y="988"/>
                  </a:lnTo>
                  <a:lnTo>
                    <a:pt x="1945" y="963"/>
                  </a:lnTo>
                  <a:lnTo>
                    <a:pt x="1945" y="937"/>
                  </a:lnTo>
                  <a:lnTo>
                    <a:pt x="1944" y="912"/>
                  </a:lnTo>
                  <a:lnTo>
                    <a:pt x="1943" y="886"/>
                  </a:lnTo>
                  <a:lnTo>
                    <a:pt x="1941" y="861"/>
                  </a:lnTo>
                  <a:lnTo>
                    <a:pt x="1938" y="835"/>
                  </a:lnTo>
                  <a:lnTo>
                    <a:pt x="1935" y="810"/>
                  </a:lnTo>
                  <a:lnTo>
                    <a:pt x="1931" y="785"/>
                  </a:lnTo>
                  <a:lnTo>
                    <a:pt x="1876" y="5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sp>
          <p:nvSpPr>
            <p:cNvPr id="97" name="Oval 19">
              <a:extLst>
                <a:ext uri="{FF2B5EF4-FFF2-40B4-BE49-F238E27FC236}">
                  <a16:creationId xmlns:a16="http://schemas.microsoft.com/office/drawing/2014/main" id="{C38B1F26-72DF-4C0D-A728-0C8D5A0A35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6103431" y="2781494"/>
              <a:ext cx="1397156" cy="15276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cxnSp>
          <p:nvCxnSpPr>
            <p:cNvPr id="98" name="AutoShape 20">
              <a:extLst>
                <a:ext uri="{FF2B5EF4-FFF2-40B4-BE49-F238E27FC236}">
                  <a16:creationId xmlns:a16="http://schemas.microsoft.com/office/drawing/2014/main" id="{EF537AE5-9518-45F4-A7DA-6A10D67B7BA7}"/>
                </a:ext>
              </a:extLst>
            </p:cNvPr>
            <p:cNvCxnSpPr>
              <a:cxnSpLocks noChangeAspect="1" noChangeShapeType="1"/>
              <a:endCxn id="119" idx="1"/>
            </p:cNvCxnSpPr>
            <p:nvPr/>
          </p:nvCxnSpPr>
          <p:spPr bwMode="auto">
            <a:xfrm>
              <a:off x="6542781" y="3997883"/>
              <a:ext cx="364571" cy="2616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grpSp>
          <p:nvGrpSpPr>
            <p:cNvPr id="99" name="Group 21">
              <a:extLst>
                <a:ext uri="{FF2B5EF4-FFF2-40B4-BE49-F238E27FC236}">
                  <a16:creationId xmlns:a16="http://schemas.microsoft.com/office/drawing/2014/main" id="{49DD8C43-B02E-4B8B-9062-39BF98DB86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633399" y="3451790"/>
              <a:ext cx="414621" cy="455657"/>
              <a:chOff x="7588" y="959"/>
              <a:chExt cx="833" cy="809"/>
            </a:xfrm>
          </p:grpSpPr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E132EC52-F550-4CF9-A750-A0E3739E2B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5120DE4D-033C-40F2-904B-D6BAB3D179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00" name="AutoShape 24">
              <a:extLst>
                <a:ext uri="{FF2B5EF4-FFF2-40B4-BE49-F238E27FC236}">
                  <a16:creationId xmlns:a16="http://schemas.microsoft.com/office/drawing/2014/main" id="{BA93E68E-110A-4E6C-94DA-5F509D852DF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 flipV="1">
              <a:off x="7137183" y="2094091"/>
              <a:ext cx="26278" cy="22636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AutoShape 25">
              <a:extLst>
                <a:ext uri="{FF2B5EF4-FFF2-40B4-BE49-F238E27FC236}">
                  <a16:creationId xmlns:a16="http://schemas.microsoft.com/office/drawing/2014/main" id="{CF50EF44-60E6-4CCE-A02E-E6233344C6D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3757889" flipH="1">
              <a:off x="6307687" y="4116123"/>
              <a:ext cx="204390" cy="8324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grpSp>
          <p:nvGrpSpPr>
            <p:cNvPr id="102" name="Group 26">
              <a:extLst>
                <a:ext uri="{FF2B5EF4-FFF2-40B4-BE49-F238E27FC236}">
                  <a16:creationId xmlns:a16="http://schemas.microsoft.com/office/drawing/2014/main" id="{47227FED-51A6-4405-A2C9-85FF465764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211323" y="3716047"/>
              <a:ext cx="354764" cy="392859"/>
              <a:chOff x="5512" y="12280"/>
              <a:chExt cx="522" cy="538"/>
            </a:xfrm>
          </p:grpSpPr>
          <p:sp>
            <p:nvSpPr>
              <p:cNvPr id="142" name="Freeform 27">
                <a:extLst>
                  <a:ext uri="{FF2B5EF4-FFF2-40B4-BE49-F238E27FC236}">
                    <a16:creationId xmlns:a16="http://schemas.microsoft.com/office/drawing/2014/main" id="{190BEAF5-135E-467D-8613-C0899A5A8C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3" name="Freeform 28">
                <a:extLst>
                  <a:ext uri="{FF2B5EF4-FFF2-40B4-BE49-F238E27FC236}">
                    <a16:creationId xmlns:a16="http://schemas.microsoft.com/office/drawing/2014/main" id="{A5E48CD3-4027-448A-B4C3-8F419BA613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03" name="Group 29">
              <a:extLst>
                <a:ext uri="{FF2B5EF4-FFF2-40B4-BE49-F238E27FC236}">
                  <a16:creationId xmlns:a16="http://schemas.microsoft.com/office/drawing/2014/main" id="{B8B7D8F0-FD7A-46C3-9B48-8FA8A951F6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17022" y="1824043"/>
              <a:ext cx="350506" cy="334324"/>
              <a:chOff x="5512" y="12280"/>
              <a:chExt cx="522" cy="538"/>
            </a:xfrm>
          </p:grpSpPr>
          <p:sp>
            <p:nvSpPr>
              <p:cNvPr id="140" name="Freeform 30">
                <a:extLst>
                  <a:ext uri="{FF2B5EF4-FFF2-40B4-BE49-F238E27FC236}">
                    <a16:creationId xmlns:a16="http://schemas.microsoft.com/office/drawing/2014/main" id="{1D6AB08A-8A2B-4E28-A101-8FDB9C1E9D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1" name="Freeform 31">
                <a:extLst>
                  <a:ext uri="{FF2B5EF4-FFF2-40B4-BE49-F238E27FC236}">
                    <a16:creationId xmlns:a16="http://schemas.microsoft.com/office/drawing/2014/main" id="{903C841B-29EF-4DD6-BAF3-8FBF38EBF8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4" name="Oval 32">
              <a:extLst>
                <a:ext uri="{FF2B5EF4-FFF2-40B4-BE49-F238E27FC236}">
                  <a16:creationId xmlns:a16="http://schemas.microsoft.com/office/drawing/2014/main" id="{9F1F8119-D295-40B9-803A-087F91F1AA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784123">
              <a:off x="2757325" y="1718928"/>
              <a:ext cx="2469602" cy="2135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B1CA5F39-646F-4734-B266-02807699FCF4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152704" y="1591914"/>
              <a:ext cx="414763" cy="411700"/>
              <a:chOff x="7588" y="959"/>
              <a:chExt cx="833" cy="809"/>
            </a:xfrm>
          </p:grpSpPr>
          <p:sp>
            <p:nvSpPr>
              <p:cNvPr id="138" name="Freeform 34">
                <a:extLst>
                  <a:ext uri="{FF2B5EF4-FFF2-40B4-BE49-F238E27FC236}">
                    <a16:creationId xmlns:a16="http://schemas.microsoft.com/office/drawing/2014/main" id="{2639AC5F-929E-4E93-988F-2CEFDB2D4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9" name="Freeform 35">
                <a:extLst>
                  <a:ext uri="{FF2B5EF4-FFF2-40B4-BE49-F238E27FC236}">
                    <a16:creationId xmlns:a16="http://schemas.microsoft.com/office/drawing/2014/main" id="{C46CCB4F-7BED-4DB5-A41A-136B80E3B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A129961B-1CA3-4FED-ACBF-0E5B880911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784123" flipH="1">
              <a:off x="2503210" y="2026975"/>
              <a:ext cx="476102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07" name="AutoShape 37">
              <a:extLst>
                <a:ext uri="{FF2B5EF4-FFF2-40B4-BE49-F238E27FC236}">
                  <a16:creationId xmlns:a16="http://schemas.microsoft.com/office/drawing/2014/main" id="{2F549E9C-1D3E-4B55-87E4-7D12645B13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>
              <a:off x="2786533" y="2405098"/>
              <a:ext cx="26288" cy="1722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cxnSp>
          <p:nvCxnSpPr>
            <p:cNvPr id="108" name="AutoShape 38">
              <a:extLst>
                <a:ext uri="{FF2B5EF4-FFF2-40B4-BE49-F238E27FC236}">
                  <a16:creationId xmlns:a16="http://schemas.microsoft.com/office/drawing/2014/main" id="{A73A6AFB-20CC-4676-8119-C7326B8061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 flipV="1">
              <a:off x="3139959" y="1812365"/>
              <a:ext cx="26288" cy="2058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pSp>
          <p:nvGrpSpPr>
            <p:cNvPr id="109" name="Group 39">
              <a:extLst>
                <a:ext uri="{FF2B5EF4-FFF2-40B4-BE49-F238E27FC236}">
                  <a16:creationId xmlns:a16="http://schemas.microsoft.com/office/drawing/2014/main" id="{9BC53E88-30AD-4AAB-94DC-3C836F16B6DD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332337" y="2329180"/>
              <a:ext cx="354887" cy="354764"/>
              <a:chOff x="5512" y="12280"/>
              <a:chExt cx="522" cy="538"/>
            </a:xfrm>
          </p:grpSpPr>
          <p:sp>
            <p:nvSpPr>
              <p:cNvPr id="136" name="Freeform 40">
                <a:extLst>
                  <a:ext uri="{FF2B5EF4-FFF2-40B4-BE49-F238E27FC236}">
                    <a16:creationId xmlns:a16="http://schemas.microsoft.com/office/drawing/2014/main" id="{E2178436-152F-4215-837F-6E98A59BF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7" name="Freeform 41">
                <a:extLst>
                  <a:ext uri="{FF2B5EF4-FFF2-40B4-BE49-F238E27FC236}">
                    <a16:creationId xmlns:a16="http://schemas.microsoft.com/office/drawing/2014/main" id="{92F91FAA-A6F7-427A-B9E0-FB7057FF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10" name="Freeform 45">
              <a:extLst>
                <a:ext uri="{FF2B5EF4-FFF2-40B4-BE49-F238E27FC236}">
                  <a16:creationId xmlns:a16="http://schemas.microsoft.com/office/drawing/2014/main" id="{E5B820E5-35A0-4AD2-924A-40DF88CD50E4}"/>
                </a:ext>
              </a:extLst>
            </p:cNvPr>
            <p:cNvSpPr>
              <a:spLocks/>
            </p:cNvSpPr>
            <p:nvPr/>
          </p:nvSpPr>
          <p:spPr bwMode="auto">
            <a:xfrm rot="12784123">
              <a:off x="2957405" y="1883900"/>
              <a:ext cx="2034390" cy="1754838"/>
            </a:xfrm>
            <a:custGeom>
              <a:avLst/>
              <a:gdLst>
                <a:gd name="T0" fmla="*/ 1723 w 1817"/>
                <a:gd name="T1" fmla="*/ 478 h 1720"/>
                <a:gd name="T2" fmla="*/ 1675 w 1817"/>
                <a:gd name="T3" fmla="*/ 397 h 1720"/>
                <a:gd name="T4" fmla="*/ 1617 w 1817"/>
                <a:gd name="T5" fmla="*/ 322 h 1720"/>
                <a:gd name="T6" fmla="*/ 1552 w 1817"/>
                <a:gd name="T7" fmla="*/ 253 h 1720"/>
                <a:gd name="T8" fmla="*/ 1479 w 1817"/>
                <a:gd name="T9" fmla="*/ 191 h 1720"/>
                <a:gd name="T10" fmla="*/ 1400 w 1817"/>
                <a:gd name="T11" fmla="*/ 136 h 1720"/>
                <a:gd name="T12" fmla="*/ 1314 w 1817"/>
                <a:gd name="T13" fmla="*/ 90 h 1720"/>
                <a:gd name="T14" fmla="*/ 1224 w 1817"/>
                <a:gd name="T15" fmla="*/ 54 h 1720"/>
                <a:gd name="T16" fmla="*/ 1131 w 1817"/>
                <a:gd name="T17" fmla="*/ 26 h 1720"/>
                <a:gd name="T18" fmla="*/ 1034 w 1817"/>
                <a:gd name="T19" fmla="*/ 8 h 1720"/>
                <a:gd name="T20" fmla="*/ 936 w 1817"/>
                <a:gd name="T21" fmla="*/ 0 h 1720"/>
                <a:gd name="T22" fmla="*/ 839 w 1817"/>
                <a:gd name="T23" fmla="*/ 3 h 1720"/>
                <a:gd name="T24" fmla="*/ 741 w 1817"/>
                <a:gd name="T25" fmla="*/ 15 h 1720"/>
                <a:gd name="T26" fmla="*/ 646 w 1817"/>
                <a:gd name="T27" fmla="*/ 37 h 1720"/>
                <a:gd name="T28" fmla="*/ 554 w 1817"/>
                <a:gd name="T29" fmla="*/ 68 h 1720"/>
                <a:gd name="T30" fmla="*/ 466 w 1817"/>
                <a:gd name="T31" fmla="*/ 109 h 1720"/>
                <a:gd name="T32" fmla="*/ 383 w 1817"/>
                <a:gd name="T33" fmla="*/ 159 h 1720"/>
                <a:gd name="T34" fmla="*/ 306 w 1817"/>
                <a:gd name="T35" fmla="*/ 216 h 1720"/>
                <a:gd name="T36" fmla="*/ 236 w 1817"/>
                <a:gd name="T37" fmla="*/ 282 h 1720"/>
                <a:gd name="T38" fmla="*/ 174 w 1817"/>
                <a:gd name="T39" fmla="*/ 354 h 1720"/>
                <a:gd name="T40" fmla="*/ 121 w 1817"/>
                <a:gd name="T41" fmla="*/ 432 h 1720"/>
                <a:gd name="T42" fmla="*/ 77 w 1817"/>
                <a:gd name="T43" fmla="*/ 515 h 1720"/>
                <a:gd name="T44" fmla="*/ 42 w 1817"/>
                <a:gd name="T45" fmla="*/ 601 h 1720"/>
                <a:gd name="T46" fmla="*/ 18 w 1817"/>
                <a:gd name="T47" fmla="*/ 691 h 1720"/>
                <a:gd name="T48" fmla="*/ 4 w 1817"/>
                <a:gd name="T49" fmla="*/ 783 h 1720"/>
                <a:gd name="T50" fmla="*/ 0 w 1817"/>
                <a:gd name="T51" fmla="*/ 876 h 1720"/>
                <a:gd name="T52" fmla="*/ 7 w 1817"/>
                <a:gd name="T53" fmla="*/ 969 h 1720"/>
                <a:gd name="T54" fmla="*/ 25 w 1817"/>
                <a:gd name="T55" fmla="*/ 1060 h 1720"/>
                <a:gd name="T56" fmla="*/ 53 w 1817"/>
                <a:gd name="T57" fmla="*/ 1149 h 1720"/>
                <a:gd name="T58" fmla="*/ 91 w 1817"/>
                <a:gd name="T59" fmla="*/ 1234 h 1720"/>
                <a:gd name="T60" fmla="*/ 138 w 1817"/>
                <a:gd name="T61" fmla="*/ 1316 h 1720"/>
                <a:gd name="T62" fmla="*/ 195 w 1817"/>
                <a:gd name="T63" fmla="*/ 1392 h 1720"/>
                <a:gd name="T64" fmla="*/ 259 w 1817"/>
                <a:gd name="T65" fmla="*/ 1461 h 1720"/>
                <a:gd name="T66" fmla="*/ 331 w 1817"/>
                <a:gd name="T67" fmla="*/ 1524 h 1720"/>
                <a:gd name="T68" fmla="*/ 411 w 1817"/>
                <a:gd name="T69" fmla="*/ 1579 h 1720"/>
                <a:gd name="T70" fmla="*/ 495 w 1817"/>
                <a:gd name="T71" fmla="*/ 1626 h 1720"/>
                <a:gd name="T72" fmla="*/ 585 w 1817"/>
                <a:gd name="T73" fmla="*/ 1664 h 1720"/>
                <a:gd name="T74" fmla="*/ 678 w 1817"/>
                <a:gd name="T75" fmla="*/ 1692 h 1720"/>
                <a:gd name="T76" fmla="*/ 775 w 1817"/>
                <a:gd name="T77" fmla="*/ 1711 h 1720"/>
                <a:gd name="T78" fmla="*/ 872 w 1817"/>
                <a:gd name="T79" fmla="*/ 1719 h 1720"/>
                <a:gd name="T80" fmla="*/ 970 w 1817"/>
                <a:gd name="T81" fmla="*/ 1718 h 1720"/>
                <a:gd name="T82" fmla="*/ 1067 w 1817"/>
                <a:gd name="T83" fmla="*/ 1707 h 1720"/>
                <a:gd name="T84" fmla="*/ 1163 w 1817"/>
                <a:gd name="T85" fmla="*/ 1686 h 1720"/>
                <a:gd name="T86" fmla="*/ 1255 w 1817"/>
                <a:gd name="T87" fmla="*/ 1655 h 1720"/>
                <a:gd name="T88" fmla="*/ 1344 w 1817"/>
                <a:gd name="T89" fmla="*/ 1615 h 1720"/>
                <a:gd name="T90" fmla="*/ 1427 w 1817"/>
                <a:gd name="T91" fmla="*/ 1566 h 1720"/>
                <a:gd name="T92" fmla="*/ 1505 w 1817"/>
                <a:gd name="T93" fmla="*/ 1509 h 1720"/>
                <a:gd name="T94" fmla="*/ 1575 w 1817"/>
                <a:gd name="T95" fmla="*/ 1444 h 1720"/>
                <a:gd name="T96" fmla="*/ 1638 w 1817"/>
                <a:gd name="T97" fmla="*/ 1373 h 1720"/>
                <a:gd name="T98" fmla="*/ 1692 w 1817"/>
                <a:gd name="T99" fmla="*/ 1295 h 1720"/>
                <a:gd name="T100" fmla="*/ 1737 w 1817"/>
                <a:gd name="T101" fmla="*/ 1213 h 1720"/>
                <a:gd name="T102" fmla="*/ 1772 w 1817"/>
                <a:gd name="T103" fmla="*/ 1126 h 1720"/>
                <a:gd name="T104" fmla="*/ 1798 w 1817"/>
                <a:gd name="T105" fmla="*/ 1037 h 1720"/>
                <a:gd name="T106" fmla="*/ 1813 w 1817"/>
                <a:gd name="T107" fmla="*/ 945 h 1720"/>
                <a:gd name="T108" fmla="*/ 1817 w 1817"/>
                <a:gd name="T109" fmla="*/ 852 h 1720"/>
                <a:gd name="T110" fmla="*/ 1811 w 1817"/>
                <a:gd name="T111" fmla="*/ 759 h 17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17"/>
                <a:gd name="T169" fmla="*/ 0 h 1720"/>
                <a:gd name="T170" fmla="*/ 1817 w 1817"/>
                <a:gd name="T171" fmla="*/ 1720 h 17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17" h="1720">
                  <a:moveTo>
                    <a:pt x="1753" y="542"/>
                  </a:moveTo>
                  <a:lnTo>
                    <a:pt x="1743" y="521"/>
                  </a:lnTo>
                  <a:lnTo>
                    <a:pt x="1733" y="500"/>
                  </a:lnTo>
                  <a:lnTo>
                    <a:pt x="1723" y="478"/>
                  </a:lnTo>
                  <a:lnTo>
                    <a:pt x="1712" y="458"/>
                  </a:lnTo>
                  <a:lnTo>
                    <a:pt x="1700" y="438"/>
                  </a:lnTo>
                  <a:lnTo>
                    <a:pt x="1687" y="417"/>
                  </a:lnTo>
                  <a:lnTo>
                    <a:pt x="1675" y="397"/>
                  </a:lnTo>
                  <a:lnTo>
                    <a:pt x="1661" y="378"/>
                  </a:lnTo>
                  <a:lnTo>
                    <a:pt x="1647" y="359"/>
                  </a:lnTo>
                  <a:lnTo>
                    <a:pt x="1632" y="340"/>
                  </a:lnTo>
                  <a:lnTo>
                    <a:pt x="1617" y="322"/>
                  </a:lnTo>
                  <a:lnTo>
                    <a:pt x="1602" y="304"/>
                  </a:lnTo>
                  <a:lnTo>
                    <a:pt x="1586" y="287"/>
                  </a:lnTo>
                  <a:lnTo>
                    <a:pt x="1569" y="270"/>
                  </a:lnTo>
                  <a:lnTo>
                    <a:pt x="1552" y="253"/>
                  </a:lnTo>
                  <a:lnTo>
                    <a:pt x="1534" y="237"/>
                  </a:lnTo>
                  <a:lnTo>
                    <a:pt x="1516" y="221"/>
                  </a:lnTo>
                  <a:lnTo>
                    <a:pt x="1498" y="206"/>
                  </a:lnTo>
                  <a:lnTo>
                    <a:pt x="1479" y="191"/>
                  </a:lnTo>
                  <a:lnTo>
                    <a:pt x="1460" y="176"/>
                  </a:lnTo>
                  <a:lnTo>
                    <a:pt x="1440" y="163"/>
                  </a:lnTo>
                  <a:lnTo>
                    <a:pt x="1420" y="149"/>
                  </a:lnTo>
                  <a:lnTo>
                    <a:pt x="1400" y="136"/>
                  </a:lnTo>
                  <a:lnTo>
                    <a:pt x="1379" y="124"/>
                  </a:lnTo>
                  <a:lnTo>
                    <a:pt x="1358" y="113"/>
                  </a:lnTo>
                  <a:lnTo>
                    <a:pt x="1336" y="101"/>
                  </a:lnTo>
                  <a:lnTo>
                    <a:pt x="1314" y="90"/>
                  </a:lnTo>
                  <a:lnTo>
                    <a:pt x="1292" y="80"/>
                  </a:lnTo>
                  <a:lnTo>
                    <a:pt x="1270" y="71"/>
                  </a:lnTo>
                  <a:lnTo>
                    <a:pt x="1247" y="62"/>
                  </a:lnTo>
                  <a:lnTo>
                    <a:pt x="1224" y="54"/>
                  </a:lnTo>
                  <a:lnTo>
                    <a:pt x="1201" y="46"/>
                  </a:lnTo>
                  <a:lnTo>
                    <a:pt x="1178" y="39"/>
                  </a:lnTo>
                  <a:lnTo>
                    <a:pt x="1154" y="32"/>
                  </a:lnTo>
                  <a:lnTo>
                    <a:pt x="1131" y="26"/>
                  </a:lnTo>
                  <a:lnTo>
                    <a:pt x="1107" y="21"/>
                  </a:lnTo>
                  <a:lnTo>
                    <a:pt x="1083" y="16"/>
                  </a:lnTo>
                  <a:lnTo>
                    <a:pt x="1059" y="12"/>
                  </a:lnTo>
                  <a:lnTo>
                    <a:pt x="1034" y="8"/>
                  </a:lnTo>
                  <a:lnTo>
                    <a:pt x="1010" y="5"/>
                  </a:lnTo>
                  <a:lnTo>
                    <a:pt x="986" y="3"/>
                  </a:lnTo>
                  <a:lnTo>
                    <a:pt x="961" y="2"/>
                  </a:lnTo>
                  <a:lnTo>
                    <a:pt x="936" y="0"/>
                  </a:lnTo>
                  <a:lnTo>
                    <a:pt x="912" y="0"/>
                  </a:lnTo>
                  <a:lnTo>
                    <a:pt x="888" y="0"/>
                  </a:lnTo>
                  <a:lnTo>
                    <a:pt x="863" y="1"/>
                  </a:lnTo>
                  <a:lnTo>
                    <a:pt x="839" y="3"/>
                  </a:lnTo>
                  <a:lnTo>
                    <a:pt x="814" y="5"/>
                  </a:lnTo>
                  <a:lnTo>
                    <a:pt x="790" y="7"/>
                  </a:lnTo>
                  <a:lnTo>
                    <a:pt x="765" y="11"/>
                  </a:lnTo>
                  <a:lnTo>
                    <a:pt x="741" y="15"/>
                  </a:lnTo>
                  <a:lnTo>
                    <a:pt x="717" y="19"/>
                  </a:lnTo>
                  <a:lnTo>
                    <a:pt x="693" y="25"/>
                  </a:lnTo>
                  <a:lnTo>
                    <a:pt x="670" y="30"/>
                  </a:lnTo>
                  <a:lnTo>
                    <a:pt x="646" y="37"/>
                  </a:lnTo>
                  <a:lnTo>
                    <a:pt x="623" y="44"/>
                  </a:lnTo>
                  <a:lnTo>
                    <a:pt x="600" y="51"/>
                  </a:lnTo>
                  <a:lnTo>
                    <a:pt x="577" y="60"/>
                  </a:lnTo>
                  <a:lnTo>
                    <a:pt x="554" y="68"/>
                  </a:lnTo>
                  <a:lnTo>
                    <a:pt x="531" y="78"/>
                  </a:lnTo>
                  <a:lnTo>
                    <a:pt x="509" y="88"/>
                  </a:lnTo>
                  <a:lnTo>
                    <a:pt x="487" y="98"/>
                  </a:lnTo>
                  <a:lnTo>
                    <a:pt x="466" y="109"/>
                  </a:lnTo>
                  <a:lnTo>
                    <a:pt x="444" y="121"/>
                  </a:lnTo>
                  <a:lnTo>
                    <a:pt x="424" y="133"/>
                  </a:lnTo>
                  <a:lnTo>
                    <a:pt x="403" y="145"/>
                  </a:lnTo>
                  <a:lnTo>
                    <a:pt x="383" y="159"/>
                  </a:lnTo>
                  <a:lnTo>
                    <a:pt x="363" y="172"/>
                  </a:lnTo>
                  <a:lnTo>
                    <a:pt x="344" y="186"/>
                  </a:lnTo>
                  <a:lnTo>
                    <a:pt x="324" y="201"/>
                  </a:lnTo>
                  <a:lnTo>
                    <a:pt x="306" y="216"/>
                  </a:lnTo>
                  <a:lnTo>
                    <a:pt x="288" y="232"/>
                  </a:lnTo>
                  <a:lnTo>
                    <a:pt x="270" y="248"/>
                  </a:lnTo>
                  <a:lnTo>
                    <a:pt x="253" y="265"/>
                  </a:lnTo>
                  <a:lnTo>
                    <a:pt x="236" y="282"/>
                  </a:lnTo>
                  <a:lnTo>
                    <a:pt x="220" y="299"/>
                  </a:lnTo>
                  <a:lnTo>
                    <a:pt x="204" y="317"/>
                  </a:lnTo>
                  <a:lnTo>
                    <a:pt x="189" y="335"/>
                  </a:lnTo>
                  <a:lnTo>
                    <a:pt x="174" y="354"/>
                  </a:lnTo>
                  <a:lnTo>
                    <a:pt x="160" y="373"/>
                  </a:lnTo>
                  <a:lnTo>
                    <a:pt x="146" y="392"/>
                  </a:lnTo>
                  <a:lnTo>
                    <a:pt x="133" y="412"/>
                  </a:lnTo>
                  <a:lnTo>
                    <a:pt x="121" y="432"/>
                  </a:lnTo>
                  <a:lnTo>
                    <a:pt x="109" y="452"/>
                  </a:lnTo>
                  <a:lnTo>
                    <a:pt x="97" y="472"/>
                  </a:lnTo>
                  <a:lnTo>
                    <a:pt x="87" y="493"/>
                  </a:lnTo>
                  <a:lnTo>
                    <a:pt x="77" y="515"/>
                  </a:lnTo>
                  <a:lnTo>
                    <a:pt x="67" y="536"/>
                  </a:lnTo>
                  <a:lnTo>
                    <a:pt x="58" y="557"/>
                  </a:lnTo>
                  <a:lnTo>
                    <a:pt x="50" y="579"/>
                  </a:lnTo>
                  <a:lnTo>
                    <a:pt x="42" y="601"/>
                  </a:lnTo>
                  <a:lnTo>
                    <a:pt x="35" y="624"/>
                  </a:lnTo>
                  <a:lnTo>
                    <a:pt x="29" y="646"/>
                  </a:lnTo>
                  <a:lnTo>
                    <a:pt x="23" y="669"/>
                  </a:lnTo>
                  <a:lnTo>
                    <a:pt x="18" y="691"/>
                  </a:lnTo>
                  <a:lnTo>
                    <a:pt x="13" y="714"/>
                  </a:lnTo>
                  <a:lnTo>
                    <a:pt x="9" y="737"/>
                  </a:lnTo>
                  <a:lnTo>
                    <a:pt x="6" y="760"/>
                  </a:lnTo>
                  <a:lnTo>
                    <a:pt x="4" y="783"/>
                  </a:lnTo>
                  <a:lnTo>
                    <a:pt x="2" y="806"/>
                  </a:lnTo>
                  <a:lnTo>
                    <a:pt x="1" y="829"/>
                  </a:lnTo>
                  <a:lnTo>
                    <a:pt x="0" y="853"/>
                  </a:lnTo>
                  <a:lnTo>
                    <a:pt x="0" y="876"/>
                  </a:lnTo>
                  <a:lnTo>
                    <a:pt x="1" y="899"/>
                  </a:lnTo>
                  <a:lnTo>
                    <a:pt x="2" y="922"/>
                  </a:lnTo>
                  <a:lnTo>
                    <a:pt x="5" y="945"/>
                  </a:lnTo>
                  <a:lnTo>
                    <a:pt x="7" y="969"/>
                  </a:lnTo>
                  <a:lnTo>
                    <a:pt x="11" y="992"/>
                  </a:lnTo>
                  <a:lnTo>
                    <a:pt x="15" y="1014"/>
                  </a:lnTo>
                  <a:lnTo>
                    <a:pt x="20" y="1037"/>
                  </a:lnTo>
                  <a:lnTo>
                    <a:pt x="25" y="1060"/>
                  </a:lnTo>
                  <a:lnTo>
                    <a:pt x="31" y="1082"/>
                  </a:lnTo>
                  <a:lnTo>
                    <a:pt x="38" y="1105"/>
                  </a:lnTo>
                  <a:lnTo>
                    <a:pt x="45" y="1127"/>
                  </a:lnTo>
                  <a:lnTo>
                    <a:pt x="53" y="1149"/>
                  </a:lnTo>
                  <a:lnTo>
                    <a:pt x="61" y="1171"/>
                  </a:lnTo>
                  <a:lnTo>
                    <a:pt x="70" y="1192"/>
                  </a:lnTo>
                  <a:lnTo>
                    <a:pt x="80" y="1213"/>
                  </a:lnTo>
                  <a:lnTo>
                    <a:pt x="91" y="1234"/>
                  </a:lnTo>
                  <a:lnTo>
                    <a:pt x="102" y="1255"/>
                  </a:lnTo>
                  <a:lnTo>
                    <a:pt x="113" y="1276"/>
                  </a:lnTo>
                  <a:lnTo>
                    <a:pt x="125" y="1296"/>
                  </a:lnTo>
                  <a:lnTo>
                    <a:pt x="138" y="1316"/>
                  </a:lnTo>
                  <a:lnTo>
                    <a:pt x="151" y="1335"/>
                  </a:lnTo>
                  <a:lnTo>
                    <a:pt x="165" y="1354"/>
                  </a:lnTo>
                  <a:lnTo>
                    <a:pt x="180" y="1373"/>
                  </a:lnTo>
                  <a:lnTo>
                    <a:pt x="195" y="1392"/>
                  </a:lnTo>
                  <a:lnTo>
                    <a:pt x="210" y="1410"/>
                  </a:lnTo>
                  <a:lnTo>
                    <a:pt x="226" y="1427"/>
                  </a:lnTo>
                  <a:lnTo>
                    <a:pt x="242" y="1445"/>
                  </a:lnTo>
                  <a:lnTo>
                    <a:pt x="259" y="1461"/>
                  </a:lnTo>
                  <a:lnTo>
                    <a:pt x="277" y="1478"/>
                  </a:lnTo>
                  <a:lnTo>
                    <a:pt x="294" y="1494"/>
                  </a:lnTo>
                  <a:lnTo>
                    <a:pt x="313" y="1509"/>
                  </a:lnTo>
                  <a:lnTo>
                    <a:pt x="331" y="1524"/>
                  </a:lnTo>
                  <a:lnTo>
                    <a:pt x="351" y="1539"/>
                  </a:lnTo>
                  <a:lnTo>
                    <a:pt x="370" y="1553"/>
                  </a:lnTo>
                  <a:lnTo>
                    <a:pt x="390" y="1566"/>
                  </a:lnTo>
                  <a:lnTo>
                    <a:pt x="411" y="1579"/>
                  </a:lnTo>
                  <a:lnTo>
                    <a:pt x="431" y="1592"/>
                  </a:lnTo>
                  <a:lnTo>
                    <a:pt x="452" y="1604"/>
                  </a:lnTo>
                  <a:lnTo>
                    <a:pt x="474" y="1615"/>
                  </a:lnTo>
                  <a:lnTo>
                    <a:pt x="495" y="1626"/>
                  </a:lnTo>
                  <a:lnTo>
                    <a:pt x="517" y="1636"/>
                  </a:lnTo>
                  <a:lnTo>
                    <a:pt x="540" y="1646"/>
                  </a:lnTo>
                  <a:lnTo>
                    <a:pt x="562" y="1655"/>
                  </a:lnTo>
                  <a:lnTo>
                    <a:pt x="585" y="1664"/>
                  </a:lnTo>
                  <a:lnTo>
                    <a:pt x="608" y="1671"/>
                  </a:lnTo>
                  <a:lnTo>
                    <a:pt x="631" y="1679"/>
                  </a:lnTo>
                  <a:lnTo>
                    <a:pt x="655" y="1686"/>
                  </a:lnTo>
                  <a:lnTo>
                    <a:pt x="678" y="1692"/>
                  </a:lnTo>
                  <a:lnTo>
                    <a:pt x="702" y="1698"/>
                  </a:lnTo>
                  <a:lnTo>
                    <a:pt x="726" y="1702"/>
                  </a:lnTo>
                  <a:lnTo>
                    <a:pt x="750" y="1707"/>
                  </a:lnTo>
                  <a:lnTo>
                    <a:pt x="775" y="1711"/>
                  </a:lnTo>
                  <a:lnTo>
                    <a:pt x="799" y="1714"/>
                  </a:lnTo>
                  <a:lnTo>
                    <a:pt x="823" y="1716"/>
                  </a:lnTo>
                  <a:lnTo>
                    <a:pt x="848" y="1718"/>
                  </a:lnTo>
                  <a:lnTo>
                    <a:pt x="872" y="1719"/>
                  </a:lnTo>
                  <a:lnTo>
                    <a:pt x="897" y="1720"/>
                  </a:lnTo>
                  <a:lnTo>
                    <a:pt x="921" y="1720"/>
                  </a:lnTo>
                  <a:lnTo>
                    <a:pt x="946" y="1719"/>
                  </a:lnTo>
                  <a:lnTo>
                    <a:pt x="970" y="1718"/>
                  </a:lnTo>
                  <a:lnTo>
                    <a:pt x="995" y="1716"/>
                  </a:lnTo>
                  <a:lnTo>
                    <a:pt x="1019" y="1714"/>
                  </a:lnTo>
                  <a:lnTo>
                    <a:pt x="1043" y="1711"/>
                  </a:lnTo>
                  <a:lnTo>
                    <a:pt x="1067" y="1707"/>
                  </a:lnTo>
                  <a:lnTo>
                    <a:pt x="1091" y="1702"/>
                  </a:lnTo>
                  <a:lnTo>
                    <a:pt x="1115" y="1697"/>
                  </a:lnTo>
                  <a:lnTo>
                    <a:pt x="1139" y="1692"/>
                  </a:lnTo>
                  <a:lnTo>
                    <a:pt x="1163" y="1686"/>
                  </a:lnTo>
                  <a:lnTo>
                    <a:pt x="1187" y="1679"/>
                  </a:lnTo>
                  <a:lnTo>
                    <a:pt x="1210" y="1671"/>
                  </a:lnTo>
                  <a:lnTo>
                    <a:pt x="1233" y="1663"/>
                  </a:lnTo>
                  <a:lnTo>
                    <a:pt x="1255" y="1655"/>
                  </a:lnTo>
                  <a:lnTo>
                    <a:pt x="1278" y="1646"/>
                  </a:lnTo>
                  <a:lnTo>
                    <a:pt x="1300" y="1636"/>
                  </a:lnTo>
                  <a:lnTo>
                    <a:pt x="1322" y="1625"/>
                  </a:lnTo>
                  <a:lnTo>
                    <a:pt x="1344" y="1615"/>
                  </a:lnTo>
                  <a:lnTo>
                    <a:pt x="1366" y="1603"/>
                  </a:lnTo>
                  <a:lnTo>
                    <a:pt x="1387" y="1592"/>
                  </a:lnTo>
                  <a:lnTo>
                    <a:pt x="1407" y="1579"/>
                  </a:lnTo>
                  <a:lnTo>
                    <a:pt x="1427" y="1566"/>
                  </a:lnTo>
                  <a:lnTo>
                    <a:pt x="1447" y="1552"/>
                  </a:lnTo>
                  <a:lnTo>
                    <a:pt x="1467" y="1538"/>
                  </a:lnTo>
                  <a:lnTo>
                    <a:pt x="1486" y="1524"/>
                  </a:lnTo>
                  <a:lnTo>
                    <a:pt x="1505" y="1509"/>
                  </a:lnTo>
                  <a:lnTo>
                    <a:pt x="1523" y="1493"/>
                  </a:lnTo>
                  <a:lnTo>
                    <a:pt x="1541" y="1477"/>
                  </a:lnTo>
                  <a:lnTo>
                    <a:pt x="1558" y="1461"/>
                  </a:lnTo>
                  <a:lnTo>
                    <a:pt x="1575" y="1444"/>
                  </a:lnTo>
                  <a:lnTo>
                    <a:pt x="1592" y="1427"/>
                  </a:lnTo>
                  <a:lnTo>
                    <a:pt x="1608" y="1409"/>
                  </a:lnTo>
                  <a:lnTo>
                    <a:pt x="1623" y="1391"/>
                  </a:lnTo>
                  <a:lnTo>
                    <a:pt x="1638" y="1373"/>
                  </a:lnTo>
                  <a:lnTo>
                    <a:pt x="1652" y="1354"/>
                  </a:lnTo>
                  <a:lnTo>
                    <a:pt x="1666" y="1335"/>
                  </a:lnTo>
                  <a:lnTo>
                    <a:pt x="1679" y="1315"/>
                  </a:lnTo>
                  <a:lnTo>
                    <a:pt x="1692" y="1295"/>
                  </a:lnTo>
                  <a:lnTo>
                    <a:pt x="1704" y="1275"/>
                  </a:lnTo>
                  <a:lnTo>
                    <a:pt x="1716" y="1255"/>
                  </a:lnTo>
                  <a:lnTo>
                    <a:pt x="1727" y="1234"/>
                  </a:lnTo>
                  <a:lnTo>
                    <a:pt x="1737" y="1213"/>
                  </a:lnTo>
                  <a:lnTo>
                    <a:pt x="1747" y="1192"/>
                  </a:lnTo>
                  <a:lnTo>
                    <a:pt x="1756" y="1170"/>
                  </a:lnTo>
                  <a:lnTo>
                    <a:pt x="1765" y="1148"/>
                  </a:lnTo>
                  <a:lnTo>
                    <a:pt x="1772" y="1126"/>
                  </a:lnTo>
                  <a:lnTo>
                    <a:pt x="1780" y="1104"/>
                  </a:lnTo>
                  <a:lnTo>
                    <a:pt x="1787" y="1082"/>
                  </a:lnTo>
                  <a:lnTo>
                    <a:pt x="1792" y="1059"/>
                  </a:lnTo>
                  <a:lnTo>
                    <a:pt x="1798" y="1037"/>
                  </a:lnTo>
                  <a:lnTo>
                    <a:pt x="1802" y="1014"/>
                  </a:lnTo>
                  <a:lnTo>
                    <a:pt x="1806" y="991"/>
                  </a:lnTo>
                  <a:lnTo>
                    <a:pt x="1810" y="968"/>
                  </a:lnTo>
                  <a:lnTo>
                    <a:pt x="1813" y="945"/>
                  </a:lnTo>
                  <a:lnTo>
                    <a:pt x="1815" y="922"/>
                  </a:lnTo>
                  <a:lnTo>
                    <a:pt x="1816" y="898"/>
                  </a:lnTo>
                  <a:lnTo>
                    <a:pt x="1817" y="875"/>
                  </a:lnTo>
                  <a:lnTo>
                    <a:pt x="1817" y="852"/>
                  </a:lnTo>
                  <a:lnTo>
                    <a:pt x="1816" y="829"/>
                  </a:lnTo>
                  <a:lnTo>
                    <a:pt x="1815" y="805"/>
                  </a:lnTo>
                  <a:lnTo>
                    <a:pt x="1813" y="783"/>
                  </a:lnTo>
                  <a:lnTo>
                    <a:pt x="1811" y="759"/>
                  </a:lnTo>
                  <a:lnTo>
                    <a:pt x="1808" y="736"/>
                  </a:lnTo>
                  <a:lnTo>
                    <a:pt x="1804" y="714"/>
                  </a:lnTo>
                  <a:lnTo>
                    <a:pt x="1753" y="542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11" name="AutoShape 46">
              <a:extLst>
                <a:ext uri="{FF2B5EF4-FFF2-40B4-BE49-F238E27FC236}">
                  <a16:creationId xmlns:a16="http://schemas.microsoft.com/office/drawing/2014/main" id="{9AB4FF89-CB34-4108-B77B-B84953BFEA34}"/>
                </a:ext>
              </a:extLst>
            </p:cNvPr>
            <p:cNvCxnSpPr>
              <a:cxnSpLocks noChangeShapeType="1"/>
              <a:endCxn id="145" idx="19"/>
            </p:cNvCxnSpPr>
            <p:nvPr/>
          </p:nvCxnSpPr>
          <p:spPr bwMode="auto">
            <a:xfrm>
              <a:off x="2649360" y="2540916"/>
              <a:ext cx="3973156" cy="1080994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cxnSp>
          <p:nvCxnSpPr>
            <p:cNvPr id="112" name="AutoShape 47">
              <a:extLst>
                <a:ext uri="{FF2B5EF4-FFF2-40B4-BE49-F238E27FC236}">
                  <a16:creationId xmlns:a16="http://schemas.microsoft.com/office/drawing/2014/main" id="{2091E905-EB73-4275-8D8F-6E1E607BB28E}"/>
                </a:ext>
              </a:extLst>
            </p:cNvPr>
            <p:cNvCxnSpPr>
              <a:cxnSpLocks noChangeShapeType="1"/>
              <a:stCxn id="142" idx="34"/>
              <a:endCxn id="147" idx="48"/>
            </p:cNvCxnSpPr>
            <p:nvPr/>
          </p:nvCxnSpPr>
          <p:spPr bwMode="auto">
            <a:xfrm flipV="1">
              <a:off x="6441034" y="1811632"/>
              <a:ext cx="284810" cy="1929495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13" name="Oval 48">
              <a:extLst>
                <a:ext uri="{FF2B5EF4-FFF2-40B4-BE49-F238E27FC236}">
                  <a16:creationId xmlns:a16="http://schemas.microsoft.com/office/drawing/2014/main" id="{94150CD3-4A92-4B22-A88A-B6F54E251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5455227" y="2096551"/>
              <a:ext cx="2727154" cy="28843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14" name="AutoShape 49">
              <a:extLst>
                <a:ext uri="{FF2B5EF4-FFF2-40B4-BE49-F238E27FC236}">
                  <a16:creationId xmlns:a16="http://schemas.microsoft.com/office/drawing/2014/main" id="{5E5FC5E3-CC82-4ED6-BDE1-468657875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223" y="1370005"/>
              <a:ext cx="350506" cy="314389"/>
            </a:xfrm>
            <a:prstGeom prst="wedgeRectCallout">
              <a:avLst>
                <a:gd name="adj1" fmla="val -110185"/>
                <a:gd name="adj2" fmla="val 3229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1</a:t>
              </a:r>
            </a:p>
          </p:txBody>
        </p:sp>
        <p:sp>
          <p:nvSpPr>
            <p:cNvPr id="115" name="AutoShape 50">
              <a:extLst>
                <a:ext uri="{FF2B5EF4-FFF2-40B4-BE49-F238E27FC236}">
                  <a16:creationId xmlns:a16="http://schemas.microsoft.com/office/drawing/2014/main" id="{A8C8D8A9-7F8E-4D37-8A87-AFC7559B2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285" y="3054453"/>
              <a:ext cx="350506" cy="262788"/>
            </a:xfrm>
            <a:prstGeom prst="wedgeRectCallout">
              <a:avLst>
                <a:gd name="adj1" fmla="val -23889"/>
                <a:gd name="adj2" fmla="val 1248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000"/>
                <a:t>2</a:t>
              </a:r>
            </a:p>
          </p:txBody>
        </p:sp>
        <p:sp>
          <p:nvSpPr>
            <p:cNvPr id="116" name="AutoShape 51">
              <a:extLst>
                <a:ext uri="{FF2B5EF4-FFF2-40B4-BE49-F238E27FC236}">
                  <a16:creationId xmlns:a16="http://schemas.microsoft.com/office/drawing/2014/main" id="{8E99AF59-EE88-4015-8B3F-A5A768D8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572" y="1269708"/>
              <a:ext cx="350506" cy="255439"/>
            </a:xfrm>
            <a:prstGeom prst="wedgeRectCallout">
              <a:avLst>
                <a:gd name="adj1" fmla="val -100417"/>
                <a:gd name="adj2" fmla="val 23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3</a:t>
              </a:r>
            </a:p>
          </p:txBody>
        </p:sp>
        <p:cxnSp>
          <p:nvCxnSpPr>
            <p:cNvPr id="117" name="AutoShape 54">
              <a:extLst>
                <a:ext uri="{FF2B5EF4-FFF2-40B4-BE49-F238E27FC236}">
                  <a16:creationId xmlns:a16="http://schemas.microsoft.com/office/drawing/2014/main" id="{CA6CC619-A6C0-4EBD-96C1-84B9572C51BD}"/>
                </a:ext>
              </a:extLst>
            </p:cNvPr>
            <p:cNvCxnSpPr>
              <a:cxnSpLocks noChangeShapeType="1"/>
              <a:stCxn id="106" idx="1"/>
            </p:cNvCxnSpPr>
            <p:nvPr/>
          </p:nvCxnSpPr>
          <p:spPr bwMode="auto">
            <a:xfrm flipH="1">
              <a:off x="2633192" y="2156985"/>
              <a:ext cx="307958" cy="24032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118" name="AutoShape 55">
              <a:extLst>
                <a:ext uri="{FF2B5EF4-FFF2-40B4-BE49-F238E27FC236}">
                  <a16:creationId xmlns:a16="http://schemas.microsoft.com/office/drawing/2014/main" id="{859FB6A9-08BA-446F-A0B0-151F1680F192}"/>
                </a:ext>
              </a:extLst>
            </p:cNvPr>
            <p:cNvCxnSpPr>
              <a:cxnSpLocks noChangeAspect="1" noChangeShapeType="1"/>
              <a:stCxn id="141" idx="2"/>
            </p:cNvCxnSpPr>
            <p:nvPr/>
          </p:nvCxnSpPr>
          <p:spPr bwMode="auto">
            <a:xfrm>
              <a:off x="6363146" y="1962736"/>
              <a:ext cx="388476" cy="16789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42944812-B577-46D2-B0C8-36122854A6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710794" y="4075258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313915A7-248B-4B3D-BED1-F8492E285799}"/>
                </a:ext>
              </a:extLst>
            </p:cNvPr>
            <p:cNvSpPr/>
            <p:nvPr/>
          </p:nvSpPr>
          <p:spPr>
            <a:xfrm>
              <a:off x="916344" y="4425704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68918899-E66D-42B9-95CA-DDD1AF954C97}"/>
                </a:ext>
              </a:extLst>
            </p:cNvPr>
            <p:cNvCxnSpPr>
              <a:stCxn id="120" idx="7"/>
              <a:endCxn id="139" idx="30"/>
            </p:cNvCxnSpPr>
            <p:nvPr/>
          </p:nvCxnSpPr>
          <p:spPr>
            <a:xfrm flipV="1">
              <a:off x="1291717" y="1998659"/>
              <a:ext cx="1022527" cy="249144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CE622CFC-14EC-4910-A80F-1D3B27556171}"/>
                </a:ext>
              </a:extLst>
            </p:cNvPr>
            <p:cNvCxnSpPr>
              <a:stCxn id="147" idx="25"/>
              <a:endCxn id="120" idx="7"/>
            </p:cNvCxnSpPr>
            <p:nvPr/>
          </p:nvCxnSpPr>
          <p:spPr>
            <a:xfrm flipH="1">
              <a:off x="1291717" y="1625444"/>
              <a:ext cx="5208873" cy="286466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0AE25C6-C236-4D27-B7D3-8894E0431B45}"/>
                </a:ext>
              </a:extLst>
            </p:cNvPr>
            <p:cNvSpPr txBox="1"/>
            <p:nvPr/>
          </p:nvSpPr>
          <p:spPr>
            <a:xfrm>
              <a:off x="683569" y="5373216"/>
              <a:ext cx="1778208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Initial point</a:t>
              </a:r>
              <a:endParaRPr lang="ru-RU" sz="10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1484050-74A5-43C7-A920-BBA0B9871657}"/>
                </a:ext>
              </a:extLst>
            </p:cNvPr>
            <p:cNvSpPr txBox="1"/>
            <p:nvPr/>
          </p:nvSpPr>
          <p:spPr>
            <a:xfrm>
              <a:off x="3039911" y="5373216"/>
              <a:ext cx="2134905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Pierce points</a:t>
              </a:r>
              <a:endParaRPr lang="ru-RU" sz="10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C6AA550-472D-4F18-9183-06027FC35EA3}"/>
                </a:ext>
              </a:extLst>
            </p:cNvPr>
            <p:cNvSpPr txBox="1"/>
            <p:nvPr/>
          </p:nvSpPr>
          <p:spPr>
            <a:xfrm>
              <a:off x="5752951" y="5373216"/>
              <a:ext cx="3139529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cs typeface="Times New Roman" pitchFamily="18" charset="0"/>
                </a:rPr>
                <a:t>Tool switching off points</a:t>
              </a:r>
              <a:endParaRPr lang="en-US" sz="1000" dirty="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61F09E7C-D915-4189-9B15-74BA0E67EED0}"/>
                </a:ext>
              </a:extLst>
            </p:cNvPr>
            <p:cNvSpPr/>
            <p:nvPr/>
          </p:nvSpPr>
          <p:spPr>
            <a:xfrm>
              <a:off x="247884" y="5373917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grpSp>
          <p:nvGrpSpPr>
            <p:cNvPr id="127" name="Group 33">
              <a:extLst>
                <a:ext uri="{FF2B5EF4-FFF2-40B4-BE49-F238E27FC236}">
                  <a16:creationId xmlns:a16="http://schemas.microsoft.com/office/drawing/2014/main" id="{C6AD822C-5E68-4EA0-83CE-25DECD9E446A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533879" y="5387955"/>
              <a:ext cx="414763" cy="411700"/>
              <a:chOff x="7588" y="959"/>
              <a:chExt cx="833" cy="809"/>
            </a:xfrm>
          </p:grpSpPr>
          <p:sp>
            <p:nvSpPr>
              <p:cNvPr id="134" name="Freeform 34">
                <a:extLst>
                  <a:ext uri="{FF2B5EF4-FFF2-40B4-BE49-F238E27FC236}">
                    <a16:creationId xmlns:a16="http://schemas.microsoft.com/office/drawing/2014/main" id="{4C136E6C-8581-41AF-A412-29C97168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5" name="Freeform 35">
                <a:extLst>
                  <a:ext uri="{FF2B5EF4-FFF2-40B4-BE49-F238E27FC236}">
                    <a16:creationId xmlns:a16="http://schemas.microsoft.com/office/drawing/2014/main" id="{95F72DD0-5A03-4418-AC66-0A17D0DB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28" name="Group 39">
              <a:extLst>
                <a:ext uri="{FF2B5EF4-FFF2-40B4-BE49-F238E27FC236}">
                  <a16:creationId xmlns:a16="http://schemas.microsoft.com/office/drawing/2014/main" id="{4D3238BB-E6CD-44E7-BF0F-CC7B633BD928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5330020" y="5388520"/>
              <a:ext cx="354887" cy="354764"/>
              <a:chOff x="5512" y="12280"/>
              <a:chExt cx="522" cy="538"/>
            </a:xfrm>
          </p:grpSpPr>
          <p:sp>
            <p:nvSpPr>
              <p:cNvPr id="132" name="Freeform 40">
                <a:extLst>
                  <a:ext uri="{FF2B5EF4-FFF2-40B4-BE49-F238E27FC236}">
                    <a16:creationId xmlns:a16="http://schemas.microsoft.com/office/drawing/2014/main" id="{687AF6A7-38AF-40AD-B227-F7B679820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3" name="Freeform 41">
                <a:extLst>
                  <a:ext uri="{FF2B5EF4-FFF2-40B4-BE49-F238E27FC236}">
                    <a16:creationId xmlns:a16="http://schemas.microsoft.com/office/drawing/2014/main" id="{3C794637-6496-4777-B50C-DFFDE97D6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29" name="AutoShape 47">
              <a:extLst>
                <a:ext uri="{FF2B5EF4-FFF2-40B4-BE49-F238E27FC236}">
                  <a16:creationId xmlns:a16="http://schemas.microsoft.com/office/drawing/2014/main" id="{D86958A8-CBA5-4BD0-8802-27E9EF0BFE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87624" y="6272974"/>
              <a:ext cx="448573" cy="359939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87CE93D-50E9-428A-A9B9-99AC63595B98}"/>
                </a:ext>
              </a:extLst>
            </p:cNvPr>
            <p:cNvSpPr txBox="1"/>
            <p:nvPr/>
          </p:nvSpPr>
          <p:spPr>
            <a:xfrm>
              <a:off x="1595586" y="6296805"/>
              <a:ext cx="2863568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Airtime motion</a:t>
              </a:r>
              <a:endParaRPr lang="ru-RU" sz="10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9BDF673-50B1-48A1-8516-D2338B43BCE5}"/>
                </a:ext>
              </a:extLst>
            </p:cNvPr>
            <p:cNvSpPr txBox="1"/>
            <p:nvPr/>
          </p:nvSpPr>
          <p:spPr>
            <a:xfrm>
              <a:off x="5358403" y="6296805"/>
              <a:ext cx="2658412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Cutting segments</a:t>
              </a:r>
              <a:endParaRPr lang="ru-R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Objective functions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Where: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Length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Length of cutting segments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Cost of airtime motion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Cost of cutting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pt</a:t>
            </a:r>
            <a:r>
              <a:rPr lang="en-US" dirty="0"/>
              <a:t> – Piercing cost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Speed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Speed of cutting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Number of piercing points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Time of piercing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Cutting cost</a:t>
            </a:r>
            <a:endParaRPr lang="ru-RU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Cutting time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Cutting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Given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Straight line segments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Circular arcs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No intersections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Outside all contours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Find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Objective function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233343" y="3705002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382"/>
              <a:gd name="adj6" fmla="val -163192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Piercing points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7452480" y="5331063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3869"/>
              <a:gd name="adj6" fmla="val -106239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Air move length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Precedence Constraint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/>
              <a:t>Other technological constraints exist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2A35-CF01-41E3-B770-1B217CDB7D1D}"/>
              </a:ext>
            </a:extLst>
          </p:cNvPr>
          <p:cNvSpPr txBox="1"/>
          <p:nvPr/>
        </p:nvSpPr>
        <p:spPr>
          <a:xfrm>
            <a:off x="1692000" y="1629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3140-4722-4233-A9E4-C30E0B4E6730}"/>
              </a:ext>
            </a:extLst>
          </p:cNvPr>
          <p:cNvSpPr txBox="1"/>
          <p:nvPr/>
        </p:nvSpPr>
        <p:spPr>
          <a:xfrm>
            <a:off x="2297721" y="2419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525F-F70B-4E87-B66B-7B34F5171C67}"/>
              </a:ext>
            </a:extLst>
          </p:cNvPr>
          <p:cNvSpPr txBox="1"/>
          <p:nvPr/>
        </p:nvSpPr>
        <p:spPr>
          <a:xfrm>
            <a:off x="1692000" y="5382450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A9269-5BC3-4EB4-B4D5-FBDB0796C064}"/>
              </a:ext>
            </a:extLst>
          </p:cNvPr>
          <p:cNvSpPr txBox="1"/>
          <p:nvPr/>
        </p:nvSpPr>
        <p:spPr>
          <a:xfrm>
            <a:off x="6215195" y="16019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9A7F-2B52-4B5C-BE34-2135CBE7AF68}"/>
              </a:ext>
            </a:extLst>
          </p:cNvPr>
          <p:cNvSpPr txBox="1"/>
          <p:nvPr/>
        </p:nvSpPr>
        <p:spPr>
          <a:xfrm>
            <a:off x="6508498" y="24306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83887-BDBD-455A-AB10-BADDA4A81B9C}"/>
              </a:ext>
            </a:extLst>
          </p:cNvPr>
          <p:cNvSpPr txBox="1"/>
          <p:nvPr/>
        </p:nvSpPr>
        <p:spPr>
          <a:xfrm>
            <a:off x="6191429" y="5256046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&gt;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C1FCAE19-FB3A-4168-8C55-B1E60876F472}"/>
              </a:ext>
            </a:extLst>
          </p:cNvPr>
          <p:cNvSpPr/>
          <p:nvPr/>
        </p:nvSpPr>
        <p:spPr>
          <a:xfrm>
            <a:off x="1306488" y="5146129"/>
            <a:ext cx="914400" cy="914400"/>
          </a:xfrm>
          <a:prstGeom prst="mathMultiply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82C67084-D0BA-4C83-975E-308DF1F73197}"/>
              </a:ext>
            </a:extLst>
          </p:cNvPr>
          <p:cNvSpPr/>
          <p:nvPr/>
        </p:nvSpPr>
        <p:spPr>
          <a:xfrm>
            <a:off x="5545971" y="5131920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 Heuristic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4166525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Remove “outer” contours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Continuous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Discrete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Put “outer” contours back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1080</TotalTime>
  <Words>1054</Words>
  <Application>Microsoft Office PowerPoint</Application>
  <PresentationFormat>Экран (4:3)</PresentationFormat>
  <Paragraphs>324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С.С. Уколов</cp:lastModifiedBy>
  <cp:revision>201</cp:revision>
  <dcterms:created xsi:type="dcterms:W3CDTF">2016-05-25T08:56:41Z</dcterms:created>
  <dcterms:modified xsi:type="dcterms:W3CDTF">2019-08-02T09:16:06Z</dcterms:modified>
</cp:coreProperties>
</file>