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1" r:id="rId14"/>
    <p:sldId id="270" r:id="rId15"/>
    <p:sldId id="275" r:id="rId16"/>
    <p:sldId id="272" r:id="rId17"/>
    <p:sldId id="273" r:id="rId18"/>
    <p:sldId id="274" r:id="rId19"/>
    <p:sldId id="276" r:id="rId20"/>
    <p:sldId id="25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blipFill>
                <a:blip r:embed="rId3"/>
                <a:stretch>
                  <a:fillRect l="-986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6989428" y="367672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138"/>
              <a:gd name="adj6" fmla="val -143553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8"/>
              <a:gd name="adj6" fmla="val -9641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1054</TotalTime>
  <Words>928</Words>
  <Application>Microsoft Office PowerPoint</Application>
  <PresentationFormat>Экран (4:3)</PresentationFormat>
  <Paragraphs>301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192</cp:revision>
  <dcterms:created xsi:type="dcterms:W3CDTF">2016-05-25T08:56:41Z</dcterms:created>
  <dcterms:modified xsi:type="dcterms:W3CDTF">2019-07-05T07:30:24Z</dcterms:modified>
</cp:coreProperties>
</file>