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11" r:id="rId2"/>
    <p:sldId id="338" r:id="rId3"/>
    <p:sldId id="339" r:id="rId4"/>
    <p:sldId id="340" r:id="rId5"/>
    <p:sldId id="34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Прикладные протоколы стека </a:t>
            </a:r>
            <a:r>
              <a:rPr kumimoji="0" lang="en-US" altLang="ru-RU" b="1" kern="0" dirty="0" smtClean="0"/>
              <a:t>TCP/IP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1592585" y="1093857"/>
            <a:ext cx="5283671" cy="118301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-159965" y="4811043"/>
            <a:ext cx="104462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MAC</a:t>
            </a:r>
            <a:r>
              <a:rPr lang="ru-RU" sz="1600" dirty="0" smtClean="0">
                <a:solidFill>
                  <a:srgbClr val="7030A0"/>
                </a:solidFill>
              </a:rPr>
              <a:t/>
            </a:r>
            <a:br>
              <a:rPr lang="ru-RU" sz="1600" dirty="0" smtClean="0">
                <a:solidFill>
                  <a:srgbClr val="7030A0"/>
                </a:solidFill>
              </a:rPr>
            </a:br>
            <a:r>
              <a:rPr lang="ru-RU" sz="1600" dirty="0" smtClean="0">
                <a:solidFill>
                  <a:srgbClr val="7030A0"/>
                </a:solidFill>
              </a:rPr>
              <a:t>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5400000">
            <a:off x="-1474646" y="2538880"/>
            <a:ext cx="3335430" cy="33855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IP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-70088" y="1495552"/>
            <a:ext cx="1254735" cy="33855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DNS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Система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198658" name="Picture 2" descr="Картинки по запросу пространство доменных и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197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4528" y="4163709"/>
            <a:ext cx="4608441" cy="240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Name System – </a:t>
            </a:r>
            <a:r>
              <a:rPr lang="ru-RU" sz="1600" dirty="0" smtClean="0"/>
              <a:t>Система Доменных Имён</a:t>
            </a:r>
          </a:p>
          <a:p>
            <a:r>
              <a:rPr lang="ru-RU" sz="1600" dirty="0"/>
              <a:t>Символьные имена (адреса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Преобразование в обе стороны</a:t>
            </a:r>
            <a:r>
              <a:rPr lang="en-US" sz="1600" dirty="0" smtClean="0"/>
              <a:t>: IP </a:t>
            </a:r>
            <a:r>
              <a:rPr lang="en-US" sz="1600" dirty="0" smtClean="0">
                <a:sym typeface="Wingdings" panose="05000000000000000000" pitchFamily="2" charset="2"/>
              </a:rPr>
              <a:t> name</a:t>
            </a:r>
            <a:endParaRPr lang="ru-RU" sz="1600" dirty="0"/>
          </a:p>
          <a:p>
            <a:r>
              <a:rPr lang="ru-RU" sz="1600" dirty="0"/>
              <a:t>Структура противоположна структуре </a:t>
            </a:r>
            <a:r>
              <a:rPr lang="en-US" sz="1600" dirty="0"/>
              <a:t>IP</a:t>
            </a:r>
            <a:r>
              <a:rPr lang="ru-RU" sz="1600" dirty="0"/>
              <a:t>-адреса</a:t>
            </a:r>
          </a:p>
          <a:p>
            <a:r>
              <a:rPr lang="ru-RU" sz="1600" dirty="0" smtClean="0"/>
              <a:t>Иерархическая древовидная структура</a:t>
            </a:r>
          </a:p>
          <a:p>
            <a:pPr lvl="1"/>
            <a:r>
              <a:rPr lang="ru-RU" sz="1600" dirty="0" smtClean="0"/>
              <a:t>Разделение ответственности</a:t>
            </a:r>
          </a:p>
          <a:p>
            <a:pPr lvl="1"/>
            <a:r>
              <a:rPr lang="ru-RU" sz="1600" dirty="0" smtClean="0"/>
              <a:t>Уникальность</a:t>
            </a:r>
          </a:p>
          <a:p>
            <a:r>
              <a:rPr lang="ru-RU" sz="1600" dirty="0" smtClean="0"/>
              <a:t>Домен – совокупность имён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5587" y="5505032"/>
            <a:ext cx="4104456" cy="108337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Файл </a:t>
            </a:r>
            <a:r>
              <a:rPr lang="en-US" sz="1400" dirty="0" smtClean="0">
                <a:solidFill>
                  <a:srgbClr val="100E0C"/>
                </a:solidFill>
              </a:rPr>
              <a:t>hosts</a:t>
            </a:r>
          </a:p>
          <a:p>
            <a:pPr marL="342900" indent="-342900"/>
            <a:r>
              <a:rPr lang="en-US" sz="1400" dirty="0" smtClean="0">
                <a:solidFill>
                  <a:srgbClr val="100E0C"/>
                </a:solidFill>
              </a:rPr>
              <a:t>Unix: /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/hosts</a:t>
            </a:r>
          </a:p>
          <a:p>
            <a:pPr marL="342900" indent="-342900"/>
            <a:r>
              <a:rPr lang="en-US" sz="1400" dirty="0">
                <a:solidFill>
                  <a:srgbClr val="100E0C"/>
                </a:solidFill>
              </a:rPr>
              <a:t>Windows: </a:t>
            </a:r>
            <a:r>
              <a:rPr lang="en-US" sz="1400" dirty="0" smtClean="0">
                <a:solidFill>
                  <a:srgbClr val="100E0C"/>
                </a:solidFill>
              </a:rPr>
              <a:t>%</a:t>
            </a:r>
            <a:r>
              <a:rPr lang="en-US" sz="1400" dirty="0" err="1" smtClean="0">
                <a:solidFill>
                  <a:srgbClr val="100E0C"/>
                </a:solidFill>
              </a:rPr>
              <a:t>windir</a:t>
            </a:r>
            <a:r>
              <a:rPr lang="en-US" sz="1400" dirty="0" smtClean="0">
                <a:solidFill>
                  <a:srgbClr val="100E0C"/>
                </a:solidFill>
              </a:rPr>
              <a:t>%\System32\drivers\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\hosts</a:t>
            </a:r>
          </a:p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Только для маленьких статичных сетей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работы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6" name="Содержимое 3" descr="d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35671"/>
            <a:ext cx="6696075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212976"/>
            <a:ext cx="2880320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trike="sngStrike" dirty="0" smtClean="0"/>
              <a:t>Широковещательный способ</a:t>
            </a:r>
          </a:p>
          <a:p>
            <a:r>
              <a:rPr lang="ru-RU" sz="1400" dirty="0" smtClean="0"/>
              <a:t>Специализированные сервера</a:t>
            </a:r>
          </a:p>
          <a:p>
            <a:r>
              <a:rPr lang="ru-RU" sz="1400" dirty="0" smtClean="0"/>
              <a:t>Распределённая БД</a:t>
            </a:r>
          </a:p>
          <a:p>
            <a:r>
              <a:rPr lang="ru-RU" sz="1400" dirty="0" smtClean="0"/>
              <a:t>Домен – </a:t>
            </a:r>
            <a:r>
              <a:rPr lang="ru-RU" sz="1400" dirty="0" err="1" smtClean="0"/>
              <a:t>поддомены</a:t>
            </a:r>
            <a:r>
              <a:rPr lang="ru-RU" sz="1400" dirty="0" smtClean="0"/>
              <a:t> = зона</a:t>
            </a:r>
          </a:p>
          <a:p>
            <a:r>
              <a:rPr lang="ru-RU" sz="1400" dirty="0" smtClean="0"/>
              <a:t>Корневые сервера</a:t>
            </a:r>
          </a:p>
          <a:p>
            <a:r>
              <a:rPr lang="ru-RU" sz="1400" dirty="0" smtClean="0"/>
              <a:t>Метод доступа</a:t>
            </a:r>
          </a:p>
          <a:p>
            <a:pPr lvl="1"/>
            <a:r>
              <a:rPr lang="ru-RU" sz="1400" dirty="0" smtClean="0"/>
              <a:t>Рекурсивный (клиенты)</a:t>
            </a:r>
          </a:p>
          <a:p>
            <a:pPr lvl="1"/>
            <a:r>
              <a:rPr lang="ru-RU" sz="1400" dirty="0" err="1" smtClean="0"/>
              <a:t>Нерекурсивный</a:t>
            </a:r>
            <a:r>
              <a:rPr lang="ru-RU" sz="1400" dirty="0" smtClean="0"/>
              <a:t> (сервера)</a:t>
            </a:r>
          </a:p>
          <a:p>
            <a:r>
              <a:rPr lang="ru-RU" sz="1400" dirty="0" smtClean="0"/>
              <a:t>Кеширование</a:t>
            </a:r>
          </a:p>
          <a:p>
            <a:r>
              <a:rPr lang="en-US" sz="1400" dirty="0" smtClean="0"/>
              <a:t>Google Public DNS </a:t>
            </a:r>
          </a:p>
          <a:p>
            <a:pPr lvl="1"/>
            <a:r>
              <a:rPr lang="en-US" sz="1400" dirty="0" smtClean="0"/>
              <a:t>8.8.8.8</a:t>
            </a:r>
          </a:p>
          <a:p>
            <a:pPr lvl="1"/>
            <a:r>
              <a:rPr lang="en-US" sz="1400" dirty="0" smtClean="0"/>
              <a:t>8.8.4.4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99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Зоны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220072" y="1273746"/>
            <a:ext cx="32693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Прямая</a:t>
            </a:r>
          </a:p>
          <a:p>
            <a:r>
              <a:rPr lang="en-US" dirty="0" smtClean="0"/>
              <a:t>Name </a:t>
            </a:r>
            <a:r>
              <a:rPr lang="en-US" dirty="0" smtClean="0">
                <a:sym typeface="Wingdings" panose="05000000000000000000" pitchFamily="2" charset="2"/>
              </a:rPr>
              <a:t> IP</a:t>
            </a:r>
          </a:p>
          <a:p>
            <a:r>
              <a:rPr lang="en-US" dirty="0" smtClean="0"/>
              <a:t>my.urfu.ru = </a:t>
            </a:r>
            <a:r>
              <a:rPr lang="en-US" dirty="0">
                <a:sym typeface="Wingdings" panose="05000000000000000000" pitchFamily="2" charset="2"/>
              </a:rPr>
              <a:t>212.193.82.142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7682" y="1268760"/>
            <a:ext cx="4176464" cy="160659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sz="1200" dirty="0">
                <a:latin typeface="Courier" pitchFamily="49" charset="0"/>
              </a:rPr>
              <a:t>C:\&gt;</a:t>
            </a:r>
            <a:r>
              <a:rPr lang="en-US" sz="1200" b="1" dirty="0">
                <a:latin typeface="Courier" pitchFamily="49" charset="0"/>
              </a:rPr>
              <a:t>nslookup</a:t>
            </a:r>
            <a:r>
              <a:rPr lang="en-US" sz="1200" dirty="0">
                <a:latin typeface="Courier" pitchFamily="49" charset="0"/>
              </a:rPr>
              <a:t> my.urfu.ru</a:t>
            </a:r>
          </a:p>
          <a:p>
            <a:r>
              <a:rPr lang="en-US" sz="1200" dirty="0">
                <a:latin typeface="Courier" pitchFamily="49" charset="0"/>
              </a:rPr>
              <a:t>Server:  t04-505-pdc-pri.at.urfu.ru</a:t>
            </a:r>
          </a:p>
          <a:p>
            <a:r>
              <a:rPr lang="en-US" sz="1200" dirty="0">
                <a:latin typeface="Courier" pitchFamily="49" charset="0"/>
              </a:rPr>
              <a:t>Address:  10.98.241.10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Name:    my.urfu.ru</a:t>
            </a:r>
          </a:p>
          <a:p>
            <a:r>
              <a:rPr lang="en-US" sz="1200" dirty="0">
                <a:latin typeface="Courier" pitchFamily="49" charset="0"/>
              </a:rPr>
              <a:t>Address:  212.193.82.142</a:t>
            </a:r>
          </a:p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3247" y="3793859"/>
            <a:ext cx="5040560" cy="28931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Courier" pitchFamily="49" charset="0"/>
              </a:defRPr>
            </a:lvl1pPr>
          </a:lstStyle>
          <a:p>
            <a:r>
              <a:rPr lang="en-US" dirty="0"/>
              <a:t>C:\&gt;</a:t>
            </a:r>
            <a:r>
              <a:rPr lang="en-US" sz="1200" b="1" dirty="0"/>
              <a:t>nslookup</a:t>
            </a:r>
          </a:p>
          <a:p>
            <a:r>
              <a:rPr lang="en-US" dirty="0"/>
              <a:t>Default 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&gt; set </a:t>
            </a:r>
            <a:r>
              <a:rPr lang="en-US" dirty="0" err="1"/>
              <a:t>querytype</a:t>
            </a:r>
            <a:r>
              <a:rPr lang="en-US" dirty="0"/>
              <a:t>=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&gt; 6.163.193.212.in-addr.arpa</a:t>
            </a:r>
          </a:p>
          <a:p>
            <a:r>
              <a:rPr lang="en-US" dirty="0"/>
              <a:t>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Non-authoritative answer:</a:t>
            </a:r>
          </a:p>
          <a:p>
            <a:r>
              <a:rPr lang="en-US" dirty="0"/>
              <a:t>6.163.193.212.in-addr.arpa      name = e1.ru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6071" y="5251593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Обратная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 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212.6.163.193 = e1.ru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1849" y="4005064"/>
            <a:ext cx="3024336" cy="1034129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ru-RU" sz="1800" dirty="0" smtClean="0"/>
              <a:t>Не обязаны совпадать</a:t>
            </a:r>
          </a:p>
          <a:p>
            <a:pPr marL="342900" indent="-342900"/>
            <a:r>
              <a:rPr lang="ru-RU" sz="1800" dirty="0" smtClean="0"/>
              <a:t>Иногда не совпадают</a:t>
            </a:r>
          </a:p>
          <a:p>
            <a:pPr marL="342900" indent="-342900"/>
            <a:r>
              <a:rPr lang="ru-RU" sz="1800" dirty="0" smtClean="0"/>
              <a:t>Почти всегда!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62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6754</TotalTime>
  <Words>218</Words>
  <Application>Microsoft Office PowerPoint</Application>
  <PresentationFormat>Экран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708</cp:revision>
  <dcterms:created xsi:type="dcterms:W3CDTF">1601-01-01T00:00:00Z</dcterms:created>
  <dcterms:modified xsi:type="dcterms:W3CDTF">2017-12-12T07:37:55Z</dcterms:modified>
</cp:coreProperties>
</file>