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312" r:id="rId2"/>
    <p:sldId id="313" r:id="rId3"/>
    <p:sldId id="314" r:id="rId4"/>
    <p:sldId id="31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426"/>
    <a:srgbClr val="F8D4DC"/>
    <a:srgbClr val="100E0C"/>
    <a:srgbClr val="F8EE90"/>
    <a:srgbClr val="F76778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 varScale="1">
        <p:scale>
          <a:sx n="111" d="100"/>
          <a:sy n="111" d="100"/>
        </p:scale>
        <p:origin x="5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VPN: </a:t>
            </a:r>
            <a:r>
              <a:rPr kumimoji="0" lang="ru-RU" altLang="ru-RU" b="1" kern="0" dirty="0" smtClean="0"/>
              <a:t>Виртуальные частные сети</a:t>
            </a:r>
            <a:endParaRPr kumimoji="0" lang="en-US" altLang="ru-RU" b="1" kern="0" dirty="0" smtClean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 bwMode="auto">
          <a:xfrm>
            <a:off x="689984" y="1709986"/>
            <a:ext cx="8454016" cy="49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6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VPN</a:t>
            </a:r>
            <a:endParaRPr kumimoji="0" lang="en-US" altLang="ru-RU" b="1" kern="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85292" y="1556792"/>
            <a:ext cx="8173416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VPN</a:t>
            </a:r>
            <a:r>
              <a:rPr lang="ru-RU" sz="1600" dirty="0"/>
              <a:t> (англ. </a:t>
            </a:r>
            <a:r>
              <a:rPr lang="ru-RU" sz="1600" dirty="0" err="1"/>
              <a:t>virtual</a:t>
            </a:r>
            <a:r>
              <a:rPr lang="ru-RU" sz="1600" dirty="0"/>
              <a:t> </a:t>
            </a:r>
            <a:r>
              <a:rPr lang="ru-RU" sz="1600" dirty="0" err="1"/>
              <a:t>private</a:t>
            </a:r>
            <a:r>
              <a:rPr lang="ru-RU" sz="1600" dirty="0"/>
              <a:t> </a:t>
            </a:r>
            <a:r>
              <a:rPr lang="ru-RU" sz="1600" dirty="0" err="1"/>
              <a:t>network</a:t>
            </a:r>
            <a:r>
              <a:rPr lang="ru-RU" sz="1600" dirty="0"/>
              <a:t> — «виртуальная частная сеть») — обобщённое название технологий, позволяющих обеспечить одно или несколько сетевых соединений поверх чьей-либо другой </a:t>
            </a:r>
            <a:r>
              <a:rPr lang="ru-RU" sz="1600" dirty="0" smtClean="0"/>
              <a:t>сети. </a:t>
            </a:r>
            <a:r>
              <a:rPr lang="ru-RU" sz="1600" dirty="0"/>
              <a:t>Несмотря на то, что для коммуникации используются сети с меньшим или неизвестным уровнем доверия (например, публичные сети), уровень доверия к построенной логической сети не зависит от уровня доверия к базовым сетям благодаря использованию средств криптографии (шифрования, аутентификации, инфраструктуры открытых ключей, средств защиты от повторов и изменений передаваемых по логической сети сообщений).</a:t>
            </a:r>
          </a:p>
          <a:p>
            <a:pPr algn="just"/>
            <a:r>
              <a:rPr lang="ru-RU" sz="1600" dirty="0" smtClean="0"/>
              <a:t>В </a:t>
            </a:r>
            <a:r>
              <a:rPr lang="ru-RU" sz="1600" dirty="0"/>
              <a:t>зависимости от применяемых протоколов и назначения VPN может обеспечивать соединения трёх видов: узел-узел, узел-сеть и сеть-сеть.</a:t>
            </a:r>
            <a:endParaRPr lang="ru-RU" sz="1600" dirty="0"/>
          </a:p>
        </p:txBody>
      </p:sp>
      <p:pic>
        <p:nvPicPr>
          <p:cNvPr id="2050" name="Picture 2" descr="Что такое VPN на роутере и зачем он вам нужен? | FS сообществ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94149"/>
            <a:ext cx="6237153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6840760" cy="600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Назначение </a:t>
            </a:r>
            <a:r>
              <a:rPr kumimoji="0" lang="en-US" altLang="ru-RU" b="1" kern="0" dirty="0" smtClean="0"/>
              <a:t>VPN</a:t>
            </a:r>
            <a:endParaRPr kumimoji="0" lang="en-US" altLang="ru-RU" b="1" kern="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496" y="1412776"/>
            <a:ext cx="9108504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Intranet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Используется для объединения в единую защищённую сеть нескольких распределённых филиалов одной организации, обменивающихся данными по открытым каналам связи.</a:t>
            </a:r>
          </a:p>
          <a:p>
            <a:r>
              <a:rPr lang="ru-RU" sz="1400" dirty="0" err="1" smtClean="0"/>
              <a:t>Remote-access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Используется для создания защищённого канала между сегментом корпоративной сети (центральным офисом или филиалом) и одиночным пользователем, который, работая дома, подключается к корпоративным ресурсам с домашнего компьютера, корпоративного ноутбука, смартфона или интернет-киоска.</a:t>
            </a:r>
          </a:p>
          <a:p>
            <a:r>
              <a:rPr lang="ru-RU" sz="1400" dirty="0" err="1" smtClean="0"/>
              <a:t>Extranet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Используется для сетей, к которым подключаются «внешние» пользователи (например заказчики или клиенты). Уровень доверия к ним намного ниже, чем к сотрудникам компании, поэтому требуется обеспечение специальных «рубежей» защиты, предотвращающих или ограничивающих доступ последних к особо ценной, конфиденциальной информации.</a:t>
            </a:r>
          </a:p>
          <a:p>
            <a:r>
              <a:rPr lang="ru-RU" sz="1400" dirty="0" err="1" smtClean="0"/>
              <a:t>Internet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Используется провайдерами для предоставления доступа к интернету, обычно если по одному физическому каналу подключаются несколько пользователей</a:t>
            </a:r>
            <a:r>
              <a:rPr lang="ru-RU" sz="1400" i="1" dirty="0" smtClean="0"/>
              <a:t>.</a:t>
            </a:r>
            <a:endParaRPr lang="ru-RU" sz="1400" i="1" dirty="0"/>
          </a:p>
          <a:p>
            <a:r>
              <a:rPr lang="ru-RU" sz="1400" dirty="0" err="1" smtClean="0"/>
              <a:t>Client</a:t>
            </a:r>
            <a:r>
              <a:rPr lang="ru-RU" sz="1400" dirty="0" smtClean="0"/>
              <a:t>/</a:t>
            </a:r>
            <a:r>
              <a:rPr lang="ru-RU" sz="1400" dirty="0" err="1" smtClean="0"/>
              <a:t>server</a:t>
            </a:r>
            <a:r>
              <a:rPr lang="ru-RU" sz="1400" dirty="0" smtClean="0"/>
              <a:t> </a:t>
            </a:r>
            <a:r>
              <a:rPr lang="ru-RU" sz="1400" dirty="0"/>
              <a:t>VPN</a:t>
            </a:r>
          </a:p>
          <a:p>
            <a:pPr>
              <a:buNone/>
            </a:pPr>
            <a:r>
              <a:rPr lang="ru-RU" sz="1400" i="1" dirty="0"/>
              <a:t>Этот вариант обеспечивает защиту передаваемых данных между двумя узлами (не сетями) корпоративной сети. Особенность данного варианта в том, что VPN строится между узлами, находящимися, как правило, в одном сегменте сети, например, между рабочей станцией и сервером. Такая необходимость очень часто возникает в тех случаях, когда в одной физической сети необходимо создать несколько логических сетей. Например, когда надо разделить трафик между финансовым департаментом и отделом кадров, обращающихся к серверам, находящимся в одном физическом сегменте. Этот вариант похож на технологию VLAN, но вместо разделения трафика используется его шифрование.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9669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6357</TotalTime>
  <Words>359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Wingdings</vt:lpstr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468</cp:revision>
  <dcterms:created xsi:type="dcterms:W3CDTF">1601-01-01T00:00:00Z</dcterms:created>
  <dcterms:modified xsi:type="dcterms:W3CDTF">2023-04-27T10:56:03Z</dcterms:modified>
</cp:coreProperties>
</file>