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311" r:id="rId2"/>
    <p:sldId id="353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76778"/>
    <a:srgbClr val="F40426"/>
    <a:srgbClr val="F8EE90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8893" autoAdjust="0"/>
  </p:normalViewPr>
  <p:slideViewPr>
    <p:cSldViewPr>
      <p:cViewPr>
        <p:scale>
          <a:sx n="100" d="100"/>
          <a:sy n="100" d="100"/>
        </p:scale>
        <p:origin x="-1272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043608" y="90872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Протоколы маршрутизации </a:t>
            </a:r>
            <a:r>
              <a:rPr kumimoji="0" lang="en-US" altLang="ru-RU" b="1" kern="0" dirty="0" smtClean="0"/>
              <a:t>TCP/IP</a:t>
            </a:r>
            <a:endParaRPr kumimoji="0" lang="en-US" altLang="ru-RU" b="1" kern="0" dirty="0" smtClean="0"/>
          </a:p>
        </p:txBody>
      </p:sp>
      <p:pic>
        <p:nvPicPr>
          <p:cNvPr id="192514" name="Picture 2" descr="Картинки по запросу tcp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772"/>
            <a:ext cx="8676456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107504" y="26064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Протоколы семейства </a:t>
            </a:r>
            <a:r>
              <a:rPr kumimoji="0" lang="en-US" altLang="ru-RU" b="1" kern="0" dirty="0" smtClean="0"/>
              <a:t>TCP/IP</a:t>
            </a:r>
            <a:endParaRPr kumimoji="0" lang="ru-RU" altLang="ru-RU" b="1" kern="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28356" y="5800935"/>
            <a:ext cx="87590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 err="1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модели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OSI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57"/>
          <p:cNvGrpSpPr>
            <a:grpSpLocks/>
          </p:cNvGrpSpPr>
          <p:nvPr/>
        </p:nvGrpSpPr>
        <p:grpSpPr bwMode="auto">
          <a:xfrm>
            <a:off x="787101" y="1046919"/>
            <a:ext cx="7784780" cy="1183745"/>
            <a:chOff x="0" y="0"/>
            <a:chExt cx="19997" cy="19957"/>
          </a:xfrm>
        </p:grpSpPr>
        <p:sp>
          <p:nvSpPr>
            <p:cNvPr id="22" name="Rectangle 83"/>
            <p:cNvSpPr>
              <a:spLocks noChangeArrowheads="1"/>
            </p:cNvSpPr>
            <p:nvPr/>
          </p:nvSpPr>
          <p:spPr bwMode="auto">
            <a:xfrm>
              <a:off x="0" y="0"/>
              <a:ext cx="19997" cy="19743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3" name="Group 76"/>
            <p:cNvGrpSpPr>
              <a:grpSpLocks/>
            </p:cNvGrpSpPr>
            <p:nvPr/>
          </p:nvGrpSpPr>
          <p:grpSpPr bwMode="auto">
            <a:xfrm>
              <a:off x="121" y="513"/>
              <a:ext cx="1555" cy="19444"/>
              <a:chOff x="0" y="0"/>
              <a:chExt cx="19961" cy="19979"/>
            </a:xfrm>
          </p:grpSpPr>
          <p:sp>
            <p:nvSpPr>
              <p:cNvPr id="106" name="Rectangle 82"/>
              <p:cNvSpPr>
                <a:spLocks noChangeArrowheads="1"/>
              </p:cNvSpPr>
              <p:nvPr/>
            </p:nvSpPr>
            <p:spPr bwMode="auto">
              <a:xfrm>
                <a:off x="2041" y="725"/>
                <a:ext cx="17920" cy="90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7" name="Rectangle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7" cy="905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8" name="Rectangle 80"/>
              <p:cNvSpPr>
                <a:spLocks noChangeArrowheads="1"/>
              </p:cNvSpPr>
              <p:nvPr/>
            </p:nvSpPr>
            <p:spPr bwMode="auto">
              <a:xfrm>
                <a:off x="6405" y="286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7</a:t>
                </a:r>
                <a:endParaRPr kumimoji="0" lang="en-US" alt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79"/>
              <p:cNvSpPr>
                <a:spLocks noChangeArrowheads="1"/>
              </p:cNvSpPr>
              <p:nvPr/>
            </p:nvSpPr>
            <p:spPr bwMode="auto">
              <a:xfrm>
                <a:off x="2041" y="10924"/>
                <a:ext cx="17920" cy="90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0" name="Rectangle 78"/>
              <p:cNvSpPr>
                <a:spLocks noChangeArrowheads="1"/>
              </p:cNvSpPr>
              <p:nvPr/>
            </p:nvSpPr>
            <p:spPr bwMode="auto">
              <a:xfrm>
                <a:off x="0" y="10177"/>
                <a:ext cx="17907" cy="907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1" name="Rectangle 77"/>
              <p:cNvSpPr>
                <a:spLocks noChangeArrowheads="1"/>
              </p:cNvSpPr>
              <p:nvPr/>
            </p:nvSpPr>
            <p:spPr bwMode="auto">
              <a:xfrm>
                <a:off x="6405" y="10462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6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Rectangle 75"/>
            <p:cNvSpPr>
              <a:spLocks noChangeArrowheads="1"/>
            </p:cNvSpPr>
            <p:nvPr/>
          </p:nvSpPr>
          <p:spPr bwMode="auto">
            <a:xfrm>
              <a:off x="18435" y="1219"/>
              <a:ext cx="1396" cy="187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Rectangle 74"/>
            <p:cNvSpPr>
              <a:spLocks noChangeArrowheads="1"/>
            </p:cNvSpPr>
            <p:nvPr/>
          </p:nvSpPr>
          <p:spPr bwMode="auto">
            <a:xfrm>
              <a:off x="18275" y="513"/>
              <a:ext cx="1396" cy="187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18823" y="791"/>
              <a:ext cx="884" cy="6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7" name="Group 58"/>
            <p:cNvGrpSpPr>
              <a:grpSpLocks/>
            </p:cNvGrpSpPr>
            <p:nvPr/>
          </p:nvGrpSpPr>
          <p:grpSpPr bwMode="auto">
            <a:xfrm>
              <a:off x="2048" y="1775"/>
              <a:ext cx="15872" cy="17968"/>
              <a:chOff x="4" y="0"/>
              <a:chExt cx="19992" cy="19977"/>
            </a:xfrm>
          </p:grpSpPr>
          <p:sp>
            <p:nvSpPr>
              <p:cNvPr id="28" name="Rectangle 72"/>
              <p:cNvSpPr>
                <a:spLocks noChangeArrowheads="1"/>
              </p:cNvSpPr>
              <p:nvPr/>
            </p:nvSpPr>
            <p:spPr bwMode="auto">
              <a:xfrm>
                <a:off x="16664" y="0"/>
                <a:ext cx="333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Rectangle 71"/>
              <p:cNvSpPr>
                <a:spLocks noChangeArrowheads="1"/>
              </p:cNvSpPr>
              <p:nvPr/>
            </p:nvSpPr>
            <p:spPr bwMode="auto">
              <a:xfrm>
                <a:off x="17473" y="7919"/>
                <a:ext cx="2223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DNS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70"/>
              <p:cNvSpPr>
                <a:spLocks noChangeArrowheads="1"/>
              </p:cNvSpPr>
              <p:nvPr/>
            </p:nvSpPr>
            <p:spPr bwMode="auto">
              <a:xfrm>
                <a:off x="13345" y="0"/>
                <a:ext cx="3327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Rectangle 69"/>
              <p:cNvSpPr>
                <a:spLocks noChangeArrowheads="1"/>
              </p:cNvSpPr>
              <p:nvPr/>
            </p:nvSpPr>
            <p:spPr bwMode="auto">
              <a:xfrm>
                <a:off x="14097" y="7919"/>
                <a:ext cx="2407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SMTP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68"/>
              <p:cNvSpPr>
                <a:spLocks noChangeArrowheads="1"/>
              </p:cNvSpPr>
              <p:nvPr/>
            </p:nvSpPr>
            <p:spPr bwMode="auto">
              <a:xfrm>
                <a:off x="10030" y="0"/>
                <a:ext cx="3324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7" name="Rectangle 67"/>
              <p:cNvSpPr>
                <a:spLocks noChangeArrowheads="1"/>
              </p:cNvSpPr>
              <p:nvPr/>
            </p:nvSpPr>
            <p:spPr bwMode="auto">
              <a:xfrm>
                <a:off x="10922" y="7919"/>
                <a:ext cx="2160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SSH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66"/>
              <p:cNvSpPr>
                <a:spLocks noChangeArrowheads="1"/>
              </p:cNvSpPr>
              <p:nvPr/>
            </p:nvSpPr>
            <p:spPr bwMode="auto">
              <a:xfrm>
                <a:off x="6671" y="0"/>
                <a:ext cx="3330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9" name="Rectangle 65"/>
              <p:cNvSpPr>
                <a:spLocks noChangeArrowheads="1"/>
              </p:cNvSpPr>
              <p:nvPr/>
            </p:nvSpPr>
            <p:spPr bwMode="auto">
              <a:xfrm>
                <a:off x="7698" y="7919"/>
                <a:ext cx="179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Telnet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64"/>
              <p:cNvSpPr>
                <a:spLocks noChangeArrowheads="1"/>
              </p:cNvSpPr>
              <p:nvPr/>
            </p:nvSpPr>
            <p:spPr bwMode="auto">
              <a:xfrm>
                <a:off x="3339" y="0"/>
                <a:ext cx="3323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1" name="Rectangle 63"/>
              <p:cNvSpPr>
                <a:spLocks noChangeArrowheads="1"/>
              </p:cNvSpPr>
              <p:nvPr/>
            </p:nvSpPr>
            <p:spPr bwMode="auto">
              <a:xfrm>
                <a:off x="4033" y="7919"/>
                <a:ext cx="253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SNMP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62"/>
              <p:cNvSpPr>
                <a:spLocks noChangeArrowheads="1"/>
              </p:cNvSpPr>
              <p:nvPr/>
            </p:nvSpPr>
            <p:spPr bwMode="auto">
              <a:xfrm>
                <a:off x="4" y="0"/>
                <a:ext cx="332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" name="Rectangle 61"/>
              <p:cNvSpPr>
                <a:spLocks noChangeArrowheads="1"/>
              </p:cNvSpPr>
              <p:nvPr/>
            </p:nvSpPr>
            <p:spPr bwMode="auto">
              <a:xfrm>
                <a:off x="392" y="7279"/>
                <a:ext cx="2716" cy="4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HTTP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2" name="Group 8"/>
          <p:cNvGrpSpPr>
            <a:grpSpLocks/>
          </p:cNvGrpSpPr>
          <p:nvPr/>
        </p:nvGrpSpPr>
        <p:grpSpPr bwMode="auto">
          <a:xfrm>
            <a:off x="783926" y="4541027"/>
            <a:ext cx="7800649" cy="1212306"/>
            <a:chOff x="0" y="0"/>
            <a:chExt cx="19997" cy="19979"/>
          </a:xfrm>
        </p:grpSpPr>
        <p:sp>
          <p:nvSpPr>
            <p:cNvPr id="113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19984" cy="18537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14" name="Group 15"/>
            <p:cNvGrpSpPr>
              <a:grpSpLocks/>
            </p:cNvGrpSpPr>
            <p:nvPr/>
          </p:nvGrpSpPr>
          <p:grpSpPr bwMode="auto">
            <a:xfrm>
              <a:off x="146" y="564"/>
              <a:ext cx="1552" cy="18663"/>
              <a:chOff x="0" y="0"/>
              <a:chExt cx="19949" cy="19978"/>
            </a:xfrm>
          </p:grpSpPr>
          <p:sp>
            <p:nvSpPr>
              <p:cNvPr id="121" name="Rectangle 21"/>
              <p:cNvSpPr>
                <a:spLocks noChangeArrowheads="1"/>
              </p:cNvSpPr>
              <p:nvPr/>
            </p:nvSpPr>
            <p:spPr bwMode="auto">
              <a:xfrm>
                <a:off x="2057" y="739"/>
                <a:ext cx="17892" cy="92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2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5" cy="926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4" name="Rectangle 19"/>
              <p:cNvSpPr>
                <a:spLocks noChangeArrowheads="1"/>
              </p:cNvSpPr>
              <p:nvPr/>
            </p:nvSpPr>
            <p:spPr bwMode="auto">
              <a:xfrm>
                <a:off x="6440" y="291"/>
                <a:ext cx="12596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2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18"/>
              <p:cNvSpPr>
                <a:spLocks noChangeArrowheads="1"/>
              </p:cNvSpPr>
              <p:nvPr/>
            </p:nvSpPr>
            <p:spPr bwMode="auto">
              <a:xfrm>
                <a:off x="2057" y="10760"/>
                <a:ext cx="17892" cy="92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6" name="Rectangle 17"/>
              <p:cNvSpPr>
                <a:spLocks noChangeArrowheads="1"/>
              </p:cNvSpPr>
              <p:nvPr/>
            </p:nvSpPr>
            <p:spPr bwMode="auto">
              <a:xfrm>
                <a:off x="0" y="10023"/>
                <a:ext cx="17905" cy="921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6440" y="10291"/>
                <a:ext cx="12596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1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5" name="Rectangle 14"/>
            <p:cNvSpPr>
              <a:spLocks noChangeArrowheads="1"/>
            </p:cNvSpPr>
            <p:nvPr/>
          </p:nvSpPr>
          <p:spPr bwMode="auto">
            <a:xfrm>
              <a:off x="18422" y="1651"/>
              <a:ext cx="1393" cy="183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Rectangle 13"/>
            <p:cNvSpPr>
              <a:spLocks noChangeArrowheads="1"/>
            </p:cNvSpPr>
            <p:nvPr/>
          </p:nvSpPr>
          <p:spPr bwMode="auto">
            <a:xfrm>
              <a:off x="18263" y="961"/>
              <a:ext cx="1392" cy="1832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18530" y="1254"/>
              <a:ext cx="1467" cy="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IV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11"/>
            <p:cNvSpPr>
              <a:spLocks noChangeArrowheads="1"/>
            </p:cNvSpPr>
            <p:nvPr/>
          </p:nvSpPr>
          <p:spPr bwMode="auto">
            <a:xfrm>
              <a:off x="2073" y="1714"/>
              <a:ext cx="15858" cy="16823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Rectangle 10"/>
            <p:cNvSpPr>
              <a:spLocks noChangeArrowheads="1"/>
            </p:cNvSpPr>
            <p:nvPr/>
          </p:nvSpPr>
          <p:spPr bwMode="auto">
            <a:xfrm>
              <a:off x="7347" y="3532"/>
              <a:ext cx="6055" cy="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Не</a:t>
              </a: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 </a:t>
              </a: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регламентируется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4415" y="8756"/>
              <a:ext cx="12205" cy="4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Ethernet, Token Ring, FDDI, X.25, SLIP, PPP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8" name="Rectangle 40"/>
          <p:cNvSpPr>
            <a:spLocks noChangeArrowheads="1"/>
          </p:cNvSpPr>
          <p:nvPr/>
        </p:nvSpPr>
        <p:spPr bwMode="auto">
          <a:xfrm>
            <a:off x="787101" y="3750805"/>
            <a:ext cx="7784780" cy="637890"/>
          </a:xfrm>
          <a:prstGeom prst="rect">
            <a:avLst/>
          </a:prstGeom>
          <a:solidFill>
            <a:srgbClr val="D9D9D9"/>
          </a:solidFill>
          <a:ln w="825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895002" y="3887270"/>
            <a:ext cx="542680" cy="53633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0" name="Rectangle 38"/>
          <p:cNvSpPr>
            <a:spLocks noChangeArrowheads="1"/>
          </p:cNvSpPr>
          <p:nvPr/>
        </p:nvSpPr>
        <p:spPr bwMode="auto">
          <a:xfrm>
            <a:off x="831531" y="3846013"/>
            <a:ext cx="542680" cy="53633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1" name="Rectangle 37"/>
          <p:cNvSpPr>
            <a:spLocks noChangeArrowheads="1"/>
          </p:cNvSpPr>
          <p:nvPr/>
        </p:nvSpPr>
        <p:spPr bwMode="auto">
          <a:xfrm>
            <a:off x="1025118" y="3861882"/>
            <a:ext cx="380829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3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Rectangle 36"/>
          <p:cNvSpPr>
            <a:spLocks noChangeArrowheads="1"/>
          </p:cNvSpPr>
          <p:nvPr/>
        </p:nvSpPr>
        <p:spPr bwMode="auto">
          <a:xfrm>
            <a:off x="7962554" y="3890443"/>
            <a:ext cx="542682" cy="53950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3" name="Rectangle 35"/>
          <p:cNvSpPr>
            <a:spLocks noChangeArrowheads="1"/>
          </p:cNvSpPr>
          <p:nvPr/>
        </p:nvSpPr>
        <p:spPr bwMode="auto">
          <a:xfrm>
            <a:off x="7899082" y="3849187"/>
            <a:ext cx="542682" cy="53950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>
            <a:off x="7997464" y="3865054"/>
            <a:ext cx="571244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III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Rectangle 33"/>
          <p:cNvSpPr>
            <a:spLocks noChangeArrowheads="1"/>
          </p:cNvSpPr>
          <p:nvPr/>
        </p:nvSpPr>
        <p:spPr bwMode="auto">
          <a:xfrm>
            <a:off x="1583667" y="3842840"/>
            <a:ext cx="1174223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6" name="Rectangle 32"/>
          <p:cNvSpPr>
            <a:spLocks noChangeArrowheads="1"/>
          </p:cNvSpPr>
          <p:nvPr/>
        </p:nvSpPr>
        <p:spPr bwMode="auto">
          <a:xfrm>
            <a:off x="2002579" y="3953914"/>
            <a:ext cx="399871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IP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 bwMode="auto">
          <a:xfrm>
            <a:off x="2751543" y="3842840"/>
            <a:ext cx="10948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3840080" y="3842840"/>
            <a:ext cx="1244042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0" name="Rectangle 28"/>
          <p:cNvSpPr>
            <a:spLocks noChangeArrowheads="1"/>
          </p:cNvSpPr>
          <p:nvPr/>
        </p:nvSpPr>
        <p:spPr bwMode="auto">
          <a:xfrm>
            <a:off x="3013363" y="3953914"/>
            <a:ext cx="571244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DHCP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27"/>
          <p:cNvSpPr>
            <a:spLocks noChangeArrowheads="1"/>
          </p:cNvSpPr>
          <p:nvPr/>
        </p:nvSpPr>
        <p:spPr bwMode="auto">
          <a:xfrm>
            <a:off x="6451932" y="3842840"/>
            <a:ext cx="1320207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2" name="Rectangle 26"/>
          <p:cNvSpPr>
            <a:spLocks noChangeArrowheads="1"/>
          </p:cNvSpPr>
          <p:nvPr/>
        </p:nvSpPr>
        <p:spPr bwMode="auto">
          <a:xfrm>
            <a:off x="5325314" y="3953914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3" name="Group 41"/>
          <p:cNvGrpSpPr>
            <a:grpSpLocks/>
          </p:cNvGrpSpPr>
          <p:nvPr/>
        </p:nvGrpSpPr>
        <p:grpSpPr bwMode="auto">
          <a:xfrm>
            <a:off x="787101" y="2405209"/>
            <a:ext cx="7784780" cy="1231347"/>
            <a:chOff x="0" y="0"/>
            <a:chExt cx="19997" cy="19979"/>
          </a:xfrm>
        </p:grpSpPr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0" y="0"/>
              <a:ext cx="19997" cy="19134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45" name="Group 49"/>
            <p:cNvGrpSpPr>
              <a:grpSpLocks/>
            </p:cNvGrpSpPr>
            <p:nvPr/>
          </p:nvGrpSpPr>
          <p:grpSpPr bwMode="auto">
            <a:xfrm>
              <a:off x="114" y="1402"/>
              <a:ext cx="1556" cy="18412"/>
              <a:chOff x="0" y="0"/>
              <a:chExt cx="19962" cy="19978"/>
            </a:xfrm>
          </p:grpSpPr>
          <p:sp>
            <p:nvSpPr>
              <p:cNvPr id="153" name="Rectangle 55"/>
              <p:cNvSpPr>
                <a:spLocks noChangeArrowheads="1"/>
              </p:cNvSpPr>
              <p:nvPr/>
            </p:nvSpPr>
            <p:spPr bwMode="auto">
              <a:xfrm>
                <a:off x="2053" y="761"/>
                <a:ext cx="17909" cy="92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4" name="Rectangle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5" name="Rectangle 53"/>
              <p:cNvSpPr>
                <a:spLocks noChangeArrowheads="1"/>
              </p:cNvSpPr>
              <p:nvPr/>
            </p:nvSpPr>
            <p:spPr bwMode="auto">
              <a:xfrm>
                <a:off x="6402" y="291"/>
                <a:ext cx="12598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5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52"/>
              <p:cNvSpPr>
                <a:spLocks noChangeArrowheads="1"/>
              </p:cNvSpPr>
              <p:nvPr/>
            </p:nvSpPr>
            <p:spPr bwMode="auto">
              <a:xfrm>
                <a:off x="2053" y="10739"/>
                <a:ext cx="17909" cy="923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7" name="Rectangle 51"/>
              <p:cNvSpPr>
                <a:spLocks noChangeArrowheads="1"/>
              </p:cNvSpPr>
              <p:nvPr/>
            </p:nvSpPr>
            <p:spPr bwMode="auto">
              <a:xfrm>
                <a:off x="0" y="9978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8" name="Rectangle 50"/>
              <p:cNvSpPr>
                <a:spLocks noChangeArrowheads="1"/>
              </p:cNvSpPr>
              <p:nvPr/>
            </p:nvSpPr>
            <p:spPr bwMode="auto">
              <a:xfrm>
                <a:off x="6402" y="10313"/>
                <a:ext cx="12598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4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6" name="Rectangle 48"/>
            <p:cNvSpPr>
              <a:spLocks noChangeArrowheads="1"/>
            </p:cNvSpPr>
            <p:nvPr/>
          </p:nvSpPr>
          <p:spPr bwMode="auto">
            <a:xfrm>
              <a:off x="18432" y="1938"/>
              <a:ext cx="1395" cy="180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7" name="Rectangle 47"/>
            <p:cNvSpPr>
              <a:spLocks noChangeArrowheads="1"/>
            </p:cNvSpPr>
            <p:nvPr/>
          </p:nvSpPr>
          <p:spPr bwMode="auto">
            <a:xfrm>
              <a:off x="18272" y="1258"/>
              <a:ext cx="1396" cy="1804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8" name="Rectangle 46"/>
            <p:cNvSpPr>
              <a:spLocks noChangeArrowheads="1"/>
            </p:cNvSpPr>
            <p:nvPr/>
          </p:nvSpPr>
          <p:spPr bwMode="auto">
            <a:xfrm>
              <a:off x="18670" y="1505"/>
              <a:ext cx="1177" cy="5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Rectangle 45"/>
            <p:cNvSpPr>
              <a:spLocks noChangeArrowheads="1"/>
            </p:cNvSpPr>
            <p:nvPr/>
          </p:nvSpPr>
          <p:spPr bwMode="auto">
            <a:xfrm>
              <a:off x="15301" y="1485"/>
              <a:ext cx="2622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0" name="Rectangle 44"/>
            <p:cNvSpPr>
              <a:spLocks noChangeArrowheads="1"/>
            </p:cNvSpPr>
            <p:nvPr/>
          </p:nvSpPr>
          <p:spPr bwMode="auto">
            <a:xfrm>
              <a:off x="15979" y="8185"/>
              <a:ext cx="1716" cy="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UDP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Rectangle 43"/>
            <p:cNvSpPr>
              <a:spLocks noChangeArrowheads="1"/>
            </p:cNvSpPr>
            <p:nvPr/>
          </p:nvSpPr>
          <p:spPr bwMode="auto">
            <a:xfrm>
              <a:off x="2048" y="1485"/>
              <a:ext cx="13250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2" name="Rectangle 42"/>
            <p:cNvSpPr>
              <a:spLocks noChangeArrowheads="1"/>
            </p:cNvSpPr>
            <p:nvPr/>
          </p:nvSpPr>
          <p:spPr bwMode="auto">
            <a:xfrm>
              <a:off x="8156" y="8392"/>
              <a:ext cx="1471" cy="4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TCP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9" name="Rectangle 25"/>
          <p:cNvSpPr>
            <a:spLocks noChangeArrowheads="1"/>
          </p:cNvSpPr>
          <p:nvPr/>
        </p:nvSpPr>
        <p:spPr bwMode="auto">
          <a:xfrm>
            <a:off x="5080947" y="3842840"/>
            <a:ext cx="13709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60" name="Rectangle 24"/>
          <p:cNvSpPr>
            <a:spLocks noChangeArrowheads="1"/>
          </p:cNvSpPr>
          <p:nvPr/>
        </p:nvSpPr>
        <p:spPr bwMode="auto">
          <a:xfrm>
            <a:off x="4069266" y="3972956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ARP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Rectangle 23"/>
          <p:cNvSpPr>
            <a:spLocks noChangeArrowheads="1"/>
          </p:cNvSpPr>
          <p:nvPr/>
        </p:nvSpPr>
        <p:spPr bwMode="auto">
          <a:xfrm>
            <a:off x="6428130" y="3939005"/>
            <a:ext cx="1367810" cy="3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Routing: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OSPF, RIP, EIGRP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496039" y="5782095"/>
            <a:ext cx="1048605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r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ru-RU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стека 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TCP/IP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30"/>
          <p:cNvSpPr>
            <a:spLocks noChangeArrowheads="1"/>
          </p:cNvSpPr>
          <p:nvPr/>
        </p:nvSpPr>
        <p:spPr bwMode="auto">
          <a:xfrm>
            <a:off x="5395130" y="3983435"/>
            <a:ext cx="74261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ICMP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Овал 165"/>
          <p:cNvSpPr/>
          <p:nvPr/>
        </p:nvSpPr>
        <p:spPr bwMode="auto">
          <a:xfrm>
            <a:off x="1705404" y="3760327"/>
            <a:ext cx="847343" cy="780700"/>
          </a:xfrm>
          <a:prstGeom prst="ellipse">
            <a:avLst/>
          </a:prstGeom>
          <a:noFill/>
          <a:ln w="38100" cap="flat" cmpd="dbl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Овал 166"/>
          <p:cNvSpPr/>
          <p:nvPr/>
        </p:nvSpPr>
        <p:spPr bwMode="auto">
          <a:xfrm>
            <a:off x="2829625" y="3728591"/>
            <a:ext cx="893031" cy="812436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Овал 167"/>
          <p:cNvSpPr/>
          <p:nvPr/>
        </p:nvSpPr>
        <p:spPr bwMode="auto">
          <a:xfrm>
            <a:off x="4061590" y="3794550"/>
            <a:ext cx="897219" cy="78070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Овал 168"/>
          <p:cNvSpPr/>
          <p:nvPr/>
        </p:nvSpPr>
        <p:spPr bwMode="auto">
          <a:xfrm>
            <a:off x="2124018" y="2645170"/>
            <a:ext cx="6076947" cy="780700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Овал 169"/>
          <p:cNvSpPr/>
          <p:nvPr/>
        </p:nvSpPr>
        <p:spPr bwMode="auto">
          <a:xfrm>
            <a:off x="5325314" y="3752787"/>
            <a:ext cx="897219" cy="7807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Овал 170"/>
          <p:cNvSpPr/>
          <p:nvPr/>
        </p:nvSpPr>
        <p:spPr bwMode="auto">
          <a:xfrm>
            <a:off x="6598820" y="1175356"/>
            <a:ext cx="1300262" cy="1101515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Овал 88"/>
          <p:cNvSpPr/>
          <p:nvPr/>
        </p:nvSpPr>
        <p:spPr bwMode="auto">
          <a:xfrm>
            <a:off x="6248731" y="3655598"/>
            <a:ext cx="1713900" cy="919652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6497</TotalTime>
  <Words>57</Words>
  <Application>Microsoft Office PowerPoint</Application>
  <PresentationFormat>Экран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Природа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587</cp:revision>
  <dcterms:created xsi:type="dcterms:W3CDTF">1601-01-01T00:00:00Z</dcterms:created>
  <dcterms:modified xsi:type="dcterms:W3CDTF">2017-11-27T08:53:28Z</dcterms:modified>
</cp:coreProperties>
</file>