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11" r:id="rId2"/>
    <p:sldId id="33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76778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8278" autoAdjust="0"/>
  </p:normalViewPr>
  <p:slideViewPr>
    <p:cSldViewPr>
      <p:cViewPr>
        <p:scale>
          <a:sx n="100" d="100"/>
          <a:sy n="100" d="100"/>
        </p:scale>
        <p:origin x="-127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</a:t>
            </a:r>
            <a:r>
              <a:rPr kumimoji="0" lang="ru-RU" altLang="ru-RU" b="1" kern="0" dirty="0" smtClean="0"/>
              <a:t>ротокол </a:t>
            </a:r>
            <a:r>
              <a:rPr kumimoji="0" lang="en-US" altLang="ru-RU" b="1" kern="0" dirty="0" smtClean="0"/>
              <a:t>IPv6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598820" y="1175356"/>
            <a:ext cx="1300262" cy="1101515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Овал 89"/>
          <p:cNvSpPr/>
          <p:nvPr/>
        </p:nvSpPr>
        <p:spPr bwMode="auto">
          <a:xfrm>
            <a:off x="1592585" y="1093857"/>
            <a:ext cx="5283671" cy="118301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-159965" y="4811043"/>
            <a:ext cx="104462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MAC</a:t>
            </a:r>
            <a:r>
              <a:rPr lang="ru-RU" sz="1600" dirty="0" smtClean="0">
                <a:solidFill>
                  <a:srgbClr val="7030A0"/>
                </a:solidFill>
              </a:rPr>
              <a:t/>
            </a:r>
            <a:br>
              <a:rPr lang="ru-RU" sz="1600" dirty="0" smtClean="0">
                <a:solidFill>
                  <a:srgbClr val="7030A0"/>
                </a:solidFill>
              </a:rPr>
            </a:br>
            <a:r>
              <a:rPr lang="ru-RU" sz="1600" dirty="0" smtClean="0">
                <a:solidFill>
                  <a:srgbClr val="7030A0"/>
                </a:solidFill>
              </a:rPr>
              <a:t>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5400000">
            <a:off x="-1474646" y="2538880"/>
            <a:ext cx="3335430" cy="33855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IP</a:t>
            </a:r>
            <a:r>
              <a:rPr lang="ru-RU" sz="1600" dirty="0" smtClean="0">
                <a:solidFill>
                  <a:srgbClr val="7030A0"/>
                </a:solidFill>
              </a:rPr>
              <a:t>-адреса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5400000">
            <a:off x="-70088" y="1495552"/>
            <a:ext cx="1254735" cy="338554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DNS</a:t>
            </a:r>
            <a:r>
              <a:rPr lang="ru-RU" sz="1600" dirty="0" smtClean="0">
                <a:solidFill>
                  <a:srgbClr val="7030A0"/>
                </a:solidFill>
              </a:rPr>
              <a:t>-адреса</a:t>
            </a:r>
            <a:endParaRPr lang="ru-RU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6834</TotalTime>
  <Words>61</Words>
  <Application>Microsoft Office PowerPoint</Application>
  <PresentationFormat>Экран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Природа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723</cp:revision>
  <dcterms:created xsi:type="dcterms:W3CDTF">1601-01-01T00:00:00Z</dcterms:created>
  <dcterms:modified xsi:type="dcterms:W3CDTF">2017-12-19T07:43:53Z</dcterms:modified>
</cp:coreProperties>
</file>