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11" r:id="rId2"/>
    <p:sldId id="35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8893" autoAdjust="0"/>
  </p:normalViewPr>
  <p:slideViewPr>
    <p:cSldViewPr>
      <p:cViewPr>
        <p:scale>
          <a:sx n="100" d="100"/>
          <a:sy n="100" d="100"/>
        </p:scale>
        <p:origin x="-127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Базовые протоколы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TCP/IP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263924" y="2924944"/>
            <a:ext cx="137197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6284</TotalTime>
  <Words>18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Природа</vt:lpstr>
      <vt:lpstr>CorelDRAW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531</cp:revision>
  <dcterms:created xsi:type="dcterms:W3CDTF">1601-01-01T00:00:00Z</dcterms:created>
  <dcterms:modified xsi:type="dcterms:W3CDTF">2017-11-16T06:14:03Z</dcterms:modified>
</cp:coreProperties>
</file>