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11" r:id="rId2"/>
    <p:sldId id="352" r:id="rId3"/>
    <p:sldId id="35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8893" autoAdjust="0"/>
  </p:normalViewPr>
  <p:slideViewPr>
    <p:cSldViewPr>
      <p:cViewPr>
        <p:scale>
          <a:sx n="100" d="100"/>
          <a:sy n="100" d="100"/>
        </p:scale>
        <p:origin x="-127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Базовые протоколы </a:t>
            </a:r>
            <a:r>
              <a:rPr kumimoji="0" lang="en-US" altLang="ru-RU" b="1" kern="0" dirty="0" smtClean="0"/>
              <a:t>TCP/IP</a:t>
            </a:r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1726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0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4050085" y="3289895"/>
            <a:ext cx="1296144" cy="57606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23928" y="3691086"/>
            <a:ext cx="1392374" cy="432048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  <p:sp>
        <p:nvSpPr>
          <p:cNvPr id="10" name="Овал 9"/>
          <p:cNvSpPr/>
          <p:nvPr/>
        </p:nvSpPr>
        <p:spPr bwMode="auto">
          <a:xfrm>
            <a:off x="2263924" y="2529333"/>
            <a:ext cx="5184576" cy="469999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2263924" y="2924944"/>
            <a:ext cx="1371972" cy="54666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Овал 166"/>
          <p:cNvSpPr/>
          <p:nvPr/>
        </p:nvSpPr>
        <p:spPr bwMode="auto">
          <a:xfrm>
            <a:off x="2829625" y="3728591"/>
            <a:ext cx="893031" cy="8124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Овал 167"/>
          <p:cNvSpPr/>
          <p:nvPr/>
        </p:nvSpPr>
        <p:spPr bwMode="auto">
          <a:xfrm>
            <a:off x="4061590" y="3794550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Овал 169"/>
          <p:cNvSpPr/>
          <p:nvPr/>
        </p:nvSpPr>
        <p:spPr bwMode="auto">
          <a:xfrm>
            <a:off x="5325314" y="3752787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867259" y="1308688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6296</TotalTime>
  <Words>72</Words>
  <Application>Microsoft Office PowerPoint</Application>
  <PresentationFormat>Экран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Природа</vt:lpstr>
      <vt:lpstr>CorelDRAW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533</cp:revision>
  <dcterms:created xsi:type="dcterms:W3CDTF">1601-01-01T00:00:00Z</dcterms:created>
  <dcterms:modified xsi:type="dcterms:W3CDTF">2017-11-16T06:27:39Z</dcterms:modified>
</cp:coreProperties>
</file>