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311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E0C"/>
    <a:srgbClr val="F40426"/>
    <a:srgbClr val="F76778"/>
    <a:srgbClr val="F8EE90"/>
    <a:srgbClr val="F8D4DC"/>
    <a:srgbClr val="D6EB0D"/>
    <a:srgbClr val="E9D40F"/>
    <a:srgbClr val="FC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Темный стиль 1 -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Темный стиль 1 -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Темный стиль 1 -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8278" autoAdjust="0"/>
  </p:normalViewPr>
  <p:slideViewPr>
    <p:cSldViewPr>
      <p:cViewPr>
        <p:scale>
          <a:sx n="100" d="100"/>
          <a:sy n="100" d="100"/>
        </p:scale>
        <p:origin x="-1320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 dirty="0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 dirty="0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dirty="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 dirty="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1043608" y="908720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Дополнительные функции </a:t>
            </a:r>
            <a:r>
              <a:rPr kumimoji="0" lang="en-US" altLang="ru-RU" b="1" kern="0" dirty="0" smtClean="0"/>
              <a:t>IP-</a:t>
            </a:r>
            <a:r>
              <a:rPr kumimoji="0" lang="ru-RU" altLang="ru-RU" b="1" kern="0" dirty="0" smtClean="0"/>
              <a:t>маршрутизаторов</a:t>
            </a:r>
            <a:endParaRPr kumimoji="0" lang="en-US" altLang="ru-RU" b="1" kern="0" dirty="0" smtClean="0"/>
          </a:p>
        </p:txBody>
      </p:sp>
      <p:pic>
        <p:nvPicPr>
          <p:cNvPr id="192514" name="Picture 2" descr="Картинки по запросу tcp 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19772"/>
            <a:ext cx="8676456" cy="43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6639</TotalTime>
  <Words>4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Природа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651</cp:revision>
  <dcterms:created xsi:type="dcterms:W3CDTF">1601-01-01T00:00:00Z</dcterms:created>
  <dcterms:modified xsi:type="dcterms:W3CDTF">2017-11-30T09:43:45Z</dcterms:modified>
</cp:coreProperties>
</file>