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30" r:id="rId12"/>
    <p:sldId id="321" r:id="rId13"/>
    <p:sldId id="322" r:id="rId14"/>
    <p:sldId id="323" r:id="rId15"/>
    <p:sldId id="324" r:id="rId16"/>
    <p:sldId id="325" r:id="rId17"/>
    <p:sldId id="326" r:id="rId18"/>
    <p:sldId id="331" r:id="rId19"/>
    <p:sldId id="327" r:id="rId20"/>
    <p:sldId id="332" r:id="rId21"/>
    <p:sldId id="333" r:id="rId22"/>
    <p:sldId id="328" r:id="rId23"/>
    <p:sldId id="32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8EE90"/>
    <a:srgbClr val="F76778"/>
    <a:srgbClr val="F8D4DC"/>
    <a:srgbClr val="D6EB0D"/>
    <a:srgbClr val="E9D40F"/>
    <a:srgbClr val="F40426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Интеллектуальные функции коммутаторов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(Ethernet)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3284984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00E0C"/>
                </a:solidFill>
              </a:rPr>
              <a:t>(Удалённое) управление</a:t>
            </a:r>
            <a:r>
              <a:rPr lang="en-US" dirty="0" smtClean="0">
                <a:solidFill>
                  <a:srgbClr val="100E0C"/>
                </a:solidFill>
              </a:rPr>
              <a:t> (Management)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en-US" dirty="0">
                <a:solidFill>
                  <a:srgbClr val="100E0C"/>
                </a:solidFill>
              </a:rPr>
              <a:t>Loop </a:t>
            </a:r>
            <a:r>
              <a:rPr lang="en-US" dirty="0" smtClean="0">
                <a:solidFill>
                  <a:srgbClr val="100E0C"/>
                </a:solidFill>
              </a:rPr>
              <a:t>Detection: </a:t>
            </a:r>
            <a:r>
              <a:rPr lang="ru-RU" dirty="0" smtClean="0">
                <a:solidFill>
                  <a:srgbClr val="100E0C"/>
                </a:solidFill>
              </a:rPr>
              <a:t>Защита от петель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STP: Spanning Tree Protocol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Link Aggregation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Фильтрация трафика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VLAN:</a:t>
            </a:r>
            <a:r>
              <a:rPr lang="ru-RU" dirty="0" smtClean="0">
                <a:solidFill>
                  <a:srgbClr val="100E0C"/>
                </a:solidFill>
              </a:rPr>
              <a:t> Виртуальные (локальные) сети</a:t>
            </a: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 smtClean="0">
                <a:solidFill>
                  <a:srgbClr val="100E0C"/>
                </a:solidFill>
              </a:rPr>
              <a:t>: Качество обслуживания</a:t>
            </a:r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7" name="Picture 16" descr="Картинки по запросу шассийный коммут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629023" cy="17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Картинки по запросу switch rack mou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545625" cy="10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Борьба с размножением трафика</a:t>
            </a:r>
            <a:endParaRPr kumimoji="0" lang="en-US" altLang="ru-RU" b="1" kern="0" dirty="0" smtClean="0"/>
          </a:p>
        </p:txBody>
      </p:sp>
      <p:pic>
        <p:nvPicPr>
          <p:cNvPr id="3" name="Picture 4" descr="10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3" y="2204864"/>
            <a:ext cx="5847493" cy="42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199" y="1052736"/>
            <a:ext cx="7542801" cy="54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Распределённое агрегирование каналов</a:t>
            </a:r>
            <a:endParaRPr kumimoji="0" lang="en-US" altLang="ru-RU" b="1" kern="0" dirty="0" smtClean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394093" y="2060848"/>
            <a:ext cx="6574444" cy="4699428"/>
            <a:chOff x="1461" y="927"/>
            <a:chExt cx="2348" cy="2235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821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76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76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76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76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121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121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121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121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350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305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305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305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05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650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650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50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650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585" y="1141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25" y="1635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525" y="1381"/>
              <a:ext cx="60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525" y="1500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525" y="1231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885" y="163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885" y="1381"/>
              <a:ext cx="45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885" y="150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885" y="1231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585" y="2219"/>
              <a:ext cx="300" cy="659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 altLang="ru-RU" sz="80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525" y="2698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525" y="2444"/>
              <a:ext cx="60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25" y="2563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525" y="2294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2885" y="2698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885" y="2444"/>
              <a:ext cx="45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2885" y="2563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885" y="229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166" y="1276"/>
              <a:ext cx="359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181" y="2189"/>
              <a:ext cx="344" cy="4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 flipV="1">
              <a:off x="2930" y="1276"/>
              <a:ext cx="375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2930" y="2174"/>
              <a:ext cx="375" cy="58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300" y="145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1581" y="187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1551" y="3058"/>
              <a:ext cx="105" cy="10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3080" y="151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3110" y="2354"/>
              <a:ext cx="105" cy="10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2255" y="2324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1506" y="1920"/>
              <a:ext cx="25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H="1">
              <a:off x="1461" y="3118"/>
              <a:ext cx="270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819" y="3027"/>
              <a:ext cx="8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700">
                  <a:solidFill>
                    <a:srgbClr val="24211D"/>
                  </a:solidFill>
                </a:rPr>
                <a:t>— Агрегированный канал</a:t>
              </a:r>
              <a:endParaRPr lang="ru-RU" altLang="ru-RU"/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2508" y="28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3295" y="234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2522" y="92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1698" y="23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2071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9609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9539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 smtClean="0"/>
              <a:t>: Виртуальные сети</a:t>
            </a:r>
            <a:endParaRPr kumimoji="0" lang="en-US" altLang="ru-RU" b="1" kern="0" dirty="0" smtClean="0"/>
          </a:p>
        </p:txBody>
      </p:sp>
      <p:grpSp>
        <p:nvGrpSpPr>
          <p:cNvPr id="3" name="Group 203"/>
          <p:cNvGrpSpPr>
            <a:grpSpLocks/>
          </p:cNvGrpSpPr>
          <p:nvPr/>
        </p:nvGrpSpPr>
        <p:grpSpPr bwMode="auto">
          <a:xfrm>
            <a:off x="1033977" y="1434602"/>
            <a:ext cx="7066416" cy="5378017"/>
            <a:chOff x="1355" y="548"/>
            <a:chExt cx="3397" cy="2925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355" y="548"/>
              <a:ext cx="3397" cy="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226" y="1465"/>
              <a:ext cx="1853" cy="1205"/>
            </a:xfrm>
            <a:custGeom>
              <a:avLst/>
              <a:gdLst>
                <a:gd name="T0" fmla="*/ 14 w 200"/>
                <a:gd name="T1" fmla="*/ 0 h 130"/>
                <a:gd name="T2" fmla="*/ 186 w 200"/>
                <a:gd name="T3" fmla="*/ 0 h 130"/>
                <a:gd name="T4" fmla="*/ 200 w 200"/>
                <a:gd name="T5" fmla="*/ 11 h 130"/>
                <a:gd name="T6" fmla="*/ 200 w 200"/>
                <a:gd name="T7" fmla="*/ 119 h 130"/>
                <a:gd name="T8" fmla="*/ 186 w 200"/>
                <a:gd name="T9" fmla="*/ 130 h 130"/>
                <a:gd name="T10" fmla="*/ 14 w 200"/>
                <a:gd name="T11" fmla="*/ 130 h 130"/>
                <a:gd name="T12" fmla="*/ 0 w 200"/>
                <a:gd name="T13" fmla="*/ 119 h 130"/>
                <a:gd name="T14" fmla="*/ 0 w 200"/>
                <a:gd name="T15" fmla="*/ 11 h 130"/>
                <a:gd name="T16" fmla="*/ 14 w 200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30">
                  <a:moveTo>
                    <a:pt x="14" y="0"/>
                  </a:moveTo>
                  <a:lnTo>
                    <a:pt x="186" y="0"/>
                  </a:lnTo>
                  <a:cubicBezTo>
                    <a:pt x="194" y="0"/>
                    <a:pt x="200" y="5"/>
                    <a:pt x="200" y="11"/>
                  </a:cubicBezTo>
                  <a:lnTo>
                    <a:pt x="200" y="119"/>
                  </a:lnTo>
                  <a:cubicBezTo>
                    <a:pt x="200" y="125"/>
                    <a:pt x="194" y="130"/>
                    <a:pt x="186" y="130"/>
                  </a:cubicBezTo>
                  <a:lnTo>
                    <a:pt x="14" y="130"/>
                  </a:lnTo>
                  <a:cubicBezTo>
                    <a:pt x="6" y="130"/>
                    <a:pt x="0" y="125"/>
                    <a:pt x="0" y="119"/>
                  </a:cubicBezTo>
                  <a:lnTo>
                    <a:pt x="0" y="11"/>
                  </a:lnTo>
                  <a:cubicBezTo>
                    <a:pt x="0" y="5"/>
                    <a:pt x="6" y="0"/>
                    <a:pt x="14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364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735" y="946"/>
              <a:ext cx="120" cy="93"/>
            </a:xfrm>
            <a:custGeom>
              <a:avLst/>
              <a:gdLst>
                <a:gd name="T0" fmla="*/ 0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0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0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670" y="1104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689" y="1058"/>
              <a:ext cx="203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846" y="1067"/>
              <a:ext cx="19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827" y="1067"/>
              <a:ext cx="56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70" y="11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902" y="1058"/>
              <a:ext cx="1" cy="46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744" y="946"/>
              <a:ext cx="102" cy="93"/>
            </a:xfrm>
            <a:custGeom>
              <a:avLst/>
              <a:gdLst>
                <a:gd name="T0" fmla="*/ 11 w 11"/>
                <a:gd name="T1" fmla="*/ 0 h 10"/>
                <a:gd name="T2" fmla="*/ 0 w 11"/>
                <a:gd name="T3" fmla="*/ 0 h 10"/>
                <a:gd name="T4" fmla="*/ 0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865" y="94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726" y="937"/>
              <a:ext cx="139" cy="111"/>
            </a:xfrm>
            <a:custGeom>
              <a:avLst/>
              <a:gdLst>
                <a:gd name="T0" fmla="*/ 1 w 15"/>
                <a:gd name="T1" fmla="*/ 0 h 12"/>
                <a:gd name="T2" fmla="*/ 14 w 15"/>
                <a:gd name="T3" fmla="*/ 0 h 12"/>
                <a:gd name="T4" fmla="*/ 15 w 15"/>
                <a:gd name="T5" fmla="*/ 1 h 12"/>
                <a:gd name="T6" fmla="*/ 15 w 15"/>
                <a:gd name="T7" fmla="*/ 11 h 12"/>
                <a:gd name="T8" fmla="*/ 14 w 15"/>
                <a:gd name="T9" fmla="*/ 12 h 12"/>
                <a:gd name="T10" fmla="*/ 1 w 15"/>
                <a:gd name="T11" fmla="*/ 12 h 12"/>
                <a:gd name="T12" fmla="*/ 0 w 15"/>
                <a:gd name="T13" fmla="*/ 11 h 12"/>
                <a:gd name="T14" fmla="*/ 0 w 15"/>
                <a:gd name="T15" fmla="*/ 1 h 12"/>
                <a:gd name="T16" fmla="*/ 1 w 15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1"/>
                  </a:lnTo>
                  <a:cubicBezTo>
                    <a:pt x="15" y="12"/>
                    <a:pt x="14" y="12"/>
                    <a:pt x="14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689" y="1104"/>
              <a:ext cx="20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689" y="111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679" y="1123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79" y="1132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698" y="1067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920" y="1243"/>
              <a:ext cx="111" cy="9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12 w 12"/>
                <a:gd name="T9" fmla="*/ 10 h 10"/>
                <a:gd name="T10" fmla="*/ 0 w 12"/>
                <a:gd name="T11" fmla="*/ 10 h 10"/>
                <a:gd name="T12" fmla="*/ 0 w 12"/>
                <a:gd name="T13" fmla="*/ 10 h 10"/>
                <a:gd name="T14" fmla="*/ 0 w 12"/>
                <a:gd name="T15" fmla="*/ 0 h 10"/>
                <a:gd name="T16" fmla="*/ 0 w 1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lnTo>
                    <a:pt x="12" y="10"/>
                  </a:lnTo>
                  <a:cubicBezTo>
                    <a:pt x="12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855" y="1401"/>
              <a:ext cx="260" cy="37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874" y="1354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031" y="1363"/>
              <a:ext cx="19" cy="10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013" y="1363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846" y="1401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087" y="1354"/>
              <a:ext cx="1" cy="4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920" y="1252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050" y="1252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911" y="1234"/>
              <a:ext cx="130" cy="111"/>
            </a:xfrm>
            <a:custGeom>
              <a:avLst/>
              <a:gdLst>
                <a:gd name="T0" fmla="*/ 1 w 14"/>
                <a:gd name="T1" fmla="*/ 0 h 12"/>
                <a:gd name="T2" fmla="*/ 13 w 14"/>
                <a:gd name="T3" fmla="*/ 0 h 12"/>
                <a:gd name="T4" fmla="*/ 14 w 14"/>
                <a:gd name="T5" fmla="*/ 1 h 12"/>
                <a:gd name="T6" fmla="*/ 14 w 14"/>
                <a:gd name="T7" fmla="*/ 11 h 12"/>
                <a:gd name="T8" fmla="*/ 13 w 14"/>
                <a:gd name="T9" fmla="*/ 12 h 12"/>
                <a:gd name="T10" fmla="*/ 1 w 14"/>
                <a:gd name="T11" fmla="*/ 12 h 12"/>
                <a:gd name="T12" fmla="*/ 0 w 14"/>
                <a:gd name="T13" fmla="*/ 11 h 12"/>
                <a:gd name="T14" fmla="*/ 0 w 14"/>
                <a:gd name="T15" fmla="*/ 1 h 12"/>
                <a:gd name="T16" fmla="*/ 1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2"/>
                    <a:pt x="13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874" y="1401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874" y="1410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865" y="1419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865" y="1428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83" y="1363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365" y="1540"/>
              <a:ext cx="120" cy="101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300" y="1706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328" y="1660"/>
              <a:ext cx="194" cy="37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476" y="1660"/>
              <a:ext cx="18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457" y="1669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300" y="1697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532" y="1660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374" y="1549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494" y="1549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356" y="1530"/>
              <a:ext cx="138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2318" y="1706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318" y="1706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309" y="1716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309" y="1725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2328" y="1660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365" y="94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365" y="965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2365" y="974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356" y="900"/>
              <a:ext cx="111" cy="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1874" y="1002"/>
              <a:ext cx="48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 flipH="1">
              <a:off x="2087" y="1076"/>
              <a:ext cx="269" cy="3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411" y="1113"/>
              <a:ext cx="28" cy="41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70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1</a:t>
              </a:r>
              <a:endParaRPr lang="ru-RU" altLang="ru-RU"/>
            </a:p>
          </p:txBody>
        </p:sp>
        <p:sp>
          <p:nvSpPr>
            <p:cNvPr id="61" name="Oval 63"/>
            <p:cNvSpPr>
              <a:spLocks noChangeArrowheads="1"/>
            </p:cNvSpPr>
            <p:nvPr/>
          </p:nvSpPr>
          <p:spPr bwMode="auto">
            <a:xfrm>
              <a:off x="3300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606" y="919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1"/>
                    <a:pt x="12" y="1"/>
                  </a:cubicBezTo>
                  <a:lnTo>
                    <a:pt x="12" y="10"/>
                  </a:lnTo>
                  <a:cubicBezTo>
                    <a:pt x="12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3541" y="1085"/>
              <a:ext cx="260" cy="38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3560" y="1039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3717" y="1039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3699" y="1048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3532" y="1076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3773" y="103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606" y="928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3736" y="928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597" y="909"/>
              <a:ext cx="130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1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560" y="108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3551" y="1095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3551" y="1095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3541" y="1104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3569" y="1048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643" y="1206"/>
              <a:ext cx="121" cy="93"/>
            </a:xfrm>
            <a:custGeom>
              <a:avLst/>
              <a:gdLst>
                <a:gd name="T0" fmla="*/ 1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1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578" y="1363"/>
              <a:ext cx="260" cy="38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597" y="131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3754" y="131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3736" y="132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3578" y="135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3810" y="131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3652" y="1206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3773" y="1206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3634" y="1187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3597" y="1363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3597" y="137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3588" y="138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3588" y="138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3606" y="1326"/>
              <a:ext cx="8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3754" y="1558"/>
              <a:ext cx="112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3690" y="1716"/>
              <a:ext cx="259" cy="46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3708" y="1669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3866" y="1679"/>
              <a:ext cx="18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3847" y="1688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680" y="1716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3921" y="167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754" y="1567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3884" y="1567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3745" y="1549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3699" y="1734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3699" y="1743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3717" y="1679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4310" y="1447"/>
              <a:ext cx="121" cy="102"/>
            </a:xfrm>
            <a:custGeom>
              <a:avLst/>
              <a:gdLst>
                <a:gd name="T0" fmla="*/ 0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0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0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4245" y="1614"/>
              <a:ext cx="260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4264" y="156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4421" y="156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4403" y="157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4245" y="16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4477" y="156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4310" y="1456"/>
              <a:ext cx="111" cy="84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0 h 9"/>
                <a:gd name="T4" fmla="*/ 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4440" y="145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4301" y="1438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4264" y="1614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4264" y="162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4255" y="163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4255" y="163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4273" y="1577"/>
              <a:ext cx="8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4292" y="946"/>
              <a:ext cx="6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4292" y="965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4292" y="98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4282" y="909"/>
              <a:ext cx="112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3736" y="974"/>
              <a:ext cx="546" cy="389"/>
            </a:xfrm>
            <a:custGeom>
              <a:avLst/>
              <a:gdLst>
                <a:gd name="T0" fmla="*/ 0 w 59"/>
                <a:gd name="T1" fmla="*/ 0 h 42"/>
                <a:gd name="T2" fmla="*/ 59 w 59"/>
                <a:gd name="T3" fmla="*/ 6 h 42"/>
                <a:gd name="T4" fmla="*/ 3 w 5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2">
                  <a:moveTo>
                    <a:pt x="0" y="0"/>
                  </a:moveTo>
                  <a:lnTo>
                    <a:pt x="59" y="6"/>
                  </a:lnTo>
                  <a:lnTo>
                    <a:pt x="3" y="4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H="1">
              <a:off x="3912" y="1076"/>
              <a:ext cx="370" cy="62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357" y="1123"/>
              <a:ext cx="9" cy="31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363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2</a:t>
              </a:r>
              <a:endParaRPr lang="ru-RU" altLang="ru-RU"/>
            </a:p>
          </p:txBody>
        </p:sp>
        <p:sp>
          <p:nvSpPr>
            <p:cNvPr id="130" name="Oval 132"/>
            <p:cNvSpPr>
              <a:spLocks noChangeArrowheads="1"/>
            </p:cNvSpPr>
            <p:nvPr/>
          </p:nvSpPr>
          <p:spPr bwMode="auto">
            <a:xfrm>
              <a:off x="2383" y="1818"/>
              <a:ext cx="1427" cy="142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2689" y="2068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2624" y="2225"/>
              <a:ext cx="260" cy="47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2643" y="2179"/>
              <a:ext cx="204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2800" y="2188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2782" y="219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2615" y="2225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2856" y="2188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2689" y="2077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2819" y="2077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2680" y="2058"/>
              <a:ext cx="129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2643" y="223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>
              <a:off x="2633" y="2235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2633" y="2244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2624" y="2253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652" y="2188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2717" y="2411"/>
              <a:ext cx="120" cy="9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2652" y="2568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2680" y="2522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2837" y="2531"/>
              <a:ext cx="10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2819" y="2531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2652" y="2559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2884" y="2522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2726" y="2411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2856" y="2411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2708" y="2392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2680" y="2568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2670" y="2577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2670" y="2587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2661" y="2587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689" y="2531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2865" y="2753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2800" y="2911"/>
              <a:ext cx="260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4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4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828" y="2874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985" y="2874"/>
              <a:ext cx="10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2967" y="2883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68"/>
            <p:cNvSpPr>
              <a:spLocks/>
            </p:cNvSpPr>
            <p:nvPr/>
          </p:nvSpPr>
          <p:spPr bwMode="auto">
            <a:xfrm>
              <a:off x="2800" y="2911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3032" y="2874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2874" y="2763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3004" y="2763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Freeform 172"/>
            <p:cNvSpPr>
              <a:spLocks/>
            </p:cNvSpPr>
            <p:nvPr/>
          </p:nvSpPr>
          <p:spPr bwMode="auto">
            <a:xfrm>
              <a:off x="2856" y="2744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2828" y="2920"/>
              <a:ext cx="195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>
              <a:off x="2819" y="2920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>
              <a:off x="2819" y="2930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6"/>
            <p:cNvSpPr>
              <a:spLocks noChangeShapeType="1"/>
            </p:cNvSpPr>
            <p:nvPr/>
          </p:nvSpPr>
          <p:spPr bwMode="auto">
            <a:xfrm>
              <a:off x="2809" y="2939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2837" y="2874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>
              <a:off x="3347" y="2744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2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Freeform 179"/>
            <p:cNvSpPr>
              <a:spLocks/>
            </p:cNvSpPr>
            <p:nvPr/>
          </p:nvSpPr>
          <p:spPr bwMode="auto">
            <a:xfrm>
              <a:off x="3282" y="2902"/>
              <a:ext cx="259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>
              <a:off x="3310" y="2865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3467" y="2865"/>
              <a:ext cx="9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3449" y="2874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Freeform 183"/>
            <p:cNvSpPr>
              <a:spLocks/>
            </p:cNvSpPr>
            <p:nvPr/>
          </p:nvSpPr>
          <p:spPr bwMode="auto">
            <a:xfrm>
              <a:off x="3282" y="2902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4"/>
            <p:cNvSpPr>
              <a:spLocks noChangeShapeType="1"/>
            </p:cNvSpPr>
            <p:nvPr/>
          </p:nvSpPr>
          <p:spPr bwMode="auto">
            <a:xfrm>
              <a:off x="3514" y="2865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Freeform 185"/>
            <p:cNvSpPr>
              <a:spLocks/>
            </p:cNvSpPr>
            <p:nvPr/>
          </p:nvSpPr>
          <p:spPr bwMode="auto">
            <a:xfrm>
              <a:off x="3356" y="2753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Line 186"/>
            <p:cNvSpPr>
              <a:spLocks noChangeShapeType="1"/>
            </p:cNvSpPr>
            <p:nvPr/>
          </p:nvSpPr>
          <p:spPr bwMode="auto">
            <a:xfrm>
              <a:off x="3486" y="2753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Freeform 187"/>
            <p:cNvSpPr>
              <a:spLocks/>
            </p:cNvSpPr>
            <p:nvPr/>
          </p:nvSpPr>
          <p:spPr bwMode="auto">
            <a:xfrm>
              <a:off x="3337" y="2735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Line 188"/>
            <p:cNvSpPr>
              <a:spLocks noChangeShapeType="1"/>
            </p:cNvSpPr>
            <p:nvPr/>
          </p:nvSpPr>
          <p:spPr bwMode="auto">
            <a:xfrm>
              <a:off x="3310" y="2911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Line 189"/>
            <p:cNvSpPr>
              <a:spLocks noChangeShapeType="1"/>
            </p:cNvSpPr>
            <p:nvPr/>
          </p:nvSpPr>
          <p:spPr bwMode="auto">
            <a:xfrm>
              <a:off x="3300" y="2911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90"/>
            <p:cNvSpPr>
              <a:spLocks noChangeShapeType="1"/>
            </p:cNvSpPr>
            <p:nvPr/>
          </p:nvSpPr>
          <p:spPr bwMode="auto">
            <a:xfrm>
              <a:off x="3300" y="2920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191"/>
            <p:cNvSpPr>
              <a:spLocks noChangeShapeType="1"/>
            </p:cNvSpPr>
            <p:nvPr/>
          </p:nvSpPr>
          <p:spPr bwMode="auto">
            <a:xfrm>
              <a:off x="3291" y="2930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3319" y="2865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3402" y="2096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3402" y="211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3402" y="2133"/>
              <a:ext cx="6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3393" y="2058"/>
              <a:ext cx="121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Freeform 197"/>
            <p:cNvSpPr>
              <a:spLocks/>
            </p:cNvSpPr>
            <p:nvPr/>
          </p:nvSpPr>
          <p:spPr bwMode="auto">
            <a:xfrm>
              <a:off x="2819" y="2114"/>
              <a:ext cx="574" cy="334"/>
            </a:xfrm>
            <a:custGeom>
              <a:avLst/>
              <a:gdLst>
                <a:gd name="T0" fmla="*/ 0 w 62"/>
                <a:gd name="T1" fmla="*/ 0 h 36"/>
                <a:gd name="T2" fmla="*/ 62 w 62"/>
                <a:gd name="T3" fmla="*/ 6 h 36"/>
                <a:gd name="T4" fmla="*/ 3 w 62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36">
                  <a:moveTo>
                    <a:pt x="0" y="0"/>
                  </a:moveTo>
                  <a:lnTo>
                    <a:pt x="62" y="6"/>
                  </a:lnTo>
                  <a:lnTo>
                    <a:pt x="3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8"/>
            <p:cNvSpPr>
              <a:spLocks noChangeShapeType="1"/>
            </p:cNvSpPr>
            <p:nvPr/>
          </p:nvSpPr>
          <p:spPr bwMode="auto">
            <a:xfrm flipH="1">
              <a:off x="2948" y="2225"/>
              <a:ext cx="445" cy="5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199"/>
            <p:cNvSpPr>
              <a:spLocks noChangeShapeType="1"/>
            </p:cNvSpPr>
            <p:nvPr/>
          </p:nvSpPr>
          <p:spPr bwMode="auto">
            <a:xfrm flipH="1">
              <a:off x="3412" y="2272"/>
              <a:ext cx="27" cy="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2721" y="3010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3</a:t>
              </a:r>
              <a:endParaRPr lang="ru-RU" altLang="ru-RU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2672" y="1705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4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4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на 1 коммутаторе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083594" y="1112967"/>
            <a:ext cx="5008685" cy="5497384"/>
            <a:chOff x="3187700" y="508000"/>
            <a:chExt cx="4116388" cy="4518025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3406775" y="508000"/>
              <a:ext cx="3059113" cy="1657350"/>
            </a:xfrm>
            <a:custGeom>
              <a:avLst/>
              <a:gdLst>
                <a:gd name="T0" fmla="*/ 11 w 168"/>
                <a:gd name="T1" fmla="*/ 32 h 91"/>
                <a:gd name="T2" fmla="*/ 22 w 168"/>
                <a:gd name="T3" fmla="*/ 80 h 91"/>
                <a:gd name="T4" fmla="*/ 78 w 168"/>
                <a:gd name="T5" fmla="*/ 82 h 91"/>
                <a:gd name="T6" fmla="*/ 80 w 168"/>
                <a:gd name="T7" fmla="*/ 32 h 91"/>
                <a:gd name="T8" fmla="*/ 131 w 168"/>
                <a:gd name="T9" fmla="*/ 32 h 91"/>
                <a:gd name="T10" fmla="*/ 135 w 168"/>
                <a:gd name="T11" fmla="*/ 72 h 91"/>
                <a:gd name="T12" fmla="*/ 163 w 168"/>
                <a:gd name="T13" fmla="*/ 70 h 91"/>
                <a:gd name="T14" fmla="*/ 154 w 168"/>
                <a:gd name="T15" fmla="*/ 32 h 91"/>
                <a:gd name="T16" fmla="*/ 11 w 168"/>
                <a:gd name="T17" fmla="*/ 3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1">
                  <a:moveTo>
                    <a:pt x="11" y="32"/>
                  </a:moveTo>
                  <a:cubicBezTo>
                    <a:pt x="0" y="36"/>
                    <a:pt x="7" y="73"/>
                    <a:pt x="22" y="80"/>
                  </a:cubicBezTo>
                  <a:cubicBezTo>
                    <a:pt x="34" y="86"/>
                    <a:pt x="61" y="91"/>
                    <a:pt x="78" y="82"/>
                  </a:cubicBezTo>
                  <a:cubicBezTo>
                    <a:pt x="93" y="74"/>
                    <a:pt x="69" y="43"/>
                    <a:pt x="80" y="32"/>
                  </a:cubicBezTo>
                  <a:cubicBezTo>
                    <a:pt x="92" y="20"/>
                    <a:pt x="117" y="22"/>
                    <a:pt x="131" y="32"/>
                  </a:cubicBezTo>
                  <a:cubicBezTo>
                    <a:pt x="142" y="40"/>
                    <a:pt x="127" y="62"/>
                    <a:pt x="135" y="72"/>
                  </a:cubicBezTo>
                  <a:cubicBezTo>
                    <a:pt x="141" y="79"/>
                    <a:pt x="159" y="79"/>
                    <a:pt x="163" y="70"/>
                  </a:cubicBezTo>
                  <a:cubicBezTo>
                    <a:pt x="168" y="58"/>
                    <a:pt x="161" y="43"/>
                    <a:pt x="154" y="32"/>
                  </a:cubicBezTo>
                  <a:cubicBezTo>
                    <a:pt x="135" y="0"/>
                    <a:pt x="17" y="29"/>
                    <a:pt x="11" y="32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5118100" y="1619250"/>
              <a:ext cx="236538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 flipV="1">
              <a:off x="3860800" y="1619250"/>
              <a:ext cx="92075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4335463" y="1619250"/>
              <a:ext cx="163512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733800" y="4297363"/>
              <a:ext cx="236538" cy="18256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606800" y="4606925"/>
              <a:ext cx="509588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660775" y="4514850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970338" y="4514850"/>
              <a:ext cx="19050" cy="36513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33825" y="45339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606800" y="4587875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62413" y="4514850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752850" y="429736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006850" y="429736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3716338" y="426085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679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71633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733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77031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806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824288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860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897313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1636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95287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98938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0685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025900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64331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660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697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73380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3752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787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824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843338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3879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91636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3382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952875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397033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00685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402590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043363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660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3697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787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3879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397033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0624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36242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3643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733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3824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3860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395287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40433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3679825" y="4533900"/>
              <a:ext cx="144463" cy="17463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3733800" y="1219200"/>
              <a:ext cx="236538" cy="200025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3606800" y="1528763"/>
              <a:ext cx="509588" cy="9048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660775" y="1455738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Rectangle 88"/>
            <p:cNvSpPr>
              <a:spLocks noChangeArrowheads="1"/>
            </p:cNvSpPr>
            <p:nvPr/>
          </p:nvSpPr>
          <p:spPr bwMode="auto">
            <a:xfrm>
              <a:off x="3970338" y="1455738"/>
              <a:ext cx="19050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3933825" y="14732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3606800" y="1528763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4062413" y="1455738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3752850" y="1236663"/>
              <a:ext cx="200025" cy="165100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" name="Line 93"/>
            <p:cNvSpPr>
              <a:spLocks noChangeShapeType="1"/>
            </p:cNvSpPr>
            <p:nvPr/>
          </p:nvSpPr>
          <p:spPr bwMode="auto">
            <a:xfrm>
              <a:off x="4006850" y="1236663"/>
              <a:ext cx="1588" cy="165100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3716338" y="1200150"/>
              <a:ext cx="273050" cy="238125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>
              <a:off x="3679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3716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Line 98"/>
            <p:cNvSpPr>
              <a:spLocks noChangeShapeType="1"/>
            </p:cNvSpPr>
            <p:nvPr/>
          </p:nvSpPr>
          <p:spPr bwMode="auto">
            <a:xfrm>
              <a:off x="3770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>
              <a:off x="3806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>
              <a:off x="3860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9" name="Line 102"/>
            <p:cNvSpPr>
              <a:spLocks noChangeShapeType="1"/>
            </p:cNvSpPr>
            <p:nvPr/>
          </p:nvSpPr>
          <p:spPr bwMode="auto">
            <a:xfrm>
              <a:off x="389731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>
              <a:off x="398938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3643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3660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3697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3752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0" name="Line 113"/>
            <p:cNvSpPr>
              <a:spLocks noChangeShapeType="1"/>
            </p:cNvSpPr>
            <p:nvPr/>
          </p:nvSpPr>
          <p:spPr bwMode="auto">
            <a:xfrm>
              <a:off x="3787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Line 114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3843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3" name="Line 116"/>
            <p:cNvSpPr>
              <a:spLocks noChangeShapeType="1"/>
            </p:cNvSpPr>
            <p:nvPr/>
          </p:nvSpPr>
          <p:spPr bwMode="auto">
            <a:xfrm>
              <a:off x="3879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393382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6" name="Line 119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120"/>
            <p:cNvSpPr>
              <a:spLocks noChangeShapeType="1"/>
            </p:cNvSpPr>
            <p:nvPr/>
          </p:nvSpPr>
          <p:spPr bwMode="auto">
            <a:xfrm>
              <a:off x="397033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122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>
              <a:off x="404336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>
              <a:off x="3660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2" name="Line 125"/>
            <p:cNvSpPr>
              <a:spLocks noChangeShapeType="1"/>
            </p:cNvSpPr>
            <p:nvPr/>
          </p:nvSpPr>
          <p:spPr bwMode="auto">
            <a:xfrm>
              <a:off x="3679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" name="Line 126"/>
            <p:cNvSpPr>
              <a:spLocks noChangeShapeType="1"/>
            </p:cNvSpPr>
            <p:nvPr/>
          </p:nvSpPr>
          <p:spPr bwMode="auto">
            <a:xfrm>
              <a:off x="369728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>
              <a:off x="3716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5" name="Line 128"/>
            <p:cNvSpPr>
              <a:spLocks noChangeShapeType="1"/>
            </p:cNvSpPr>
            <p:nvPr/>
          </p:nvSpPr>
          <p:spPr bwMode="auto">
            <a:xfrm>
              <a:off x="3752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6" name="Line 129"/>
            <p:cNvSpPr>
              <a:spLocks noChangeShapeType="1"/>
            </p:cNvSpPr>
            <p:nvPr/>
          </p:nvSpPr>
          <p:spPr bwMode="auto">
            <a:xfrm>
              <a:off x="37703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>
              <a:off x="3787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8" name="Line 131"/>
            <p:cNvSpPr>
              <a:spLocks noChangeShapeType="1"/>
            </p:cNvSpPr>
            <p:nvPr/>
          </p:nvSpPr>
          <p:spPr bwMode="auto">
            <a:xfrm>
              <a:off x="3806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9" name="Line 132"/>
            <p:cNvSpPr>
              <a:spLocks noChangeShapeType="1"/>
            </p:cNvSpPr>
            <p:nvPr/>
          </p:nvSpPr>
          <p:spPr bwMode="auto">
            <a:xfrm>
              <a:off x="3843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0" name="Line 133"/>
            <p:cNvSpPr>
              <a:spLocks noChangeShapeType="1"/>
            </p:cNvSpPr>
            <p:nvPr/>
          </p:nvSpPr>
          <p:spPr bwMode="auto">
            <a:xfrm>
              <a:off x="3879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1" name="Line 134"/>
            <p:cNvSpPr>
              <a:spLocks noChangeShapeType="1"/>
            </p:cNvSpPr>
            <p:nvPr/>
          </p:nvSpPr>
          <p:spPr bwMode="auto">
            <a:xfrm>
              <a:off x="3897313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2" name="Line 135"/>
            <p:cNvSpPr>
              <a:spLocks noChangeShapeType="1"/>
            </p:cNvSpPr>
            <p:nvPr/>
          </p:nvSpPr>
          <p:spPr bwMode="auto">
            <a:xfrm>
              <a:off x="393382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" name="Line 136"/>
            <p:cNvSpPr>
              <a:spLocks noChangeShapeType="1"/>
            </p:cNvSpPr>
            <p:nvPr/>
          </p:nvSpPr>
          <p:spPr bwMode="auto">
            <a:xfrm>
              <a:off x="397033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>
              <a:off x="398938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>
              <a:off x="402590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6" name="Line 139"/>
            <p:cNvSpPr>
              <a:spLocks noChangeShapeType="1"/>
            </p:cNvSpPr>
            <p:nvPr/>
          </p:nvSpPr>
          <p:spPr bwMode="auto">
            <a:xfrm>
              <a:off x="40624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7" name="Line 140"/>
            <p:cNvSpPr>
              <a:spLocks noChangeShapeType="1"/>
            </p:cNvSpPr>
            <p:nvPr/>
          </p:nvSpPr>
          <p:spPr bwMode="auto">
            <a:xfrm>
              <a:off x="36242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8" name="Line 141"/>
            <p:cNvSpPr>
              <a:spLocks noChangeShapeType="1"/>
            </p:cNvSpPr>
            <p:nvPr/>
          </p:nvSpPr>
          <p:spPr bwMode="auto">
            <a:xfrm>
              <a:off x="3643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679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0" name="Line 143"/>
            <p:cNvSpPr>
              <a:spLocks noChangeShapeType="1"/>
            </p:cNvSpPr>
            <p:nvPr/>
          </p:nvSpPr>
          <p:spPr bwMode="auto">
            <a:xfrm>
              <a:off x="3716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1" name="Line 144"/>
            <p:cNvSpPr>
              <a:spLocks noChangeShapeType="1"/>
            </p:cNvSpPr>
            <p:nvPr/>
          </p:nvSpPr>
          <p:spPr bwMode="auto">
            <a:xfrm>
              <a:off x="3733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>
              <a:off x="375285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" name="Line 146"/>
            <p:cNvSpPr>
              <a:spLocks noChangeShapeType="1"/>
            </p:cNvSpPr>
            <p:nvPr/>
          </p:nvSpPr>
          <p:spPr bwMode="auto">
            <a:xfrm>
              <a:off x="3770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>
              <a:off x="3806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5" name="Line 148"/>
            <p:cNvSpPr>
              <a:spLocks noChangeShapeType="1"/>
            </p:cNvSpPr>
            <p:nvPr/>
          </p:nvSpPr>
          <p:spPr bwMode="auto">
            <a:xfrm>
              <a:off x="3824288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6" name="Line 149"/>
            <p:cNvSpPr>
              <a:spLocks noChangeShapeType="1"/>
            </p:cNvSpPr>
            <p:nvPr/>
          </p:nvSpPr>
          <p:spPr bwMode="auto">
            <a:xfrm>
              <a:off x="3843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7" name="Line 150"/>
            <p:cNvSpPr>
              <a:spLocks noChangeShapeType="1"/>
            </p:cNvSpPr>
            <p:nvPr/>
          </p:nvSpPr>
          <p:spPr bwMode="auto">
            <a:xfrm>
              <a:off x="3860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8" name="Line 151"/>
            <p:cNvSpPr>
              <a:spLocks noChangeShapeType="1"/>
            </p:cNvSpPr>
            <p:nvPr/>
          </p:nvSpPr>
          <p:spPr bwMode="auto">
            <a:xfrm>
              <a:off x="389731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9" name="Line 152"/>
            <p:cNvSpPr>
              <a:spLocks noChangeShapeType="1"/>
            </p:cNvSpPr>
            <p:nvPr/>
          </p:nvSpPr>
          <p:spPr bwMode="auto">
            <a:xfrm>
              <a:off x="3933825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0" name="Line 153"/>
            <p:cNvSpPr>
              <a:spLocks noChangeShapeType="1"/>
            </p:cNvSpPr>
            <p:nvPr/>
          </p:nvSpPr>
          <p:spPr bwMode="auto">
            <a:xfrm>
              <a:off x="395287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Line 154"/>
            <p:cNvSpPr>
              <a:spLocks noChangeShapeType="1"/>
            </p:cNvSpPr>
            <p:nvPr/>
          </p:nvSpPr>
          <p:spPr bwMode="auto">
            <a:xfrm>
              <a:off x="398938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Line 155"/>
            <p:cNvSpPr>
              <a:spLocks noChangeShapeType="1"/>
            </p:cNvSpPr>
            <p:nvPr/>
          </p:nvSpPr>
          <p:spPr bwMode="auto">
            <a:xfrm>
              <a:off x="402590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Line 156"/>
            <p:cNvSpPr>
              <a:spLocks noChangeShapeType="1"/>
            </p:cNvSpPr>
            <p:nvPr/>
          </p:nvSpPr>
          <p:spPr bwMode="auto">
            <a:xfrm>
              <a:off x="40433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Rectangle 157"/>
            <p:cNvSpPr>
              <a:spLocks noChangeArrowheads="1"/>
            </p:cNvSpPr>
            <p:nvPr/>
          </p:nvSpPr>
          <p:spPr bwMode="auto">
            <a:xfrm>
              <a:off x="3679825" y="1455738"/>
              <a:ext cx="144463" cy="17462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3551238" y="3167063"/>
              <a:ext cx="236537" cy="20161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3424238" y="3495675"/>
              <a:ext cx="509587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3478213" y="3405188"/>
              <a:ext cx="382587" cy="73025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Rectangle 161"/>
            <p:cNvSpPr>
              <a:spLocks noChangeArrowheads="1"/>
            </p:cNvSpPr>
            <p:nvPr/>
          </p:nvSpPr>
          <p:spPr bwMode="auto">
            <a:xfrm>
              <a:off x="3770313" y="3405188"/>
              <a:ext cx="36512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9" name="Rectangle 162"/>
            <p:cNvSpPr>
              <a:spLocks noChangeArrowheads="1"/>
            </p:cNvSpPr>
            <p:nvPr/>
          </p:nvSpPr>
          <p:spPr bwMode="auto">
            <a:xfrm>
              <a:off x="3733800" y="3422650"/>
              <a:ext cx="109538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3424238" y="3478213"/>
              <a:ext cx="492125" cy="714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1" name="Line 164"/>
            <p:cNvSpPr>
              <a:spLocks noChangeShapeType="1"/>
            </p:cNvSpPr>
            <p:nvPr/>
          </p:nvSpPr>
          <p:spPr bwMode="auto">
            <a:xfrm>
              <a:off x="3879850" y="3405188"/>
              <a:ext cx="1588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2" name="Freeform 165"/>
            <p:cNvSpPr>
              <a:spLocks/>
            </p:cNvSpPr>
            <p:nvPr/>
          </p:nvSpPr>
          <p:spPr bwMode="auto">
            <a:xfrm>
              <a:off x="3570288" y="318611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" name="Line 166"/>
            <p:cNvSpPr>
              <a:spLocks noChangeShapeType="1"/>
            </p:cNvSpPr>
            <p:nvPr/>
          </p:nvSpPr>
          <p:spPr bwMode="auto">
            <a:xfrm>
              <a:off x="3806825" y="318611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3533775" y="314960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5" name="Line 168"/>
            <p:cNvSpPr>
              <a:spLocks noChangeShapeType="1"/>
            </p:cNvSpPr>
            <p:nvPr/>
          </p:nvSpPr>
          <p:spPr bwMode="auto">
            <a:xfrm>
              <a:off x="346075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6" name="Line 169"/>
            <p:cNvSpPr>
              <a:spLocks noChangeShapeType="1"/>
            </p:cNvSpPr>
            <p:nvPr/>
          </p:nvSpPr>
          <p:spPr bwMode="auto">
            <a:xfrm>
              <a:off x="349726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7" name="Line 170"/>
            <p:cNvSpPr>
              <a:spLocks noChangeShapeType="1"/>
            </p:cNvSpPr>
            <p:nvPr/>
          </p:nvSpPr>
          <p:spPr bwMode="auto">
            <a:xfrm>
              <a:off x="351472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8" name="Line 171"/>
            <p:cNvSpPr>
              <a:spLocks noChangeShapeType="1"/>
            </p:cNvSpPr>
            <p:nvPr/>
          </p:nvSpPr>
          <p:spPr bwMode="auto">
            <a:xfrm>
              <a:off x="355123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9" name="Line 172"/>
            <p:cNvSpPr>
              <a:spLocks noChangeShapeType="1"/>
            </p:cNvSpPr>
            <p:nvPr/>
          </p:nvSpPr>
          <p:spPr bwMode="auto">
            <a:xfrm>
              <a:off x="358775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173"/>
            <p:cNvSpPr>
              <a:spLocks noChangeShapeType="1"/>
            </p:cNvSpPr>
            <p:nvPr/>
          </p:nvSpPr>
          <p:spPr bwMode="auto">
            <a:xfrm>
              <a:off x="360680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174"/>
            <p:cNvSpPr>
              <a:spLocks noChangeShapeType="1"/>
            </p:cNvSpPr>
            <p:nvPr/>
          </p:nvSpPr>
          <p:spPr bwMode="auto">
            <a:xfrm>
              <a:off x="3643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Line 175"/>
            <p:cNvSpPr>
              <a:spLocks noChangeShapeType="1"/>
            </p:cNvSpPr>
            <p:nvPr/>
          </p:nvSpPr>
          <p:spPr bwMode="auto">
            <a:xfrm>
              <a:off x="3679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3" name="Line 176"/>
            <p:cNvSpPr>
              <a:spLocks noChangeShapeType="1"/>
            </p:cNvSpPr>
            <p:nvPr/>
          </p:nvSpPr>
          <p:spPr bwMode="auto">
            <a:xfrm>
              <a:off x="3697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Line 177"/>
            <p:cNvSpPr>
              <a:spLocks noChangeShapeType="1"/>
            </p:cNvSpPr>
            <p:nvPr/>
          </p:nvSpPr>
          <p:spPr bwMode="auto">
            <a:xfrm>
              <a:off x="373380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Line 178"/>
            <p:cNvSpPr>
              <a:spLocks noChangeShapeType="1"/>
            </p:cNvSpPr>
            <p:nvPr/>
          </p:nvSpPr>
          <p:spPr bwMode="auto">
            <a:xfrm>
              <a:off x="3770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6" name="Line 179"/>
            <p:cNvSpPr>
              <a:spLocks noChangeShapeType="1"/>
            </p:cNvSpPr>
            <p:nvPr/>
          </p:nvSpPr>
          <p:spPr bwMode="auto">
            <a:xfrm>
              <a:off x="378777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7" name="Line 180"/>
            <p:cNvSpPr>
              <a:spLocks noChangeShapeType="1"/>
            </p:cNvSpPr>
            <p:nvPr/>
          </p:nvSpPr>
          <p:spPr bwMode="auto">
            <a:xfrm>
              <a:off x="3806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8" name="Line 181"/>
            <p:cNvSpPr>
              <a:spLocks noChangeShapeType="1"/>
            </p:cNvSpPr>
            <p:nvPr/>
          </p:nvSpPr>
          <p:spPr bwMode="auto">
            <a:xfrm>
              <a:off x="3824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Line 182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0" name="Line 183"/>
            <p:cNvSpPr>
              <a:spLocks noChangeShapeType="1"/>
            </p:cNvSpPr>
            <p:nvPr/>
          </p:nvSpPr>
          <p:spPr bwMode="auto">
            <a:xfrm>
              <a:off x="351472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1" name="Line 184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Line 185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3" name="Line 186"/>
            <p:cNvSpPr>
              <a:spLocks noChangeShapeType="1"/>
            </p:cNvSpPr>
            <p:nvPr/>
          </p:nvSpPr>
          <p:spPr bwMode="auto">
            <a:xfrm>
              <a:off x="360680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" name="Line 187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5" name="Line 188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6" name="Line 189"/>
            <p:cNvSpPr>
              <a:spLocks noChangeShapeType="1"/>
            </p:cNvSpPr>
            <p:nvPr/>
          </p:nvSpPr>
          <p:spPr bwMode="auto">
            <a:xfrm>
              <a:off x="3697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7" name="Line 190"/>
            <p:cNvSpPr>
              <a:spLocks noChangeShapeType="1"/>
            </p:cNvSpPr>
            <p:nvPr/>
          </p:nvSpPr>
          <p:spPr bwMode="auto">
            <a:xfrm>
              <a:off x="3716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8" name="Line 191"/>
            <p:cNvSpPr>
              <a:spLocks noChangeShapeType="1"/>
            </p:cNvSpPr>
            <p:nvPr/>
          </p:nvSpPr>
          <p:spPr bwMode="auto">
            <a:xfrm>
              <a:off x="37338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192"/>
            <p:cNvSpPr>
              <a:spLocks noChangeShapeType="1"/>
            </p:cNvSpPr>
            <p:nvPr/>
          </p:nvSpPr>
          <p:spPr bwMode="auto">
            <a:xfrm>
              <a:off x="37528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193"/>
            <p:cNvSpPr>
              <a:spLocks noChangeShapeType="1"/>
            </p:cNvSpPr>
            <p:nvPr/>
          </p:nvSpPr>
          <p:spPr bwMode="auto">
            <a:xfrm>
              <a:off x="3787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Line 194"/>
            <p:cNvSpPr>
              <a:spLocks noChangeShapeType="1"/>
            </p:cNvSpPr>
            <p:nvPr/>
          </p:nvSpPr>
          <p:spPr bwMode="auto">
            <a:xfrm>
              <a:off x="380682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Line 195"/>
            <p:cNvSpPr>
              <a:spLocks noChangeShapeType="1"/>
            </p:cNvSpPr>
            <p:nvPr/>
          </p:nvSpPr>
          <p:spPr bwMode="auto">
            <a:xfrm>
              <a:off x="3824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196"/>
            <p:cNvSpPr>
              <a:spLocks noChangeShapeType="1"/>
            </p:cNvSpPr>
            <p:nvPr/>
          </p:nvSpPr>
          <p:spPr bwMode="auto">
            <a:xfrm>
              <a:off x="3843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197"/>
            <p:cNvSpPr>
              <a:spLocks noChangeShapeType="1"/>
            </p:cNvSpPr>
            <p:nvPr/>
          </p:nvSpPr>
          <p:spPr bwMode="auto">
            <a:xfrm>
              <a:off x="34417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198"/>
            <p:cNvSpPr>
              <a:spLocks noChangeShapeType="1"/>
            </p:cNvSpPr>
            <p:nvPr/>
          </p:nvSpPr>
          <p:spPr bwMode="auto">
            <a:xfrm>
              <a:off x="34607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199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200"/>
            <p:cNvSpPr>
              <a:spLocks noChangeShapeType="1"/>
            </p:cNvSpPr>
            <p:nvPr/>
          </p:nvSpPr>
          <p:spPr bwMode="auto">
            <a:xfrm>
              <a:off x="3497263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201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202"/>
            <p:cNvSpPr>
              <a:spLocks noChangeShapeType="1"/>
            </p:cNvSpPr>
            <p:nvPr/>
          </p:nvSpPr>
          <p:spPr bwMode="auto">
            <a:xfrm>
              <a:off x="355123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203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204"/>
            <p:cNvSpPr>
              <a:spLocks noChangeShapeType="1"/>
            </p:cNvSpPr>
            <p:nvPr/>
          </p:nvSpPr>
          <p:spPr bwMode="auto">
            <a:xfrm>
              <a:off x="358775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205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Line 206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204" name="Group 408"/>
            <p:cNvGrpSpPr>
              <a:grpSpLocks/>
            </p:cNvGrpSpPr>
            <p:nvPr/>
          </p:nvGrpSpPr>
          <p:grpSpPr bwMode="auto">
            <a:xfrm>
              <a:off x="3460750" y="1200150"/>
              <a:ext cx="2149475" cy="3479800"/>
              <a:chOff x="2180" y="756"/>
              <a:chExt cx="1354" cy="2192"/>
            </a:xfrm>
          </p:grpSpPr>
          <p:sp>
            <p:nvSpPr>
              <p:cNvPr id="205" name="Line 208"/>
              <p:cNvSpPr>
                <a:spLocks noChangeShapeType="1"/>
              </p:cNvSpPr>
              <p:nvPr/>
            </p:nvSpPr>
            <p:spPr bwMode="auto">
              <a:xfrm>
                <a:off x="231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" name="Line 209"/>
              <p:cNvSpPr>
                <a:spLocks noChangeShapeType="1"/>
              </p:cNvSpPr>
              <p:nvPr/>
            </p:nvSpPr>
            <p:spPr bwMode="auto">
              <a:xfrm>
                <a:off x="234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236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" name="Line 211"/>
              <p:cNvSpPr>
                <a:spLocks noChangeShapeType="1"/>
              </p:cNvSpPr>
              <p:nvPr/>
            </p:nvSpPr>
            <p:spPr bwMode="auto">
              <a:xfrm>
                <a:off x="2375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" name="Line 212"/>
              <p:cNvSpPr>
                <a:spLocks noChangeShapeType="1"/>
              </p:cNvSpPr>
              <p:nvPr/>
            </p:nvSpPr>
            <p:spPr bwMode="auto">
              <a:xfrm>
                <a:off x="239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" name="Line 213"/>
              <p:cNvSpPr>
                <a:spLocks noChangeShapeType="1"/>
              </p:cNvSpPr>
              <p:nvPr/>
            </p:nvSpPr>
            <p:spPr bwMode="auto">
              <a:xfrm>
                <a:off x="242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" name="Line 214"/>
              <p:cNvSpPr>
                <a:spLocks noChangeShapeType="1"/>
              </p:cNvSpPr>
              <p:nvPr/>
            </p:nvSpPr>
            <p:spPr bwMode="auto">
              <a:xfrm>
                <a:off x="2432" y="2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" name="Line 215"/>
              <p:cNvSpPr>
                <a:spLocks noChangeShapeType="1"/>
              </p:cNvSpPr>
              <p:nvPr/>
            </p:nvSpPr>
            <p:spPr bwMode="auto">
              <a:xfrm>
                <a:off x="244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" name="Line 216"/>
              <p:cNvSpPr>
                <a:spLocks noChangeShapeType="1"/>
              </p:cNvSpPr>
              <p:nvPr/>
            </p:nvSpPr>
            <p:spPr bwMode="auto">
              <a:xfrm>
                <a:off x="2180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" name="Line 217"/>
              <p:cNvSpPr>
                <a:spLocks noChangeShapeType="1"/>
              </p:cNvSpPr>
              <p:nvPr/>
            </p:nvSpPr>
            <p:spPr bwMode="auto">
              <a:xfrm>
                <a:off x="2203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Line 218"/>
              <p:cNvSpPr>
                <a:spLocks noChangeShapeType="1"/>
              </p:cNvSpPr>
              <p:nvPr/>
            </p:nvSpPr>
            <p:spPr bwMode="auto">
              <a:xfrm>
                <a:off x="2214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Line 219"/>
              <p:cNvSpPr>
                <a:spLocks noChangeShapeType="1"/>
              </p:cNvSpPr>
              <p:nvPr/>
            </p:nvSpPr>
            <p:spPr bwMode="auto">
              <a:xfrm>
                <a:off x="2237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Line 220"/>
              <p:cNvSpPr>
                <a:spLocks noChangeShapeType="1"/>
              </p:cNvSpPr>
              <p:nvPr/>
            </p:nvSpPr>
            <p:spPr bwMode="auto">
              <a:xfrm>
                <a:off x="2260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Line 221"/>
              <p:cNvSpPr>
                <a:spLocks noChangeShapeType="1"/>
              </p:cNvSpPr>
              <p:nvPr/>
            </p:nvSpPr>
            <p:spPr bwMode="auto">
              <a:xfrm>
                <a:off x="2272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9" name="Line 222"/>
              <p:cNvSpPr>
                <a:spLocks noChangeShapeType="1"/>
              </p:cNvSpPr>
              <p:nvPr/>
            </p:nvSpPr>
            <p:spPr bwMode="auto">
              <a:xfrm>
                <a:off x="2283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0" name="Line 223"/>
              <p:cNvSpPr>
                <a:spLocks noChangeShapeType="1"/>
              </p:cNvSpPr>
              <p:nvPr/>
            </p:nvSpPr>
            <p:spPr bwMode="auto">
              <a:xfrm>
                <a:off x="229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1" name="Line 224"/>
              <p:cNvSpPr>
                <a:spLocks noChangeShapeType="1"/>
              </p:cNvSpPr>
              <p:nvPr/>
            </p:nvSpPr>
            <p:spPr bwMode="auto">
              <a:xfrm>
                <a:off x="231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2" name="Line 225"/>
              <p:cNvSpPr>
                <a:spLocks noChangeShapeType="1"/>
              </p:cNvSpPr>
              <p:nvPr/>
            </p:nvSpPr>
            <p:spPr bwMode="auto">
              <a:xfrm>
                <a:off x="2341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3" name="Line 226"/>
              <p:cNvSpPr>
                <a:spLocks noChangeShapeType="1"/>
              </p:cNvSpPr>
              <p:nvPr/>
            </p:nvSpPr>
            <p:spPr bwMode="auto">
              <a:xfrm>
                <a:off x="235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4" name="Line 227"/>
              <p:cNvSpPr>
                <a:spLocks noChangeShapeType="1"/>
              </p:cNvSpPr>
              <p:nvPr/>
            </p:nvSpPr>
            <p:spPr bwMode="auto">
              <a:xfrm>
                <a:off x="237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" name="Line 228"/>
              <p:cNvSpPr>
                <a:spLocks noChangeShapeType="1"/>
              </p:cNvSpPr>
              <p:nvPr/>
            </p:nvSpPr>
            <p:spPr bwMode="auto">
              <a:xfrm>
                <a:off x="239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>
                <a:off x="2409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7" name="Line 230"/>
              <p:cNvSpPr>
                <a:spLocks noChangeShapeType="1"/>
              </p:cNvSpPr>
              <p:nvPr/>
            </p:nvSpPr>
            <p:spPr bwMode="auto">
              <a:xfrm>
                <a:off x="243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8" name="Rectangle 231"/>
              <p:cNvSpPr>
                <a:spLocks noChangeArrowheads="1"/>
              </p:cNvSpPr>
              <p:nvPr/>
            </p:nvSpPr>
            <p:spPr bwMode="auto">
              <a:xfrm>
                <a:off x="2191" y="2156"/>
                <a:ext cx="104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9" name="Freeform 232"/>
              <p:cNvSpPr>
                <a:spLocks/>
              </p:cNvSpPr>
              <p:nvPr/>
            </p:nvSpPr>
            <p:spPr bwMode="auto">
              <a:xfrm>
                <a:off x="2777" y="2707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2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2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2" y="10"/>
                      <a:pt x="12" y="10"/>
                    </a:cubicBezTo>
                    <a:lnTo>
                      <a:pt x="1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0" name="Freeform 233"/>
              <p:cNvSpPr>
                <a:spLocks/>
              </p:cNvSpPr>
              <p:nvPr/>
            </p:nvSpPr>
            <p:spPr bwMode="auto">
              <a:xfrm>
                <a:off x="2696" y="2902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1" name="Freeform 234"/>
              <p:cNvSpPr>
                <a:spLocks/>
              </p:cNvSpPr>
              <p:nvPr/>
            </p:nvSpPr>
            <p:spPr bwMode="auto">
              <a:xfrm>
                <a:off x="2719" y="2844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2" name="Rectangle 235"/>
              <p:cNvSpPr>
                <a:spLocks noChangeArrowheads="1"/>
              </p:cNvSpPr>
              <p:nvPr/>
            </p:nvSpPr>
            <p:spPr bwMode="auto">
              <a:xfrm>
                <a:off x="2914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3" name="Rectangle 236"/>
              <p:cNvSpPr>
                <a:spLocks noChangeArrowheads="1"/>
              </p:cNvSpPr>
              <p:nvPr/>
            </p:nvSpPr>
            <p:spPr bwMode="auto">
              <a:xfrm>
                <a:off x="2891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4" name="Freeform 237"/>
              <p:cNvSpPr>
                <a:spLocks/>
              </p:cNvSpPr>
              <p:nvPr/>
            </p:nvSpPr>
            <p:spPr bwMode="auto">
              <a:xfrm>
                <a:off x="2696" y="2890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4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" name="Line 238"/>
              <p:cNvSpPr>
                <a:spLocks noChangeShapeType="1"/>
              </p:cNvSpPr>
              <p:nvPr/>
            </p:nvSpPr>
            <p:spPr bwMode="auto">
              <a:xfrm>
                <a:off x="2983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Freeform 239"/>
              <p:cNvSpPr>
                <a:spLocks/>
              </p:cNvSpPr>
              <p:nvPr/>
            </p:nvSpPr>
            <p:spPr bwMode="auto">
              <a:xfrm>
                <a:off x="2788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7" name="Line 240"/>
              <p:cNvSpPr>
                <a:spLocks noChangeShapeType="1"/>
              </p:cNvSpPr>
              <p:nvPr/>
            </p:nvSpPr>
            <p:spPr bwMode="auto">
              <a:xfrm>
                <a:off x="2937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Freeform 241"/>
              <p:cNvSpPr>
                <a:spLocks/>
              </p:cNvSpPr>
              <p:nvPr/>
            </p:nvSpPr>
            <p:spPr bwMode="auto">
              <a:xfrm>
                <a:off x="2765" y="2684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9" name="Line 242"/>
              <p:cNvSpPr>
                <a:spLocks noChangeShapeType="1"/>
              </p:cNvSpPr>
              <p:nvPr/>
            </p:nvSpPr>
            <p:spPr bwMode="auto">
              <a:xfrm>
                <a:off x="2719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0" name="Line 243"/>
              <p:cNvSpPr>
                <a:spLocks noChangeShapeType="1"/>
              </p:cNvSpPr>
              <p:nvPr/>
            </p:nvSpPr>
            <p:spPr bwMode="auto">
              <a:xfrm>
                <a:off x="2731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1" name="Line 244"/>
              <p:cNvSpPr>
                <a:spLocks noChangeShapeType="1"/>
              </p:cNvSpPr>
              <p:nvPr/>
            </p:nvSpPr>
            <p:spPr bwMode="auto">
              <a:xfrm>
                <a:off x="2742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2" name="Line 245"/>
              <p:cNvSpPr>
                <a:spLocks noChangeShapeType="1"/>
              </p:cNvSpPr>
              <p:nvPr/>
            </p:nvSpPr>
            <p:spPr bwMode="auto">
              <a:xfrm>
                <a:off x="275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3" name="Line 246"/>
              <p:cNvSpPr>
                <a:spLocks noChangeShapeType="1"/>
              </p:cNvSpPr>
              <p:nvPr/>
            </p:nvSpPr>
            <p:spPr bwMode="auto">
              <a:xfrm>
                <a:off x="277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" name="Line 247"/>
              <p:cNvSpPr>
                <a:spLocks noChangeShapeType="1"/>
              </p:cNvSpPr>
              <p:nvPr/>
            </p:nvSpPr>
            <p:spPr bwMode="auto">
              <a:xfrm>
                <a:off x="280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" name="Line 248"/>
              <p:cNvSpPr>
                <a:spLocks noChangeShapeType="1"/>
              </p:cNvSpPr>
              <p:nvPr/>
            </p:nvSpPr>
            <p:spPr bwMode="auto">
              <a:xfrm>
                <a:off x="281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" name="Line 249"/>
              <p:cNvSpPr>
                <a:spLocks noChangeShapeType="1"/>
              </p:cNvSpPr>
              <p:nvPr/>
            </p:nvSpPr>
            <p:spPr bwMode="auto">
              <a:xfrm>
                <a:off x="283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7" name="Line 250"/>
              <p:cNvSpPr>
                <a:spLocks noChangeShapeType="1"/>
              </p:cNvSpPr>
              <p:nvPr/>
            </p:nvSpPr>
            <p:spPr bwMode="auto">
              <a:xfrm>
                <a:off x="285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8" name="Line 251"/>
              <p:cNvSpPr>
                <a:spLocks noChangeShapeType="1"/>
              </p:cNvSpPr>
              <p:nvPr/>
            </p:nvSpPr>
            <p:spPr bwMode="auto">
              <a:xfrm>
                <a:off x="286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9" name="Line 252"/>
              <p:cNvSpPr>
                <a:spLocks noChangeShapeType="1"/>
              </p:cNvSpPr>
              <p:nvPr/>
            </p:nvSpPr>
            <p:spPr bwMode="auto">
              <a:xfrm>
                <a:off x="289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0" name="Line 253"/>
              <p:cNvSpPr>
                <a:spLocks noChangeShapeType="1"/>
              </p:cNvSpPr>
              <p:nvPr/>
            </p:nvSpPr>
            <p:spPr bwMode="auto">
              <a:xfrm>
                <a:off x="2914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1" name="Line 254"/>
              <p:cNvSpPr>
                <a:spLocks noChangeShapeType="1"/>
              </p:cNvSpPr>
              <p:nvPr/>
            </p:nvSpPr>
            <p:spPr bwMode="auto">
              <a:xfrm>
                <a:off x="292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Line 255"/>
              <p:cNvSpPr>
                <a:spLocks noChangeShapeType="1"/>
              </p:cNvSpPr>
              <p:nvPr/>
            </p:nvSpPr>
            <p:spPr bwMode="auto">
              <a:xfrm>
                <a:off x="293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3" name="Line 256"/>
              <p:cNvSpPr>
                <a:spLocks noChangeShapeType="1"/>
              </p:cNvSpPr>
              <p:nvPr/>
            </p:nvSpPr>
            <p:spPr bwMode="auto">
              <a:xfrm>
                <a:off x="294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Line 257"/>
              <p:cNvSpPr>
                <a:spLocks noChangeShapeType="1"/>
              </p:cNvSpPr>
              <p:nvPr/>
            </p:nvSpPr>
            <p:spPr bwMode="auto">
              <a:xfrm>
                <a:off x="2731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Line 258"/>
              <p:cNvSpPr>
                <a:spLocks noChangeShapeType="1"/>
              </p:cNvSpPr>
              <p:nvPr/>
            </p:nvSpPr>
            <p:spPr bwMode="auto">
              <a:xfrm>
                <a:off x="2754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" name="Line 259"/>
              <p:cNvSpPr>
                <a:spLocks noChangeShapeType="1"/>
              </p:cNvSpPr>
              <p:nvPr/>
            </p:nvSpPr>
            <p:spPr bwMode="auto">
              <a:xfrm>
                <a:off x="276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7" name="Line 260"/>
              <p:cNvSpPr>
                <a:spLocks noChangeShapeType="1"/>
              </p:cNvSpPr>
              <p:nvPr/>
            </p:nvSpPr>
            <p:spPr bwMode="auto">
              <a:xfrm>
                <a:off x="278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8" name="Line 261"/>
              <p:cNvSpPr>
                <a:spLocks noChangeShapeType="1"/>
              </p:cNvSpPr>
              <p:nvPr/>
            </p:nvSpPr>
            <p:spPr bwMode="auto">
              <a:xfrm>
                <a:off x="281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9" name="Line 262"/>
              <p:cNvSpPr>
                <a:spLocks noChangeShapeType="1"/>
              </p:cNvSpPr>
              <p:nvPr/>
            </p:nvSpPr>
            <p:spPr bwMode="auto">
              <a:xfrm>
                <a:off x="282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0" name="Line 263"/>
              <p:cNvSpPr>
                <a:spLocks noChangeShapeType="1"/>
              </p:cNvSpPr>
              <p:nvPr/>
            </p:nvSpPr>
            <p:spPr bwMode="auto">
              <a:xfrm>
                <a:off x="284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1" name="Line 264"/>
              <p:cNvSpPr>
                <a:spLocks noChangeShapeType="1"/>
              </p:cNvSpPr>
              <p:nvPr/>
            </p:nvSpPr>
            <p:spPr bwMode="auto">
              <a:xfrm>
                <a:off x="286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2" name="Line 265"/>
              <p:cNvSpPr>
                <a:spLocks noChangeShapeType="1"/>
              </p:cNvSpPr>
              <p:nvPr/>
            </p:nvSpPr>
            <p:spPr bwMode="auto">
              <a:xfrm>
                <a:off x="288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3" name="Line 266"/>
              <p:cNvSpPr>
                <a:spLocks noChangeShapeType="1"/>
              </p:cNvSpPr>
              <p:nvPr/>
            </p:nvSpPr>
            <p:spPr bwMode="auto">
              <a:xfrm>
                <a:off x="289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4" name="Line 267"/>
              <p:cNvSpPr>
                <a:spLocks noChangeShapeType="1"/>
              </p:cNvSpPr>
              <p:nvPr/>
            </p:nvSpPr>
            <p:spPr bwMode="auto">
              <a:xfrm>
                <a:off x="290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5" name="Line 268"/>
              <p:cNvSpPr>
                <a:spLocks noChangeShapeType="1"/>
              </p:cNvSpPr>
              <p:nvPr/>
            </p:nvSpPr>
            <p:spPr bwMode="auto">
              <a:xfrm>
                <a:off x="2926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6" name="Line 269"/>
              <p:cNvSpPr>
                <a:spLocks noChangeShapeType="1"/>
              </p:cNvSpPr>
              <p:nvPr/>
            </p:nvSpPr>
            <p:spPr bwMode="auto">
              <a:xfrm>
                <a:off x="293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7" name="Line 270"/>
              <p:cNvSpPr>
                <a:spLocks noChangeShapeType="1"/>
              </p:cNvSpPr>
              <p:nvPr/>
            </p:nvSpPr>
            <p:spPr bwMode="auto">
              <a:xfrm>
                <a:off x="294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8" name="Line 271"/>
              <p:cNvSpPr>
                <a:spLocks noChangeShapeType="1"/>
              </p:cNvSpPr>
              <p:nvPr/>
            </p:nvSpPr>
            <p:spPr bwMode="auto">
              <a:xfrm>
                <a:off x="296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9" name="Line 272"/>
              <p:cNvSpPr>
                <a:spLocks noChangeShapeType="1"/>
              </p:cNvSpPr>
              <p:nvPr/>
            </p:nvSpPr>
            <p:spPr bwMode="auto">
              <a:xfrm>
                <a:off x="27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0" name="Line 273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1" name="Line 274"/>
              <p:cNvSpPr>
                <a:spLocks noChangeShapeType="1"/>
              </p:cNvSpPr>
              <p:nvPr/>
            </p:nvSpPr>
            <p:spPr bwMode="auto">
              <a:xfrm>
                <a:off x="273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2" name="Line 275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3" name="Line 276"/>
              <p:cNvSpPr>
                <a:spLocks noChangeShapeType="1"/>
              </p:cNvSpPr>
              <p:nvPr/>
            </p:nvSpPr>
            <p:spPr bwMode="auto">
              <a:xfrm>
                <a:off x="276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4" name="Line 277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5" name="Line 278"/>
              <p:cNvSpPr>
                <a:spLocks noChangeShapeType="1"/>
              </p:cNvSpPr>
              <p:nvPr/>
            </p:nvSpPr>
            <p:spPr bwMode="auto">
              <a:xfrm>
                <a:off x="278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" name="Line 279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7" name="Line 280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8" name="Line 281"/>
              <p:cNvSpPr>
                <a:spLocks noChangeShapeType="1"/>
              </p:cNvSpPr>
              <p:nvPr/>
            </p:nvSpPr>
            <p:spPr bwMode="auto">
              <a:xfrm>
                <a:off x="284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9" name="Line 282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0" name="Line 283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1" name="Line 284"/>
              <p:cNvSpPr>
                <a:spLocks noChangeShapeType="1"/>
              </p:cNvSpPr>
              <p:nvPr/>
            </p:nvSpPr>
            <p:spPr bwMode="auto">
              <a:xfrm>
                <a:off x="290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2" name="Line 285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3" name="Line 286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4" name="Line 287"/>
              <p:cNvSpPr>
                <a:spLocks noChangeShapeType="1"/>
              </p:cNvSpPr>
              <p:nvPr/>
            </p:nvSpPr>
            <p:spPr bwMode="auto">
              <a:xfrm>
                <a:off x="296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5" name="Line 288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6" name="Line 289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" name="Line 290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" name="Line 291"/>
              <p:cNvSpPr>
                <a:spLocks noChangeShapeType="1"/>
              </p:cNvSpPr>
              <p:nvPr/>
            </p:nvSpPr>
            <p:spPr bwMode="auto">
              <a:xfrm>
                <a:off x="275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9" name="Line 292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0" name="Line 293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1" name="Line 294"/>
              <p:cNvSpPr>
                <a:spLocks noChangeShapeType="1"/>
              </p:cNvSpPr>
              <p:nvPr/>
            </p:nvSpPr>
            <p:spPr bwMode="auto">
              <a:xfrm>
                <a:off x="281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2" name="Line 295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" name="Line 296"/>
              <p:cNvSpPr>
                <a:spLocks noChangeShapeType="1"/>
              </p:cNvSpPr>
              <p:nvPr/>
            </p:nvSpPr>
            <p:spPr bwMode="auto">
              <a:xfrm>
                <a:off x="283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4" name="Line 297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5" name="Line 298"/>
              <p:cNvSpPr>
                <a:spLocks noChangeShapeType="1"/>
              </p:cNvSpPr>
              <p:nvPr/>
            </p:nvSpPr>
            <p:spPr bwMode="auto">
              <a:xfrm>
                <a:off x="286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6" name="Line 299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7" name="Line 300"/>
              <p:cNvSpPr>
                <a:spLocks noChangeShapeType="1"/>
              </p:cNvSpPr>
              <p:nvPr/>
            </p:nvSpPr>
            <p:spPr bwMode="auto">
              <a:xfrm>
                <a:off x="289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8" name="Line 301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" name="Line 302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0" name="Line 303"/>
              <p:cNvSpPr>
                <a:spLocks noChangeShapeType="1"/>
              </p:cNvSpPr>
              <p:nvPr/>
            </p:nvSpPr>
            <p:spPr bwMode="auto">
              <a:xfrm>
                <a:off x="294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1" name="Line 304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2" name="Rectangle 305"/>
              <p:cNvSpPr>
                <a:spLocks noChangeArrowheads="1"/>
              </p:cNvSpPr>
              <p:nvPr/>
            </p:nvSpPr>
            <p:spPr bwMode="auto">
              <a:xfrm>
                <a:off x="2731" y="2856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3" name="Freeform 306"/>
              <p:cNvSpPr>
                <a:spLocks/>
              </p:cNvSpPr>
              <p:nvPr/>
            </p:nvSpPr>
            <p:spPr bwMode="auto">
              <a:xfrm>
                <a:off x="2777" y="768"/>
                <a:ext cx="149" cy="126"/>
              </a:xfrm>
              <a:custGeom>
                <a:avLst/>
                <a:gdLst>
                  <a:gd name="T0" fmla="*/ 1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1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" name="Freeform 307"/>
              <p:cNvSpPr>
                <a:spLocks/>
              </p:cNvSpPr>
              <p:nvPr/>
            </p:nvSpPr>
            <p:spPr bwMode="auto">
              <a:xfrm>
                <a:off x="2696" y="963"/>
                <a:ext cx="322" cy="57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5" name="Freeform 308"/>
              <p:cNvSpPr>
                <a:spLocks/>
              </p:cNvSpPr>
              <p:nvPr/>
            </p:nvSpPr>
            <p:spPr bwMode="auto">
              <a:xfrm>
                <a:off x="2719" y="917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6" name="Rectangle 309"/>
              <p:cNvSpPr>
                <a:spLocks noChangeArrowheads="1"/>
              </p:cNvSpPr>
              <p:nvPr/>
            </p:nvSpPr>
            <p:spPr bwMode="auto">
              <a:xfrm>
                <a:off x="2914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" name="Rectangle 310"/>
              <p:cNvSpPr>
                <a:spLocks noChangeArrowheads="1"/>
              </p:cNvSpPr>
              <p:nvPr/>
            </p:nvSpPr>
            <p:spPr bwMode="auto">
              <a:xfrm>
                <a:off x="2891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8" name="Freeform 311"/>
              <p:cNvSpPr>
                <a:spLocks/>
              </p:cNvSpPr>
              <p:nvPr/>
            </p:nvSpPr>
            <p:spPr bwMode="auto">
              <a:xfrm>
                <a:off x="2696" y="963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9" name="Line 312"/>
              <p:cNvSpPr>
                <a:spLocks noChangeShapeType="1"/>
              </p:cNvSpPr>
              <p:nvPr/>
            </p:nvSpPr>
            <p:spPr bwMode="auto">
              <a:xfrm>
                <a:off x="2983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0" name="Freeform 313"/>
              <p:cNvSpPr>
                <a:spLocks/>
              </p:cNvSpPr>
              <p:nvPr/>
            </p:nvSpPr>
            <p:spPr bwMode="auto">
              <a:xfrm>
                <a:off x="2788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1" name="Line 314"/>
              <p:cNvSpPr>
                <a:spLocks noChangeShapeType="1"/>
              </p:cNvSpPr>
              <p:nvPr/>
            </p:nvSpPr>
            <p:spPr bwMode="auto">
              <a:xfrm>
                <a:off x="2937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2" name="Freeform 315"/>
              <p:cNvSpPr>
                <a:spLocks/>
              </p:cNvSpPr>
              <p:nvPr/>
            </p:nvSpPr>
            <p:spPr bwMode="auto">
              <a:xfrm>
                <a:off x="2765" y="756"/>
                <a:ext cx="172" cy="150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3" name="Line 316"/>
              <p:cNvSpPr>
                <a:spLocks noChangeShapeType="1"/>
              </p:cNvSpPr>
              <p:nvPr/>
            </p:nvSpPr>
            <p:spPr bwMode="auto">
              <a:xfrm>
                <a:off x="27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4" name="Line 317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5" name="Line 318"/>
              <p:cNvSpPr>
                <a:spLocks noChangeShapeType="1"/>
              </p:cNvSpPr>
              <p:nvPr/>
            </p:nvSpPr>
            <p:spPr bwMode="auto">
              <a:xfrm>
                <a:off x="27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6" name="Line 319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7" name="Line 320"/>
              <p:cNvSpPr>
                <a:spLocks noChangeShapeType="1"/>
              </p:cNvSpPr>
              <p:nvPr/>
            </p:nvSpPr>
            <p:spPr bwMode="auto">
              <a:xfrm>
                <a:off x="27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8" name="Line 321"/>
              <p:cNvSpPr>
                <a:spLocks noChangeShapeType="1"/>
              </p:cNvSpPr>
              <p:nvPr/>
            </p:nvSpPr>
            <p:spPr bwMode="auto">
              <a:xfrm>
                <a:off x="280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9" name="Line 322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0" name="Line 323"/>
              <p:cNvSpPr>
                <a:spLocks noChangeShapeType="1"/>
              </p:cNvSpPr>
              <p:nvPr/>
            </p:nvSpPr>
            <p:spPr bwMode="auto">
              <a:xfrm>
                <a:off x="283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1" name="Line 324"/>
              <p:cNvSpPr>
                <a:spLocks noChangeShapeType="1"/>
              </p:cNvSpPr>
              <p:nvPr/>
            </p:nvSpPr>
            <p:spPr bwMode="auto">
              <a:xfrm>
                <a:off x="285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2" name="Line 325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3" name="Line 326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4" name="Line 327"/>
              <p:cNvSpPr>
                <a:spLocks noChangeShapeType="1"/>
              </p:cNvSpPr>
              <p:nvPr/>
            </p:nvSpPr>
            <p:spPr bwMode="auto">
              <a:xfrm>
                <a:off x="291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5" name="Line 328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6" name="Line 329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" name="Line 330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" name="Line 331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9" name="Line 332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0" name="Line 333"/>
              <p:cNvSpPr>
                <a:spLocks noChangeShapeType="1"/>
              </p:cNvSpPr>
              <p:nvPr/>
            </p:nvSpPr>
            <p:spPr bwMode="auto">
              <a:xfrm>
                <a:off x="27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1" name="Line 334"/>
              <p:cNvSpPr>
                <a:spLocks noChangeShapeType="1"/>
              </p:cNvSpPr>
              <p:nvPr/>
            </p:nvSpPr>
            <p:spPr bwMode="auto">
              <a:xfrm>
                <a:off x="278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2" name="Line 335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3" name="Line 336"/>
              <p:cNvSpPr>
                <a:spLocks noChangeShapeType="1"/>
              </p:cNvSpPr>
              <p:nvPr/>
            </p:nvSpPr>
            <p:spPr bwMode="auto">
              <a:xfrm>
                <a:off x="282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4" name="Line 337"/>
              <p:cNvSpPr>
                <a:spLocks noChangeShapeType="1"/>
              </p:cNvSpPr>
              <p:nvPr/>
            </p:nvSpPr>
            <p:spPr bwMode="auto">
              <a:xfrm>
                <a:off x="284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5" name="Line 338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6" name="Line 339"/>
              <p:cNvSpPr>
                <a:spLocks noChangeShapeType="1"/>
              </p:cNvSpPr>
              <p:nvPr/>
            </p:nvSpPr>
            <p:spPr bwMode="auto">
              <a:xfrm>
                <a:off x="288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" name="Line 340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" name="Line 341"/>
              <p:cNvSpPr>
                <a:spLocks noChangeShapeType="1"/>
              </p:cNvSpPr>
              <p:nvPr/>
            </p:nvSpPr>
            <p:spPr bwMode="auto">
              <a:xfrm>
                <a:off x="290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9" name="Line 342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0" name="Line 343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1" name="Line 344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2" name="Line 345"/>
              <p:cNvSpPr>
                <a:spLocks noChangeShapeType="1"/>
              </p:cNvSpPr>
              <p:nvPr/>
            </p:nvSpPr>
            <p:spPr bwMode="auto">
              <a:xfrm>
                <a:off x="296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3" name="Line 346"/>
              <p:cNvSpPr>
                <a:spLocks noChangeShapeType="1"/>
              </p:cNvSpPr>
              <p:nvPr/>
            </p:nvSpPr>
            <p:spPr bwMode="auto">
              <a:xfrm>
                <a:off x="27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4" name="Line 347"/>
              <p:cNvSpPr>
                <a:spLocks noChangeShapeType="1"/>
              </p:cNvSpPr>
              <p:nvPr/>
            </p:nvSpPr>
            <p:spPr bwMode="auto">
              <a:xfrm>
                <a:off x="2719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5" name="Line 348"/>
              <p:cNvSpPr>
                <a:spLocks noChangeShapeType="1"/>
              </p:cNvSpPr>
              <p:nvPr/>
            </p:nvSpPr>
            <p:spPr bwMode="auto">
              <a:xfrm>
                <a:off x="27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6" name="Line 349"/>
              <p:cNvSpPr>
                <a:spLocks noChangeShapeType="1"/>
              </p:cNvSpPr>
              <p:nvPr/>
            </p:nvSpPr>
            <p:spPr bwMode="auto">
              <a:xfrm>
                <a:off x="2742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7" name="Line 350"/>
              <p:cNvSpPr>
                <a:spLocks noChangeShapeType="1"/>
              </p:cNvSpPr>
              <p:nvPr/>
            </p:nvSpPr>
            <p:spPr bwMode="auto">
              <a:xfrm>
                <a:off x="27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8" name="Line 351"/>
              <p:cNvSpPr>
                <a:spLocks noChangeShapeType="1"/>
              </p:cNvSpPr>
              <p:nvPr/>
            </p:nvSpPr>
            <p:spPr bwMode="auto">
              <a:xfrm>
                <a:off x="277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9" name="Line 352"/>
              <p:cNvSpPr>
                <a:spLocks noChangeShapeType="1"/>
              </p:cNvSpPr>
              <p:nvPr/>
            </p:nvSpPr>
            <p:spPr bwMode="auto">
              <a:xfrm>
                <a:off x="2788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0" name="Line 353"/>
              <p:cNvSpPr>
                <a:spLocks noChangeShapeType="1"/>
              </p:cNvSpPr>
              <p:nvPr/>
            </p:nvSpPr>
            <p:spPr bwMode="auto">
              <a:xfrm>
                <a:off x="280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1" name="Line 354"/>
              <p:cNvSpPr>
                <a:spLocks noChangeShapeType="1"/>
              </p:cNvSpPr>
              <p:nvPr/>
            </p:nvSpPr>
            <p:spPr bwMode="auto">
              <a:xfrm>
                <a:off x="282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2" name="Line 355"/>
              <p:cNvSpPr>
                <a:spLocks noChangeShapeType="1"/>
              </p:cNvSpPr>
              <p:nvPr/>
            </p:nvSpPr>
            <p:spPr bwMode="auto">
              <a:xfrm>
                <a:off x="284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3" name="Line 356"/>
              <p:cNvSpPr>
                <a:spLocks noChangeShapeType="1"/>
              </p:cNvSpPr>
              <p:nvPr/>
            </p:nvSpPr>
            <p:spPr bwMode="auto">
              <a:xfrm>
                <a:off x="285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4" name="Line 357"/>
              <p:cNvSpPr>
                <a:spLocks noChangeShapeType="1"/>
              </p:cNvSpPr>
              <p:nvPr/>
            </p:nvSpPr>
            <p:spPr bwMode="auto">
              <a:xfrm>
                <a:off x="288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5" name="Line 358"/>
              <p:cNvSpPr>
                <a:spLocks noChangeShapeType="1"/>
              </p:cNvSpPr>
              <p:nvPr/>
            </p:nvSpPr>
            <p:spPr bwMode="auto">
              <a:xfrm>
                <a:off x="290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6" name="Line 359"/>
              <p:cNvSpPr>
                <a:spLocks noChangeShapeType="1"/>
              </p:cNvSpPr>
              <p:nvPr/>
            </p:nvSpPr>
            <p:spPr bwMode="auto">
              <a:xfrm>
                <a:off x="2914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7" name="Line 360"/>
              <p:cNvSpPr>
                <a:spLocks noChangeShapeType="1"/>
              </p:cNvSpPr>
              <p:nvPr/>
            </p:nvSpPr>
            <p:spPr bwMode="auto">
              <a:xfrm>
                <a:off x="293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8" name="Line 361"/>
              <p:cNvSpPr>
                <a:spLocks noChangeShapeType="1"/>
              </p:cNvSpPr>
              <p:nvPr/>
            </p:nvSpPr>
            <p:spPr bwMode="auto">
              <a:xfrm>
                <a:off x="296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9" name="Line 362"/>
              <p:cNvSpPr>
                <a:spLocks noChangeShapeType="1"/>
              </p:cNvSpPr>
              <p:nvPr/>
            </p:nvSpPr>
            <p:spPr bwMode="auto">
              <a:xfrm>
                <a:off x="2972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0" name="Line 363"/>
              <p:cNvSpPr>
                <a:spLocks noChangeShapeType="1"/>
              </p:cNvSpPr>
              <p:nvPr/>
            </p:nvSpPr>
            <p:spPr bwMode="auto">
              <a:xfrm>
                <a:off x="27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1" name="Line 364"/>
              <p:cNvSpPr>
                <a:spLocks noChangeShapeType="1"/>
              </p:cNvSpPr>
              <p:nvPr/>
            </p:nvSpPr>
            <p:spPr bwMode="auto">
              <a:xfrm>
                <a:off x="27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2" name="Line 365"/>
              <p:cNvSpPr>
                <a:spLocks noChangeShapeType="1"/>
              </p:cNvSpPr>
              <p:nvPr/>
            </p:nvSpPr>
            <p:spPr bwMode="auto">
              <a:xfrm>
                <a:off x="275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3" name="Line 366"/>
              <p:cNvSpPr>
                <a:spLocks noChangeShapeType="1"/>
              </p:cNvSpPr>
              <p:nvPr/>
            </p:nvSpPr>
            <p:spPr bwMode="auto">
              <a:xfrm>
                <a:off x="277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4" name="Line 367"/>
              <p:cNvSpPr>
                <a:spLocks noChangeShapeType="1"/>
              </p:cNvSpPr>
              <p:nvPr/>
            </p:nvSpPr>
            <p:spPr bwMode="auto">
              <a:xfrm>
                <a:off x="280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5" name="Line 368"/>
              <p:cNvSpPr>
                <a:spLocks noChangeShapeType="1"/>
              </p:cNvSpPr>
              <p:nvPr/>
            </p:nvSpPr>
            <p:spPr bwMode="auto">
              <a:xfrm>
                <a:off x="281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6" name="Line 369"/>
              <p:cNvSpPr>
                <a:spLocks noChangeShapeType="1"/>
              </p:cNvSpPr>
              <p:nvPr/>
            </p:nvSpPr>
            <p:spPr bwMode="auto">
              <a:xfrm>
                <a:off x="282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7" name="Line 370"/>
              <p:cNvSpPr>
                <a:spLocks noChangeShapeType="1"/>
              </p:cNvSpPr>
              <p:nvPr/>
            </p:nvSpPr>
            <p:spPr bwMode="auto">
              <a:xfrm>
                <a:off x="283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8" name="Line 371"/>
              <p:cNvSpPr>
                <a:spLocks noChangeShapeType="1"/>
              </p:cNvSpPr>
              <p:nvPr/>
            </p:nvSpPr>
            <p:spPr bwMode="auto">
              <a:xfrm>
                <a:off x="285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9" name="Line 372"/>
              <p:cNvSpPr>
                <a:spLocks noChangeShapeType="1"/>
              </p:cNvSpPr>
              <p:nvPr/>
            </p:nvSpPr>
            <p:spPr bwMode="auto">
              <a:xfrm>
                <a:off x="2868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0" name="Line 373"/>
              <p:cNvSpPr>
                <a:spLocks noChangeShapeType="1"/>
              </p:cNvSpPr>
              <p:nvPr/>
            </p:nvSpPr>
            <p:spPr bwMode="auto">
              <a:xfrm>
                <a:off x="288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1" name="Line 374"/>
              <p:cNvSpPr>
                <a:spLocks noChangeShapeType="1"/>
              </p:cNvSpPr>
              <p:nvPr/>
            </p:nvSpPr>
            <p:spPr bwMode="auto">
              <a:xfrm>
                <a:off x="289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2" name="Line 375"/>
              <p:cNvSpPr>
                <a:spLocks noChangeShapeType="1"/>
              </p:cNvSpPr>
              <p:nvPr/>
            </p:nvSpPr>
            <p:spPr bwMode="auto">
              <a:xfrm>
                <a:off x="291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3" name="Line 376"/>
              <p:cNvSpPr>
                <a:spLocks noChangeShapeType="1"/>
              </p:cNvSpPr>
              <p:nvPr/>
            </p:nvSpPr>
            <p:spPr bwMode="auto">
              <a:xfrm>
                <a:off x="293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4" name="Line 377"/>
              <p:cNvSpPr>
                <a:spLocks noChangeShapeType="1"/>
              </p:cNvSpPr>
              <p:nvPr/>
            </p:nvSpPr>
            <p:spPr bwMode="auto">
              <a:xfrm>
                <a:off x="2949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5" name="Line 378"/>
              <p:cNvSpPr>
                <a:spLocks noChangeShapeType="1"/>
              </p:cNvSpPr>
              <p:nvPr/>
            </p:nvSpPr>
            <p:spPr bwMode="auto">
              <a:xfrm>
                <a:off x="297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6" name="Rectangle 379"/>
              <p:cNvSpPr>
                <a:spLocks noChangeArrowheads="1"/>
              </p:cNvSpPr>
              <p:nvPr/>
            </p:nvSpPr>
            <p:spPr bwMode="auto">
              <a:xfrm>
                <a:off x="2731" y="917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7" name="Freeform 380"/>
              <p:cNvSpPr>
                <a:spLocks/>
              </p:cNvSpPr>
              <p:nvPr/>
            </p:nvSpPr>
            <p:spPr bwMode="auto">
              <a:xfrm>
                <a:off x="3293" y="768"/>
                <a:ext cx="138" cy="126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8" name="Freeform 381"/>
              <p:cNvSpPr>
                <a:spLocks/>
              </p:cNvSpPr>
              <p:nvPr/>
            </p:nvSpPr>
            <p:spPr bwMode="auto">
              <a:xfrm>
                <a:off x="3213" y="963"/>
                <a:ext cx="321" cy="57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9" name="Freeform 382"/>
              <p:cNvSpPr>
                <a:spLocks/>
              </p:cNvSpPr>
              <p:nvPr/>
            </p:nvSpPr>
            <p:spPr bwMode="auto">
              <a:xfrm>
                <a:off x="3236" y="917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0" name="Rectangle 383"/>
              <p:cNvSpPr>
                <a:spLocks noChangeArrowheads="1"/>
              </p:cNvSpPr>
              <p:nvPr/>
            </p:nvSpPr>
            <p:spPr bwMode="auto">
              <a:xfrm>
                <a:off x="3431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1" name="Rectangle 384"/>
              <p:cNvSpPr>
                <a:spLocks noChangeArrowheads="1"/>
              </p:cNvSpPr>
              <p:nvPr/>
            </p:nvSpPr>
            <p:spPr bwMode="auto">
              <a:xfrm>
                <a:off x="3408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2" name="Freeform 385"/>
              <p:cNvSpPr>
                <a:spLocks/>
              </p:cNvSpPr>
              <p:nvPr/>
            </p:nvSpPr>
            <p:spPr bwMode="auto">
              <a:xfrm>
                <a:off x="3201" y="963"/>
                <a:ext cx="321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3" name="Line 386"/>
              <p:cNvSpPr>
                <a:spLocks noChangeShapeType="1"/>
              </p:cNvSpPr>
              <p:nvPr/>
            </p:nvSpPr>
            <p:spPr bwMode="auto">
              <a:xfrm>
                <a:off x="3499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4" name="Freeform 387"/>
              <p:cNvSpPr>
                <a:spLocks/>
              </p:cNvSpPr>
              <p:nvPr/>
            </p:nvSpPr>
            <p:spPr bwMode="auto">
              <a:xfrm>
                <a:off x="3293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5" name="Line 388"/>
              <p:cNvSpPr>
                <a:spLocks noChangeShapeType="1"/>
              </p:cNvSpPr>
              <p:nvPr/>
            </p:nvSpPr>
            <p:spPr bwMode="auto">
              <a:xfrm>
                <a:off x="3454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6" name="Freeform 389"/>
              <p:cNvSpPr>
                <a:spLocks/>
              </p:cNvSpPr>
              <p:nvPr/>
            </p:nvSpPr>
            <p:spPr bwMode="auto">
              <a:xfrm>
                <a:off x="3281" y="756"/>
                <a:ext cx="161" cy="150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7" name="Line 390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8" name="Line 391"/>
              <p:cNvSpPr>
                <a:spLocks noChangeShapeType="1"/>
              </p:cNvSpPr>
              <p:nvPr/>
            </p:nvSpPr>
            <p:spPr bwMode="auto">
              <a:xfrm>
                <a:off x="327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9" name="Line 392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0" name="Line 393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1" name="Line 394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2" name="Line 395"/>
              <p:cNvSpPr>
                <a:spLocks noChangeShapeType="1"/>
              </p:cNvSpPr>
              <p:nvPr/>
            </p:nvSpPr>
            <p:spPr bwMode="auto">
              <a:xfrm>
                <a:off x="332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3" name="Line 396"/>
              <p:cNvSpPr>
                <a:spLocks noChangeShapeType="1"/>
              </p:cNvSpPr>
              <p:nvPr/>
            </p:nvSpPr>
            <p:spPr bwMode="auto">
              <a:xfrm>
                <a:off x="335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4" name="Line 397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5" name="Line 398"/>
              <p:cNvSpPr>
                <a:spLocks noChangeShapeType="1"/>
              </p:cNvSpPr>
              <p:nvPr/>
            </p:nvSpPr>
            <p:spPr bwMode="auto">
              <a:xfrm>
                <a:off x="3385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6" name="Line 399"/>
              <p:cNvSpPr>
                <a:spLocks noChangeShapeType="1"/>
              </p:cNvSpPr>
              <p:nvPr/>
            </p:nvSpPr>
            <p:spPr bwMode="auto">
              <a:xfrm>
                <a:off x="3408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7" name="Line 400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8" name="Line 401"/>
              <p:cNvSpPr>
                <a:spLocks noChangeShapeType="1"/>
              </p:cNvSpPr>
              <p:nvPr/>
            </p:nvSpPr>
            <p:spPr bwMode="auto">
              <a:xfrm>
                <a:off x="34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9" name="Line 402"/>
              <p:cNvSpPr>
                <a:spLocks noChangeShapeType="1"/>
              </p:cNvSpPr>
              <p:nvPr/>
            </p:nvSpPr>
            <p:spPr bwMode="auto">
              <a:xfrm>
                <a:off x="34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0" name="Line 403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1" name="Line 404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2" name="Line 405"/>
              <p:cNvSpPr>
                <a:spLocks noChangeShapeType="1"/>
              </p:cNvSpPr>
              <p:nvPr/>
            </p:nvSpPr>
            <p:spPr bwMode="auto">
              <a:xfrm>
                <a:off x="322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3" name="Line 406"/>
              <p:cNvSpPr>
                <a:spLocks noChangeShapeType="1"/>
              </p:cNvSpPr>
              <p:nvPr/>
            </p:nvSpPr>
            <p:spPr bwMode="auto">
              <a:xfrm>
                <a:off x="323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4" name="Line 407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05" name="Group 609"/>
            <p:cNvGrpSpPr>
              <a:grpSpLocks/>
            </p:cNvGrpSpPr>
            <p:nvPr/>
          </p:nvGrpSpPr>
          <p:grpSpPr bwMode="auto">
            <a:xfrm>
              <a:off x="3933825" y="1455738"/>
              <a:ext cx="1639888" cy="3224212"/>
              <a:chOff x="2478" y="917"/>
              <a:chExt cx="1033" cy="2031"/>
            </a:xfrm>
          </p:grpSpPr>
          <p:sp>
            <p:nvSpPr>
              <p:cNvPr id="406" name="Line 409"/>
              <p:cNvSpPr>
                <a:spLocks noChangeShapeType="1"/>
              </p:cNvSpPr>
              <p:nvPr/>
            </p:nvSpPr>
            <p:spPr bwMode="auto">
              <a:xfrm>
                <a:off x="325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7" name="Line 410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8" name="Line 411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09" name="Line 412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0" name="Line 413"/>
              <p:cNvSpPr>
                <a:spLocks noChangeShapeType="1"/>
              </p:cNvSpPr>
              <p:nvPr/>
            </p:nvSpPr>
            <p:spPr bwMode="auto">
              <a:xfrm>
                <a:off x="331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1" name="Line 414"/>
              <p:cNvSpPr>
                <a:spLocks noChangeShapeType="1"/>
              </p:cNvSpPr>
              <p:nvPr/>
            </p:nvSpPr>
            <p:spPr bwMode="auto">
              <a:xfrm>
                <a:off x="333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2" name="Line 415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3" name="Line 416"/>
              <p:cNvSpPr>
                <a:spLocks noChangeShapeType="1"/>
              </p:cNvSpPr>
              <p:nvPr/>
            </p:nvSpPr>
            <p:spPr bwMode="auto">
              <a:xfrm>
                <a:off x="3373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4" name="Line 417"/>
              <p:cNvSpPr>
                <a:spLocks noChangeShapeType="1"/>
              </p:cNvSpPr>
              <p:nvPr/>
            </p:nvSpPr>
            <p:spPr bwMode="auto">
              <a:xfrm>
                <a:off x="3396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5" name="Line 418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6" name="Line 419"/>
              <p:cNvSpPr>
                <a:spLocks noChangeShapeType="1"/>
              </p:cNvSpPr>
              <p:nvPr/>
            </p:nvSpPr>
            <p:spPr bwMode="auto">
              <a:xfrm>
                <a:off x="34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7" name="Line 420"/>
              <p:cNvSpPr>
                <a:spLocks noChangeShapeType="1"/>
              </p:cNvSpPr>
              <p:nvPr/>
            </p:nvSpPr>
            <p:spPr bwMode="auto">
              <a:xfrm>
                <a:off x="34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8" name="Line 421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9" name="Line 422"/>
              <p:cNvSpPr>
                <a:spLocks noChangeShapeType="1"/>
              </p:cNvSpPr>
              <p:nvPr/>
            </p:nvSpPr>
            <p:spPr bwMode="auto">
              <a:xfrm>
                <a:off x="323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0" name="Line 423"/>
              <p:cNvSpPr>
                <a:spLocks noChangeShapeType="1"/>
              </p:cNvSpPr>
              <p:nvPr/>
            </p:nvSpPr>
            <p:spPr bwMode="auto">
              <a:xfrm>
                <a:off x="325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1" name="Line 424"/>
              <p:cNvSpPr>
                <a:spLocks noChangeShapeType="1"/>
              </p:cNvSpPr>
              <p:nvPr/>
            </p:nvSpPr>
            <p:spPr bwMode="auto">
              <a:xfrm>
                <a:off x="327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2" name="Line 425"/>
              <p:cNvSpPr>
                <a:spLocks noChangeShapeType="1"/>
              </p:cNvSpPr>
              <p:nvPr/>
            </p:nvSpPr>
            <p:spPr bwMode="auto">
              <a:xfrm>
                <a:off x="329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3" name="Line 426"/>
              <p:cNvSpPr>
                <a:spLocks noChangeShapeType="1"/>
              </p:cNvSpPr>
              <p:nvPr/>
            </p:nvSpPr>
            <p:spPr bwMode="auto">
              <a:xfrm>
                <a:off x="331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4" name="Line 427"/>
              <p:cNvSpPr>
                <a:spLocks noChangeShapeType="1"/>
              </p:cNvSpPr>
              <p:nvPr/>
            </p:nvSpPr>
            <p:spPr bwMode="auto">
              <a:xfrm>
                <a:off x="332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5" name="Line 428"/>
              <p:cNvSpPr>
                <a:spLocks noChangeShapeType="1"/>
              </p:cNvSpPr>
              <p:nvPr/>
            </p:nvSpPr>
            <p:spPr bwMode="auto">
              <a:xfrm>
                <a:off x="333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6" name="Line 429"/>
              <p:cNvSpPr>
                <a:spLocks noChangeShapeType="1"/>
              </p:cNvSpPr>
              <p:nvPr/>
            </p:nvSpPr>
            <p:spPr bwMode="auto">
              <a:xfrm>
                <a:off x="335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7" name="Line 430"/>
              <p:cNvSpPr>
                <a:spLocks noChangeShapeType="1"/>
              </p:cNvSpPr>
              <p:nvPr/>
            </p:nvSpPr>
            <p:spPr bwMode="auto">
              <a:xfrm>
                <a:off x="3373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8" name="Line 431"/>
              <p:cNvSpPr>
                <a:spLocks noChangeShapeType="1"/>
              </p:cNvSpPr>
              <p:nvPr/>
            </p:nvSpPr>
            <p:spPr bwMode="auto">
              <a:xfrm>
                <a:off x="3385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9" name="Line 432"/>
              <p:cNvSpPr>
                <a:spLocks noChangeShapeType="1"/>
              </p:cNvSpPr>
              <p:nvPr/>
            </p:nvSpPr>
            <p:spPr bwMode="auto">
              <a:xfrm>
                <a:off x="3396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0" name="Line 433"/>
              <p:cNvSpPr>
                <a:spLocks noChangeShapeType="1"/>
              </p:cNvSpPr>
              <p:nvPr/>
            </p:nvSpPr>
            <p:spPr bwMode="auto">
              <a:xfrm>
                <a:off x="34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1" name="Line 434"/>
              <p:cNvSpPr>
                <a:spLocks noChangeShapeType="1"/>
              </p:cNvSpPr>
              <p:nvPr/>
            </p:nvSpPr>
            <p:spPr bwMode="auto">
              <a:xfrm>
                <a:off x="34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2" name="Line 435"/>
              <p:cNvSpPr>
                <a:spLocks noChangeShapeType="1"/>
              </p:cNvSpPr>
              <p:nvPr/>
            </p:nvSpPr>
            <p:spPr bwMode="auto">
              <a:xfrm>
                <a:off x="3454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3" name="Line 436"/>
              <p:cNvSpPr>
                <a:spLocks noChangeShapeType="1"/>
              </p:cNvSpPr>
              <p:nvPr/>
            </p:nvSpPr>
            <p:spPr bwMode="auto">
              <a:xfrm>
                <a:off x="34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4" name="Line 437"/>
              <p:cNvSpPr>
                <a:spLocks noChangeShapeType="1"/>
              </p:cNvSpPr>
              <p:nvPr/>
            </p:nvSpPr>
            <p:spPr bwMode="auto">
              <a:xfrm>
                <a:off x="348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5" name="Line 438"/>
              <p:cNvSpPr>
                <a:spLocks noChangeShapeType="1"/>
              </p:cNvSpPr>
              <p:nvPr/>
            </p:nvSpPr>
            <p:spPr bwMode="auto">
              <a:xfrm>
                <a:off x="321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6" name="Line 439"/>
              <p:cNvSpPr>
                <a:spLocks noChangeShapeType="1"/>
              </p:cNvSpPr>
              <p:nvPr/>
            </p:nvSpPr>
            <p:spPr bwMode="auto">
              <a:xfrm>
                <a:off x="3236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7" name="Line 440"/>
              <p:cNvSpPr>
                <a:spLocks noChangeShapeType="1"/>
              </p:cNvSpPr>
              <p:nvPr/>
            </p:nvSpPr>
            <p:spPr bwMode="auto">
              <a:xfrm>
                <a:off x="324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8" name="Line 441"/>
              <p:cNvSpPr>
                <a:spLocks noChangeShapeType="1"/>
              </p:cNvSpPr>
              <p:nvPr/>
            </p:nvSpPr>
            <p:spPr bwMode="auto">
              <a:xfrm>
                <a:off x="327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39" name="Line 442"/>
              <p:cNvSpPr>
                <a:spLocks noChangeShapeType="1"/>
              </p:cNvSpPr>
              <p:nvPr/>
            </p:nvSpPr>
            <p:spPr bwMode="auto">
              <a:xfrm>
                <a:off x="329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0" name="Line 443"/>
              <p:cNvSpPr>
                <a:spLocks noChangeShapeType="1"/>
              </p:cNvSpPr>
              <p:nvPr/>
            </p:nvSpPr>
            <p:spPr bwMode="auto">
              <a:xfrm>
                <a:off x="330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1" name="Line 444"/>
              <p:cNvSpPr>
                <a:spLocks noChangeShapeType="1"/>
              </p:cNvSpPr>
              <p:nvPr/>
            </p:nvSpPr>
            <p:spPr bwMode="auto">
              <a:xfrm>
                <a:off x="332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2" name="Line 445"/>
              <p:cNvSpPr>
                <a:spLocks noChangeShapeType="1"/>
              </p:cNvSpPr>
              <p:nvPr/>
            </p:nvSpPr>
            <p:spPr bwMode="auto">
              <a:xfrm>
                <a:off x="3350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3" name="Line 446"/>
              <p:cNvSpPr>
                <a:spLocks noChangeShapeType="1"/>
              </p:cNvSpPr>
              <p:nvPr/>
            </p:nvSpPr>
            <p:spPr bwMode="auto">
              <a:xfrm>
                <a:off x="336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4" name="Line 447"/>
              <p:cNvSpPr>
                <a:spLocks noChangeShapeType="1"/>
              </p:cNvSpPr>
              <p:nvPr/>
            </p:nvSpPr>
            <p:spPr bwMode="auto">
              <a:xfrm>
                <a:off x="3385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5" name="Line 448"/>
              <p:cNvSpPr>
                <a:spLocks noChangeShapeType="1"/>
              </p:cNvSpPr>
              <p:nvPr/>
            </p:nvSpPr>
            <p:spPr bwMode="auto">
              <a:xfrm>
                <a:off x="340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6" name="Line 449"/>
              <p:cNvSpPr>
                <a:spLocks noChangeShapeType="1"/>
              </p:cNvSpPr>
              <p:nvPr/>
            </p:nvSpPr>
            <p:spPr bwMode="auto">
              <a:xfrm>
                <a:off x="34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7" name="Line 450"/>
              <p:cNvSpPr>
                <a:spLocks noChangeShapeType="1"/>
              </p:cNvSpPr>
              <p:nvPr/>
            </p:nvSpPr>
            <p:spPr bwMode="auto">
              <a:xfrm>
                <a:off x="3431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8" name="Line 451"/>
              <p:cNvSpPr>
                <a:spLocks noChangeShapeType="1"/>
              </p:cNvSpPr>
              <p:nvPr/>
            </p:nvSpPr>
            <p:spPr bwMode="auto">
              <a:xfrm>
                <a:off x="34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49" name="Line 452"/>
              <p:cNvSpPr>
                <a:spLocks noChangeShapeType="1"/>
              </p:cNvSpPr>
              <p:nvPr/>
            </p:nvSpPr>
            <p:spPr bwMode="auto">
              <a:xfrm>
                <a:off x="3465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0" name="Line 453"/>
              <p:cNvSpPr>
                <a:spLocks noChangeShapeType="1"/>
              </p:cNvSpPr>
              <p:nvPr/>
            </p:nvSpPr>
            <p:spPr bwMode="auto">
              <a:xfrm>
                <a:off x="348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" name="Line 454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2" name="Line 455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3" name="Rectangle 456"/>
              <p:cNvSpPr>
                <a:spLocks noChangeArrowheads="1"/>
              </p:cNvSpPr>
              <p:nvPr/>
            </p:nvSpPr>
            <p:spPr bwMode="auto">
              <a:xfrm>
                <a:off x="3247" y="917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4" name="Freeform 457"/>
              <p:cNvSpPr>
                <a:spLocks/>
              </p:cNvSpPr>
              <p:nvPr/>
            </p:nvSpPr>
            <p:spPr bwMode="auto">
              <a:xfrm>
                <a:off x="3144" y="1915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3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3" y="10"/>
                      <a:pt x="13" y="10"/>
                    </a:cubicBezTo>
                    <a:lnTo>
                      <a:pt x="1" y="10"/>
                    </a:lnTo>
                    <a:cubicBezTo>
                      <a:pt x="1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5" name="Freeform 458"/>
              <p:cNvSpPr>
                <a:spLocks/>
              </p:cNvSpPr>
              <p:nvPr/>
            </p:nvSpPr>
            <p:spPr bwMode="auto">
              <a:xfrm>
                <a:off x="3063" y="2110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6" name="Freeform 459"/>
              <p:cNvSpPr>
                <a:spLocks/>
              </p:cNvSpPr>
              <p:nvPr/>
            </p:nvSpPr>
            <p:spPr bwMode="auto">
              <a:xfrm>
                <a:off x="3098" y="2053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7" name="Rectangle 460"/>
              <p:cNvSpPr>
                <a:spLocks noChangeArrowheads="1"/>
              </p:cNvSpPr>
              <p:nvPr/>
            </p:nvSpPr>
            <p:spPr bwMode="auto">
              <a:xfrm>
                <a:off x="3293" y="2064"/>
                <a:ext cx="11" cy="12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8" name="Rectangle 461"/>
              <p:cNvSpPr>
                <a:spLocks noChangeArrowheads="1"/>
              </p:cNvSpPr>
              <p:nvPr/>
            </p:nvSpPr>
            <p:spPr bwMode="auto">
              <a:xfrm>
                <a:off x="3270" y="2064"/>
                <a:ext cx="57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9" name="Freeform 462"/>
              <p:cNvSpPr>
                <a:spLocks/>
              </p:cNvSpPr>
              <p:nvPr/>
            </p:nvSpPr>
            <p:spPr bwMode="auto">
              <a:xfrm>
                <a:off x="3063" y="2099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0" name="Line 463"/>
              <p:cNvSpPr>
                <a:spLocks noChangeShapeType="1"/>
              </p:cNvSpPr>
              <p:nvPr/>
            </p:nvSpPr>
            <p:spPr bwMode="auto">
              <a:xfrm>
                <a:off x="3362" y="2053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1" name="Freeform 464"/>
              <p:cNvSpPr>
                <a:spLocks/>
              </p:cNvSpPr>
              <p:nvPr/>
            </p:nvSpPr>
            <p:spPr bwMode="auto">
              <a:xfrm>
                <a:off x="3155" y="1915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2" name="Line 465"/>
              <p:cNvSpPr>
                <a:spLocks noChangeShapeType="1"/>
              </p:cNvSpPr>
              <p:nvPr/>
            </p:nvSpPr>
            <p:spPr bwMode="auto">
              <a:xfrm>
                <a:off x="3316" y="1915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3" name="Freeform 466"/>
              <p:cNvSpPr>
                <a:spLocks/>
              </p:cNvSpPr>
              <p:nvPr/>
            </p:nvSpPr>
            <p:spPr bwMode="auto">
              <a:xfrm>
                <a:off x="3132" y="1892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4" name="Line 467"/>
              <p:cNvSpPr>
                <a:spLocks noChangeShapeType="1"/>
              </p:cNvSpPr>
              <p:nvPr/>
            </p:nvSpPr>
            <p:spPr bwMode="auto">
              <a:xfrm>
                <a:off x="3109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5" name="Line 468"/>
              <p:cNvSpPr>
                <a:spLocks noChangeShapeType="1"/>
              </p:cNvSpPr>
              <p:nvPr/>
            </p:nvSpPr>
            <p:spPr bwMode="auto">
              <a:xfrm>
                <a:off x="3132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6" name="Line 469"/>
              <p:cNvSpPr>
                <a:spLocks noChangeShapeType="1"/>
              </p:cNvSpPr>
              <p:nvPr/>
            </p:nvSpPr>
            <p:spPr bwMode="auto">
              <a:xfrm>
                <a:off x="3144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7" name="Line 470"/>
              <p:cNvSpPr>
                <a:spLocks noChangeShapeType="1"/>
              </p:cNvSpPr>
              <p:nvPr/>
            </p:nvSpPr>
            <p:spPr bwMode="auto">
              <a:xfrm>
                <a:off x="3167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8" name="Line 471"/>
              <p:cNvSpPr>
                <a:spLocks noChangeShapeType="1"/>
              </p:cNvSpPr>
              <p:nvPr/>
            </p:nvSpPr>
            <p:spPr bwMode="auto">
              <a:xfrm>
                <a:off x="319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69" name="Line 472"/>
              <p:cNvSpPr>
                <a:spLocks noChangeShapeType="1"/>
              </p:cNvSpPr>
              <p:nvPr/>
            </p:nvSpPr>
            <p:spPr bwMode="auto">
              <a:xfrm>
                <a:off x="320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0" name="Line 473"/>
              <p:cNvSpPr>
                <a:spLocks noChangeShapeType="1"/>
              </p:cNvSpPr>
              <p:nvPr/>
            </p:nvSpPr>
            <p:spPr bwMode="auto">
              <a:xfrm>
                <a:off x="322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1" name="Line 474"/>
              <p:cNvSpPr>
                <a:spLocks noChangeShapeType="1"/>
              </p:cNvSpPr>
              <p:nvPr/>
            </p:nvSpPr>
            <p:spPr bwMode="auto">
              <a:xfrm>
                <a:off x="324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2" name="Line 475"/>
              <p:cNvSpPr>
                <a:spLocks noChangeShapeType="1"/>
              </p:cNvSpPr>
              <p:nvPr/>
            </p:nvSpPr>
            <p:spPr bwMode="auto">
              <a:xfrm>
                <a:off x="325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3" name="Line 476"/>
              <p:cNvSpPr>
                <a:spLocks noChangeShapeType="1"/>
              </p:cNvSpPr>
              <p:nvPr/>
            </p:nvSpPr>
            <p:spPr bwMode="auto">
              <a:xfrm>
                <a:off x="327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4" name="Line 477"/>
              <p:cNvSpPr>
                <a:spLocks noChangeShapeType="1"/>
              </p:cNvSpPr>
              <p:nvPr/>
            </p:nvSpPr>
            <p:spPr bwMode="auto">
              <a:xfrm>
                <a:off x="328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5" name="Line 478"/>
              <p:cNvSpPr>
                <a:spLocks noChangeShapeType="1"/>
              </p:cNvSpPr>
              <p:nvPr/>
            </p:nvSpPr>
            <p:spPr bwMode="auto">
              <a:xfrm>
                <a:off x="330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6" name="Line 479"/>
              <p:cNvSpPr>
                <a:spLocks noChangeShapeType="1"/>
              </p:cNvSpPr>
              <p:nvPr/>
            </p:nvSpPr>
            <p:spPr bwMode="auto">
              <a:xfrm>
                <a:off x="3316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7" name="Line 480"/>
              <p:cNvSpPr>
                <a:spLocks noChangeShapeType="1"/>
              </p:cNvSpPr>
              <p:nvPr/>
            </p:nvSpPr>
            <p:spPr bwMode="auto">
              <a:xfrm>
                <a:off x="332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8" name="Line 481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9" name="Line 482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0" name="Line 483"/>
              <p:cNvSpPr>
                <a:spLocks noChangeShapeType="1"/>
              </p:cNvSpPr>
              <p:nvPr/>
            </p:nvSpPr>
            <p:spPr bwMode="auto">
              <a:xfrm>
                <a:off x="3086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1" name="Line 484"/>
              <p:cNvSpPr>
                <a:spLocks noChangeShapeType="1"/>
              </p:cNvSpPr>
              <p:nvPr/>
            </p:nvSpPr>
            <p:spPr bwMode="auto">
              <a:xfrm>
                <a:off x="3098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2" name="Line 485"/>
              <p:cNvSpPr>
                <a:spLocks noChangeShapeType="1"/>
              </p:cNvSpPr>
              <p:nvPr/>
            </p:nvSpPr>
            <p:spPr bwMode="auto">
              <a:xfrm>
                <a:off x="3121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3" name="Line 486"/>
              <p:cNvSpPr>
                <a:spLocks noChangeShapeType="1"/>
              </p:cNvSpPr>
              <p:nvPr/>
            </p:nvSpPr>
            <p:spPr bwMode="auto">
              <a:xfrm>
                <a:off x="3144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4" name="Line 487"/>
              <p:cNvSpPr>
                <a:spLocks noChangeShapeType="1"/>
              </p:cNvSpPr>
              <p:nvPr/>
            </p:nvSpPr>
            <p:spPr bwMode="auto">
              <a:xfrm>
                <a:off x="3155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5" name="Line 488"/>
              <p:cNvSpPr>
                <a:spLocks noChangeShapeType="1"/>
              </p:cNvSpPr>
              <p:nvPr/>
            </p:nvSpPr>
            <p:spPr bwMode="auto">
              <a:xfrm>
                <a:off x="3178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6" name="Line 489"/>
              <p:cNvSpPr>
                <a:spLocks noChangeShapeType="1"/>
              </p:cNvSpPr>
              <p:nvPr/>
            </p:nvSpPr>
            <p:spPr bwMode="auto">
              <a:xfrm>
                <a:off x="320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7" name="Line 490"/>
              <p:cNvSpPr>
                <a:spLocks noChangeShapeType="1"/>
              </p:cNvSpPr>
              <p:nvPr/>
            </p:nvSpPr>
            <p:spPr bwMode="auto">
              <a:xfrm>
                <a:off x="321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8" name="Line 491"/>
              <p:cNvSpPr>
                <a:spLocks noChangeShapeType="1"/>
              </p:cNvSpPr>
              <p:nvPr/>
            </p:nvSpPr>
            <p:spPr bwMode="auto">
              <a:xfrm>
                <a:off x="3224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9" name="Line 492"/>
              <p:cNvSpPr>
                <a:spLocks noChangeShapeType="1"/>
              </p:cNvSpPr>
              <p:nvPr/>
            </p:nvSpPr>
            <p:spPr bwMode="auto">
              <a:xfrm>
                <a:off x="323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0" name="Line 493"/>
              <p:cNvSpPr>
                <a:spLocks noChangeShapeType="1"/>
              </p:cNvSpPr>
              <p:nvPr/>
            </p:nvSpPr>
            <p:spPr bwMode="auto">
              <a:xfrm>
                <a:off x="325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1" name="Line 494"/>
              <p:cNvSpPr>
                <a:spLocks noChangeShapeType="1"/>
              </p:cNvSpPr>
              <p:nvPr/>
            </p:nvSpPr>
            <p:spPr bwMode="auto">
              <a:xfrm>
                <a:off x="3270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2" name="Line 495"/>
              <p:cNvSpPr>
                <a:spLocks noChangeShapeType="1"/>
              </p:cNvSpPr>
              <p:nvPr/>
            </p:nvSpPr>
            <p:spPr bwMode="auto">
              <a:xfrm>
                <a:off x="328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3" name="Line 496"/>
              <p:cNvSpPr>
                <a:spLocks noChangeShapeType="1"/>
              </p:cNvSpPr>
              <p:nvPr/>
            </p:nvSpPr>
            <p:spPr bwMode="auto">
              <a:xfrm>
                <a:off x="329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4" name="Line 497"/>
              <p:cNvSpPr>
                <a:spLocks noChangeShapeType="1"/>
              </p:cNvSpPr>
              <p:nvPr/>
            </p:nvSpPr>
            <p:spPr bwMode="auto">
              <a:xfrm>
                <a:off x="331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5" name="Line 498"/>
              <p:cNvSpPr>
                <a:spLocks noChangeShapeType="1"/>
              </p:cNvSpPr>
              <p:nvPr/>
            </p:nvSpPr>
            <p:spPr bwMode="auto">
              <a:xfrm>
                <a:off x="333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6" name="Line 499"/>
              <p:cNvSpPr>
                <a:spLocks noChangeShapeType="1"/>
              </p:cNvSpPr>
              <p:nvPr/>
            </p:nvSpPr>
            <p:spPr bwMode="auto">
              <a:xfrm>
                <a:off x="3098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7" name="Line 500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8" name="Line 501"/>
              <p:cNvSpPr>
                <a:spLocks noChangeShapeType="1"/>
              </p:cNvSpPr>
              <p:nvPr/>
            </p:nvSpPr>
            <p:spPr bwMode="auto">
              <a:xfrm>
                <a:off x="3121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9" name="Line 502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0" name="Line 503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" name="Line 504"/>
              <p:cNvSpPr>
                <a:spLocks noChangeShapeType="1"/>
              </p:cNvSpPr>
              <p:nvPr/>
            </p:nvSpPr>
            <p:spPr bwMode="auto">
              <a:xfrm>
                <a:off x="3178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2" name="Line 505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3" name="Line 506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4" name="Line 507"/>
              <p:cNvSpPr>
                <a:spLocks noChangeShapeType="1"/>
              </p:cNvSpPr>
              <p:nvPr/>
            </p:nvSpPr>
            <p:spPr bwMode="auto">
              <a:xfrm>
                <a:off x="3236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5" name="Line 508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6" name="Line 509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7" name="Line 510"/>
              <p:cNvSpPr>
                <a:spLocks noChangeShapeType="1"/>
              </p:cNvSpPr>
              <p:nvPr/>
            </p:nvSpPr>
            <p:spPr bwMode="auto">
              <a:xfrm>
                <a:off x="329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8" name="Line 511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9" name="Line 512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0" name="Line 513"/>
              <p:cNvSpPr>
                <a:spLocks noChangeShapeType="1"/>
              </p:cNvSpPr>
              <p:nvPr/>
            </p:nvSpPr>
            <p:spPr bwMode="auto">
              <a:xfrm>
                <a:off x="3350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1" name="Line 514"/>
              <p:cNvSpPr>
                <a:spLocks noChangeShapeType="1"/>
              </p:cNvSpPr>
              <p:nvPr/>
            </p:nvSpPr>
            <p:spPr bwMode="auto">
              <a:xfrm>
                <a:off x="3075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2" name="Line 515"/>
              <p:cNvSpPr>
                <a:spLocks noChangeShapeType="1"/>
              </p:cNvSpPr>
              <p:nvPr/>
            </p:nvSpPr>
            <p:spPr bwMode="auto">
              <a:xfrm>
                <a:off x="3086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3" name="Line 516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4" name="Line 517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5" name="Line 518"/>
              <p:cNvSpPr>
                <a:spLocks noChangeShapeType="1"/>
              </p:cNvSpPr>
              <p:nvPr/>
            </p:nvSpPr>
            <p:spPr bwMode="auto">
              <a:xfrm>
                <a:off x="3144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6" name="Line 519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7" name="Line 520"/>
              <p:cNvSpPr>
                <a:spLocks noChangeShapeType="1"/>
              </p:cNvSpPr>
              <p:nvPr/>
            </p:nvSpPr>
            <p:spPr bwMode="auto">
              <a:xfrm>
                <a:off x="3167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8" name="Line 521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19" name="Line 522"/>
              <p:cNvSpPr>
                <a:spLocks noChangeShapeType="1"/>
              </p:cNvSpPr>
              <p:nvPr/>
            </p:nvSpPr>
            <p:spPr bwMode="auto">
              <a:xfrm>
                <a:off x="320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0" name="Line 523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1" name="Line 524"/>
              <p:cNvSpPr>
                <a:spLocks noChangeShapeType="1"/>
              </p:cNvSpPr>
              <p:nvPr/>
            </p:nvSpPr>
            <p:spPr bwMode="auto">
              <a:xfrm>
                <a:off x="322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" name="Line 525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3" name="Line 526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4" name="Line 527"/>
              <p:cNvSpPr>
                <a:spLocks noChangeShapeType="1"/>
              </p:cNvSpPr>
              <p:nvPr/>
            </p:nvSpPr>
            <p:spPr bwMode="auto">
              <a:xfrm>
                <a:off x="328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5" name="Line 528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6" name="Line 529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7" name="Line 530"/>
              <p:cNvSpPr>
                <a:spLocks noChangeShapeType="1"/>
              </p:cNvSpPr>
              <p:nvPr/>
            </p:nvSpPr>
            <p:spPr bwMode="auto">
              <a:xfrm>
                <a:off x="3339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8" name="Rectangle 531"/>
              <p:cNvSpPr>
                <a:spLocks noChangeArrowheads="1"/>
              </p:cNvSpPr>
              <p:nvPr/>
            </p:nvSpPr>
            <p:spPr bwMode="auto">
              <a:xfrm>
                <a:off x="3109" y="2064"/>
                <a:ext cx="92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9" name="Freeform 532"/>
              <p:cNvSpPr>
                <a:spLocks/>
              </p:cNvSpPr>
              <p:nvPr/>
            </p:nvSpPr>
            <p:spPr bwMode="auto">
              <a:xfrm>
                <a:off x="3201" y="2707"/>
                <a:ext cx="138" cy="115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0 h 10"/>
                  <a:gd name="T6" fmla="*/ 12 w 12"/>
                  <a:gd name="T7" fmla="*/ 10 h 10"/>
                  <a:gd name="T8" fmla="*/ 12 w 12"/>
                  <a:gd name="T9" fmla="*/ 10 h 10"/>
                  <a:gd name="T10" fmla="*/ 0 w 12"/>
                  <a:gd name="T11" fmla="*/ 10 h 10"/>
                  <a:gd name="T12" fmla="*/ 0 w 12"/>
                  <a:gd name="T13" fmla="*/ 10 h 10"/>
                  <a:gd name="T14" fmla="*/ 0 w 12"/>
                  <a:gd name="T15" fmla="*/ 0 h 10"/>
                  <a:gd name="T16" fmla="*/ 0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0"/>
                    </a:cubicBezTo>
                    <a:lnTo>
                      <a:pt x="12" y="10"/>
                    </a:lnTo>
                    <a:cubicBezTo>
                      <a:pt x="12" y="10"/>
                      <a:pt x="12" y="10"/>
                      <a:pt x="12" y="10"/>
                    </a:cubicBezTo>
                    <a:lnTo>
                      <a:pt x="0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0" name="Freeform 533"/>
              <p:cNvSpPr>
                <a:spLocks/>
              </p:cNvSpPr>
              <p:nvPr/>
            </p:nvSpPr>
            <p:spPr bwMode="auto">
              <a:xfrm>
                <a:off x="3121" y="2902"/>
                <a:ext cx="321" cy="46"/>
              </a:xfrm>
              <a:custGeom>
                <a:avLst/>
                <a:gdLst>
                  <a:gd name="T0" fmla="*/ 25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5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1" name="Freeform 534"/>
              <p:cNvSpPr>
                <a:spLocks/>
              </p:cNvSpPr>
              <p:nvPr/>
            </p:nvSpPr>
            <p:spPr bwMode="auto">
              <a:xfrm>
                <a:off x="3144" y="2844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2" name="Rectangle 535"/>
              <p:cNvSpPr>
                <a:spLocks noChangeArrowheads="1"/>
              </p:cNvSpPr>
              <p:nvPr/>
            </p:nvSpPr>
            <p:spPr bwMode="auto">
              <a:xfrm>
                <a:off x="3339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3" name="Rectangle 536"/>
              <p:cNvSpPr>
                <a:spLocks noChangeArrowheads="1"/>
              </p:cNvSpPr>
              <p:nvPr/>
            </p:nvSpPr>
            <p:spPr bwMode="auto">
              <a:xfrm>
                <a:off x="3316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4" name="Freeform 537"/>
              <p:cNvSpPr>
                <a:spLocks/>
              </p:cNvSpPr>
              <p:nvPr/>
            </p:nvSpPr>
            <p:spPr bwMode="auto">
              <a:xfrm>
                <a:off x="3109" y="2890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5" name="Line 538"/>
              <p:cNvSpPr>
                <a:spLocks noChangeShapeType="1"/>
              </p:cNvSpPr>
              <p:nvPr/>
            </p:nvSpPr>
            <p:spPr bwMode="auto">
              <a:xfrm>
                <a:off x="3408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6" name="Freeform 539"/>
              <p:cNvSpPr>
                <a:spLocks/>
              </p:cNvSpPr>
              <p:nvPr/>
            </p:nvSpPr>
            <p:spPr bwMode="auto">
              <a:xfrm>
                <a:off x="3201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7" name="Line 540"/>
              <p:cNvSpPr>
                <a:spLocks noChangeShapeType="1"/>
              </p:cNvSpPr>
              <p:nvPr/>
            </p:nvSpPr>
            <p:spPr bwMode="auto">
              <a:xfrm>
                <a:off x="3362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8" name="Freeform 541"/>
              <p:cNvSpPr>
                <a:spLocks/>
              </p:cNvSpPr>
              <p:nvPr/>
            </p:nvSpPr>
            <p:spPr bwMode="auto">
              <a:xfrm>
                <a:off x="3190" y="2684"/>
                <a:ext cx="160" cy="149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3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9" name="Line 542"/>
              <p:cNvSpPr>
                <a:spLocks noChangeShapeType="1"/>
              </p:cNvSpPr>
              <p:nvPr/>
            </p:nvSpPr>
            <p:spPr bwMode="auto">
              <a:xfrm>
                <a:off x="314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0" name="Line 543"/>
              <p:cNvSpPr>
                <a:spLocks noChangeShapeType="1"/>
              </p:cNvSpPr>
              <p:nvPr/>
            </p:nvSpPr>
            <p:spPr bwMode="auto">
              <a:xfrm>
                <a:off x="3155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1" name="Line 544"/>
              <p:cNvSpPr>
                <a:spLocks noChangeShapeType="1"/>
              </p:cNvSpPr>
              <p:nvPr/>
            </p:nvSpPr>
            <p:spPr bwMode="auto">
              <a:xfrm>
                <a:off x="317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2" name="Line 545"/>
              <p:cNvSpPr>
                <a:spLocks noChangeShapeType="1"/>
              </p:cNvSpPr>
              <p:nvPr/>
            </p:nvSpPr>
            <p:spPr bwMode="auto">
              <a:xfrm>
                <a:off x="320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3" name="Line 546"/>
              <p:cNvSpPr>
                <a:spLocks noChangeShapeType="1"/>
              </p:cNvSpPr>
              <p:nvPr/>
            </p:nvSpPr>
            <p:spPr bwMode="auto">
              <a:xfrm>
                <a:off x="321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4" name="Line 547"/>
              <p:cNvSpPr>
                <a:spLocks noChangeShapeType="1"/>
              </p:cNvSpPr>
              <p:nvPr/>
            </p:nvSpPr>
            <p:spPr bwMode="auto">
              <a:xfrm>
                <a:off x="323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5" name="Line 548"/>
              <p:cNvSpPr>
                <a:spLocks noChangeShapeType="1"/>
              </p:cNvSpPr>
              <p:nvPr/>
            </p:nvSpPr>
            <p:spPr bwMode="auto">
              <a:xfrm>
                <a:off x="325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6" name="Line 549"/>
              <p:cNvSpPr>
                <a:spLocks noChangeShapeType="1"/>
              </p:cNvSpPr>
              <p:nvPr/>
            </p:nvSpPr>
            <p:spPr bwMode="auto">
              <a:xfrm>
                <a:off x="327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7" name="Line 550"/>
              <p:cNvSpPr>
                <a:spLocks noChangeShapeType="1"/>
              </p:cNvSpPr>
              <p:nvPr/>
            </p:nvSpPr>
            <p:spPr bwMode="auto">
              <a:xfrm>
                <a:off x="329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8" name="Line 551"/>
              <p:cNvSpPr>
                <a:spLocks noChangeShapeType="1"/>
              </p:cNvSpPr>
              <p:nvPr/>
            </p:nvSpPr>
            <p:spPr bwMode="auto">
              <a:xfrm>
                <a:off x="331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9" name="Line 552"/>
              <p:cNvSpPr>
                <a:spLocks noChangeShapeType="1"/>
              </p:cNvSpPr>
              <p:nvPr/>
            </p:nvSpPr>
            <p:spPr bwMode="auto">
              <a:xfrm>
                <a:off x="332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0" name="Line 553"/>
              <p:cNvSpPr>
                <a:spLocks noChangeShapeType="1"/>
              </p:cNvSpPr>
              <p:nvPr/>
            </p:nvSpPr>
            <p:spPr bwMode="auto">
              <a:xfrm>
                <a:off x="3350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1" name="Line 554"/>
              <p:cNvSpPr>
                <a:spLocks noChangeShapeType="1"/>
              </p:cNvSpPr>
              <p:nvPr/>
            </p:nvSpPr>
            <p:spPr bwMode="auto">
              <a:xfrm>
                <a:off x="3373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2" name="Line 555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3" name="Line 556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4" name="Line 557"/>
              <p:cNvSpPr>
                <a:spLocks noChangeShapeType="1"/>
              </p:cNvSpPr>
              <p:nvPr/>
            </p:nvSpPr>
            <p:spPr bwMode="auto">
              <a:xfrm>
                <a:off x="3132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5" name="Line 558"/>
              <p:cNvSpPr>
                <a:spLocks noChangeShapeType="1"/>
              </p:cNvSpPr>
              <p:nvPr/>
            </p:nvSpPr>
            <p:spPr bwMode="auto">
              <a:xfrm>
                <a:off x="315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6" name="Line 559"/>
              <p:cNvSpPr>
                <a:spLocks noChangeShapeType="1"/>
              </p:cNvSpPr>
              <p:nvPr/>
            </p:nvSpPr>
            <p:spPr bwMode="auto">
              <a:xfrm>
                <a:off x="3167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7" name="Line 560"/>
              <p:cNvSpPr>
                <a:spLocks noChangeShapeType="1"/>
              </p:cNvSpPr>
              <p:nvPr/>
            </p:nvSpPr>
            <p:spPr bwMode="auto">
              <a:xfrm>
                <a:off x="319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8" name="Line 561"/>
              <p:cNvSpPr>
                <a:spLocks noChangeShapeType="1"/>
              </p:cNvSpPr>
              <p:nvPr/>
            </p:nvSpPr>
            <p:spPr bwMode="auto">
              <a:xfrm>
                <a:off x="321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9" name="Line 562"/>
              <p:cNvSpPr>
                <a:spLocks noChangeShapeType="1"/>
              </p:cNvSpPr>
              <p:nvPr/>
            </p:nvSpPr>
            <p:spPr bwMode="auto">
              <a:xfrm>
                <a:off x="322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0" name="Line 563"/>
              <p:cNvSpPr>
                <a:spLocks noChangeShapeType="1"/>
              </p:cNvSpPr>
              <p:nvPr/>
            </p:nvSpPr>
            <p:spPr bwMode="auto">
              <a:xfrm>
                <a:off x="324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1" name="Line 564"/>
              <p:cNvSpPr>
                <a:spLocks noChangeShapeType="1"/>
              </p:cNvSpPr>
              <p:nvPr/>
            </p:nvSpPr>
            <p:spPr bwMode="auto">
              <a:xfrm>
                <a:off x="327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2" name="Line 565"/>
              <p:cNvSpPr>
                <a:spLocks noChangeShapeType="1"/>
              </p:cNvSpPr>
              <p:nvPr/>
            </p:nvSpPr>
            <p:spPr bwMode="auto">
              <a:xfrm>
                <a:off x="328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3" name="Line 566"/>
              <p:cNvSpPr>
                <a:spLocks noChangeShapeType="1"/>
              </p:cNvSpPr>
              <p:nvPr/>
            </p:nvSpPr>
            <p:spPr bwMode="auto">
              <a:xfrm>
                <a:off x="330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4" name="Line 567"/>
              <p:cNvSpPr>
                <a:spLocks noChangeShapeType="1"/>
              </p:cNvSpPr>
              <p:nvPr/>
            </p:nvSpPr>
            <p:spPr bwMode="auto">
              <a:xfrm>
                <a:off x="332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5" name="Line 568"/>
              <p:cNvSpPr>
                <a:spLocks noChangeShapeType="1"/>
              </p:cNvSpPr>
              <p:nvPr/>
            </p:nvSpPr>
            <p:spPr bwMode="auto">
              <a:xfrm>
                <a:off x="333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6" name="Line 569"/>
              <p:cNvSpPr>
                <a:spLocks noChangeShapeType="1"/>
              </p:cNvSpPr>
              <p:nvPr/>
            </p:nvSpPr>
            <p:spPr bwMode="auto">
              <a:xfrm>
                <a:off x="335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7" name="Line 570"/>
              <p:cNvSpPr>
                <a:spLocks noChangeShapeType="1"/>
              </p:cNvSpPr>
              <p:nvPr/>
            </p:nvSpPr>
            <p:spPr bwMode="auto">
              <a:xfrm>
                <a:off x="3362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8" name="Line 571"/>
              <p:cNvSpPr>
                <a:spLocks noChangeShapeType="1"/>
              </p:cNvSpPr>
              <p:nvPr/>
            </p:nvSpPr>
            <p:spPr bwMode="auto">
              <a:xfrm>
                <a:off x="3385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9" name="Line 572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0" name="Line 573"/>
              <p:cNvSpPr>
                <a:spLocks noChangeShapeType="1"/>
              </p:cNvSpPr>
              <p:nvPr/>
            </p:nvSpPr>
            <p:spPr bwMode="auto">
              <a:xfrm>
                <a:off x="316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1" name="Line 574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2" name="Line 575"/>
              <p:cNvSpPr>
                <a:spLocks noChangeShapeType="1"/>
              </p:cNvSpPr>
              <p:nvPr/>
            </p:nvSpPr>
            <p:spPr bwMode="auto">
              <a:xfrm>
                <a:off x="319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3" name="Line 576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4" name="Line 577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5" name="Line 578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6" name="Line 579"/>
              <p:cNvSpPr>
                <a:spLocks noChangeShapeType="1"/>
              </p:cNvSpPr>
              <p:nvPr/>
            </p:nvSpPr>
            <p:spPr bwMode="auto">
              <a:xfrm>
                <a:off x="324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7" name="Line 580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8" name="Line 581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9" name="Line 582"/>
              <p:cNvSpPr>
                <a:spLocks noChangeShapeType="1"/>
              </p:cNvSpPr>
              <p:nvPr/>
            </p:nvSpPr>
            <p:spPr bwMode="auto">
              <a:xfrm>
                <a:off x="330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0" name="Line 583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1" name="Line 584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2" name="Line 585"/>
              <p:cNvSpPr>
                <a:spLocks noChangeShapeType="1"/>
              </p:cNvSpPr>
              <p:nvPr/>
            </p:nvSpPr>
            <p:spPr bwMode="auto">
              <a:xfrm>
                <a:off x="336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3" name="Line 586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4" name="Line 587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5" name="Line 588"/>
              <p:cNvSpPr>
                <a:spLocks noChangeShapeType="1"/>
              </p:cNvSpPr>
              <p:nvPr/>
            </p:nvSpPr>
            <p:spPr bwMode="auto">
              <a:xfrm>
                <a:off x="312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6" name="Line 589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7" name="Line 590"/>
              <p:cNvSpPr>
                <a:spLocks noChangeShapeType="1"/>
              </p:cNvSpPr>
              <p:nvPr/>
            </p:nvSpPr>
            <p:spPr bwMode="auto">
              <a:xfrm>
                <a:off x="315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8" name="Line 591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89" name="Line 592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0" name="Line 593"/>
              <p:cNvSpPr>
                <a:spLocks noChangeShapeType="1"/>
              </p:cNvSpPr>
              <p:nvPr/>
            </p:nvSpPr>
            <p:spPr bwMode="auto">
              <a:xfrm>
                <a:off x="321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1" name="Line 594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2" name="Line 595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3" name="Line 596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4" name="Line 597"/>
              <p:cNvSpPr>
                <a:spLocks noChangeShapeType="1"/>
              </p:cNvSpPr>
              <p:nvPr/>
            </p:nvSpPr>
            <p:spPr bwMode="auto">
              <a:xfrm>
                <a:off x="327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5" name="Line 598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6" name="Line 599"/>
              <p:cNvSpPr>
                <a:spLocks noChangeShapeType="1"/>
              </p:cNvSpPr>
              <p:nvPr/>
            </p:nvSpPr>
            <p:spPr bwMode="auto">
              <a:xfrm>
                <a:off x="329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7" name="Line 600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8" name="Line 601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99" name="Line 602"/>
              <p:cNvSpPr>
                <a:spLocks noChangeShapeType="1"/>
              </p:cNvSpPr>
              <p:nvPr/>
            </p:nvSpPr>
            <p:spPr bwMode="auto">
              <a:xfrm>
                <a:off x="335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0" name="Line 603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1" name="Line 604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2" name="Line 605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3" name="Line 606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4" name="Rectangle 607"/>
              <p:cNvSpPr>
                <a:spLocks noChangeArrowheads="1"/>
              </p:cNvSpPr>
              <p:nvPr/>
            </p:nvSpPr>
            <p:spPr bwMode="auto">
              <a:xfrm>
                <a:off x="3155" y="2856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05" name="Freeform 608"/>
              <p:cNvSpPr>
                <a:spLocks/>
              </p:cNvSpPr>
              <p:nvPr/>
            </p:nvSpPr>
            <p:spPr bwMode="auto">
              <a:xfrm>
                <a:off x="2478" y="2340"/>
                <a:ext cx="700" cy="46"/>
              </a:xfrm>
              <a:custGeom>
                <a:avLst/>
                <a:gdLst>
                  <a:gd name="T0" fmla="*/ 5 w 61"/>
                  <a:gd name="T1" fmla="*/ 4 h 4"/>
                  <a:gd name="T2" fmla="*/ 0 w 61"/>
                  <a:gd name="T3" fmla="*/ 0 h 4"/>
                  <a:gd name="T4" fmla="*/ 56 w 61"/>
                  <a:gd name="T5" fmla="*/ 0 h 4"/>
                  <a:gd name="T6" fmla="*/ 61 w 61"/>
                  <a:gd name="T7" fmla="*/ 4 h 4"/>
                  <a:gd name="T8" fmla="*/ 5 w 6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">
                    <a:moveTo>
                      <a:pt x="5" y="4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61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DDD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06" name="Freeform 610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7" name="Freeform 611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8" name="Freeform 612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9" name="Freeform 613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0" name="Freeform 614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1" name="Freeform 615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2" name="Freeform 616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3" name="Rectangle 617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4" name="Rectangle 618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5" name="Rectangle 619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" name="Rectangle 620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7" name="Rectangle 621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" name="Rectangle 622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9" name="Rectangle 623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0" name="Rectangle 624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1" name="Rectangle 625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2" name="Rectangle 626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3" name="Line 627"/>
            <p:cNvSpPr>
              <a:spLocks noChangeShapeType="1"/>
            </p:cNvSpPr>
            <p:nvPr/>
          </p:nvSpPr>
          <p:spPr bwMode="auto">
            <a:xfrm flipH="1">
              <a:off x="3860800" y="387826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4" name="Line 628"/>
            <p:cNvSpPr>
              <a:spLocks noChangeShapeType="1"/>
            </p:cNvSpPr>
            <p:nvPr/>
          </p:nvSpPr>
          <p:spPr bwMode="auto">
            <a:xfrm flipH="1">
              <a:off x="3660775" y="276701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5" name="Line 629"/>
            <p:cNvSpPr>
              <a:spLocks noChangeShapeType="1"/>
            </p:cNvSpPr>
            <p:nvPr/>
          </p:nvSpPr>
          <p:spPr bwMode="auto">
            <a:xfrm>
              <a:off x="4408488" y="3878263"/>
              <a:ext cx="1270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6" name="Line 630"/>
            <p:cNvSpPr>
              <a:spLocks noChangeShapeType="1"/>
            </p:cNvSpPr>
            <p:nvPr/>
          </p:nvSpPr>
          <p:spPr bwMode="auto">
            <a:xfrm>
              <a:off x="5118100" y="2767013"/>
              <a:ext cx="1588" cy="2365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7" name="Line 631"/>
            <p:cNvSpPr>
              <a:spLocks noChangeShapeType="1"/>
            </p:cNvSpPr>
            <p:nvPr/>
          </p:nvSpPr>
          <p:spPr bwMode="auto">
            <a:xfrm>
              <a:off x="4918075" y="3878263"/>
              <a:ext cx="27305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8" name="Rectangle 632"/>
            <p:cNvSpPr>
              <a:spLocks noChangeArrowheads="1"/>
            </p:cNvSpPr>
            <p:nvPr/>
          </p:nvSpPr>
          <p:spPr bwMode="auto">
            <a:xfrm>
              <a:off x="3697288" y="1911350"/>
              <a:ext cx="2058987" cy="746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9" name="Rectangle 633"/>
            <p:cNvSpPr>
              <a:spLocks noChangeArrowheads="1"/>
            </p:cNvSpPr>
            <p:nvPr/>
          </p:nvSpPr>
          <p:spPr bwMode="auto">
            <a:xfrm>
              <a:off x="3860800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0" name="Rectangle 634"/>
            <p:cNvSpPr>
              <a:spLocks noChangeArrowheads="1"/>
            </p:cNvSpPr>
            <p:nvPr/>
          </p:nvSpPr>
          <p:spPr bwMode="auto">
            <a:xfrm>
              <a:off x="4243388" y="1819275"/>
              <a:ext cx="201612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1" name="Rectangle 635"/>
            <p:cNvSpPr>
              <a:spLocks noChangeArrowheads="1"/>
            </p:cNvSpPr>
            <p:nvPr/>
          </p:nvSpPr>
          <p:spPr bwMode="auto">
            <a:xfrm>
              <a:off x="4625975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2" name="Rectangle 636"/>
            <p:cNvSpPr>
              <a:spLocks noChangeArrowheads="1"/>
            </p:cNvSpPr>
            <p:nvPr/>
          </p:nvSpPr>
          <p:spPr bwMode="auto">
            <a:xfrm>
              <a:off x="5008563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" name="Rectangle 637"/>
            <p:cNvSpPr>
              <a:spLocks noChangeArrowheads="1"/>
            </p:cNvSpPr>
            <p:nvPr/>
          </p:nvSpPr>
          <p:spPr bwMode="auto">
            <a:xfrm>
              <a:off x="5391150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4" name="Rectangle 638"/>
            <p:cNvSpPr>
              <a:spLocks noChangeArrowheads="1"/>
            </p:cNvSpPr>
            <p:nvPr/>
          </p:nvSpPr>
          <p:spPr bwMode="auto">
            <a:xfrm>
              <a:off x="3860800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5" name="Rectangle 639"/>
            <p:cNvSpPr>
              <a:spLocks noChangeArrowheads="1"/>
            </p:cNvSpPr>
            <p:nvPr/>
          </p:nvSpPr>
          <p:spPr bwMode="auto">
            <a:xfrm>
              <a:off x="4243388" y="2657475"/>
              <a:ext cx="201612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6" name="Rectangle 640"/>
            <p:cNvSpPr>
              <a:spLocks noChangeArrowheads="1"/>
            </p:cNvSpPr>
            <p:nvPr/>
          </p:nvSpPr>
          <p:spPr bwMode="auto">
            <a:xfrm>
              <a:off x="4625975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7" name="Rectangle 641"/>
            <p:cNvSpPr>
              <a:spLocks noChangeArrowheads="1"/>
            </p:cNvSpPr>
            <p:nvPr/>
          </p:nvSpPr>
          <p:spPr bwMode="auto">
            <a:xfrm>
              <a:off x="5008563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8" name="Rectangle 642"/>
            <p:cNvSpPr>
              <a:spLocks noChangeArrowheads="1"/>
            </p:cNvSpPr>
            <p:nvPr/>
          </p:nvSpPr>
          <p:spPr bwMode="auto">
            <a:xfrm>
              <a:off x="5391150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9" name="Line 643"/>
            <p:cNvSpPr>
              <a:spLocks noChangeShapeType="1"/>
            </p:cNvSpPr>
            <p:nvPr/>
          </p:nvSpPr>
          <p:spPr bwMode="auto">
            <a:xfrm>
              <a:off x="4352925" y="2767013"/>
              <a:ext cx="309563" cy="11112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0" name="Rectangle 644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1" name="Rectangle 645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2" name="Rectangle 646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3" name="Rectangle 647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4" name="Rectangle 648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5" name="Rectangle 649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6" name="Rectangle 650"/>
            <p:cNvSpPr>
              <a:spLocks noChangeArrowheads="1"/>
            </p:cNvSpPr>
            <p:nvPr/>
          </p:nvSpPr>
          <p:spPr bwMode="auto">
            <a:xfrm>
              <a:off x="5664200" y="3240088"/>
              <a:ext cx="236538" cy="419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7" name="Rectangle 651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8" name="Rectangle 652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9" name="Rectangle 653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" name="Rectangle 654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1" name="Rectangle 655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2" name="Rectangle 656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3" name="Rectangle 657"/>
            <p:cNvSpPr>
              <a:spLocks noChangeArrowheads="1"/>
            </p:cNvSpPr>
            <p:nvPr/>
          </p:nvSpPr>
          <p:spPr bwMode="auto">
            <a:xfrm>
              <a:off x="5956300" y="1182688"/>
              <a:ext cx="219075" cy="4365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4" name="Line 658"/>
            <p:cNvSpPr>
              <a:spLocks noChangeShapeType="1"/>
            </p:cNvSpPr>
            <p:nvPr/>
          </p:nvSpPr>
          <p:spPr bwMode="auto">
            <a:xfrm>
              <a:off x="5500688" y="2767013"/>
              <a:ext cx="292100" cy="4730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5" name="Line 659"/>
            <p:cNvSpPr>
              <a:spLocks noChangeShapeType="1"/>
            </p:cNvSpPr>
            <p:nvPr/>
          </p:nvSpPr>
          <p:spPr bwMode="auto">
            <a:xfrm flipV="1">
              <a:off x="5500688" y="1619250"/>
              <a:ext cx="565150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6" name="Freeform 660"/>
            <p:cNvSpPr>
              <a:spLocks/>
            </p:cNvSpPr>
            <p:nvPr/>
          </p:nvSpPr>
          <p:spPr bwMode="auto">
            <a:xfrm>
              <a:off x="4662488" y="963613"/>
              <a:ext cx="1603375" cy="3005137"/>
            </a:xfrm>
            <a:custGeom>
              <a:avLst/>
              <a:gdLst>
                <a:gd name="T0" fmla="*/ 17 w 88"/>
                <a:gd name="T1" fmla="*/ 18 h 165"/>
                <a:gd name="T2" fmla="*/ 56 w 88"/>
                <a:gd name="T3" fmla="*/ 17 h 165"/>
                <a:gd name="T4" fmla="*/ 68 w 88"/>
                <a:gd name="T5" fmla="*/ 83 h 165"/>
                <a:gd name="T6" fmla="*/ 84 w 88"/>
                <a:gd name="T7" fmla="*/ 135 h 165"/>
                <a:gd name="T8" fmla="*/ 8 w 88"/>
                <a:gd name="T9" fmla="*/ 136 h 165"/>
                <a:gd name="T10" fmla="*/ 16 w 88"/>
                <a:gd name="T11" fmla="*/ 73 h 165"/>
                <a:gd name="T12" fmla="*/ 17 w 88"/>
                <a:gd name="T13" fmla="*/ 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65">
                  <a:moveTo>
                    <a:pt x="17" y="18"/>
                  </a:moveTo>
                  <a:cubicBezTo>
                    <a:pt x="20" y="1"/>
                    <a:pt x="50" y="0"/>
                    <a:pt x="56" y="17"/>
                  </a:cubicBezTo>
                  <a:cubicBezTo>
                    <a:pt x="63" y="37"/>
                    <a:pt x="60" y="61"/>
                    <a:pt x="68" y="83"/>
                  </a:cubicBezTo>
                  <a:cubicBezTo>
                    <a:pt x="74" y="100"/>
                    <a:pt x="81" y="117"/>
                    <a:pt x="84" y="135"/>
                  </a:cubicBezTo>
                  <a:cubicBezTo>
                    <a:pt x="88" y="165"/>
                    <a:pt x="14" y="146"/>
                    <a:pt x="8" y="136"/>
                  </a:cubicBezTo>
                  <a:cubicBezTo>
                    <a:pt x="0" y="125"/>
                    <a:pt x="12" y="94"/>
                    <a:pt x="16" y="73"/>
                  </a:cubicBezTo>
                  <a:cubicBezTo>
                    <a:pt x="19" y="55"/>
                    <a:pt x="14" y="36"/>
                    <a:pt x="17" y="18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7" name="Freeform 661"/>
            <p:cNvSpPr>
              <a:spLocks/>
            </p:cNvSpPr>
            <p:nvPr/>
          </p:nvSpPr>
          <p:spPr bwMode="auto">
            <a:xfrm>
              <a:off x="3187700" y="2330450"/>
              <a:ext cx="2641600" cy="2695575"/>
            </a:xfrm>
            <a:custGeom>
              <a:avLst/>
              <a:gdLst>
                <a:gd name="T0" fmla="*/ 50 w 145"/>
                <a:gd name="T1" fmla="*/ 10 h 148"/>
                <a:gd name="T2" fmla="*/ 87 w 145"/>
                <a:gd name="T3" fmla="*/ 64 h 148"/>
                <a:gd name="T4" fmla="*/ 128 w 145"/>
                <a:gd name="T5" fmla="*/ 87 h 148"/>
                <a:gd name="T6" fmla="*/ 127 w 145"/>
                <a:gd name="T7" fmla="*/ 134 h 148"/>
                <a:gd name="T8" fmla="*/ 21 w 145"/>
                <a:gd name="T9" fmla="*/ 132 h 148"/>
                <a:gd name="T10" fmla="*/ 9 w 145"/>
                <a:gd name="T11" fmla="*/ 50 h 148"/>
                <a:gd name="T12" fmla="*/ 50 w 145"/>
                <a:gd name="T13" fmla="*/ 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48">
                  <a:moveTo>
                    <a:pt x="50" y="10"/>
                  </a:moveTo>
                  <a:cubicBezTo>
                    <a:pt x="84" y="0"/>
                    <a:pt x="74" y="49"/>
                    <a:pt x="87" y="64"/>
                  </a:cubicBezTo>
                  <a:cubicBezTo>
                    <a:pt x="97" y="77"/>
                    <a:pt x="119" y="74"/>
                    <a:pt x="128" y="87"/>
                  </a:cubicBezTo>
                  <a:cubicBezTo>
                    <a:pt x="138" y="101"/>
                    <a:pt x="145" y="132"/>
                    <a:pt x="127" y="134"/>
                  </a:cubicBezTo>
                  <a:cubicBezTo>
                    <a:pt x="97" y="138"/>
                    <a:pt x="53" y="148"/>
                    <a:pt x="21" y="132"/>
                  </a:cubicBezTo>
                  <a:cubicBezTo>
                    <a:pt x="0" y="121"/>
                    <a:pt x="5" y="78"/>
                    <a:pt x="9" y="50"/>
                  </a:cubicBezTo>
                  <a:cubicBezTo>
                    <a:pt x="11" y="30"/>
                    <a:pt x="33" y="15"/>
                    <a:pt x="50" y="10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8" name="Rectangle 662"/>
            <p:cNvSpPr>
              <a:spLocks noChangeArrowheads="1"/>
            </p:cNvSpPr>
            <p:nvPr/>
          </p:nvSpPr>
          <p:spPr bwMode="auto">
            <a:xfrm>
              <a:off x="6305550" y="1968500"/>
              <a:ext cx="99853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59" name="Rectangle 663"/>
            <p:cNvSpPr>
              <a:spLocks noChangeArrowheads="1"/>
            </p:cNvSpPr>
            <p:nvPr/>
          </p:nvSpPr>
          <p:spPr bwMode="auto">
            <a:xfrm>
              <a:off x="6561138" y="2149475"/>
              <a:ext cx="4746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сеть 1</a:t>
              </a:r>
              <a:endParaRPr lang="ru-RU" altLang="ru-RU"/>
            </a:p>
          </p:txBody>
        </p:sp>
        <p:sp>
          <p:nvSpPr>
            <p:cNvPr id="660" name="Rectangle 664"/>
            <p:cNvSpPr>
              <a:spLocks noChangeArrowheads="1"/>
            </p:cNvSpPr>
            <p:nvPr/>
          </p:nvSpPr>
          <p:spPr bwMode="auto">
            <a:xfrm>
              <a:off x="6305550" y="2935288"/>
              <a:ext cx="998538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1" name="Rectangle 665"/>
            <p:cNvSpPr>
              <a:spLocks noChangeArrowheads="1"/>
            </p:cNvSpPr>
            <p:nvPr/>
          </p:nvSpPr>
          <p:spPr bwMode="auto">
            <a:xfrm>
              <a:off x="6561138" y="3117850"/>
              <a:ext cx="474662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сеть 2</a:t>
              </a:r>
              <a:endParaRPr lang="ru-RU" altLang="ru-RU"/>
            </a:p>
          </p:txBody>
        </p:sp>
        <p:sp>
          <p:nvSpPr>
            <p:cNvPr id="662" name="Rectangle 666"/>
            <p:cNvSpPr>
              <a:spLocks noChangeArrowheads="1"/>
            </p:cNvSpPr>
            <p:nvPr/>
          </p:nvSpPr>
          <p:spPr bwMode="auto">
            <a:xfrm>
              <a:off x="5899150" y="4095750"/>
              <a:ext cx="998538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3" name="Rectangle 667"/>
            <p:cNvSpPr>
              <a:spLocks noChangeArrowheads="1"/>
            </p:cNvSpPr>
            <p:nvPr/>
          </p:nvSpPr>
          <p:spPr bwMode="auto">
            <a:xfrm>
              <a:off x="6154738" y="4278313"/>
              <a:ext cx="47466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300">
                  <a:solidFill>
                    <a:srgbClr val="24211D"/>
                  </a:solidFill>
                </a:rPr>
                <a:t>сеть 3</a:t>
              </a:r>
              <a:endParaRPr lang="ru-RU" altLang="ru-RU"/>
            </a:p>
          </p:txBody>
        </p:sp>
        <p:sp>
          <p:nvSpPr>
            <p:cNvPr id="664" name="Line 668"/>
            <p:cNvSpPr>
              <a:spLocks noChangeShapeType="1"/>
            </p:cNvSpPr>
            <p:nvPr/>
          </p:nvSpPr>
          <p:spPr bwMode="auto">
            <a:xfrm>
              <a:off x="6229350" y="1765300"/>
              <a:ext cx="346075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5" name="Line 669"/>
            <p:cNvSpPr>
              <a:spLocks noChangeShapeType="1"/>
            </p:cNvSpPr>
            <p:nvPr/>
          </p:nvSpPr>
          <p:spPr bwMode="auto">
            <a:xfrm>
              <a:off x="6083300" y="3203575"/>
              <a:ext cx="419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" name="Line 670"/>
            <p:cNvSpPr>
              <a:spLocks noChangeShapeType="1"/>
            </p:cNvSpPr>
            <p:nvPr/>
          </p:nvSpPr>
          <p:spPr bwMode="auto">
            <a:xfrm>
              <a:off x="5610225" y="4333875"/>
              <a:ext cx="455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743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в коммутируемой сети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079500" y="2286000"/>
            <a:ext cx="6978650" cy="1927225"/>
            <a:chOff x="1057275" y="1524000"/>
            <a:chExt cx="6978650" cy="1927225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57275" y="1524000"/>
              <a:ext cx="6978650" cy="19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" name="Group 207"/>
            <p:cNvGrpSpPr>
              <a:grpSpLocks/>
            </p:cNvGrpSpPr>
            <p:nvPr/>
          </p:nvGrpSpPr>
          <p:grpSpPr bwMode="auto">
            <a:xfrm>
              <a:off x="1079500" y="2895600"/>
              <a:ext cx="6918325" cy="530225"/>
              <a:chOff x="680" y="1824"/>
              <a:chExt cx="4358" cy="334"/>
            </a:xfrm>
          </p:grpSpPr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270" y="1824"/>
                <a:ext cx="167" cy="33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791" y="1852"/>
                <a:ext cx="167" cy="153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94" y="2089"/>
                <a:ext cx="390" cy="69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722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958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931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680" y="2089"/>
                <a:ext cx="390" cy="55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042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791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986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777" y="1838"/>
                <a:ext cx="195" cy="181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1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1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0"/>
                      <a:pt x="14" y="1"/>
                    </a:cubicBezTo>
                    <a:lnTo>
                      <a:pt x="14" y="11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7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7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8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931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9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0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750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7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8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8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9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9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10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7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72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750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7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79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8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8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86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88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9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931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95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98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10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8"/>
              <p:cNvSpPr>
                <a:spLocks noChangeShapeType="1"/>
              </p:cNvSpPr>
              <p:nvPr/>
            </p:nvSpPr>
            <p:spPr bwMode="auto">
              <a:xfrm>
                <a:off x="10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69"/>
              <p:cNvSpPr>
                <a:spLocks noChangeShapeType="1"/>
              </p:cNvSpPr>
              <p:nvPr/>
            </p:nvSpPr>
            <p:spPr bwMode="auto">
              <a:xfrm>
                <a:off x="102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7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73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>
                <a:off x="750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3"/>
              <p:cNvSpPr>
                <a:spLocks noChangeShapeType="1"/>
              </p:cNvSpPr>
              <p:nvPr/>
            </p:nvSpPr>
            <p:spPr bwMode="auto">
              <a:xfrm>
                <a:off x="76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4"/>
              <p:cNvSpPr>
                <a:spLocks noChangeShapeType="1"/>
              </p:cNvSpPr>
              <p:nvPr/>
            </p:nvSpPr>
            <p:spPr bwMode="auto">
              <a:xfrm>
                <a:off x="7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5"/>
              <p:cNvSpPr>
                <a:spLocks noChangeShapeType="1"/>
              </p:cNvSpPr>
              <p:nvPr/>
            </p:nvSpPr>
            <p:spPr bwMode="auto">
              <a:xfrm>
                <a:off x="8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6"/>
              <p:cNvSpPr>
                <a:spLocks noChangeShapeType="1"/>
              </p:cNvSpPr>
              <p:nvPr/>
            </p:nvSpPr>
            <p:spPr bwMode="auto">
              <a:xfrm>
                <a:off x="83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8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8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90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931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>
                <a:off x="9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9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10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>
                <a:off x="10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736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4759" y="1852"/>
                <a:ext cx="167" cy="153"/>
              </a:xfrm>
              <a:custGeom>
                <a:avLst/>
                <a:gdLst>
                  <a:gd name="T0" fmla="*/ 12 w 12"/>
                  <a:gd name="T1" fmla="*/ 0 h 11"/>
                  <a:gd name="T2" fmla="*/ 0 w 12"/>
                  <a:gd name="T3" fmla="*/ 0 h 11"/>
                  <a:gd name="T4" fmla="*/ 0 w 12"/>
                  <a:gd name="T5" fmla="*/ 1 h 11"/>
                  <a:gd name="T6" fmla="*/ 0 w 12"/>
                  <a:gd name="T7" fmla="*/ 10 h 11"/>
                  <a:gd name="T8" fmla="*/ 0 w 12"/>
                  <a:gd name="T9" fmla="*/ 11 h 11"/>
                  <a:gd name="T10" fmla="*/ 12 w 12"/>
                  <a:gd name="T11" fmla="*/ 11 h 11"/>
                  <a:gd name="T12" fmla="*/ 12 w 12"/>
                  <a:gd name="T13" fmla="*/ 10 h 11"/>
                  <a:gd name="T14" fmla="*/ 12 w 12"/>
                  <a:gd name="T15" fmla="*/ 1 h 11"/>
                  <a:gd name="T16" fmla="*/ 12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2" y="10"/>
                      <a:pt x="12" y="10"/>
                    </a:cubicBezTo>
                    <a:lnTo>
                      <a:pt x="12" y="1"/>
                    </a:ln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Freeform 89"/>
              <p:cNvSpPr>
                <a:spLocks/>
              </p:cNvSpPr>
              <p:nvPr/>
            </p:nvSpPr>
            <p:spPr bwMode="auto">
              <a:xfrm>
                <a:off x="4634" y="2089"/>
                <a:ext cx="390" cy="69"/>
              </a:xfrm>
              <a:custGeom>
                <a:avLst/>
                <a:gdLst>
                  <a:gd name="T0" fmla="*/ 3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Freeform 90"/>
              <p:cNvSpPr>
                <a:spLocks/>
              </p:cNvSpPr>
              <p:nvPr/>
            </p:nvSpPr>
            <p:spPr bwMode="auto">
              <a:xfrm>
                <a:off x="4690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4731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Rectangle 92"/>
              <p:cNvSpPr>
                <a:spLocks noChangeArrowheads="1"/>
              </p:cNvSpPr>
              <p:nvPr/>
            </p:nvSpPr>
            <p:spPr bwMode="auto">
              <a:xfrm>
                <a:off x="4704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Freeform 93"/>
              <p:cNvSpPr>
                <a:spLocks/>
              </p:cNvSpPr>
              <p:nvPr/>
            </p:nvSpPr>
            <p:spPr bwMode="auto">
              <a:xfrm>
                <a:off x="4648" y="2089"/>
                <a:ext cx="390" cy="55"/>
              </a:xfrm>
              <a:custGeom>
                <a:avLst/>
                <a:gdLst>
                  <a:gd name="T0" fmla="*/ 0 w 28"/>
                  <a:gd name="T1" fmla="*/ 4 h 4"/>
                  <a:gd name="T2" fmla="*/ 28 w 28"/>
                  <a:gd name="T3" fmla="*/ 4 h 4"/>
                  <a:gd name="T4" fmla="*/ 28 w 28"/>
                  <a:gd name="T5" fmla="*/ 3 h 4"/>
                  <a:gd name="T6" fmla="*/ 25 w 28"/>
                  <a:gd name="T7" fmla="*/ 0 h 4"/>
                  <a:gd name="T8" fmla="*/ 3 w 28"/>
                  <a:gd name="T9" fmla="*/ 0 h 4"/>
                  <a:gd name="T10" fmla="*/ 0 w 28"/>
                  <a:gd name="T11" fmla="*/ 3 h 4"/>
                  <a:gd name="T12" fmla="*/ 0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0" y="4"/>
                    </a:moveTo>
                    <a:lnTo>
                      <a:pt x="28" y="4"/>
                    </a:lnTo>
                    <a:lnTo>
                      <a:pt x="28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4676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5"/>
              <p:cNvSpPr>
                <a:spLocks/>
              </p:cNvSpPr>
              <p:nvPr/>
            </p:nvSpPr>
            <p:spPr bwMode="auto">
              <a:xfrm>
                <a:off x="4773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4731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4745" y="1838"/>
                <a:ext cx="195" cy="181"/>
              </a:xfrm>
              <a:custGeom>
                <a:avLst/>
                <a:gdLst>
                  <a:gd name="T0" fmla="*/ 13 w 14"/>
                  <a:gd name="T1" fmla="*/ 0 h 13"/>
                  <a:gd name="T2" fmla="*/ 1 w 14"/>
                  <a:gd name="T3" fmla="*/ 0 h 13"/>
                  <a:gd name="T4" fmla="*/ 0 w 14"/>
                  <a:gd name="T5" fmla="*/ 1 h 13"/>
                  <a:gd name="T6" fmla="*/ 0 w 14"/>
                  <a:gd name="T7" fmla="*/ 11 h 13"/>
                  <a:gd name="T8" fmla="*/ 1 w 14"/>
                  <a:gd name="T9" fmla="*/ 13 h 13"/>
                  <a:gd name="T10" fmla="*/ 13 w 14"/>
                  <a:gd name="T11" fmla="*/ 13 h 13"/>
                  <a:gd name="T12" fmla="*/ 14 w 14"/>
                  <a:gd name="T13" fmla="*/ 11 h 13"/>
                  <a:gd name="T14" fmla="*/ 14 w 14"/>
                  <a:gd name="T15" fmla="*/ 1 h 13"/>
                  <a:gd name="T16" fmla="*/ 13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3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3" y="13"/>
                    </a:lnTo>
                    <a:cubicBezTo>
                      <a:pt x="14" y="13"/>
                      <a:pt x="14" y="12"/>
                      <a:pt x="14" y="11"/>
                    </a:cubicBezTo>
                    <a:lnTo>
                      <a:pt x="14" y="1"/>
                    </a:lnTo>
                    <a:cubicBezTo>
                      <a:pt x="14" y="0"/>
                      <a:pt x="14" y="0"/>
                      <a:pt x="13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 flipH="1">
                <a:off x="49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 flipH="1">
                <a:off x="49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 flipH="1">
                <a:off x="491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 flipH="1">
                <a:off x="48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8"/>
              <p:cNvSpPr>
                <a:spLocks noChangeShapeType="1"/>
              </p:cNvSpPr>
              <p:nvPr/>
            </p:nvSpPr>
            <p:spPr bwMode="auto">
              <a:xfrm flipH="1">
                <a:off x="477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09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0"/>
              <p:cNvSpPr>
                <a:spLocks noChangeShapeType="1"/>
              </p:cNvSpPr>
              <p:nvPr/>
            </p:nvSpPr>
            <p:spPr bwMode="auto">
              <a:xfrm flipH="1">
                <a:off x="474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1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2"/>
              <p:cNvSpPr>
                <a:spLocks noChangeShapeType="1"/>
              </p:cNvSpPr>
              <p:nvPr/>
            </p:nvSpPr>
            <p:spPr bwMode="auto">
              <a:xfrm flipH="1">
                <a:off x="470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3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4"/>
              <p:cNvSpPr>
                <a:spLocks noChangeShapeType="1"/>
              </p:cNvSpPr>
              <p:nvPr/>
            </p:nvSpPr>
            <p:spPr bwMode="auto">
              <a:xfrm flipH="1">
                <a:off x="49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5"/>
              <p:cNvSpPr>
                <a:spLocks noChangeShapeType="1"/>
              </p:cNvSpPr>
              <p:nvPr/>
            </p:nvSpPr>
            <p:spPr bwMode="auto">
              <a:xfrm flipH="1">
                <a:off x="49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6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7"/>
              <p:cNvSpPr>
                <a:spLocks noChangeShapeType="1"/>
              </p:cNvSpPr>
              <p:nvPr/>
            </p:nvSpPr>
            <p:spPr bwMode="auto">
              <a:xfrm flipH="1">
                <a:off x="4885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8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19"/>
              <p:cNvSpPr>
                <a:spLocks noChangeShapeType="1"/>
              </p:cNvSpPr>
              <p:nvPr/>
            </p:nvSpPr>
            <p:spPr bwMode="auto">
              <a:xfrm flipH="1">
                <a:off x="48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0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1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2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3"/>
              <p:cNvSpPr>
                <a:spLocks noChangeShapeType="1"/>
              </p:cNvSpPr>
              <p:nvPr/>
            </p:nvSpPr>
            <p:spPr bwMode="auto">
              <a:xfrm flipH="1">
                <a:off x="47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4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5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6"/>
              <p:cNvSpPr>
                <a:spLocks noChangeShapeType="1"/>
              </p:cNvSpPr>
              <p:nvPr/>
            </p:nvSpPr>
            <p:spPr bwMode="auto">
              <a:xfrm flipH="1">
                <a:off x="47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7"/>
              <p:cNvSpPr>
                <a:spLocks noChangeShapeType="1"/>
              </p:cNvSpPr>
              <p:nvPr/>
            </p:nvSpPr>
            <p:spPr bwMode="auto">
              <a:xfrm flipH="1">
                <a:off x="46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8"/>
              <p:cNvSpPr>
                <a:spLocks noChangeShapeType="1"/>
              </p:cNvSpPr>
              <p:nvPr/>
            </p:nvSpPr>
            <p:spPr bwMode="auto">
              <a:xfrm flipH="1">
                <a:off x="49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29"/>
              <p:cNvSpPr>
                <a:spLocks noChangeShapeType="1"/>
              </p:cNvSpPr>
              <p:nvPr/>
            </p:nvSpPr>
            <p:spPr bwMode="auto">
              <a:xfrm flipH="1">
                <a:off x="498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0"/>
              <p:cNvSpPr>
                <a:spLocks noChangeShapeType="1"/>
              </p:cNvSpPr>
              <p:nvPr/>
            </p:nvSpPr>
            <p:spPr bwMode="auto">
              <a:xfrm flipH="1">
                <a:off x="495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1"/>
              <p:cNvSpPr>
                <a:spLocks noChangeShapeType="1"/>
              </p:cNvSpPr>
              <p:nvPr/>
            </p:nvSpPr>
            <p:spPr bwMode="auto">
              <a:xfrm flipH="1">
                <a:off x="492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2"/>
              <p:cNvSpPr>
                <a:spLocks noChangeShapeType="1"/>
              </p:cNvSpPr>
              <p:nvPr/>
            </p:nvSpPr>
            <p:spPr bwMode="auto">
              <a:xfrm flipH="1">
                <a:off x="491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3"/>
              <p:cNvSpPr>
                <a:spLocks noChangeShapeType="1"/>
              </p:cNvSpPr>
              <p:nvPr/>
            </p:nvSpPr>
            <p:spPr bwMode="auto">
              <a:xfrm flipH="1">
                <a:off x="488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4"/>
              <p:cNvSpPr>
                <a:spLocks noChangeShapeType="1"/>
              </p:cNvSpPr>
              <p:nvPr/>
            </p:nvSpPr>
            <p:spPr bwMode="auto">
              <a:xfrm flipH="1">
                <a:off x="485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5"/>
              <p:cNvSpPr>
                <a:spLocks noChangeShapeType="1"/>
              </p:cNvSpPr>
              <p:nvPr/>
            </p:nvSpPr>
            <p:spPr bwMode="auto">
              <a:xfrm flipH="1">
                <a:off x="484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6"/>
              <p:cNvSpPr>
                <a:spLocks noChangeShapeType="1"/>
              </p:cNvSpPr>
              <p:nvPr/>
            </p:nvSpPr>
            <p:spPr bwMode="auto">
              <a:xfrm flipH="1">
                <a:off x="481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7"/>
              <p:cNvSpPr>
                <a:spLocks noChangeShapeType="1"/>
              </p:cNvSpPr>
              <p:nvPr/>
            </p:nvSpPr>
            <p:spPr bwMode="auto">
              <a:xfrm flipH="1">
                <a:off x="478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8"/>
              <p:cNvSpPr>
                <a:spLocks noChangeShapeType="1"/>
              </p:cNvSpPr>
              <p:nvPr/>
            </p:nvSpPr>
            <p:spPr bwMode="auto">
              <a:xfrm flipH="1">
                <a:off x="477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Line 139"/>
              <p:cNvSpPr>
                <a:spLocks noChangeShapeType="1"/>
              </p:cNvSpPr>
              <p:nvPr/>
            </p:nvSpPr>
            <p:spPr bwMode="auto">
              <a:xfrm flipH="1">
                <a:off x="474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Line 140"/>
              <p:cNvSpPr>
                <a:spLocks noChangeShapeType="1"/>
              </p:cNvSpPr>
              <p:nvPr/>
            </p:nvSpPr>
            <p:spPr bwMode="auto">
              <a:xfrm flipH="1">
                <a:off x="47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1"/>
              <p:cNvSpPr>
                <a:spLocks noChangeShapeType="1"/>
              </p:cNvSpPr>
              <p:nvPr/>
            </p:nvSpPr>
            <p:spPr bwMode="auto">
              <a:xfrm flipH="1">
                <a:off x="470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Line 142"/>
              <p:cNvSpPr>
                <a:spLocks noChangeShapeType="1"/>
              </p:cNvSpPr>
              <p:nvPr/>
            </p:nvSpPr>
            <p:spPr bwMode="auto">
              <a:xfrm flipH="1">
                <a:off x="46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Line 143"/>
              <p:cNvSpPr>
                <a:spLocks noChangeShapeType="1"/>
              </p:cNvSpPr>
              <p:nvPr/>
            </p:nvSpPr>
            <p:spPr bwMode="auto">
              <a:xfrm flipH="1">
                <a:off x="467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Line 144"/>
              <p:cNvSpPr>
                <a:spLocks noChangeShapeType="1"/>
              </p:cNvSpPr>
              <p:nvPr/>
            </p:nvSpPr>
            <p:spPr bwMode="auto">
              <a:xfrm flipH="1">
                <a:off x="498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5"/>
              <p:cNvSpPr>
                <a:spLocks noChangeShapeType="1"/>
              </p:cNvSpPr>
              <p:nvPr/>
            </p:nvSpPr>
            <p:spPr bwMode="auto">
              <a:xfrm flipH="1">
                <a:off x="496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6"/>
              <p:cNvSpPr>
                <a:spLocks noChangeShapeType="1"/>
              </p:cNvSpPr>
              <p:nvPr/>
            </p:nvSpPr>
            <p:spPr bwMode="auto">
              <a:xfrm flipH="1">
                <a:off x="495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7"/>
              <p:cNvSpPr>
                <a:spLocks noChangeShapeType="1"/>
              </p:cNvSpPr>
              <p:nvPr/>
            </p:nvSpPr>
            <p:spPr bwMode="auto">
              <a:xfrm flipH="1">
                <a:off x="494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8"/>
              <p:cNvSpPr>
                <a:spLocks noChangeShapeType="1"/>
              </p:cNvSpPr>
              <p:nvPr/>
            </p:nvSpPr>
            <p:spPr bwMode="auto">
              <a:xfrm flipH="1">
                <a:off x="491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49"/>
              <p:cNvSpPr>
                <a:spLocks noChangeShapeType="1"/>
              </p:cNvSpPr>
              <p:nvPr/>
            </p:nvSpPr>
            <p:spPr bwMode="auto">
              <a:xfrm flipH="1">
                <a:off x="4885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0"/>
              <p:cNvSpPr>
                <a:spLocks noChangeShapeType="1"/>
              </p:cNvSpPr>
              <p:nvPr/>
            </p:nvSpPr>
            <p:spPr bwMode="auto">
              <a:xfrm flipH="1">
                <a:off x="487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1"/>
              <p:cNvSpPr>
                <a:spLocks noChangeShapeType="1"/>
              </p:cNvSpPr>
              <p:nvPr/>
            </p:nvSpPr>
            <p:spPr bwMode="auto">
              <a:xfrm flipH="1">
                <a:off x="484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2"/>
              <p:cNvSpPr>
                <a:spLocks noChangeShapeType="1"/>
              </p:cNvSpPr>
              <p:nvPr/>
            </p:nvSpPr>
            <p:spPr bwMode="auto">
              <a:xfrm flipH="1">
                <a:off x="48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3"/>
              <p:cNvSpPr>
                <a:spLocks noChangeShapeType="1"/>
              </p:cNvSpPr>
              <p:nvPr/>
            </p:nvSpPr>
            <p:spPr bwMode="auto">
              <a:xfrm flipH="1">
                <a:off x="48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4"/>
              <p:cNvSpPr>
                <a:spLocks noChangeShapeType="1"/>
              </p:cNvSpPr>
              <p:nvPr/>
            </p:nvSpPr>
            <p:spPr bwMode="auto">
              <a:xfrm flipH="1">
                <a:off x="477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5"/>
              <p:cNvSpPr>
                <a:spLocks noChangeShapeType="1"/>
              </p:cNvSpPr>
              <p:nvPr/>
            </p:nvSpPr>
            <p:spPr bwMode="auto">
              <a:xfrm flipH="1">
                <a:off x="474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6"/>
              <p:cNvSpPr>
                <a:spLocks noChangeShapeType="1"/>
              </p:cNvSpPr>
              <p:nvPr/>
            </p:nvSpPr>
            <p:spPr bwMode="auto">
              <a:xfrm flipH="1">
                <a:off x="473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7"/>
              <p:cNvSpPr>
                <a:spLocks noChangeShapeType="1"/>
              </p:cNvSpPr>
              <p:nvPr/>
            </p:nvSpPr>
            <p:spPr bwMode="auto">
              <a:xfrm flipH="1">
                <a:off x="470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8"/>
              <p:cNvSpPr>
                <a:spLocks noChangeShapeType="1"/>
              </p:cNvSpPr>
              <p:nvPr/>
            </p:nvSpPr>
            <p:spPr bwMode="auto">
              <a:xfrm flipH="1">
                <a:off x="46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59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0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Rectangle 161"/>
              <p:cNvSpPr>
                <a:spLocks noChangeArrowheads="1"/>
              </p:cNvSpPr>
              <p:nvPr/>
            </p:nvSpPr>
            <p:spPr bwMode="auto">
              <a:xfrm>
                <a:off x="4871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Freeform 162"/>
              <p:cNvSpPr>
                <a:spLocks/>
              </p:cNvSpPr>
              <p:nvPr/>
            </p:nvSpPr>
            <p:spPr bwMode="auto">
              <a:xfrm>
                <a:off x="1279" y="1852"/>
                <a:ext cx="181" cy="153"/>
              </a:xfrm>
              <a:custGeom>
                <a:avLst/>
                <a:gdLst>
                  <a:gd name="T0" fmla="*/ 1 w 13"/>
                  <a:gd name="T1" fmla="*/ 0 h 11"/>
                  <a:gd name="T2" fmla="*/ 13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3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3" y="11"/>
                      <a:pt x="13" y="11"/>
                    </a:cubicBezTo>
                    <a:lnTo>
                      <a:pt x="1" y="11"/>
                    </a:lnTo>
                    <a:cubicBezTo>
                      <a:pt x="1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Freeform 163"/>
              <p:cNvSpPr>
                <a:spLocks/>
              </p:cNvSpPr>
              <p:nvPr/>
            </p:nvSpPr>
            <p:spPr bwMode="auto">
              <a:xfrm>
                <a:off x="1181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Freeform 164"/>
              <p:cNvSpPr>
                <a:spLocks/>
              </p:cNvSpPr>
              <p:nvPr/>
            </p:nvSpPr>
            <p:spPr bwMode="auto">
              <a:xfrm>
                <a:off x="1223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Rectangle 165"/>
              <p:cNvSpPr>
                <a:spLocks noChangeArrowheads="1"/>
              </p:cNvSpPr>
              <p:nvPr/>
            </p:nvSpPr>
            <p:spPr bwMode="auto">
              <a:xfrm>
                <a:off x="1460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Rectangle 166"/>
              <p:cNvSpPr>
                <a:spLocks noChangeArrowheads="1"/>
              </p:cNvSpPr>
              <p:nvPr/>
            </p:nvSpPr>
            <p:spPr bwMode="auto">
              <a:xfrm>
                <a:off x="1432" y="2033"/>
                <a:ext cx="69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1181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3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8"/>
              <p:cNvSpPr>
                <a:spLocks noChangeShapeType="1"/>
              </p:cNvSpPr>
              <p:nvPr/>
            </p:nvSpPr>
            <p:spPr bwMode="auto">
              <a:xfrm>
                <a:off x="1529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1293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0"/>
              <p:cNvSpPr>
                <a:spLocks noChangeShapeType="1"/>
              </p:cNvSpPr>
              <p:nvPr/>
            </p:nvSpPr>
            <p:spPr bwMode="auto">
              <a:xfrm>
                <a:off x="1487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1265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2"/>
              <p:cNvSpPr>
                <a:spLocks noChangeShapeType="1"/>
              </p:cNvSpPr>
              <p:nvPr/>
            </p:nvSpPr>
            <p:spPr bwMode="auto">
              <a:xfrm>
                <a:off x="123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3"/>
              <p:cNvSpPr>
                <a:spLocks noChangeShapeType="1"/>
              </p:cNvSpPr>
              <p:nvPr/>
            </p:nvSpPr>
            <p:spPr bwMode="auto">
              <a:xfrm>
                <a:off x="126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4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5"/>
              <p:cNvSpPr>
                <a:spLocks noChangeShapeType="1"/>
              </p:cNvSpPr>
              <p:nvPr/>
            </p:nvSpPr>
            <p:spPr bwMode="auto">
              <a:xfrm>
                <a:off x="130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6"/>
              <p:cNvSpPr>
                <a:spLocks noChangeShapeType="1"/>
              </p:cNvSpPr>
              <p:nvPr/>
            </p:nvSpPr>
            <p:spPr bwMode="auto">
              <a:xfrm>
                <a:off x="133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7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8"/>
              <p:cNvSpPr>
                <a:spLocks noChangeShapeType="1"/>
              </p:cNvSpPr>
              <p:nvPr/>
            </p:nvSpPr>
            <p:spPr bwMode="auto">
              <a:xfrm>
                <a:off x="137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79"/>
              <p:cNvSpPr>
                <a:spLocks noChangeShapeType="1"/>
              </p:cNvSpPr>
              <p:nvPr/>
            </p:nvSpPr>
            <p:spPr bwMode="auto">
              <a:xfrm>
                <a:off x="140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0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1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2"/>
              <p:cNvSpPr>
                <a:spLocks noChangeShapeType="1"/>
              </p:cNvSpPr>
              <p:nvPr/>
            </p:nvSpPr>
            <p:spPr bwMode="auto">
              <a:xfrm>
                <a:off x="147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Line 183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Line 184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5"/>
              <p:cNvSpPr>
                <a:spLocks noChangeShapeType="1"/>
              </p:cNvSpPr>
              <p:nvPr/>
            </p:nvSpPr>
            <p:spPr bwMode="auto">
              <a:xfrm>
                <a:off x="120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Line 186"/>
              <p:cNvSpPr>
                <a:spLocks noChangeShapeType="1"/>
              </p:cNvSpPr>
              <p:nvPr/>
            </p:nvSpPr>
            <p:spPr bwMode="auto">
              <a:xfrm>
                <a:off x="122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Line 187"/>
              <p:cNvSpPr>
                <a:spLocks noChangeShapeType="1"/>
              </p:cNvSpPr>
              <p:nvPr/>
            </p:nvSpPr>
            <p:spPr bwMode="auto">
              <a:xfrm>
                <a:off x="125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Line 188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89"/>
              <p:cNvSpPr>
                <a:spLocks noChangeShapeType="1"/>
              </p:cNvSpPr>
              <p:nvPr/>
            </p:nvSpPr>
            <p:spPr bwMode="auto">
              <a:xfrm>
                <a:off x="129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0"/>
              <p:cNvSpPr>
                <a:spLocks noChangeShapeType="1"/>
              </p:cNvSpPr>
              <p:nvPr/>
            </p:nvSpPr>
            <p:spPr bwMode="auto">
              <a:xfrm>
                <a:off x="132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1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2"/>
              <p:cNvSpPr>
                <a:spLocks noChangeShapeType="1"/>
              </p:cNvSpPr>
              <p:nvPr/>
            </p:nvSpPr>
            <p:spPr bwMode="auto">
              <a:xfrm>
                <a:off x="136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3"/>
              <p:cNvSpPr>
                <a:spLocks noChangeShapeType="1"/>
              </p:cNvSpPr>
              <p:nvPr/>
            </p:nvSpPr>
            <p:spPr bwMode="auto">
              <a:xfrm>
                <a:off x="13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4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5"/>
              <p:cNvSpPr>
                <a:spLocks noChangeShapeType="1"/>
              </p:cNvSpPr>
              <p:nvPr/>
            </p:nvSpPr>
            <p:spPr bwMode="auto">
              <a:xfrm>
                <a:off x="143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6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7"/>
              <p:cNvSpPr>
                <a:spLocks noChangeShapeType="1"/>
              </p:cNvSpPr>
              <p:nvPr/>
            </p:nvSpPr>
            <p:spPr bwMode="auto">
              <a:xfrm>
                <a:off x="146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8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199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0"/>
              <p:cNvSpPr>
                <a:spLocks noChangeShapeType="1"/>
              </p:cNvSpPr>
              <p:nvPr/>
            </p:nvSpPr>
            <p:spPr bwMode="auto">
              <a:xfrm>
                <a:off x="15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1"/>
              <p:cNvSpPr>
                <a:spLocks noChangeShapeType="1"/>
              </p:cNvSpPr>
              <p:nvPr/>
            </p:nvSpPr>
            <p:spPr bwMode="auto">
              <a:xfrm>
                <a:off x="122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2"/>
              <p:cNvSpPr>
                <a:spLocks noChangeShapeType="1"/>
              </p:cNvSpPr>
              <p:nvPr/>
            </p:nvSpPr>
            <p:spPr bwMode="auto">
              <a:xfrm>
                <a:off x="123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3"/>
              <p:cNvSpPr>
                <a:spLocks noChangeShapeType="1"/>
              </p:cNvSpPr>
              <p:nvPr/>
            </p:nvSpPr>
            <p:spPr bwMode="auto">
              <a:xfrm>
                <a:off x="125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4"/>
              <p:cNvSpPr>
                <a:spLocks noChangeShapeType="1"/>
              </p:cNvSpPr>
              <p:nvPr/>
            </p:nvSpPr>
            <p:spPr bwMode="auto">
              <a:xfrm>
                <a:off x="126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5"/>
              <p:cNvSpPr>
                <a:spLocks noChangeShapeType="1"/>
              </p:cNvSpPr>
              <p:nvPr/>
            </p:nvSpPr>
            <p:spPr bwMode="auto">
              <a:xfrm>
                <a:off x="129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Line 206"/>
              <p:cNvSpPr>
                <a:spLocks noChangeShapeType="1"/>
              </p:cNvSpPr>
              <p:nvPr/>
            </p:nvSpPr>
            <p:spPr bwMode="auto">
              <a:xfrm>
                <a:off x="130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6" name="Group 408"/>
            <p:cNvGrpSpPr>
              <a:grpSpLocks/>
            </p:cNvGrpSpPr>
            <p:nvPr/>
          </p:nvGrpSpPr>
          <p:grpSpPr bwMode="auto">
            <a:xfrm>
              <a:off x="1897063" y="2917825"/>
              <a:ext cx="5305425" cy="508000"/>
              <a:chOff x="1195" y="1838"/>
              <a:chExt cx="3342" cy="320"/>
            </a:xfrm>
          </p:grpSpPr>
          <p:sp>
            <p:nvSpPr>
              <p:cNvPr id="207" name="Line 208"/>
              <p:cNvSpPr>
                <a:spLocks noChangeShapeType="1"/>
              </p:cNvSpPr>
              <p:nvPr/>
            </p:nvSpPr>
            <p:spPr bwMode="auto">
              <a:xfrm>
                <a:off x="132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09"/>
              <p:cNvSpPr>
                <a:spLocks noChangeShapeType="1"/>
              </p:cNvSpPr>
              <p:nvPr/>
            </p:nvSpPr>
            <p:spPr bwMode="auto">
              <a:xfrm>
                <a:off x="133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0"/>
              <p:cNvSpPr>
                <a:spLocks noChangeShapeType="1"/>
              </p:cNvSpPr>
              <p:nvPr/>
            </p:nvSpPr>
            <p:spPr bwMode="auto">
              <a:xfrm>
                <a:off x="136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1"/>
              <p:cNvSpPr>
                <a:spLocks noChangeShapeType="1"/>
              </p:cNvSpPr>
              <p:nvPr/>
            </p:nvSpPr>
            <p:spPr bwMode="auto">
              <a:xfrm>
                <a:off x="13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2"/>
              <p:cNvSpPr>
                <a:spLocks noChangeShapeType="1"/>
              </p:cNvSpPr>
              <p:nvPr/>
            </p:nvSpPr>
            <p:spPr bwMode="auto">
              <a:xfrm>
                <a:off x="140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3"/>
              <p:cNvSpPr>
                <a:spLocks noChangeShapeType="1"/>
              </p:cNvSpPr>
              <p:nvPr/>
            </p:nvSpPr>
            <p:spPr bwMode="auto">
              <a:xfrm>
                <a:off x="143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4"/>
              <p:cNvSpPr>
                <a:spLocks noChangeShapeType="1"/>
              </p:cNvSpPr>
              <p:nvPr/>
            </p:nvSpPr>
            <p:spPr bwMode="auto">
              <a:xfrm>
                <a:off x="146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5"/>
              <p:cNvSpPr>
                <a:spLocks noChangeShapeType="1"/>
              </p:cNvSpPr>
              <p:nvPr/>
            </p:nvSpPr>
            <p:spPr bwMode="auto">
              <a:xfrm>
                <a:off x="147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6"/>
              <p:cNvSpPr>
                <a:spLocks noChangeShapeType="1"/>
              </p:cNvSpPr>
              <p:nvPr/>
            </p:nvSpPr>
            <p:spPr bwMode="auto">
              <a:xfrm>
                <a:off x="150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7"/>
              <p:cNvSpPr>
                <a:spLocks noChangeShapeType="1"/>
              </p:cNvSpPr>
              <p:nvPr/>
            </p:nvSpPr>
            <p:spPr bwMode="auto">
              <a:xfrm>
                <a:off x="152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8"/>
              <p:cNvSpPr>
                <a:spLocks noChangeShapeType="1"/>
              </p:cNvSpPr>
              <p:nvPr/>
            </p:nvSpPr>
            <p:spPr bwMode="auto">
              <a:xfrm>
                <a:off x="11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19"/>
              <p:cNvSpPr>
                <a:spLocks noChangeShapeType="1"/>
              </p:cNvSpPr>
              <p:nvPr/>
            </p:nvSpPr>
            <p:spPr bwMode="auto">
              <a:xfrm>
                <a:off x="12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0"/>
              <p:cNvSpPr>
                <a:spLocks noChangeShapeType="1"/>
              </p:cNvSpPr>
              <p:nvPr/>
            </p:nvSpPr>
            <p:spPr bwMode="auto">
              <a:xfrm>
                <a:off x="123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1"/>
              <p:cNvSpPr>
                <a:spLocks noChangeShapeType="1"/>
              </p:cNvSpPr>
              <p:nvPr/>
            </p:nvSpPr>
            <p:spPr bwMode="auto">
              <a:xfrm>
                <a:off x="126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2"/>
              <p:cNvSpPr>
                <a:spLocks noChangeShapeType="1"/>
              </p:cNvSpPr>
              <p:nvPr/>
            </p:nvSpPr>
            <p:spPr bwMode="auto">
              <a:xfrm>
                <a:off x="127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3"/>
              <p:cNvSpPr>
                <a:spLocks noChangeShapeType="1"/>
              </p:cNvSpPr>
              <p:nvPr/>
            </p:nvSpPr>
            <p:spPr bwMode="auto">
              <a:xfrm>
                <a:off x="130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4"/>
              <p:cNvSpPr>
                <a:spLocks noChangeShapeType="1"/>
              </p:cNvSpPr>
              <p:nvPr/>
            </p:nvSpPr>
            <p:spPr bwMode="auto">
              <a:xfrm>
                <a:off x="133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5"/>
              <p:cNvSpPr>
                <a:spLocks noChangeShapeType="1"/>
              </p:cNvSpPr>
              <p:nvPr/>
            </p:nvSpPr>
            <p:spPr bwMode="auto">
              <a:xfrm>
                <a:off x="134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6"/>
              <p:cNvSpPr>
                <a:spLocks noChangeShapeType="1"/>
              </p:cNvSpPr>
              <p:nvPr/>
            </p:nvSpPr>
            <p:spPr bwMode="auto">
              <a:xfrm>
                <a:off x="13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7"/>
              <p:cNvSpPr>
                <a:spLocks noChangeShapeType="1"/>
              </p:cNvSpPr>
              <p:nvPr/>
            </p:nvSpPr>
            <p:spPr bwMode="auto">
              <a:xfrm>
                <a:off x="13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8"/>
              <p:cNvSpPr>
                <a:spLocks noChangeShapeType="1"/>
              </p:cNvSpPr>
              <p:nvPr/>
            </p:nvSpPr>
            <p:spPr bwMode="auto">
              <a:xfrm>
                <a:off x="140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29"/>
              <p:cNvSpPr>
                <a:spLocks noChangeShapeType="1"/>
              </p:cNvSpPr>
              <p:nvPr/>
            </p:nvSpPr>
            <p:spPr bwMode="auto">
              <a:xfrm>
                <a:off x="141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0"/>
              <p:cNvSpPr>
                <a:spLocks noChangeShapeType="1"/>
              </p:cNvSpPr>
              <p:nvPr/>
            </p:nvSpPr>
            <p:spPr bwMode="auto">
              <a:xfrm>
                <a:off x="143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Line 231"/>
              <p:cNvSpPr>
                <a:spLocks noChangeShapeType="1"/>
              </p:cNvSpPr>
              <p:nvPr/>
            </p:nvSpPr>
            <p:spPr bwMode="auto">
              <a:xfrm>
                <a:off x="144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Line 232"/>
              <p:cNvSpPr>
                <a:spLocks noChangeShapeType="1"/>
              </p:cNvSpPr>
              <p:nvPr/>
            </p:nvSpPr>
            <p:spPr bwMode="auto">
              <a:xfrm>
                <a:off x="147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3"/>
              <p:cNvSpPr>
                <a:spLocks noChangeShapeType="1"/>
              </p:cNvSpPr>
              <p:nvPr/>
            </p:nvSpPr>
            <p:spPr bwMode="auto">
              <a:xfrm>
                <a:off x="15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Line 234"/>
              <p:cNvSpPr>
                <a:spLocks noChangeShapeType="1"/>
              </p:cNvSpPr>
              <p:nvPr/>
            </p:nvSpPr>
            <p:spPr bwMode="auto">
              <a:xfrm>
                <a:off x="15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Rectangle 235"/>
              <p:cNvSpPr>
                <a:spLocks noChangeArrowheads="1"/>
              </p:cNvSpPr>
              <p:nvPr/>
            </p:nvSpPr>
            <p:spPr bwMode="auto">
              <a:xfrm>
                <a:off x="1237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auto">
              <a:xfrm>
                <a:off x="4258" y="1852"/>
                <a:ext cx="181" cy="153"/>
              </a:xfrm>
              <a:custGeom>
                <a:avLst/>
                <a:gdLst>
                  <a:gd name="T0" fmla="*/ 12 w 13"/>
                  <a:gd name="T1" fmla="*/ 0 h 11"/>
                  <a:gd name="T2" fmla="*/ 0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0 w 13"/>
                  <a:gd name="T9" fmla="*/ 11 h 11"/>
                  <a:gd name="T10" fmla="*/ 12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2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auto">
              <a:xfrm>
                <a:off x="4147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auto">
              <a:xfrm>
                <a:off x="4188" y="2019"/>
                <a:ext cx="307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Rectangle 239"/>
              <p:cNvSpPr>
                <a:spLocks noChangeArrowheads="1"/>
              </p:cNvSpPr>
              <p:nvPr/>
            </p:nvSpPr>
            <p:spPr bwMode="auto">
              <a:xfrm>
                <a:off x="4244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Rectangle 240"/>
              <p:cNvSpPr>
                <a:spLocks noChangeArrowheads="1"/>
              </p:cNvSpPr>
              <p:nvPr/>
            </p:nvSpPr>
            <p:spPr bwMode="auto">
              <a:xfrm>
                <a:off x="4216" y="2033"/>
                <a:ext cx="70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auto">
              <a:xfrm>
                <a:off x="4161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4 w 27"/>
                  <a:gd name="T7" fmla="*/ 0 h 4"/>
                  <a:gd name="T8" fmla="*/ 2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2"/>
              <p:cNvSpPr>
                <a:spLocks noChangeShapeType="1"/>
              </p:cNvSpPr>
              <p:nvPr/>
            </p:nvSpPr>
            <p:spPr bwMode="auto">
              <a:xfrm>
                <a:off x="4188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auto">
              <a:xfrm>
                <a:off x="4272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4"/>
              <p:cNvSpPr>
                <a:spLocks noChangeShapeType="1"/>
              </p:cNvSpPr>
              <p:nvPr/>
            </p:nvSpPr>
            <p:spPr bwMode="auto">
              <a:xfrm>
                <a:off x="4230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auto">
              <a:xfrm>
                <a:off x="4244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4" y="13"/>
                    </a:lnTo>
                    <a:cubicBezTo>
                      <a:pt x="14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4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6"/>
              <p:cNvSpPr>
                <a:spLocks noChangeShapeType="1"/>
              </p:cNvSpPr>
              <p:nvPr/>
            </p:nvSpPr>
            <p:spPr bwMode="auto">
              <a:xfrm flipH="1">
                <a:off x="446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7"/>
              <p:cNvSpPr>
                <a:spLocks noChangeShapeType="1"/>
              </p:cNvSpPr>
              <p:nvPr/>
            </p:nvSpPr>
            <p:spPr bwMode="auto">
              <a:xfrm flipH="1">
                <a:off x="443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8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49"/>
              <p:cNvSpPr>
                <a:spLocks noChangeShapeType="1"/>
              </p:cNvSpPr>
              <p:nvPr/>
            </p:nvSpPr>
            <p:spPr bwMode="auto">
              <a:xfrm flipH="1">
                <a:off x="439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0"/>
              <p:cNvSpPr>
                <a:spLocks noChangeShapeType="1"/>
              </p:cNvSpPr>
              <p:nvPr/>
            </p:nvSpPr>
            <p:spPr bwMode="auto">
              <a:xfrm flipH="1">
                <a:off x="436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1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2"/>
              <p:cNvSpPr>
                <a:spLocks noChangeShapeType="1"/>
              </p:cNvSpPr>
              <p:nvPr/>
            </p:nvSpPr>
            <p:spPr bwMode="auto">
              <a:xfrm flipH="1">
                <a:off x="432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3"/>
              <p:cNvSpPr>
                <a:spLocks noChangeShapeType="1"/>
              </p:cNvSpPr>
              <p:nvPr/>
            </p:nvSpPr>
            <p:spPr bwMode="auto">
              <a:xfrm flipH="1">
                <a:off x="43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4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5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6"/>
              <p:cNvSpPr>
                <a:spLocks noChangeShapeType="1"/>
              </p:cNvSpPr>
              <p:nvPr/>
            </p:nvSpPr>
            <p:spPr bwMode="auto">
              <a:xfrm flipH="1">
                <a:off x="423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7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8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59"/>
              <p:cNvSpPr>
                <a:spLocks noChangeShapeType="1"/>
              </p:cNvSpPr>
              <p:nvPr/>
            </p:nvSpPr>
            <p:spPr bwMode="auto">
              <a:xfrm flipH="1">
                <a:off x="449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0"/>
              <p:cNvSpPr>
                <a:spLocks noChangeShapeType="1"/>
              </p:cNvSpPr>
              <p:nvPr/>
            </p:nvSpPr>
            <p:spPr bwMode="auto">
              <a:xfrm flipH="1">
                <a:off x="448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1"/>
              <p:cNvSpPr>
                <a:spLocks noChangeShapeType="1"/>
              </p:cNvSpPr>
              <p:nvPr/>
            </p:nvSpPr>
            <p:spPr bwMode="auto">
              <a:xfrm flipH="1">
                <a:off x="445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2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3"/>
              <p:cNvSpPr>
                <a:spLocks noChangeShapeType="1"/>
              </p:cNvSpPr>
              <p:nvPr/>
            </p:nvSpPr>
            <p:spPr bwMode="auto">
              <a:xfrm flipH="1">
                <a:off x="441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4"/>
              <p:cNvSpPr>
                <a:spLocks noChangeShapeType="1"/>
              </p:cNvSpPr>
              <p:nvPr/>
            </p:nvSpPr>
            <p:spPr bwMode="auto">
              <a:xfrm flipH="1">
                <a:off x="438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5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6"/>
              <p:cNvSpPr>
                <a:spLocks noChangeShapeType="1"/>
              </p:cNvSpPr>
              <p:nvPr/>
            </p:nvSpPr>
            <p:spPr bwMode="auto">
              <a:xfrm flipH="1">
                <a:off x="434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7"/>
              <p:cNvSpPr>
                <a:spLocks noChangeShapeType="1"/>
              </p:cNvSpPr>
              <p:nvPr/>
            </p:nvSpPr>
            <p:spPr bwMode="auto">
              <a:xfrm flipH="1">
                <a:off x="43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8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69"/>
              <p:cNvSpPr>
                <a:spLocks noChangeShapeType="1"/>
              </p:cNvSpPr>
              <p:nvPr/>
            </p:nvSpPr>
            <p:spPr bwMode="auto">
              <a:xfrm flipH="1">
                <a:off x="42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0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1"/>
              <p:cNvSpPr>
                <a:spLocks noChangeShapeType="1"/>
              </p:cNvSpPr>
              <p:nvPr/>
            </p:nvSpPr>
            <p:spPr bwMode="auto">
              <a:xfrm flipH="1">
                <a:off x="42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2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3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4"/>
              <p:cNvSpPr>
                <a:spLocks noChangeShapeType="1"/>
              </p:cNvSpPr>
              <p:nvPr/>
            </p:nvSpPr>
            <p:spPr bwMode="auto">
              <a:xfrm flipH="1">
                <a:off x="418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5"/>
              <p:cNvSpPr>
                <a:spLocks noChangeShapeType="1"/>
              </p:cNvSpPr>
              <p:nvPr/>
            </p:nvSpPr>
            <p:spPr bwMode="auto">
              <a:xfrm flipH="1">
                <a:off x="448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6"/>
              <p:cNvSpPr>
                <a:spLocks noChangeShapeType="1"/>
              </p:cNvSpPr>
              <p:nvPr/>
            </p:nvSpPr>
            <p:spPr bwMode="auto">
              <a:xfrm flipH="1">
                <a:off x="446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Line 277"/>
              <p:cNvSpPr>
                <a:spLocks noChangeShapeType="1"/>
              </p:cNvSpPr>
              <p:nvPr/>
            </p:nvSpPr>
            <p:spPr bwMode="auto">
              <a:xfrm flipH="1">
                <a:off x="445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Line 278"/>
              <p:cNvSpPr>
                <a:spLocks noChangeShapeType="1"/>
              </p:cNvSpPr>
              <p:nvPr/>
            </p:nvSpPr>
            <p:spPr bwMode="auto">
              <a:xfrm flipH="1">
                <a:off x="443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79"/>
              <p:cNvSpPr>
                <a:spLocks noChangeShapeType="1"/>
              </p:cNvSpPr>
              <p:nvPr/>
            </p:nvSpPr>
            <p:spPr bwMode="auto">
              <a:xfrm flipH="1">
                <a:off x="441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Line 280"/>
              <p:cNvSpPr>
                <a:spLocks noChangeShapeType="1"/>
              </p:cNvSpPr>
              <p:nvPr/>
            </p:nvSpPr>
            <p:spPr bwMode="auto">
              <a:xfrm flipH="1">
                <a:off x="439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Line 281"/>
              <p:cNvSpPr>
                <a:spLocks noChangeShapeType="1"/>
              </p:cNvSpPr>
              <p:nvPr/>
            </p:nvSpPr>
            <p:spPr bwMode="auto">
              <a:xfrm flipH="1">
                <a:off x="438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Line 282"/>
              <p:cNvSpPr>
                <a:spLocks noChangeShapeType="1"/>
              </p:cNvSpPr>
              <p:nvPr/>
            </p:nvSpPr>
            <p:spPr bwMode="auto">
              <a:xfrm flipH="1">
                <a:off x="436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3"/>
              <p:cNvSpPr>
                <a:spLocks noChangeShapeType="1"/>
              </p:cNvSpPr>
              <p:nvPr/>
            </p:nvSpPr>
            <p:spPr bwMode="auto">
              <a:xfrm flipH="1">
                <a:off x="434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4"/>
              <p:cNvSpPr>
                <a:spLocks noChangeShapeType="1"/>
              </p:cNvSpPr>
              <p:nvPr/>
            </p:nvSpPr>
            <p:spPr bwMode="auto">
              <a:xfrm flipH="1">
                <a:off x="43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5"/>
              <p:cNvSpPr>
                <a:spLocks noChangeShapeType="1"/>
              </p:cNvSpPr>
              <p:nvPr/>
            </p:nvSpPr>
            <p:spPr bwMode="auto">
              <a:xfrm flipH="1">
                <a:off x="43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6"/>
              <p:cNvSpPr>
                <a:spLocks noChangeShapeType="1"/>
              </p:cNvSpPr>
              <p:nvPr/>
            </p:nvSpPr>
            <p:spPr bwMode="auto">
              <a:xfrm flipH="1">
                <a:off x="427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7"/>
              <p:cNvSpPr>
                <a:spLocks noChangeShapeType="1"/>
              </p:cNvSpPr>
              <p:nvPr/>
            </p:nvSpPr>
            <p:spPr bwMode="auto">
              <a:xfrm flipH="1">
                <a:off x="424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8"/>
              <p:cNvSpPr>
                <a:spLocks noChangeShapeType="1"/>
              </p:cNvSpPr>
              <p:nvPr/>
            </p:nvSpPr>
            <p:spPr bwMode="auto">
              <a:xfrm flipH="1">
                <a:off x="423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89"/>
              <p:cNvSpPr>
                <a:spLocks noChangeShapeType="1"/>
              </p:cNvSpPr>
              <p:nvPr/>
            </p:nvSpPr>
            <p:spPr bwMode="auto">
              <a:xfrm flipH="1">
                <a:off x="420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0"/>
              <p:cNvSpPr>
                <a:spLocks noChangeShapeType="1"/>
              </p:cNvSpPr>
              <p:nvPr/>
            </p:nvSpPr>
            <p:spPr bwMode="auto">
              <a:xfrm flipH="1">
                <a:off x="417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1"/>
              <p:cNvSpPr>
                <a:spLocks noChangeShapeType="1"/>
              </p:cNvSpPr>
              <p:nvPr/>
            </p:nvSpPr>
            <p:spPr bwMode="auto">
              <a:xfrm flipH="1">
                <a:off x="45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2"/>
              <p:cNvSpPr>
                <a:spLocks noChangeShapeType="1"/>
              </p:cNvSpPr>
              <p:nvPr/>
            </p:nvSpPr>
            <p:spPr bwMode="auto">
              <a:xfrm flipH="1">
                <a:off x="44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3"/>
              <p:cNvSpPr>
                <a:spLocks noChangeShapeType="1"/>
              </p:cNvSpPr>
              <p:nvPr/>
            </p:nvSpPr>
            <p:spPr bwMode="auto">
              <a:xfrm flipH="1">
                <a:off x="446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4"/>
              <p:cNvSpPr>
                <a:spLocks noChangeShapeType="1"/>
              </p:cNvSpPr>
              <p:nvPr/>
            </p:nvSpPr>
            <p:spPr bwMode="auto">
              <a:xfrm flipH="1">
                <a:off x="443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5"/>
              <p:cNvSpPr>
                <a:spLocks noChangeShapeType="1"/>
              </p:cNvSpPr>
              <p:nvPr/>
            </p:nvSpPr>
            <p:spPr bwMode="auto">
              <a:xfrm flipH="1">
                <a:off x="442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6"/>
              <p:cNvSpPr>
                <a:spLocks noChangeShapeType="1"/>
              </p:cNvSpPr>
              <p:nvPr/>
            </p:nvSpPr>
            <p:spPr bwMode="auto">
              <a:xfrm flipH="1">
                <a:off x="439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7"/>
              <p:cNvSpPr>
                <a:spLocks noChangeShapeType="1"/>
              </p:cNvSpPr>
              <p:nvPr/>
            </p:nvSpPr>
            <p:spPr bwMode="auto">
              <a:xfrm flipH="1">
                <a:off x="436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8"/>
              <p:cNvSpPr>
                <a:spLocks noChangeShapeType="1"/>
              </p:cNvSpPr>
              <p:nvPr/>
            </p:nvSpPr>
            <p:spPr bwMode="auto">
              <a:xfrm flipH="1">
                <a:off x="4356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299"/>
              <p:cNvSpPr>
                <a:spLocks noChangeShapeType="1"/>
              </p:cNvSpPr>
              <p:nvPr/>
            </p:nvSpPr>
            <p:spPr bwMode="auto">
              <a:xfrm flipH="1">
                <a:off x="43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0"/>
              <p:cNvSpPr>
                <a:spLocks noChangeShapeType="1"/>
              </p:cNvSpPr>
              <p:nvPr/>
            </p:nvSpPr>
            <p:spPr bwMode="auto">
              <a:xfrm flipH="1">
                <a:off x="43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1"/>
              <p:cNvSpPr>
                <a:spLocks noChangeShapeType="1"/>
              </p:cNvSpPr>
              <p:nvPr/>
            </p:nvSpPr>
            <p:spPr bwMode="auto">
              <a:xfrm flipH="1">
                <a:off x="43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2"/>
              <p:cNvSpPr>
                <a:spLocks noChangeShapeType="1"/>
              </p:cNvSpPr>
              <p:nvPr/>
            </p:nvSpPr>
            <p:spPr bwMode="auto">
              <a:xfrm flipH="1">
                <a:off x="428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3"/>
              <p:cNvSpPr>
                <a:spLocks noChangeShapeType="1"/>
              </p:cNvSpPr>
              <p:nvPr/>
            </p:nvSpPr>
            <p:spPr bwMode="auto">
              <a:xfrm flipH="1">
                <a:off x="42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4"/>
              <p:cNvSpPr>
                <a:spLocks noChangeShapeType="1"/>
              </p:cNvSpPr>
              <p:nvPr/>
            </p:nvSpPr>
            <p:spPr bwMode="auto">
              <a:xfrm flipH="1">
                <a:off x="42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5"/>
              <p:cNvSpPr>
                <a:spLocks noChangeShapeType="1"/>
              </p:cNvSpPr>
              <p:nvPr/>
            </p:nvSpPr>
            <p:spPr bwMode="auto">
              <a:xfrm flipH="1">
                <a:off x="42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6"/>
              <p:cNvSpPr>
                <a:spLocks noChangeShapeType="1"/>
              </p:cNvSpPr>
              <p:nvPr/>
            </p:nvSpPr>
            <p:spPr bwMode="auto">
              <a:xfrm flipH="1">
                <a:off x="420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7"/>
              <p:cNvSpPr>
                <a:spLocks noChangeShapeType="1"/>
              </p:cNvSpPr>
              <p:nvPr/>
            </p:nvSpPr>
            <p:spPr bwMode="auto">
              <a:xfrm flipH="1">
                <a:off x="418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Rectangle 308"/>
              <p:cNvSpPr>
                <a:spLocks noChangeArrowheads="1"/>
              </p:cNvSpPr>
              <p:nvPr/>
            </p:nvSpPr>
            <p:spPr bwMode="auto">
              <a:xfrm>
                <a:off x="4369" y="2033"/>
                <a:ext cx="112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auto">
              <a:xfrm>
                <a:off x="1780" y="1852"/>
                <a:ext cx="181" cy="153"/>
              </a:xfrm>
              <a:custGeom>
                <a:avLst/>
                <a:gdLst>
                  <a:gd name="T0" fmla="*/ 0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0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0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auto">
              <a:xfrm>
                <a:off x="1682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auto">
              <a:xfrm>
                <a:off x="1710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Rectangle 312"/>
              <p:cNvSpPr>
                <a:spLocks noChangeArrowheads="1"/>
              </p:cNvSpPr>
              <p:nvPr/>
            </p:nvSpPr>
            <p:spPr bwMode="auto">
              <a:xfrm>
                <a:off x="1947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Rectangle 313"/>
              <p:cNvSpPr>
                <a:spLocks noChangeArrowheads="1"/>
              </p:cNvSpPr>
              <p:nvPr/>
            </p:nvSpPr>
            <p:spPr bwMode="auto">
              <a:xfrm>
                <a:off x="1919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auto">
              <a:xfrm>
                <a:off x="1682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4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4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5"/>
              <p:cNvSpPr>
                <a:spLocks noChangeShapeType="1"/>
              </p:cNvSpPr>
              <p:nvPr/>
            </p:nvSpPr>
            <p:spPr bwMode="auto">
              <a:xfrm>
                <a:off x="2030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auto">
              <a:xfrm>
                <a:off x="1780" y="1866"/>
                <a:ext cx="167" cy="125"/>
              </a:xfrm>
              <a:custGeom>
                <a:avLst/>
                <a:gdLst>
                  <a:gd name="T0" fmla="*/ 12 w 12"/>
                  <a:gd name="T1" fmla="*/ 0 h 9"/>
                  <a:gd name="T2" fmla="*/ 0 w 12"/>
                  <a:gd name="T3" fmla="*/ 0 h 9"/>
                  <a:gd name="T4" fmla="*/ 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7"/>
              <p:cNvSpPr>
                <a:spLocks noChangeShapeType="1"/>
              </p:cNvSpPr>
              <p:nvPr/>
            </p:nvSpPr>
            <p:spPr bwMode="auto">
              <a:xfrm>
                <a:off x="1975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auto">
              <a:xfrm>
                <a:off x="1766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19"/>
              <p:cNvSpPr>
                <a:spLocks noChangeShapeType="1"/>
              </p:cNvSpPr>
              <p:nvPr/>
            </p:nvSpPr>
            <p:spPr bwMode="auto">
              <a:xfrm>
                <a:off x="17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Line 320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Line 321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2"/>
              <p:cNvSpPr>
                <a:spLocks noChangeShapeType="1"/>
              </p:cNvSpPr>
              <p:nvPr/>
            </p:nvSpPr>
            <p:spPr bwMode="auto">
              <a:xfrm>
                <a:off x="17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Line 323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Line 324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Line 325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6"/>
              <p:cNvSpPr>
                <a:spLocks noChangeShapeType="1"/>
              </p:cNvSpPr>
              <p:nvPr/>
            </p:nvSpPr>
            <p:spPr bwMode="auto">
              <a:xfrm>
                <a:off x="184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7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8"/>
              <p:cNvSpPr>
                <a:spLocks noChangeShapeType="1"/>
              </p:cNvSpPr>
              <p:nvPr/>
            </p:nvSpPr>
            <p:spPr bwMode="auto">
              <a:xfrm>
                <a:off x="18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29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0"/>
              <p:cNvSpPr>
                <a:spLocks noChangeShapeType="1"/>
              </p:cNvSpPr>
              <p:nvPr/>
            </p:nvSpPr>
            <p:spPr bwMode="auto">
              <a:xfrm>
                <a:off x="19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1"/>
              <p:cNvSpPr>
                <a:spLocks noChangeShapeType="1"/>
              </p:cNvSpPr>
              <p:nvPr/>
            </p:nvSpPr>
            <p:spPr bwMode="auto">
              <a:xfrm>
                <a:off x="19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2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3"/>
              <p:cNvSpPr>
                <a:spLocks noChangeShapeType="1"/>
              </p:cNvSpPr>
              <p:nvPr/>
            </p:nvSpPr>
            <p:spPr bwMode="auto">
              <a:xfrm>
                <a:off x="19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4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5"/>
              <p:cNvSpPr>
                <a:spLocks noChangeShapeType="1"/>
              </p:cNvSpPr>
              <p:nvPr/>
            </p:nvSpPr>
            <p:spPr bwMode="auto">
              <a:xfrm>
                <a:off x="173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6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7"/>
              <p:cNvSpPr>
                <a:spLocks noChangeShapeType="1"/>
              </p:cNvSpPr>
              <p:nvPr/>
            </p:nvSpPr>
            <p:spPr bwMode="auto">
              <a:xfrm>
                <a:off x="176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8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39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0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1"/>
              <p:cNvSpPr>
                <a:spLocks noChangeShapeType="1"/>
              </p:cNvSpPr>
              <p:nvPr/>
            </p:nvSpPr>
            <p:spPr bwMode="auto">
              <a:xfrm>
                <a:off x="183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2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3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4"/>
              <p:cNvSpPr>
                <a:spLocks noChangeShapeType="1"/>
              </p:cNvSpPr>
              <p:nvPr/>
            </p:nvSpPr>
            <p:spPr bwMode="auto">
              <a:xfrm>
                <a:off x="19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5"/>
              <p:cNvSpPr>
                <a:spLocks noChangeShapeType="1"/>
              </p:cNvSpPr>
              <p:nvPr/>
            </p:nvSpPr>
            <p:spPr bwMode="auto">
              <a:xfrm>
                <a:off x="19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6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7"/>
              <p:cNvSpPr>
                <a:spLocks noChangeShapeType="1"/>
              </p:cNvSpPr>
              <p:nvPr/>
            </p:nvSpPr>
            <p:spPr bwMode="auto">
              <a:xfrm>
                <a:off x="19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8"/>
              <p:cNvSpPr>
                <a:spLocks noChangeShapeType="1"/>
              </p:cNvSpPr>
              <p:nvPr/>
            </p:nvSpPr>
            <p:spPr bwMode="auto">
              <a:xfrm>
                <a:off x="200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49"/>
              <p:cNvSpPr>
                <a:spLocks noChangeShapeType="1"/>
              </p:cNvSpPr>
              <p:nvPr/>
            </p:nvSpPr>
            <p:spPr bwMode="auto">
              <a:xfrm>
                <a:off x="16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0"/>
              <p:cNvSpPr>
                <a:spLocks noChangeShapeType="1"/>
              </p:cNvSpPr>
              <p:nvPr/>
            </p:nvSpPr>
            <p:spPr bwMode="auto">
              <a:xfrm>
                <a:off x="171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1"/>
              <p:cNvSpPr>
                <a:spLocks noChangeShapeType="1"/>
              </p:cNvSpPr>
              <p:nvPr/>
            </p:nvSpPr>
            <p:spPr bwMode="auto">
              <a:xfrm>
                <a:off x="173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2"/>
              <p:cNvSpPr>
                <a:spLocks noChangeShapeType="1"/>
              </p:cNvSpPr>
              <p:nvPr/>
            </p:nvSpPr>
            <p:spPr bwMode="auto">
              <a:xfrm>
                <a:off x="176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3"/>
              <p:cNvSpPr>
                <a:spLocks noChangeShapeType="1"/>
              </p:cNvSpPr>
              <p:nvPr/>
            </p:nvSpPr>
            <p:spPr bwMode="auto">
              <a:xfrm>
                <a:off x="178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4"/>
              <p:cNvSpPr>
                <a:spLocks noChangeShapeType="1"/>
              </p:cNvSpPr>
              <p:nvPr/>
            </p:nvSpPr>
            <p:spPr bwMode="auto">
              <a:xfrm>
                <a:off x="18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5"/>
              <p:cNvSpPr>
                <a:spLocks noChangeShapeType="1"/>
              </p:cNvSpPr>
              <p:nvPr/>
            </p:nvSpPr>
            <p:spPr bwMode="auto">
              <a:xfrm>
                <a:off x="1836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6"/>
              <p:cNvSpPr>
                <a:spLocks noChangeShapeType="1"/>
              </p:cNvSpPr>
              <p:nvPr/>
            </p:nvSpPr>
            <p:spPr bwMode="auto">
              <a:xfrm>
                <a:off x="184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7"/>
              <p:cNvSpPr>
                <a:spLocks noChangeShapeType="1"/>
              </p:cNvSpPr>
              <p:nvPr/>
            </p:nvSpPr>
            <p:spPr bwMode="auto">
              <a:xfrm>
                <a:off x="186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8"/>
              <p:cNvSpPr>
                <a:spLocks noChangeShapeType="1"/>
              </p:cNvSpPr>
              <p:nvPr/>
            </p:nvSpPr>
            <p:spPr bwMode="auto">
              <a:xfrm>
                <a:off x="18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59"/>
              <p:cNvSpPr>
                <a:spLocks noChangeShapeType="1"/>
              </p:cNvSpPr>
              <p:nvPr/>
            </p:nvSpPr>
            <p:spPr bwMode="auto">
              <a:xfrm>
                <a:off x="190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0"/>
              <p:cNvSpPr>
                <a:spLocks noChangeShapeType="1"/>
              </p:cNvSpPr>
              <p:nvPr/>
            </p:nvSpPr>
            <p:spPr bwMode="auto">
              <a:xfrm>
                <a:off x="19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1"/>
              <p:cNvSpPr>
                <a:spLocks noChangeShapeType="1"/>
              </p:cNvSpPr>
              <p:nvPr/>
            </p:nvSpPr>
            <p:spPr bwMode="auto">
              <a:xfrm>
                <a:off x="193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2"/>
              <p:cNvSpPr>
                <a:spLocks noChangeShapeType="1"/>
              </p:cNvSpPr>
              <p:nvPr/>
            </p:nvSpPr>
            <p:spPr bwMode="auto">
              <a:xfrm>
                <a:off x="19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3"/>
              <p:cNvSpPr>
                <a:spLocks noChangeShapeType="1"/>
              </p:cNvSpPr>
              <p:nvPr/>
            </p:nvSpPr>
            <p:spPr bwMode="auto">
              <a:xfrm>
                <a:off x="197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Line 364"/>
              <p:cNvSpPr>
                <a:spLocks noChangeShapeType="1"/>
              </p:cNvSpPr>
              <p:nvPr/>
            </p:nvSpPr>
            <p:spPr bwMode="auto">
              <a:xfrm>
                <a:off x="200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Line 365"/>
              <p:cNvSpPr>
                <a:spLocks noChangeShapeType="1"/>
              </p:cNvSpPr>
              <p:nvPr/>
            </p:nvSpPr>
            <p:spPr bwMode="auto">
              <a:xfrm>
                <a:off x="201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>
                <a:off x="171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Line 367"/>
              <p:cNvSpPr>
                <a:spLocks noChangeShapeType="1"/>
              </p:cNvSpPr>
              <p:nvPr/>
            </p:nvSpPr>
            <p:spPr bwMode="auto">
              <a:xfrm>
                <a:off x="173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Line 368"/>
              <p:cNvSpPr>
                <a:spLocks noChangeShapeType="1"/>
              </p:cNvSpPr>
              <p:nvPr/>
            </p:nvSpPr>
            <p:spPr bwMode="auto">
              <a:xfrm>
                <a:off x="175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Line 369"/>
              <p:cNvSpPr>
                <a:spLocks noChangeShapeType="1"/>
              </p:cNvSpPr>
              <p:nvPr/>
            </p:nvSpPr>
            <p:spPr bwMode="auto">
              <a:xfrm>
                <a:off x="178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0"/>
              <p:cNvSpPr>
                <a:spLocks noChangeShapeType="1"/>
              </p:cNvSpPr>
              <p:nvPr/>
            </p:nvSpPr>
            <p:spPr bwMode="auto">
              <a:xfrm>
                <a:off x="180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1"/>
              <p:cNvSpPr>
                <a:spLocks noChangeShapeType="1"/>
              </p:cNvSpPr>
              <p:nvPr/>
            </p:nvSpPr>
            <p:spPr bwMode="auto">
              <a:xfrm>
                <a:off x="18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2"/>
              <p:cNvSpPr>
                <a:spLocks noChangeShapeType="1"/>
              </p:cNvSpPr>
              <p:nvPr/>
            </p:nvSpPr>
            <p:spPr bwMode="auto">
              <a:xfrm>
                <a:off x="184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3"/>
              <p:cNvSpPr>
                <a:spLocks noChangeShapeType="1"/>
              </p:cNvSpPr>
              <p:nvPr/>
            </p:nvSpPr>
            <p:spPr bwMode="auto">
              <a:xfrm>
                <a:off x="187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4"/>
              <p:cNvSpPr>
                <a:spLocks noChangeShapeType="1"/>
              </p:cNvSpPr>
              <p:nvPr/>
            </p:nvSpPr>
            <p:spPr bwMode="auto">
              <a:xfrm>
                <a:off x="18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5"/>
              <p:cNvSpPr>
                <a:spLocks noChangeShapeType="1"/>
              </p:cNvSpPr>
              <p:nvPr/>
            </p:nvSpPr>
            <p:spPr bwMode="auto">
              <a:xfrm>
                <a:off x="19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6"/>
              <p:cNvSpPr>
                <a:spLocks noChangeShapeType="1"/>
              </p:cNvSpPr>
              <p:nvPr/>
            </p:nvSpPr>
            <p:spPr bwMode="auto">
              <a:xfrm>
                <a:off x="194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7"/>
              <p:cNvSpPr>
                <a:spLocks noChangeShapeType="1"/>
              </p:cNvSpPr>
              <p:nvPr/>
            </p:nvSpPr>
            <p:spPr bwMode="auto">
              <a:xfrm>
                <a:off x="19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8"/>
              <p:cNvSpPr>
                <a:spLocks noChangeShapeType="1"/>
              </p:cNvSpPr>
              <p:nvPr/>
            </p:nvSpPr>
            <p:spPr bwMode="auto">
              <a:xfrm>
                <a:off x="197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79"/>
              <p:cNvSpPr>
                <a:spLocks noChangeShapeType="1"/>
              </p:cNvSpPr>
              <p:nvPr/>
            </p:nvSpPr>
            <p:spPr bwMode="auto">
              <a:xfrm>
                <a:off x="19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0"/>
              <p:cNvSpPr>
                <a:spLocks noChangeShapeType="1"/>
              </p:cNvSpPr>
              <p:nvPr/>
            </p:nvSpPr>
            <p:spPr bwMode="auto">
              <a:xfrm>
                <a:off x="201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1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2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Rectangle 383"/>
              <p:cNvSpPr>
                <a:spLocks noChangeArrowheads="1"/>
              </p:cNvSpPr>
              <p:nvPr/>
            </p:nvSpPr>
            <p:spPr bwMode="auto">
              <a:xfrm>
                <a:off x="1724" y="2033"/>
                <a:ext cx="125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auto">
              <a:xfrm>
                <a:off x="3757" y="1852"/>
                <a:ext cx="181" cy="153"/>
              </a:xfrm>
              <a:custGeom>
                <a:avLst/>
                <a:gdLst>
                  <a:gd name="T0" fmla="*/ 13 w 13"/>
                  <a:gd name="T1" fmla="*/ 0 h 11"/>
                  <a:gd name="T2" fmla="*/ 1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1 w 13"/>
                  <a:gd name="T9" fmla="*/ 11 h 11"/>
                  <a:gd name="T10" fmla="*/ 13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3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1" y="11"/>
                      <a:pt x="1" y="11"/>
                    </a:cubicBezTo>
                    <a:lnTo>
                      <a:pt x="13" y="11"/>
                    </a:lnTo>
                    <a:cubicBezTo>
                      <a:pt x="13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auto">
              <a:xfrm>
                <a:off x="3645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auto">
              <a:xfrm>
                <a:off x="3701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Rectangle 387"/>
              <p:cNvSpPr>
                <a:spLocks noChangeArrowheads="1"/>
              </p:cNvSpPr>
              <p:nvPr/>
            </p:nvSpPr>
            <p:spPr bwMode="auto">
              <a:xfrm>
                <a:off x="3743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Rectangle 388"/>
              <p:cNvSpPr>
                <a:spLocks noChangeArrowheads="1"/>
              </p:cNvSpPr>
              <p:nvPr/>
            </p:nvSpPr>
            <p:spPr bwMode="auto">
              <a:xfrm>
                <a:off x="3715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auto">
              <a:xfrm>
                <a:off x="3659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5 w 27"/>
                  <a:gd name="T7" fmla="*/ 0 h 4"/>
                  <a:gd name="T8" fmla="*/ 3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0"/>
              <p:cNvSpPr>
                <a:spLocks noChangeShapeType="1"/>
              </p:cNvSpPr>
              <p:nvPr/>
            </p:nvSpPr>
            <p:spPr bwMode="auto">
              <a:xfrm>
                <a:off x="3687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auto">
              <a:xfrm>
                <a:off x="3771" y="1866"/>
                <a:ext cx="167" cy="125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2"/>
              <p:cNvSpPr>
                <a:spLocks noChangeShapeType="1"/>
              </p:cNvSpPr>
              <p:nvPr/>
            </p:nvSpPr>
            <p:spPr bwMode="auto">
              <a:xfrm>
                <a:off x="3743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auto">
              <a:xfrm>
                <a:off x="3743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1" y="13"/>
                      <a:pt x="1" y="13"/>
                    </a:cubicBezTo>
                    <a:lnTo>
                      <a:pt x="14" y="13"/>
                    </a:lnTo>
                    <a:cubicBezTo>
                      <a:pt x="15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5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4"/>
              <p:cNvSpPr>
                <a:spLocks noChangeShapeType="1"/>
              </p:cNvSpPr>
              <p:nvPr/>
            </p:nvSpPr>
            <p:spPr bwMode="auto">
              <a:xfrm flipH="1">
                <a:off x="399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5"/>
              <p:cNvSpPr>
                <a:spLocks noChangeShapeType="1"/>
              </p:cNvSpPr>
              <p:nvPr/>
            </p:nvSpPr>
            <p:spPr bwMode="auto">
              <a:xfrm flipH="1">
                <a:off x="39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6"/>
              <p:cNvSpPr>
                <a:spLocks noChangeShapeType="1"/>
              </p:cNvSpPr>
              <p:nvPr/>
            </p:nvSpPr>
            <p:spPr bwMode="auto">
              <a:xfrm flipH="1">
                <a:off x="39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7"/>
              <p:cNvSpPr>
                <a:spLocks noChangeShapeType="1"/>
              </p:cNvSpPr>
              <p:nvPr/>
            </p:nvSpPr>
            <p:spPr bwMode="auto">
              <a:xfrm flipH="1">
                <a:off x="39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8"/>
              <p:cNvSpPr>
                <a:spLocks noChangeShapeType="1"/>
              </p:cNvSpPr>
              <p:nvPr/>
            </p:nvSpPr>
            <p:spPr bwMode="auto">
              <a:xfrm flipH="1">
                <a:off x="39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399"/>
              <p:cNvSpPr>
                <a:spLocks noChangeShapeType="1"/>
              </p:cNvSpPr>
              <p:nvPr/>
            </p:nvSpPr>
            <p:spPr bwMode="auto">
              <a:xfrm flipH="1">
                <a:off x="389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0"/>
              <p:cNvSpPr>
                <a:spLocks noChangeShapeType="1"/>
              </p:cNvSpPr>
              <p:nvPr/>
            </p:nvSpPr>
            <p:spPr bwMode="auto">
              <a:xfrm flipH="1">
                <a:off x="38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1"/>
              <p:cNvSpPr>
                <a:spLocks noChangeShapeType="1"/>
              </p:cNvSpPr>
              <p:nvPr/>
            </p:nvSpPr>
            <p:spPr bwMode="auto">
              <a:xfrm flipH="1">
                <a:off x="38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2"/>
              <p:cNvSpPr>
                <a:spLocks noChangeShapeType="1"/>
              </p:cNvSpPr>
              <p:nvPr/>
            </p:nvSpPr>
            <p:spPr bwMode="auto">
              <a:xfrm flipH="1">
                <a:off x="38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3"/>
              <p:cNvSpPr>
                <a:spLocks noChangeShapeType="1"/>
              </p:cNvSpPr>
              <p:nvPr/>
            </p:nvSpPr>
            <p:spPr bwMode="auto">
              <a:xfrm flipH="1">
                <a:off x="38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4"/>
              <p:cNvSpPr>
                <a:spLocks noChangeShapeType="1"/>
              </p:cNvSpPr>
              <p:nvPr/>
            </p:nvSpPr>
            <p:spPr bwMode="auto">
              <a:xfrm flipH="1">
                <a:off x="381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5"/>
              <p:cNvSpPr>
                <a:spLocks noChangeShapeType="1"/>
              </p:cNvSpPr>
              <p:nvPr/>
            </p:nvSpPr>
            <p:spPr bwMode="auto">
              <a:xfrm flipH="1">
                <a:off x="378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6"/>
              <p:cNvSpPr>
                <a:spLocks noChangeShapeType="1"/>
              </p:cNvSpPr>
              <p:nvPr/>
            </p:nvSpPr>
            <p:spPr bwMode="auto">
              <a:xfrm flipH="1">
                <a:off x="37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6" name="Line 407"/>
              <p:cNvSpPr>
                <a:spLocks noChangeShapeType="1"/>
              </p:cNvSpPr>
              <p:nvPr/>
            </p:nvSpPr>
            <p:spPr bwMode="auto">
              <a:xfrm flipH="1">
                <a:off x="37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07" name="Line 409"/>
            <p:cNvSpPr>
              <a:spLocks noChangeShapeType="1"/>
            </p:cNvSpPr>
            <p:nvPr/>
          </p:nvSpPr>
          <p:spPr bwMode="auto">
            <a:xfrm flipH="1">
              <a:off x="58975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8" name="Line 410"/>
            <p:cNvSpPr>
              <a:spLocks noChangeShapeType="1"/>
            </p:cNvSpPr>
            <p:nvPr/>
          </p:nvSpPr>
          <p:spPr bwMode="auto">
            <a:xfrm flipH="1">
              <a:off x="63182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9" name="Line 411"/>
            <p:cNvSpPr>
              <a:spLocks noChangeShapeType="1"/>
            </p:cNvSpPr>
            <p:nvPr/>
          </p:nvSpPr>
          <p:spPr bwMode="auto">
            <a:xfrm flipH="1">
              <a:off x="62960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0" name="Line 412"/>
            <p:cNvSpPr>
              <a:spLocks noChangeShapeType="1"/>
            </p:cNvSpPr>
            <p:nvPr/>
          </p:nvSpPr>
          <p:spPr bwMode="auto">
            <a:xfrm flipH="1">
              <a:off x="62738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1" name="Line 413"/>
            <p:cNvSpPr>
              <a:spLocks noChangeShapeType="1"/>
            </p:cNvSpPr>
            <p:nvPr/>
          </p:nvSpPr>
          <p:spPr bwMode="auto">
            <a:xfrm flipH="1">
              <a:off x="62515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2" name="Line 414"/>
            <p:cNvSpPr>
              <a:spLocks noChangeShapeType="1"/>
            </p:cNvSpPr>
            <p:nvPr/>
          </p:nvSpPr>
          <p:spPr bwMode="auto">
            <a:xfrm flipH="1">
              <a:off x="62071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3" name="Line 415"/>
            <p:cNvSpPr>
              <a:spLocks noChangeShapeType="1"/>
            </p:cNvSpPr>
            <p:nvPr/>
          </p:nvSpPr>
          <p:spPr bwMode="auto">
            <a:xfrm flipH="1">
              <a:off x="61849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4" name="Line 416"/>
            <p:cNvSpPr>
              <a:spLocks noChangeShapeType="1"/>
            </p:cNvSpPr>
            <p:nvPr/>
          </p:nvSpPr>
          <p:spPr bwMode="auto">
            <a:xfrm flipH="1">
              <a:off x="61626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5" name="Line 417"/>
            <p:cNvSpPr>
              <a:spLocks noChangeShapeType="1"/>
            </p:cNvSpPr>
            <p:nvPr/>
          </p:nvSpPr>
          <p:spPr bwMode="auto">
            <a:xfrm flipH="1">
              <a:off x="61404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6" name="Line 418"/>
            <p:cNvSpPr>
              <a:spLocks noChangeShapeType="1"/>
            </p:cNvSpPr>
            <p:nvPr/>
          </p:nvSpPr>
          <p:spPr bwMode="auto">
            <a:xfrm flipH="1">
              <a:off x="60960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419"/>
            <p:cNvSpPr>
              <a:spLocks noChangeShapeType="1"/>
            </p:cNvSpPr>
            <p:nvPr/>
          </p:nvSpPr>
          <p:spPr bwMode="auto">
            <a:xfrm flipH="1">
              <a:off x="60531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420"/>
            <p:cNvSpPr>
              <a:spLocks noChangeShapeType="1"/>
            </p:cNvSpPr>
            <p:nvPr/>
          </p:nvSpPr>
          <p:spPr bwMode="auto">
            <a:xfrm flipH="1">
              <a:off x="60309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421"/>
            <p:cNvSpPr>
              <a:spLocks noChangeShapeType="1"/>
            </p:cNvSpPr>
            <p:nvPr/>
          </p:nvSpPr>
          <p:spPr bwMode="auto">
            <a:xfrm flipH="1">
              <a:off x="59864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422"/>
            <p:cNvSpPr>
              <a:spLocks noChangeShapeType="1"/>
            </p:cNvSpPr>
            <p:nvPr/>
          </p:nvSpPr>
          <p:spPr bwMode="auto">
            <a:xfrm flipH="1">
              <a:off x="59420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423"/>
            <p:cNvSpPr>
              <a:spLocks noChangeShapeType="1"/>
            </p:cNvSpPr>
            <p:nvPr/>
          </p:nvSpPr>
          <p:spPr bwMode="auto">
            <a:xfrm flipH="1">
              <a:off x="59197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424"/>
            <p:cNvSpPr>
              <a:spLocks noChangeShapeType="1"/>
            </p:cNvSpPr>
            <p:nvPr/>
          </p:nvSpPr>
          <p:spPr bwMode="auto">
            <a:xfrm flipH="1">
              <a:off x="58753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425"/>
            <p:cNvSpPr>
              <a:spLocks noChangeShapeType="1"/>
            </p:cNvSpPr>
            <p:nvPr/>
          </p:nvSpPr>
          <p:spPr bwMode="auto">
            <a:xfrm flipH="1">
              <a:off x="6361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426"/>
            <p:cNvSpPr>
              <a:spLocks noChangeShapeType="1"/>
            </p:cNvSpPr>
            <p:nvPr/>
          </p:nvSpPr>
          <p:spPr bwMode="auto">
            <a:xfrm flipH="1">
              <a:off x="6340475" y="3359150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427"/>
            <p:cNvSpPr>
              <a:spLocks noChangeShapeType="1"/>
            </p:cNvSpPr>
            <p:nvPr/>
          </p:nvSpPr>
          <p:spPr bwMode="auto">
            <a:xfrm flipH="1">
              <a:off x="62960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428"/>
            <p:cNvSpPr>
              <a:spLocks noChangeShapeType="1"/>
            </p:cNvSpPr>
            <p:nvPr/>
          </p:nvSpPr>
          <p:spPr bwMode="auto">
            <a:xfrm flipH="1">
              <a:off x="62515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7" name="Line 429"/>
            <p:cNvSpPr>
              <a:spLocks noChangeShapeType="1"/>
            </p:cNvSpPr>
            <p:nvPr/>
          </p:nvSpPr>
          <p:spPr bwMode="auto">
            <a:xfrm flipH="1">
              <a:off x="62293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8" name="Line 430"/>
            <p:cNvSpPr>
              <a:spLocks noChangeShapeType="1"/>
            </p:cNvSpPr>
            <p:nvPr/>
          </p:nvSpPr>
          <p:spPr bwMode="auto">
            <a:xfrm flipH="1">
              <a:off x="61849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9" name="Line 431"/>
            <p:cNvSpPr>
              <a:spLocks noChangeShapeType="1"/>
            </p:cNvSpPr>
            <p:nvPr/>
          </p:nvSpPr>
          <p:spPr bwMode="auto">
            <a:xfrm flipH="1">
              <a:off x="61404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0" name="Line 432"/>
            <p:cNvSpPr>
              <a:spLocks noChangeShapeType="1"/>
            </p:cNvSpPr>
            <p:nvPr/>
          </p:nvSpPr>
          <p:spPr bwMode="auto">
            <a:xfrm flipH="1">
              <a:off x="61182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1" name="Line 433"/>
            <p:cNvSpPr>
              <a:spLocks noChangeShapeType="1"/>
            </p:cNvSpPr>
            <p:nvPr/>
          </p:nvSpPr>
          <p:spPr bwMode="auto">
            <a:xfrm flipH="1">
              <a:off x="60960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2" name="Line 434"/>
            <p:cNvSpPr>
              <a:spLocks noChangeShapeType="1"/>
            </p:cNvSpPr>
            <p:nvPr/>
          </p:nvSpPr>
          <p:spPr bwMode="auto">
            <a:xfrm flipH="1">
              <a:off x="60737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3" name="Line 435"/>
            <p:cNvSpPr>
              <a:spLocks noChangeShapeType="1"/>
            </p:cNvSpPr>
            <p:nvPr/>
          </p:nvSpPr>
          <p:spPr bwMode="auto">
            <a:xfrm flipH="1">
              <a:off x="60309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4" name="Line 436"/>
            <p:cNvSpPr>
              <a:spLocks noChangeShapeType="1"/>
            </p:cNvSpPr>
            <p:nvPr/>
          </p:nvSpPr>
          <p:spPr bwMode="auto">
            <a:xfrm flipH="1">
              <a:off x="60086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5" name="Line 437"/>
            <p:cNvSpPr>
              <a:spLocks noChangeShapeType="1"/>
            </p:cNvSpPr>
            <p:nvPr/>
          </p:nvSpPr>
          <p:spPr bwMode="auto">
            <a:xfrm flipH="1">
              <a:off x="59864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6" name="Line 438"/>
            <p:cNvSpPr>
              <a:spLocks noChangeShapeType="1"/>
            </p:cNvSpPr>
            <p:nvPr/>
          </p:nvSpPr>
          <p:spPr bwMode="auto">
            <a:xfrm flipH="1">
              <a:off x="59642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7" name="Line 439"/>
            <p:cNvSpPr>
              <a:spLocks noChangeShapeType="1"/>
            </p:cNvSpPr>
            <p:nvPr/>
          </p:nvSpPr>
          <p:spPr bwMode="auto">
            <a:xfrm flipH="1">
              <a:off x="59197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8" name="Line 440"/>
            <p:cNvSpPr>
              <a:spLocks noChangeShapeType="1"/>
            </p:cNvSpPr>
            <p:nvPr/>
          </p:nvSpPr>
          <p:spPr bwMode="auto">
            <a:xfrm flipH="1">
              <a:off x="58753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9" name="Line 441"/>
            <p:cNvSpPr>
              <a:spLocks noChangeShapeType="1"/>
            </p:cNvSpPr>
            <p:nvPr/>
          </p:nvSpPr>
          <p:spPr bwMode="auto">
            <a:xfrm flipH="1">
              <a:off x="5853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0" name="Line 442"/>
            <p:cNvSpPr>
              <a:spLocks noChangeShapeType="1"/>
            </p:cNvSpPr>
            <p:nvPr/>
          </p:nvSpPr>
          <p:spPr bwMode="auto">
            <a:xfrm flipH="1">
              <a:off x="6340475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1" name="Line 443"/>
            <p:cNvSpPr>
              <a:spLocks noChangeShapeType="1"/>
            </p:cNvSpPr>
            <p:nvPr/>
          </p:nvSpPr>
          <p:spPr bwMode="auto">
            <a:xfrm flipH="1">
              <a:off x="62960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2" name="Line 444"/>
            <p:cNvSpPr>
              <a:spLocks noChangeShapeType="1"/>
            </p:cNvSpPr>
            <p:nvPr/>
          </p:nvSpPr>
          <p:spPr bwMode="auto">
            <a:xfrm flipH="1">
              <a:off x="62738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3" name="Line 445"/>
            <p:cNvSpPr>
              <a:spLocks noChangeShapeType="1"/>
            </p:cNvSpPr>
            <p:nvPr/>
          </p:nvSpPr>
          <p:spPr bwMode="auto">
            <a:xfrm flipH="1">
              <a:off x="62293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4" name="Line 446"/>
            <p:cNvSpPr>
              <a:spLocks noChangeShapeType="1"/>
            </p:cNvSpPr>
            <p:nvPr/>
          </p:nvSpPr>
          <p:spPr bwMode="auto">
            <a:xfrm flipH="1">
              <a:off x="61849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5" name="Line 447"/>
            <p:cNvSpPr>
              <a:spLocks noChangeShapeType="1"/>
            </p:cNvSpPr>
            <p:nvPr/>
          </p:nvSpPr>
          <p:spPr bwMode="auto">
            <a:xfrm flipH="1">
              <a:off x="61626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6" name="Line 448"/>
            <p:cNvSpPr>
              <a:spLocks noChangeShapeType="1"/>
            </p:cNvSpPr>
            <p:nvPr/>
          </p:nvSpPr>
          <p:spPr bwMode="auto">
            <a:xfrm flipH="1">
              <a:off x="61182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7" name="Line 449"/>
            <p:cNvSpPr>
              <a:spLocks noChangeShapeType="1"/>
            </p:cNvSpPr>
            <p:nvPr/>
          </p:nvSpPr>
          <p:spPr bwMode="auto">
            <a:xfrm flipH="1">
              <a:off x="60737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8" name="Line 450"/>
            <p:cNvSpPr>
              <a:spLocks noChangeShapeType="1"/>
            </p:cNvSpPr>
            <p:nvPr/>
          </p:nvSpPr>
          <p:spPr bwMode="auto">
            <a:xfrm flipH="1">
              <a:off x="60531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9" name="Line 451"/>
            <p:cNvSpPr>
              <a:spLocks noChangeShapeType="1"/>
            </p:cNvSpPr>
            <p:nvPr/>
          </p:nvSpPr>
          <p:spPr bwMode="auto">
            <a:xfrm flipH="1">
              <a:off x="60086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0" name="Line 452"/>
            <p:cNvSpPr>
              <a:spLocks noChangeShapeType="1"/>
            </p:cNvSpPr>
            <p:nvPr/>
          </p:nvSpPr>
          <p:spPr bwMode="auto">
            <a:xfrm flipH="1">
              <a:off x="59642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1" name="Line 453"/>
            <p:cNvSpPr>
              <a:spLocks noChangeShapeType="1"/>
            </p:cNvSpPr>
            <p:nvPr/>
          </p:nvSpPr>
          <p:spPr bwMode="auto">
            <a:xfrm flipH="1">
              <a:off x="59420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2" name="Line 454"/>
            <p:cNvSpPr>
              <a:spLocks noChangeShapeType="1"/>
            </p:cNvSpPr>
            <p:nvPr/>
          </p:nvSpPr>
          <p:spPr bwMode="auto">
            <a:xfrm flipH="1">
              <a:off x="59197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3" name="Line 455"/>
            <p:cNvSpPr>
              <a:spLocks noChangeShapeType="1"/>
            </p:cNvSpPr>
            <p:nvPr/>
          </p:nvSpPr>
          <p:spPr bwMode="auto">
            <a:xfrm flipH="1">
              <a:off x="58975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4" name="Line 456"/>
            <p:cNvSpPr>
              <a:spLocks noChangeShapeType="1"/>
            </p:cNvSpPr>
            <p:nvPr/>
          </p:nvSpPr>
          <p:spPr bwMode="auto">
            <a:xfrm flipH="1">
              <a:off x="58531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5" name="Line 457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6" name="Line 458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7" name="Rectangle 459"/>
            <p:cNvSpPr>
              <a:spLocks noChangeArrowheads="1"/>
            </p:cNvSpPr>
            <p:nvPr/>
          </p:nvSpPr>
          <p:spPr bwMode="auto">
            <a:xfrm>
              <a:off x="6140450" y="3227388"/>
              <a:ext cx="200025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8" name="Freeform 460"/>
            <p:cNvSpPr>
              <a:spLocks/>
            </p:cNvSpPr>
            <p:nvPr/>
          </p:nvSpPr>
          <p:spPr bwMode="auto">
            <a:xfrm>
              <a:off x="3598863" y="2940050"/>
              <a:ext cx="287337" cy="242888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9" name="Freeform 461"/>
            <p:cNvSpPr>
              <a:spLocks/>
            </p:cNvSpPr>
            <p:nvPr/>
          </p:nvSpPr>
          <p:spPr bwMode="auto">
            <a:xfrm>
              <a:off x="3444875" y="3316288"/>
              <a:ext cx="617538" cy="10953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0" name="Freeform 462"/>
            <p:cNvSpPr>
              <a:spLocks/>
            </p:cNvSpPr>
            <p:nvPr/>
          </p:nvSpPr>
          <p:spPr bwMode="auto">
            <a:xfrm>
              <a:off x="3509963" y="3205163"/>
              <a:ext cx="487362" cy="111125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1" name="Rectangle 463"/>
            <p:cNvSpPr>
              <a:spLocks noChangeArrowheads="1"/>
            </p:cNvSpPr>
            <p:nvPr/>
          </p:nvSpPr>
          <p:spPr bwMode="auto">
            <a:xfrm>
              <a:off x="3886200" y="3227388"/>
              <a:ext cx="22225" cy="44450"/>
            </a:xfrm>
            <a:prstGeom prst="rect">
              <a:avLst/>
            </a:prstGeom>
            <a:solidFill>
              <a:srgbClr val="A9A8A7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2" name="Rectangle 464"/>
            <p:cNvSpPr>
              <a:spLocks noChangeArrowheads="1"/>
            </p:cNvSpPr>
            <p:nvPr/>
          </p:nvSpPr>
          <p:spPr bwMode="auto">
            <a:xfrm>
              <a:off x="3841750" y="3227388"/>
              <a:ext cx="111125" cy="22225"/>
            </a:xfrm>
            <a:prstGeom prst="rect">
              <a:avLst/>
            </a:prstGeom>
            <a:solidFill>
              <a:srgbClr val="626E76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3" name="Freeform 465"/>
            <p:cNvSpPr>
              <a:spLocks/>
            </p:cNvSpPr>
            <p:nvPr/>
          </p:nvSpPr>
          <p:spPr bwMode="auto">
            <a:xfrm>
              <a:off x="3444875" y="3316288"/>
              <a:ext cx="617538" cy="87312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4" name="Line 466"/>
            <p:cNvSpPr>
              <a:spLocks noChangeShapeType="1"/>
            </p:cNvSpPr>
            <p:nvPr/>
          </p:nvSpPr>
          <p:spPr bwMode="auto">
            <a:xfrm>
              <a:off x="3997325" y="3227388"/>
              <a:ext cx="1588" cy="88900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5" name="Freeform 467"/>
            <p:cNvSpPr>
              <a:spLocks/>
            </p:cNvSpPr>
            <p:nvPr/>
          </p:nvSpPr>
          <p:spPr bwMode="auto">
            <a:xfrm>
              <a:off x="3621088" y="2962275"/>
              <a:ext cx="242887" cy="198438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6" name="Line 468"/>
            <p:cNvSpPr>
              <a:spLocks noChangeShapeType="1"/>
            </p:cNvSpPr>
            <p:nvPr/>
          </p:nvSpPr>
          <p:spPr bwMode="auto">
            <a:xfrm>
              <a:off x="3930650" y="2962275"/>
              <a:ext cx="1588" cy="198438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7" name="Freeform 469"/>
            <p:cNvSpPr>
              <a:spLocks/>
            </p:cNvSpPr>
            <p:nvPr/>
          </p:nvSpPr>
          <p:spPr bwMode="auto">
            <a:xfrm>
              <a:off x="3598863" y="2917825"/>
              <a:ext cx="309562" cy="287338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1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1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8" name="Line 470"/>
            <p:cNvSpPr>
              <a:spLocks noChangeShapeType="1"/>
            </p:cNvSpPr>
            <p:nvPr/>
          </p:nvSpPr>
          <p:spPr bwMode="auto">
            <a:xfrm>
              <a:off x="35321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9" name="Line 471"/>
            <p:cNvSpPr>
              <a:spLocks noChangeShapeType="1"/>
            </p:cNvSpPr>
            <p:nvPr/>
          </p:nvSpPr>
          <p:spPr bwMode="auto">
            <a:xfrm>
              <a:off x="35766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0" name="Line 472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1" name="Line 473"/>
            <p:cNvSpPr>
              <a:spLocks noChangeShapeType="1"/>
            </p:cNvSpPr>
            <p:nvPr/>
          </p:nvSpPr>
          <p:spPr bwMode="auto">
            <a:xfrm>
              <a:off x="36433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2" name="Line 474"/>
            <p:cNvSpPr>
              <a:spLocks noChangeShapeType="1"/>
            </p:cNvSpPr>
            <p:nvPr/>
          </p:nvSpPr>
          <p:spPr bwMode="auto">
            <a:xfrm>
              <a:off x="36877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3" name="Line 475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4" name="Line 476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5" name="Line 477"/>
            <p:cNvSpPr>
              <a:spLocks noChangeShapeType="1"/>
            </p:cNvSpPr>
            <p:nvPr/>
          </p:nvSpPr>
          <p:spPr bwMode="auto">
            <a:xfrm>
              <a:off x="37973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6" name="Line 478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7" name="Line 479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8" name="Line 480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9" name="Line 481"/>
            <p:cNvSpPr>
              <a:spLocks noChangeShapeType="1"/>
            </p:cNvSpPr>
            <p:nvPr/>
          </p:nvSpPr>
          <p:spPr bwMode="auto">
            <a:xfrm>
              <a:off x="39084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0" name="Line 482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1" name="Line 483"/>
            <p:cNvSpPr>
              <a:spLocks noChangeShapeType="1"/>
            </p:cNvSpPr>
            <p:nvPr/>
          </p:nvSpPr>
          <p:spPr bwMode="auto">
            <a:xfrm>
              <a:off x="39528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2" name="Line 484"/>
            <p:cNvSpPr>
              <a:spLocks noChangeShapeType="1"/>
            </p:cNvSpPr>
            <p:nvPr/>
          </p:nvSpPr>
          <p:spPr bwMode="auto">
            <a:xfrm>
              <a:off x="34877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Line 485"/>
            <p:cNvSpPr>
              <a:spLocks noChangeShapeType="1"/>
            </p:cNvSpPr>
            <p:nvPr/>
          </p:nvSpPr>
          <p:spPr bwMode="auto">
            <a:xfrm>
              <a:off x="35099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Line 486"/>
            <p:cNvSpPr>
              <a:spLocks noChangeShapeType="1"/>
            </p:cNvSpPr>
            <p:nvPr/>
          </p:nvSpPr>
          <p:spPr bwMode="auto">
            <a:xfrm>
              <a:off x="35544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Line 487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6" name="Line 488"/>
            <p:cNvSpPr>
              <a:spLocks noChangeShapeType="1"/>
            </p:cNvSpPr>
            <p:nvPr/>
          </p:nvSpPr>
          <p:spPr bwMode="auto">
            <a:xfrm>
              <a:off x="36210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7" name="Line 489"/>
            <p:cNvSpPr>
              <a:spLocks noChangeShapeType="1"/>
            </p:cNvSpPr>
            <p:nvPr/>
          </p:nvSpPr>
          <p:spPr bwMode="auto">
            <a:xfrm>
              <a:off x="36655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8" name="Line 490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9" name="Line 491"/>
            <p:cNvSpPr>
              <a:spLocks noChangeShapeType="1"/>
            </p:cNvSpPr>
            <p:nvPr/>
          </p:nvSpPr>
          <p:spPr bwMode="auto">
            <a:xfrm>
              <a:off x="37322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Line 492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Line 493"/>
            <p:cNvSpPr>
              <a:spLocks noChangeShapeType="1"/>
            </p:cNvSpPr>
            <p:nvPr/>
          </p:nvSpPr>
          <p:spPr bwMode="auto">
            <a:xfrm>
              <a:off x="37750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Line 494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Line 495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4" name="Line 496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5" name="Line 497"/>
            <p:cNvSpPr>
              <a:spLocks noChangeShapeType="1"/>
            </p:cNvSpPr>
            <p:nvPr/>
          </p:nvSpPr>
          <p:spPr bwMode="auto">
            <a:xfrm>
              <a:off x="38862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Line 498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7" name="Line 499"/>
            <p:cNvSpPr>
              <a:spLocks noChangeShapeType="1"/>
            </p:cNvSpPr>
            <p:nvPr/>
          </p:nvSpPr>
          <p:spPr bwMode="auto">
            <a:xfrm>
              <a:off x="39751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8" name="Line 500"/>
            <p:cNvSpPr>
              <a:spLocks noChangeShapeType="1"/>
            </p:cNvSpPr>
            <p:nvPr/>
          </p:nvSpPr>
          <p:spPr bwMode="auto">
            <a:xfrm>
              <a:off x="35099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501"/>
            <p:cNvSpPr>
              <a:spLocks noChangeShapeType="1"/>
            </p:cNvSpPr>
            <p:nvPr/>
          </p:nvSpPr>
          <p:spPr bwMode="auto">
            <a:xfrm>
              <a:off x="35321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Line 502"/>
            <p:cNvSpPr>
              <a:spLocks noChangeShapeType="1"/>
            </p:cNvSpPr>
            <p:nvPr/>
          </p:nvSpPr>
          <p:spPr bwMode="auto">
            <a:xfrm>
              <a:off x="35544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1" name="Line 503"/>
            <p:cNvSpPr>
              <a:spLocks noChangeShapeType="1"/>
            </p:cNvSpPr>
            <p:nvPr/>
          </p:nvSpPr>
          <p:spPr bwMode="auto">
            <a:xfrm>
              <a:off x="35766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2" name="Line 504"/>
            <p:cNvSpPr>
              <a:spLocks noChangeShapeType="1"/>
            </p:cNvSpPr>
            <p:nvPr/>
          </p:nvSpPr>
          <p:spPr bwMode="auto">
            <a:xfrm>
              <a:off x="36210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3" name="Line 505"/>
            <p:cNvSpPr>
              <a:spLocks noChangeShapeType="1"/>
            </p:cNvSpPr>
            <p:nvPr/>
          </p:nvSpPr>
          <p:spPr bwMode="auto">
            <a:xfrm>
              <a:off x="36655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4" name="Line 506"/>
            <p:cNvSpPr>
              <a:spLocks noChangeShapeType="1"/>
            </p:cNvSpPr>
            <p:nvPr/>
          </p:nvSpPr>
          <p:spPr bwMode="auto">
            <a:xfrm>
              <a:off x="36877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5" name="Line 507"/>
            <p:cNvSpPr>
              <a:spLocks noChangeShapeType="1"/>
            </p:cNvSpPr>
            <p:nvPr/>
          </p:nvSpPr>
          <p:spPr bwMode="auto">
            <a:xfrm>
              <a:off x="37322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6" name="Line 508"/>
            <p:cNvSpPr>
              <a:spLocks noChangeShapeType="1"/>
            </p:cNvSpPr>
            <p:nvPr/>
          </p:nvSpPr>
          <p:spPr bwMode="auto">
            <a:xfrm>
              <a:off x="37750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7" name="Line 509"/>
            <p:cNvSpPr>
              <a:spLocks noChangeShapeType="1"/>
            </p:cNvSpPr>
            <p:nvPr/>
          </p:nvSpPr>
          <p:spPr bwMode="auto">
            <a:xfrm>
              <a:off x="37973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8" name="Line 510"/>
            <p:cNvSpPr>
              <a:spLocks noChangeShapeType="1"/>
            </p:cNvSpPr>
            <p:nvPr/>
          </p:nvSpPr>
          <p:spPr bwMode="auto">
            <a:xfrm>
              <a:off x="38417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9" name="Line 511"/>
            <p:cNvSpPr>
              <a:spLocks noChangeShapeType="1"/>
            </p:cNvSpPr>
            <p:nvPr/>
          </p:nvSpPr>
          <p:spPr bwMode="auto">
            <a:xfrm>
              <a:off x="38862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0" name="Line 512"/>
            <p:cNvSpPr>
              <a:spLocks noChangeShapeType="1"/>
            </p:cNvSpPr>
            <p:nvPr/>
          </p:nvSpPr>
          <p:spPr bwMode="auto">
            <a:xfrm>
              <a:off x="39084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1" name="Line 513"/>
            <p:cNvSpPr>
              <a:spLocks noChangeShapeType="1"/>
            </p:cNvSpPr>
            <p:nvPr/>
          </p:nvSpPr>
          <p:spPr bwMode="auto">
            <a:xfrm>
              <a:off x="39528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2" name="Line 514"/>
            <p:cNvSpPr>
              <a:spLocks noChangeShapeType="1"/>
            </p:cNvSpPr>
            <p:nvPr/>
          </p:nvSpPr>
          <p:spPr bwMode="auto">
            <a:xfrm>
              <a:off x="39973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3" name="Line 515"/>
            <p:cNvSpPr>
              <a:spLocks noChangeShapeType="1"/>
            </p:cNvSpPr>
            <p:nvPr/>
          </p:nvSpPr>
          <p:spPr bwMode="auto">
            <a:xfrm>
              <a:off x="3467100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4" name="Line 516"/>
            <p:cNvSpPr>
              <a:spLocks noChangeShapeType="1"/>
            </p:cNvSpPr>
            <p:nvPr/>
          </p:nvSpPr>
          <p:spPr bwMode="auto">
            <a:xfrm>
              <a:off x="34877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5" name="Line 517"/>
            <p:cNvSpPr>
              <a:spLocks noChangeShapeType="1"/>
            </p:cNvSpPr>
            <p:nvPr/>
          </p:nvSpPr>
          <p:spPr bwMode="auto">
            <a:xfrm>
              <a:off x="35321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6" name="Line 518"/>
            <p:cNvSpPr>
              <a:spLocks noChangeShapeType="1"/>
            </p:cNvSpPr>
            <p:nvPr/>
          </p:nvSpPr>
          <p:spPr bwMode="auto">
            <a:xfrm>
              <a:off x="35766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7" name="Line 519"/>
            <p:cNvSpPr>
              <a:spLocks noChangeShapeType="1"/>
            </p:cNvSpPr>
            <p:nvPr/>
          </p:nvSpPr>
          <p:spPr bwMode="auto">
            <a:xfrm>
              <a:off x="35988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8" name="Line 520"/>
            <p:cNvSpPr>
              <a:spLocks noChangeShapeType="1"/>
            </p:cNvSpPr>
            <p:nvPr/>
          </p:nvSpPr>
          <p:spPr bwMode="auto">
            <a:xfrm>
              <a:off x="36210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9" name="Line 521"/>
            <p:cNvSpPr>
              <a:spLocks noChangeShapeType="1"/>
            </p:cNvSpPr>
            <p:nvPr/>
          </p:nvSpPr>
          <p:spPr bwMode="auto">
            <a:xfrm>
              <a:off x="36433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0" name="Line 522"/>
            <p:cNvSpPr>
              <a:spLocks noChangeShapeType="1"/>
            </p:cNvSpPr>
            <p:nvPr/>
          </p:nvSpPr>
          <p:spPr bwMode="auto">
            <a:xfrm>
              <a:off x="36877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1" name="Line 523"/>
            <p:cNvSpPr>
              <a:spLocks noChangeShapeType="1"/>
            </p:cNvSpPr>
            <p:nvPr/>
          </p:nvSpPr>
          <p:spPr bwMode="auto">
            <a:xfrm>
              <a:off x="37099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2" name="Line 524"/>
            <p:cNvSpPr>
              <a:spLocks noChangeShapeType="1"/>
            </p:cNvSpPr>
            <p:nvPr/>
          </p:nvSpPr>
          <p:spPr bwMode="auto">
            <a:xfrm>
              <a:off x="37322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3" name="Line 525"/>
            <p:cNvSpPr>
              <a:spLocks noChangeShapeType="1"/>
            </p:cNvSpPr>
            <p:nvPr/>
          </p:nvSpPr>
          <p:spPr bwMode="auto">
            <a:xfrm>
              <a:off x="37544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4" name="Line 526"/>
            <p:cNvSpPr>
              <a:spLocks noChangeShapeType="1"/>
            </p:cNvSpPr>
            <p:nvPr/>
          </p:nvSpPr>
          <p:spPr bwMode="auto">
            <a:xfrm>
              <a:off x="37973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5" name="Line 527"/>
            <p:cNvSpPr>
              <a:spLocks noChangeShapeType="1"/>
            </p:cNvSpPr>
            <p:nvPr/>
          </p:nvSpPr>
          <p:spPr bwMode="auto">
            <a:xfrm>
              <a:off x="38417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6" name="Line 528"/>
            <p:cNvSpPr>
              <a:spLocks noChangeShapeType="1"/>
            </p:cNvSpPr>
            <p:nvPr/>
          </p:nvSpPr>
          <p:spPr bwMode="auto">
            <a:xfrm>
              <a:off x="38639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7" name="Line 529"/>
            <p:cNvSpPr>
              <a:spLocks noChangeShapeType="1"/>
            </p:cNvSpPr>
            <p:nvPr/>
          </p:nvSpPr>
          <p:spPr bwMode="auto">
            <a:xfrm>
              <a:off x="39084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8" name="Line 530"/>
            <p:cNvSpPr>
              <a:spLocks noChangeShapeType="1"/>
            </p:cNvSpPr>
            <p:nvPr/>
          </p:nvSpPr>
          <p:spPr bwMode="auto">
            <a:xfrm>
              <a:off x="39528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9" name="Line 531"/>
            <p:cNvSpPr>
              <a:spLocks noChangeShapeType="1"/>
            </p:cNvSpPr>
            <p:nvPr/>
          </p:nvSpPr>
          <p:spPr bwMode="auto">
            <a:xfrm>
              <a:off x="39751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0" name="Rectangle 532"/>
            <p:cNvSpPr>
              <a:spLocks noChangeArrowheads="1"/>
            </p:cNvSpPr>
            <p:nvPr/>
          </p:nvSpPr>
          <p:spPr bwMode="auto">
            <a:xfrm>
              <a:off x="3532188" y="3227388"/>
              <a:ext cx="177800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1" name="Rectangle 533"/>
            <p:cNvSpPr>
              <a:spLocks noChangeArrowheads="1"/>
            </p:cNvSpPr>
            <p:nvPr/>
          </p:nvSpPr>
          <p:spPr bwMode="auto">
            <a:xfrm>
              <a:off x="13001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2" name="Rectangle 534"/>
            <p:cNvSpPr>
              <a:spLocks noChangeArrowheads="1"/>
            </p:cNvSpPr>
            <p:nvPr/>
          </p:nvSpPr>
          <p:spPr bwMode="auto">
            <a:xfrm>
              <a:off x="52117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3" name="Rectangle 535"/>
            <p:cNvSpPr>
              <a:spLocks noChangeArrowheads="1"/>
            </p:cNvSpPr>
            <p:nvPr/>
          </p:nvSpPr>
          <p:spPr bwMode="auto">
            <a:xfrm>
              <a:off x="1411288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4" name="Rectangle 536"/>
            <p:cNvSpPr>
              <a:spLocks noChangeArrowheads="1"/>
            </p:cNvSpPr>
            <p:nvPr/>
          </p:nvSpPr>
          <p:spPr bwMode="auto">
            <a:xfrm>
              <a:off x="733425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5" name="Rectangle 537"/>
            <p:cNvSpPr>
              <a:spLocks noChangeArrowheads="1"/>
            </p:cNvSpPr>
            <p:nvPr/>
          </p:nvSpPr>
          <p:spPr bwMode="auto">
            <a:xfrm>
              <a:off x="1985963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6" name="Rectangle 538"/>
            <p:cNvSpPr>
              <a:spLocks noChangeArrowheads="1"/>
            </p:cNvSpPr>
            <p:nvPr/>
          </p:nvSpPr>
          <p:spPr bwMode="auto">
            <a:xfrm>
              <a:off x="6759575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7" name="Rectangle 539"/>
            <p:cNvSpPr>
              <a:spLocks noChangeArrowheads="1"/>
            </p:cNvSpPr>
            <p:nvPr/>
          </p:nvSpPr>
          <p:spPr bwMode="auto">
            <a:xfrm>
              <a:off x="2560638" y="2298700"/>
              <a:ext cx="354012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8" name="Rectangle 540"/>
            <p:cNvSpPr>
              <a:spLocks noChangeArrowheads="1"/>
            </p:cNvSpPr>
            <p:nvPr/>
          </p:nvSpPr>
          <p:spPr bwMode="auto">
            <a:xfrm>
              <a:off x="61849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9" name="Rectangle 541"/>
            <p:cNvSpPr>
              <a:spLocks noChangeArrowheads="1"/>
            </p:cNvSpPr>
            <p:nvPr/>
          </p:nvSpPr>
          <p:spPr bwMode="auto">
            <a:xfrm>
              <a:off x="3157538" y="2298700"/>
              <a:ext cx="330200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0" name="Rectangle 542"/>
            <p:cNvSpPr>
              <a:spLocks noChangeArrowheads="1"/>
            </p:cNvSpPr>
            <p:nvPr/>
          </p:nvSpPr>
          <p:spPr bwMode="auto">
            <a:xfrm>
              <a:off x="55880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1" name="Rectangle 543"/>
            <p:cNvSpPr>
              <a:spLocks noChangeArrowheads="1"/>
            </p:cNvSpPr>
            <p:nvPr/>
          </p:nvSpPr>
          <p:spPr bwMode="auto">
            <a:xfrm>
              <a:off x="3687763" y="2076450"/>
              <a:ext cx="176212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2" name="Rectangle 544"/>
            <p:cNvSpPr>
              <a:spLocks noChangeArrowheads="1"/>
            </p:cNvSpPr>
            <p:nvPr/>
          </p:nvSpPr>
          <p:spPr bwMode="auto">
            <a:xfrm>
              <a:off x="3687763" y="1679575"/>
              <a:ext cx="176212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3" name="Rectangle 545"/>
            <p:cNvSpPr>
              <a:spLocks noChangeArrowheads="1"/>
            </p:cNvSpPr>
            <p:nvPr/>
          </p:nvSpPr>
          <p:spPr bwMode="auto">
            <a:xfrm>
              <a:off x="5211763" y="2076450"/>
              <a:ext cx="177800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4" name="Rectangle 546"/>
            <p:cNvSpPr>
              <a:spLocks noChangeArrowheads="1"/>
            </p:cNvSpPr>
            <p:nvPr/>
          </p:nvSpPr>
          <p:spPr bwMode="auto">
            <a:xfrm>
              <a:off x="5211763" y="1679575"/>
              <a:ext cx="177800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5" name="Line 547"/>
            <p:cNvSpPr>
              <a:spLocks noChangeShapeType="1"/>
            </p:cNvSpPr>
            <p:nvPr/>
          </p:nvSpPr>
          <p:spPr bwMode="auto">
            <a:xfrm flipH="1">
              <a:off x="1411288" y="2474913"/>
              <a:ext cx="153987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6" name="Line 548"/>
            <p:cNvSpPr>
              <a:spLocks noChangeShapeType="1"/>
            </p:cNvSpPr>
            <p:nvPr/>
          </p:nvSpPr>
          <p:spPr bwMode="auto">
            <a:xfrm>
              <a:off x="7510463" y="2474913"/>
              <a:ext cx="155575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7" name="Line 549"/>
            <p:cNvSpPr>
              <a:spLocks noChangeShapeType="1"/>
            </p:cNvSpPr>
            <p:nvPr/>
          </p:nvSpPr>
          <p:spPr bwMode="auto">
            <a:xfrm>
              <a:off x="27368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8" name="Line 550"/>
            <p:cNvSpPr>
              <a:spLocks noChangeShapeType="1"/>
            </p:cNvSpPr>
            <p:nvPr/>
          </p:nvSpPr>
          <p:spPr bwMode="auto">
            <a:xfrm>
              <a:off x="27813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9" name="Line 551"/>
            <p:cNvSpPr>
              <a:spLocks noChangeShapeType="1"/>
            </p:cNvSpPr>
            <p:nvPr/>
          </p:nvSpPr>
          <p:spPr bwMode="auto">
            <a:xfrm>
              <a:off x="28257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0" name="Line 552"/>
            <p:cNvSpPr>
              <a:spLocks noChangeShapeType="1"/>
            </p:cNvSpPr>
            <p:nvPr/>
          </p:nvSpPr>
          <p:spPr bwMode="auto">
            <a:xfrm>
              <a:off x="28702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1" name="Line 553"/>
            <p:cNvSpPr>
              <a:spLocks noChangeShapeType="1"/>
            </p:cNvSpPr>
            <p:nvPr/>
          </p:nvSpPr>
          <p:spPr bwMode="auto">
            <a:xfrm>
              <a:off x="2914650" y="2828925"/>
              <a:ext cx="20638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2" name="Line 554"/>
            <p:cNvSpPr>
              <a:spLocks noChangeShapeType="1"/>
            </p:cNvSpPr>
            <p:nvPr/>
          </p:nvSpPr>
          <p:spPr bwMode="auto">
            <a:xfrm flipH="1">
              <a:off x="63182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3" name="Line 555"/>
            <p:cNvSpPr>
              <a:spLocks noChangeShapeType="1"/>
            </p:cNvSpPr>
            <p:nvPr/>
          </p:nvSpPr>
          <p:spPr bwMode="auto">
            <a:xfrm flipH="1">
              <a:off x="62738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4" name="Line 556"/>
            <p:cNvSpPr>
              <a:spLocks noChangeShapeType="1"/>
            </p:cNvSpPr>
            <p:nvPr/>
          </p:nvSpPr>
          <p:spPr bwMode="auto">
            <a:xfrm flipH="1">
              <a:off x="62293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5" name="Line 557"/>
            <p:cNvSpPr>
              <a:spLocks noChangeShapeType="1"/>
            </p:cNvSpPr>
            <p:nvPr/>
          </p:nvSpPr>
          <p:spPr bwMode="auto">
            <a:xfrm flipH="1">
              <a:off x="61849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6" name="Line 558"/>
            <p:cNvSpPr>
              <a:spLocks noChangeShapeType="1"/>
            </p:cNvSpPr>
            <p:nvPr/>
          </p:nvSpPr>
          <p:spPr bwMode="auto">
            <a:xfrm flipH="1">
              <a:off x="6140450" y="28289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7" name="Line 559"/>
            <p:cNvSpPr>
              <a:spLocks noChangeShapeType="1"/>
            </p:cNvSpPr>
            <p:nvPr/>
          </p:nvSpPr>
          <p:spPr bwMode="auto">
            <a:xfrm>
              <a:off x="3311525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8" name="Line 560"/>
            <p:cNvSpPr>
              <a:spLocks noChangeShapeType="1"/>
            </p:cNvSpPr>
            <p:nvPr/>
          </p:nvSpPr>
          <p:spPr bwMode="auto">
            <a:xfrm>
              <a:off x="3400425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9" name="Line 561"/>
            <p:cNvSpPr>
              <a:spLocks noChangeShapeType="1"/>
            </p:cNvSpPr>
            <p:nvPr/>
          </p:nvSpPr>
          <p:spPr bwMode="auto">
            <a:xfrm>
              <a:off x="3467100" y="2608263"/>
              <a:ext cx="42863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0" name="Line 562"/>
            <p:cNvSpPr>
              <a:spLocks noChangeShapeType="1"/>
            </p:cNvSpPr>
            <p:nvPr/>
          </p:nvSpPr>
          <p:spPr bwMode="auto">
            <a:xfrm>
              <a:off x="3532188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1" name="Line 563"/>
            <p:cNvSpPr>
              <a:spLocks noChangeShapeType="1"/>
            </p:cNvSpPr>
            <p:nvPr/>
          </p:nvSpPr>
          <p:spPr bwMode="auto">
            <a:xfrm>
              <a:off x="359886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2" name="Line 564"/>
            <p:cNvSpPr>
              <a:spLocks noChangeShapeType="1"/>
            </p:cNvSpPr>
            <p:nvPr/>
          </p:nvSpPr>
          <p:spPr bwMode="auto">
            <a:xfrm>
              <a:off x="36655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3" name="Line 565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4" name="Line 566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5" name="Line 567"/>
            <p:cNvSpPr>
              <a:spLocks noChangeShapeType="1"/>
            </p:cNvSpPr>
            <p:nvPr/>
          </p:nvSpPr>
          <p:spPr bwMode="auto">
            <a:xfrm flipH="1">
              <a:off x="5721350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6" name="Line 568"/>
            <p:cNvSpPr>
              <a:spLocks noChangeShapeType="1"/>
            </p:cNvSpPr>
            <p:nvPr/>
          </p:nvSpPr>
          <p:spPr bwMode="auto">
            <a:xfrm flipH="1">
              <a:off x="5632450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7" name="Line 569"/>
            <p:cNvSpPr>
              <a:spLocks noChangeShapeType="1"/>
            </p:cNvSpPr>
            <p:nvPr/>
          </p:nvSpPr>
          <p:spPr bwMode="auto">
            <a:xfrm flipH="1">
              <a:off x="5565775" y="260826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8" name="Line 570"/>
            <p:cNvSpPr>
              <a:spLocks noChangeShapeType="1"/>
            </p:cNvSpPr>
            <p:nvPr/>
          </p:nvSpPr>
          <p:spPr bwMode="auto">
            <a:xfrm flipH="1">
              <a:off x="5499100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9" name="Line 571"/>
            <p:cNvSpPr>
              <a:spLocks noChangeShapeType="1"/>
            </p:cNvSpPr>
            <p:nvPr/>
          </p:nvSpPr>
          <p:spPr bwMode="auto">
            <a:xfrm flipH="1">
              <a:off x="543401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0" name="Line 572"/>
            <p:cNvSpPr>
              <a:spLocks noChangeShapeType="1"/>
            </p:cNvSpPr>
            <p:nvPr/>
          </p:nvSpPr>
          <p:spPr bwMode="auto">
            <a:xfrm flipH="1">
              <a:off x="53673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1" name="Line 573"/>
            <p:cNvSpPr>
              <a:spLocks noChangeShapeType="1"/>
            </p:cNvSpPr>
            <p:nvPr/>
          </p:nvSpPr>
          <p:spPr bwMode="auto">
            <a:xfrm>
              <a:off x="2184400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2" name="Line 574"/>
            <p:cNvSpPr>
              <a:spLocks noChangeShapeType="1"/>
            </p:cNvSpPr>
            <p:nvPr/>
          </p:nvSpPr>
          <p:spPr bwMode="auto">
            <a:xfrm>
              <a:off x="6892925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3" name="Rectangle 575"/>
            <p:cNvSpPr>
              <a:spLocks noChangeArrowheads="1"/>
            </p:cNvSpPr>
            <p:nvPr/>
          </p:nvSpPr>
          <p:spPr bwMode="auto">
            <a:xfrm>
              <a:off x="2486025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Switch1</a:t>
              </a:r>
              <a:endParaRPr lang="ru-RU" altLang="ru-RU"/>
            </a:p>
          </p:txBody>
        </p:sp>
        <p:sp>
          <p:nvSpPr>
            <p:cNvPr id="574" name="Rectangle 576"/>
            <p:cNvSpPr>
              <a:spLocks noChangeArrowheads="1"/>
            </p:cNvSpPr>
            <p:nvPr/>
          </p:nvSpPr>
          <p:spPr bwMode="auto">
            <a:xfrm>
              <a:off x="6389688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Switch2</a:t>
              </a:r>
              <a:endParaRPr lang="ru-RU" altLang="ru-RU"/>
            </a:p>
          </p:txBody>
        </p:sp>
        <p:sp>
          <p:nvSpPr>
            <p:cNvPr id="575" name="Line 577"/>
            <p:cNvSpPr>
              <a:spLocks noChangeShapeType="1"/>
            </p:cNvSpPr>
            <p:nvPr/>
          </p:nvSpPr>
          <p:spPr bwMode="auto">
            <a:xfrm>
              <a:off x="3863975" y="1811338"/>
              <a:ext cx="134778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6" name="Line 578"/>
            <p:cNvSpPr>
              <a:spLocks noChangeShapeType="1"/>
            </p:cNvSpPr>
            <p:nvPr/>
          </p:nvSpPr>
          <p:spPr bwMode="auto">
            <a:xfrm>
              <a:off x="38639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7" name="Line 579"/>
            <p:cNvSpPr>
              <a:spLocks noChangeShapeType="1"/>
            </p:cNvSpPr>
            <p:nvPr/>
          </p:nvSpPr>
          <p:spPr bwMode="auto">
            <a:xfrm>
              <a:off x="3952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8" name="Line 580"/>
            <p:cNvSpPr>
              <a:spLocks noChangeShapeType="1"/>
            </p:cNvSpPr>
            <p:nvPr/>
          </p:nvSpPr>
          <p:spPr bwMode="auto">
            <a:xfrm>
              <a:off x="40624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9" name="Line 581"/>
            <p:cNvSpPr>
              <a:spLocks noChangeShapeType="1"/>
            </p:cNvSpPr>
            <p:nvPr/>
          </p:nvSpPr>
          <p:spPr bwMode="auto">
            <a:xfrm>
              <a:off x="41513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0" name="Line 582"/>
            <p:cNvSpPr>
              <a:spLocks noChangeShapeType="1"/>
            </p:cNvSpPr>
            <p:nvPr/>
          </p:nvSpPr>
          <p:spPr bwMode="auto">
            <a:xfrm>
              <a:off x="4262438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1" name="Line 583"/>
            <p:cNvSpPr>
              <a:spLocks noChangeShapeType="1"/>
            </p:cNvSpPr>
            <p:nvPr/>
          </p:nvSpPr>
          <p:spPr bwMode="auto">
            <a:xfrm>
              <a:off x="43497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2" name="Line 584"/>
            <p:cNvSpPr>
              <a:spLocks noChangeShapeType="1"/>
            </p:cNvSpPr>
            <p:nvPr/>
          </p:nvSpPr>
          <p:spPr bwMode="auto">
            <a:xfrm>
              <a:off x="4460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3" name="Line 585"/>
            <p:cNvSpPr>
              <a:spLocks noChangeShapeType="1"/>
            </p:cNvSpPr>
            <p:nvPr/>
          </p:nvSpPr>
          <p:spPr bwMode="auto">
            <a:xfrm>
              <a:off x="45497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4" name="Line 586"/>
            <p:cNvSpPr>
              <a:spLocks noChangeShapeType="1"/>
            </p:cNvSpPr>
            <p:nvPr/>
          </p:nvSpPr>
          <p:spPr bwMode="auto">
            <a:xfrm>
              <a:off x="4659313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5" name="Line 587"/>
            <p:cNvSpPr>
              <a:spLocks noChangeShapeType="1"/>
            </p:cNvSpPr>
            <p:nvPr/>
          </p:nvSpPr>
          <p:spPr bwMode="auto">
            <a:xfrm>
              <a:off x="47482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6" name="Line 588"/>
            <p:cNvSpPr>
              <a:spLocks noChangeShapeType="1"/>
            </p:cNvSpPr>
            <p:nvPr/>
          </p:nvSpPr>
          <p:spPr bwMode="auto">
            <a:xfrm>
              <a:off x="4859338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7" name="Line 589"/>
            <p:cNvSpPr>
              <a:spLocks noChangeShapeType="1"/>
            </p:cNvSpPr>
            <p:nvPr/>
          </p:nvSpPr>
          <p:spPr bwMode="auto">
            <a:xfrm>
              <a:off x="49466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8" name="Line 590"/>
            <p:cNvSpPr>
              <a:spLocks noChangeShapeType="1"/>
            </p:cNvSpPr>
            <p:nvPr/>
          </p:nvSpPr>
          <p:spPr bwMode="auto">
            <a:xfrm>
              <a:off x="5057775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9" name="Line 591"/>
            <p:cNvSpPr>
              <a:spLocks noChangeShapeType="1"/>
            </p:cNvSpPr>
            <p:nvPr/>
          </p:nvSpPr>
          <p:spPr bwMode="auto">
            <a:xfrm>
              <a:off x="5146675" y="2209800"/>
              <a:ext cx="6508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9637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Объект 589"/>
          <p:cNvGraphicFramePr>
            <a:graphicFrameLocks noChangeAspect="1"/>
          </p:cNvGraphicFramePr>
          <p:nvPr/>
        </p:nvGraphicFramePr>
        <p:xfrm>
          <a:off x="228600" y="1638300"/>
          <a:ext cx="8664575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2" name="CorelDRAW" r:id="rId3" imgW="3896868" imgH="1541678" progId="CorelDRAW.Graphic.11">
                  <p:embed/>
                </p:oleObj>
              </mc:Choice>
              <mc:Fallback>
                <p:oleObj name="CorelDRAW" r:id="rId3" imgW="3896868" imgH="1541678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38300"/>
                        <a:ext cx="8664575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и</a:t>
            </a:r>
            <a:r>
              <a:rPr kumimoji="0" lang="en-US" altLang="ru-RU" b="1" kern="0" dirty="0" smtClean="0"/>
              <a:t> STP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676276" y="1510631"/>
            <a:ext cx="8159750" cy="5016500"/>
            <a:chOff x="590550" y="1090613"/>
            <a:chExt cx="8159750" cy="501650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42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439971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50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505516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51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075039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52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74865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53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65" name="Text Box 71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67" name="Text Box 74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792163" y="526891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 flipH="1" flipV="1">
              <a:off x="7888288" y="4962525"/>
              <a:ext cx="715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Text Box 79"/>
            <p:cNvSpPr txBox="1">
              <a:spLocks noChangeArrowheads="1"/>
            </p:cNvSpPr>
            <p:nvPr/>
          </p:nvSpPr>
          <p:spPr bwMode="auto">
            <a:xfrm>
              <a:off x="7893050" y="4605338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VLAN2</a:t>
              </a:r>
              <a:endParaRPr lang="ru-RU" altLang="ru-RU" sz="1200" b="1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 flipH="1" flipV="1">
              <a:off x="7867650" y="4298950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7872413" y="3941763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VLAN1</a:t>
              </a:r>
              <a:endParaRPr lang="ru-RU" altLang="ru-RU" sz="1200" b="1"/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 flipH="1" flipV="1">
              <a:off x="7832725" y="6107113"/>
              <a:ext cx="715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7837488" y="5235575"/>
              <a:ext cx="8572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 dirty="0"/>
                <a:t>Links, common for both VLANs</a:t>
              </a:r>
              <a:endParaRPr lang="ru-RU" altLang="ru-R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Управляемые коммутаторы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962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Группа 148"/>
          <p:cNvGrpSpPr/>
          <p:nvPr/>
        </p:nvGrpSpPr>
        <p:grpSpPr>
          <a:xfrm>
            <a:off x="1392238" y="1668116"/>
            <a:ext cx="6959600" cy="4533900"/>
            <a:chOff x="590550" y="1090613"/>
            <a:chExt cx="6959600" cy="4533900"/>
          </a:xfrm>
        </p:grpSpPr>
        <p:sp>
          <p:nvSpPr>
            <p:cNvPr id="77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93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98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99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1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02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4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05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7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10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12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13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115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888289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0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965150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1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38657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2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5393120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73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137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139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140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141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143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145" name="Group 70"/>
            <p:cNvGrpSpPr>
              <a:grpSpLocks/>
            </p:cNvGrpSpPr>
            <p:nvPr/>
          </p:nvGrpSpPr>
          <p:grpSpPr bwMode="auto">
            <a:xfrm>
              <a:off x="6065838" y="3697288"/>
              <a:ext cx="282575" cy="417512"/>
              <a:chOff x="1677" y="2329"/>
              <a:chExt cx="178" cy="263"/>
            </a:xfrm>
          </p:grpSpPr>
          <p:sp>
            <p:nvSpPr>
              <p:cNvPr id="146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1946275" y="1762125"/>
              <a:ext cx="4318000" cy="3173413"/>
            </a:xfrm>
            <a:custGeom>
              <a:avLst/>
              <a:gdLst>
                <a:gd name="T0" fmla="*/ 2679 w 2720"/>
                <a:gd name="T1" fmla="*/ 1999 h 1999"/>
                <a:gd name="T2" fmla="*/ 2637 w 2720"/>
                <a:gd name="T3" fmla="*/ 1533 h 1999"/>
                <a:gd name="T4" fmla="*/ 2179 w 2720"/>
                <a:gd name="T5" fmla="*/ 1135 h 1999"/>
                <a:gd name="T6" fmla="*/ 1214 w 2720"/>
                <a:gd name="T7" fmla="*/ 737 h 1999"/>
                <a:gd name="T8" fmla="*/ 527 w 2720"/>
                <a:gd name="T9" fmla="*/ 466 h 1999"/>
                <a:gd name="T10" fmla="*/ 138 w 2720"/>
                <a:gd name="T11" fmla="*/ 432 h 1999"/>
                <a:gd name="T12" fmla="*/ 78 w 2720"/>
                <a:gd name="T13" fmla="*/ 796 h 1999"/>
                <a:gd name="T14" fmla="*/ 19 w 2720"/>
                <a:gd name="T15" fmla="*/ 1304 h 1999"/>
                <a:gd name="T16" fmla="*/ 104 w 2720"/>
                <a:gd name="T17" fmla="*/ 1490 h 1999"/>
                <a:gd name="T18" fmla="*/ 646 w 2720"/>
                <a:gd name="T19" fmla="*/ 1499 h 1999"/>
                <a:gd name="T20" fmla="*/ 1205 w 2720"/>
                <a:gd name="T21" fmla="*/ 1160 h 1999"/>
                <a:gd name="T22" fmla="*/ 2052 w 2720"/>
                <a:gd name="T23" fmla="*/ 923 h 1999"/>
                <a:gd name="T24" fmla="*/ 2399 w 2720"/>
                <a:gd name="T25" fmla="*/ 711 h 1999"/>
                <a:gd name="T26" fmla="*/ 2535 w 2720"/>
                <a:gd name="T27" fmla="*/ 288 h 1999"/>
                <a:gd name="T28" fmla="*/ 2315 w 2720"/>
                <a:gd name="T29" fmla="*/ 0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999">
                  <a:moveTo>
                    <a:pt x="2679" y="1999"/>
                  </a:moveTo>
                  <a:cubicBezTo>
                    <a:pt x="2699" y="1838"/>
                    <a:pt x="2720" y="1677"/>
                    <a:pt x="2637" y="1533"/>
                  </a:cubicBezTo>
                  <a:cubicBezTo>
                    <a:pt x="2554" y="1389"/>
                    <a:pt x="2416" y="1268"/>
                    <a:pt x="2179" y="1135"/>
                  </a:cubicBezTo>
                  <a:cubicBezTo>
                    <a:pt x="1942" y="1002"/>
                    <a:pt x="1489" y="848"/>
                    <a:pt x="1214" y="737"/>
                  </a:cubicBezTo>
                  <a:cubicBezTo>
                    <a:pt x="939" y="626"/>
                    <a:pt x="706" y="517"/>
                    <a:pt x="527" y="466"/>
                  </a:cubicBezTo>
                  <a:cubicBezTo>
                    <a:pt x="348" y="415"/>
                    <a:pt x="213" y="377"/>
                    <a:pt x="138" y="432"/>
                  </a:cubicBezTo>
                  <a:cubicBezTo>
                    <a:pt x="63" y="487"/>
                    <a:pt x="98" y="651"/>
                    <a:pt x="78" y="796"/>
                  </a:cubicBezTo>
                  <a:cubicBezTo>
                    <a:pt x="58" y="941"/>
                    <a:pt x="15" y="1188"/>
                    <a:pt x="19" y="1304"/>
                  </a:cubicBezTo>
                  <a:cubicBezTo>
                    <a:pt x="23" y="1420"/>
                    <a:pt x="0" y="1458"/>
                    <a:pt x="104" y="1490"/>
                  </a:cubicBezTo>
                  <a:cubicBezTo>
                    <a:pt x="208" y="1522"/>
                    <a:pt x="463" y="1554"/>
                    <a:pt x="646" y="1499"/>
                  </a:cubicBezTo>
                  <a:cubicBezTo>
                    <a:pt x="829" y="1444"/>
                    <a:pt x="971" y="1256"/>
                    <a:pt x="1205" y="1160"/>
                  </a:cubicBezTo>
                  <a:cubicBezTo>
                    <a:pt x="1439" y="1064"/>
                    <a:pt x="1853" y="998"/>
                    <a:pt x="2052" y="923"/>
                  </a:cubicBezTo>
                  <a:cubicBezTo>
                    <a:pt x="2251" y="848"/>
                    <a:pt x="2318" y="817"/>
                    <a:pt x="2399" y="711"/>
                  </a:cubicBezTo>
                  <a:cubicBezTo>
                    <a:pt x="2480" y="605"/>
                    <a:pt x="2549" y="406"/>
                    <a:pt x="2535" y="288"/>
                  </a:cubicBezTo>
                  <a:cubicBezTo>
                    <a:pt x="2521" y="170"/>
                    <a:pt x="2418" y="85"/>
                    <a:pt x="23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77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90550" y="1090613"/>
            <a:ext cx="8821738" cy="5395912"/>
            <a:chOff x="590550" y="1090613"/>
            <a:chExt cx="8821738" cy="5395912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1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2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4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5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6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7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62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163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4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5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6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168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69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0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71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2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3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74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5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176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77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78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79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81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82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3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aphicFrame>
          <p:nvGraphicFramePr>
            <p:cNvPr id="1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930875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0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170647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1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105486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2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277414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93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9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0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1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2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3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5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6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7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8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1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206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207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208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209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210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211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212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214" name="Group 70"/>
            <p:cNvGrpSpPr>
              <a:grpSpLocks/>
            </p:cNvGrpSpPr>
            <p:nvPr/>
          </p:nvGrpSpPr>
          <p:grpSpPr bwMode="auto">
            <a:xfrm>
              <a:off x="2108200" y="2446338"/>
              <a:ext cx="282575" cy="417512"/>
              <a:chOff x="1677" y="2329"/>
              <a:chExt cx="178" cy="263"/>
            </a:xfrm>
          </p:grpSpPr>
          <p:sp>
            <p:nvSpPr>
              <p:cNvPr id="215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17" name="Group 73"/>
            <p:cNvGrpSpPr>
              <a:grpSpLocks/>
            </p:cNvGrpSpPr>
            <p:nvPr/>
          </p:nvGrpSpPr>
          <p:grpSpPr bwMode="auto">
            <a:xfrm>
              <a:off x="5521325" y="3714750"/>
              <a:ext cx="282575" cy="417513"/>
              <a:chOff x="1677" y="2329"/>
              <a:chExt cx="178" cy="263"/>
            </a:xfrm>
          </p:grpSpPr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20" name="Group 76"/>
            <p:cNvGrpSpPr>
              <a:grpSpLocks/>
            </p:cNvGrpSpPr>
            <p:nvPr/>
          </p:nvGrpSpPr>
          <p:grpSpPr bwMode="auto">
            <a:xfrm>
              <a:off x="2097088" y="3717925"/>
              <a:ext cx="282575" cy="417513"/>
              <a:chOff x="1677" y="2329"/>
              <a:chExt cx="178" cy="263"/>
            </a:xfrm>
          </p:grpSpPr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2" name="Line 78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23" name="Group 79"/>
            <p:cNvGrpSpPr>
              <a:grpSpLocks/>
            </p:cNvGrpSpPr>
            <p:nvPr/>
          </p:nvGrpSpPr>
          <p:grpSpPr bwMode="auto">
            <a:xfrm>
              <a:off x="2668588" y="3743325"/>
              <a:ext cx="282575" cy="417513"/>
              <a:chOff x="1677" y="2329"/>
              <a:chExt cx="178" cy="263"/>
            </a:xfrm>
          </p:grpSpPr>
          <p:sp>
            <p:nvSpPr>
              <p:cNvPr id="224" name="Line 80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" name="Line 81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26" name="Group 82"/>
            <p:cNvGrpSpPr>
              <a:grpSpLocks/>
            </p:cNvGrpSpPr>
            <p:nvPr/>
          </p:nvGrpSpPr>
          <p:grpSpPr bwMode="auto">
            <a:xfrm>
              <a:off x="6107113" y="2411413"/>
              <a:ext cx="282575" cy="417512"/>
              <a:chOff x="1677" y="2329"/>
              <a:chExt cx="178" cy="263"/>
            </a:xfrm>
          </p:grpSpPr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29" name="Group 85"/>
            <p:cNvGrpSpPr>
              <a:grpSpLocks/>
            </p:cNvGrpSpPr>
            <p:nvPr/>
          </p:nvGrpSpPr>
          <p:grpSpPr bwMode="auto">
            <a:xfrm>
              <a:off x="6092825" y="3714750"/>
              <a:ext cx="282575" cy="417513"/>
              <a:chOff x="1677" y="2329"/>
              <a:chExt cx="178" cy="263"/>
            </a:xfrm>
          </p:grpSpPr>
          <p:sp>
            <p:nvSpPr>
              <p:cNvPr id="230" name="Line 86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1" name="Line 87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2" name="Group 88"/>
            <p:cNvGrpSpPr>
              <a:grpSpLocks/>
            </p:cNvGrpSpPr>
            <p:nvPr/>
          </p:nvGrpSpPr>
          <p:grpSpPr bwMode="auto">
            <a:xfrm>
              <a:off x="6911975" y="5461000"/>
              <a:ext cx="282575" cy="417513"/>
              <a:chOff x="1677" y="2329"/>
              <a:chExt cx="178" cy="263"/>
            </a:xfrm>
          </p:grpSpPr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35" name="Text Box 91"/>
            <p:cNvSpPr txBox="1">
              <a:spLocks noChangeArrowheads="1"/>
            </p:cNvSpPr>
            <p:nvPr/>
          </p:nvSpPr>
          <p:spPr bwMode="auto">
            <a:xfrm>
              <a:off x="7170738" y="5456238"/>
              <a:ext cx="19304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 - Blocking port for   VLAN1</a:t>
              </a:r>
              <a:endParaRPr lang="ru-RU" altLang="ru-RU" sz="1400"/>
            </a:p>
          </p:txBody>
        </p:sp>
        <p:grpSp>
          <p:nvGrpSpPr>
            <p:cNvPr id="236" name="Group 92"/>
            <p:cNvGrpSpPr>
              <a:grpSpLocks/>
            </p:cNvGrpSpPr>
            <p:nvPr/>
          </p:nvGrpSpPr>
          <p:grpSpPr bwMode="auto">
            <a:xfrm>
              <a:off x="7091363" y="5991225"/>
              <a:ext cx="282575" cy="417513"/>
              <a:chOff x="1677" y="2329"/>
              <a:chExt cx="178" cy="263"/>
            </a:xfrm>
          </p:grpSpPr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39" name="Text Box 95"/>
            <p:cNvSpPr txBox="1">
              <a:spLocks noChangeArrowheads="1"/>
            </p:cNvSpPr>
            <p:nvPr/>
          </p:nvSpPr>
          <p:spPr bwMode="auto">
            <a:xfrm>
              <a:off x="7481888" y="5969000"/>
              <a:ext cx="19304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sz="1400"/>
                <a:t> - Blocking port for   VLAN2</a:t>
              </a:r>
              <a:endParaRPr lang="ru-RU" alt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18726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655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Ограничения коммутируемых сетей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5510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 </a:t>
            </a:r>
            <a:r>
              <a:rPr kumimoji="0" lang="en-US" altLang="ru-RU" b="1" kern="0" dirty="0" smtClean="0"/>
              <a:t>Cisco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6151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Обнаружение петель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1597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Spanning Tree Protocol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044700" y="1443831"/>
            <a:ext cx="5397500" cy="5233402"/>
            <a:chOff x="1893888" y="723900"/>
            <a:chExt cx="5397500" cy="5233402"/>
          </a:xfrm>
        </p:grpSpPr>
        <p:grpSp>
          <p:nvGrpSpPr>
            <p:cNvPr id="3" name="Group 207"/>
            <p:cNvGrpSpPr>
              <a:grpSpLocks/>
            </p:cNvGrpSpPr>
            <p:nvPr/>
          </p:nvGrpSpPr>
          <p:grpSpPr bwMode="auto">
            <a:xfrm>
              <a:off x="2279650" y="3025775"/>
              <a:ext cx="3929063" cy="176213"/>
              <a:chOff x="1436" y="1906"/>
              <a:chExt cx="2475" cy="111"/>
            </a:xfrm>
          </p:grpSpPr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56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147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143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143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148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507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5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47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52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57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5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51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56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148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278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2288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>
                <a:off x="2369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278" y="1906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2238" y="1997"/>
                <a:ext cx="182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223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2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1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3"/>
              <p:cNvSpPr>
                <a:spLocks noChangeShapeType="1"/>
              </p:cNvSpPr>
              <p:nvPr/>
            </p:nvSpPr>
            <p:spPr bwMode="auto">
              <a:xfrm>
                <a:off x="233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>
                <a:off x="22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7"/>
              <p:cNvSpPr>
                <a:spLocks noChangeShapeType="1"/>
              </p:cNvSpPr>
              <p:nvPr/>
            </p:nvSpPr>
            <p:spPr bwMode="auto">
              <a:xfrm>
                <a:off x="22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8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>
                <a:off x="22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70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1"/>
              <p:cNvSpPr>
                <a:spLocks noChangeShapeType="1"/>
              </p:cNvSpPr>
              <p:nvPr/>
            </p:nvSpPr>
            <p:spPr bwMode="auto">
              <a:xfrm>
                <a:off x="23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3"/>
              <p:cNvSpPr>
                <a:spLocks noChangeShapeType="1"/>
              </p:cNvSpPr>
              <p:nvPr/>
            </p:nvSpPr>
            <p:spPr bwMode="auto">
              <a:xfrm>
                <a:off x="232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6"/>
              <p:cNvSpPr>
                <a:spLocks noChangeShapeType="1"/>
              </p:cNvSpPr>
              <p:nvPr/>
            </p:nvSpPr>
            <p:spPr bwMode="auto">
              <a:xfrm>
                <a:off x="237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7"/>
              <p:cNvSpPr>
                <a:spLocks noChangeShapeType="1"/>
              </p:cNvSpPr>
              <p:nvPr/>
            </p:nvSpPr>
            <p:spPr bwMode="auto">
              <a:xfrm>
                <a:off x="22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9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80"/>
              <p:cNvSpPr>
                <a:spLocks noChangeShapeType="1"/>
              </p:cNvSpPr>
              <p:nvPr/>
            </p:nvSpPr>
            <p:spPr bwMode="auto">
              <a:xfrm>
                <a:off x="229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1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2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3"/>
              <p:cNvSpPr>
                <a:spLocks noChangeShapeType="1"/>
              </p:cNvSpPr>
              <p:nvPr/>
            </p:nvSpPr>
            <p:spPr bwMode="auto">
              <a:xfrm>
                <a:off x="234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4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5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6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7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Line 88"/>
              <p:cNvSpPr>
                <a:spLocks noChangeShapeType="1"/>
              </p:cNvSpPr>
              <p:nvPr/>
            </p:nvSpPr>
            <p:spPr bwMode="auto">
              <a:xfrm>
                <a:off x="22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23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>
                <a:off x="23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Freeform 95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6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7"/>
              <p:cNvSpPr>
                <a:spLocks noChangeShapeType="1"/>
              </p:cNvSpPr>
              <p:nvPr/>
            </p:nvSpPr>
            <p:spPr bwMode="auto">
              <a:xfrm>
                <a:off x="3414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8"/>
              <p:cNvSpPr>
                <a:spLocks/>
              </p:cNvSpPr>
              <p:nvPr/>
            </p:nvSpPr>
            <p:spPr bwMode="auto">
              <a:xfrm>
                <a:off x="3322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Freeform 99"/>
              <p:cNvSpPr>
                <a:spLocks/>
              </p:cNvSpPr>
              <p:nvPr/>
            </p:nvSpPr>
            <p:spPr bwMode="auto">
              <a:xfrm>
                <a:off x="3292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Freeform 100"/>
              <p:cNvSpPr>
                <a:spLocks/>
              </p:cNvSpPr>
              <p:nvPr/>
            </p:nvSpPr>
            <p:spPr bwMode="auto">
              <a:xfrm>
                <a:off x="3282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33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2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3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4"/>
              <p:cNvSpPr>
                <a:spLocks noChangeShapeType="1"/>
              </p:cNvSpPr>
              <p:nvPr/>
            </p:nvSpPr>
            <p:spPr bwMode="auto">
              <a:xfrm>
                <a:off x="33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5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6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7"/>
              <p:cNvSpPr>
                <a:spLocks noChangeShapeType="1"/>
              </p:cNvSpPr>
              <p:nvPr/>
            </p:nvSpPr>
            <p:spPr bwMode="auto">
              <a:xfrm>
                <a:off x="34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8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9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10"/>
              <p:cNvSpPr>
                <a:spLocks noChangeShapeType="1"/>
              </p:cNvSpPr>
              <p:nvPr/>
            </p:nvSpPr>
            <p:spPr bwMode="auto">
              <a:xfrm>
                <a:off x="332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1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2"/>
              <p:cNvSpPr>
                <a:spLocks noChangeShapeType="1"/>
              </p:cNvSpPr>
              <p:nvPr/>
            </p:nvSpPr>
            <p:spPr bwMode="auto">
              <a:xfrm>
                <a:off x="334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3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4"/>
              <p:cNvSpPr>
                <a:spLocks noChangeShapeType="1"/>
              </p:cNvSpPr>
              <p:nvPr/>
            </p:nvSpPr>
            <p:spPr bwMode="auto">
              <a:xfrm>
                <a:off x="337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5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6"/>
              <p:cNvSpPr>
                <a:spLocks noChangeShapeType="1"/>
              </p:cNvSpPr>
              <p:nvPr/>
            </p:nvSpPr>
            <p:spPr bwMode="auto">
              <a:xfrm>
                <a:off x="3393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7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8"/>
              <p:cNvSpPr>
                <a:spLocks noChangeShapeType="1"/>
              </p:cNvSpPr>
              <p:nvPr/>
            </p:nvSpPr>
            <p:spPr bwMode="auto">
              <a:xfrm>
                <a:off x="343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2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1"/>
              <p:cNvSpPr>
                <a:spLocks noChangeShapeType="1"/>
              </p:cNvSpPr>
              <p:nvPr/>
            </p:nvSpPr>
            <p:spPr bwMode="auto">
              <a:xfrm>
                <a:off x="33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2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3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4"/>
              <p:cNvSpPr>
                <a:spLocks noChangeShapeType="1"/>
              </p:cNvSpPr>
              <p:nvPr/>
            </p:nvSpPr>
            <p:spPr bwMode="auto">
              <a:xfrm>
                <a:off x="33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5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6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7"/>
              <p:cNvSpPr>
                <a:spLocks noChangeShapeType="1"/>
              </p:cNvSpPr>
              <p:nvPr/>
            </p:nvSpPr>
            <p:spPr bwMode="auto">
              <a:xfrm>
                <a:off x="341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8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3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1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2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3"/>
              <p:cNvSpPr>
                <a:spLocks noChangeShapeType="1"/>
              </p:cNvSpPr>
              <p:nvPr/>
            </p:nvSpPr>
            <p:spPr bwMode="auto">
              <a:xfrm>
                <a:off x="33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4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5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6"/>
              <p:cNvSpPr>
                <a:spLocks noChangeShapeType="1"/>
              </p:cNvSpPr>
              <p:nvPr/>
            </p:nvSpPr>
            <p:spPr bwMode="auto">
              <a:xfrm>
                <a:off x="34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7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8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9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Freeform 140"/>
              <p:cNvSpPr>
                <a:spLocks/>
              </p:cNvSpPr>
              <p:nvPr/>
            </p:nvSpPr>
            <p:spPr bwMode="auto">
              <a:xfrm>
                <a:off x="2724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Freeform 141"/>
              <p:cNvSpPr>
                <a:spLocks/>
              </p:cNvSpPr>
              <p:nvPr/>
            </p:nvSpPr>
            <p:spPr bwMode="auto">
              <a:xfrm>
                <a:off x="2734" y="1916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2"/>
              <p:cNvSpPr>
                <a:spLocks noChangeShapeType="1"/>
              </p:cNvSpPr>
              <p:nvPr/>
            </p:nvSpPr>
            <p:spPr bwMode="auto">
              <a:xfrm>
                <a:off x="2816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Freeform 143"/>
              <p:cNvSpPr>
                <a:spLocks/>
              </p:cNvSpPr>
              <p:nvPr/>
            </p:nvSpPr>
            <p:spPr bwMode="auto">
              <a:xfrm>
                <a:off x="2724" y="1906"/>
                <a:ext cx="92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Freeform 144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Freeform 145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8"/>
              <p:cNvSpPr>
                <a:spLocks noChangeShapeType="1"/>
              </p:cNvSpPr>
              <p:nvPr/>
            </p:nvSpPr>
            <p:spPr bwMode="auto">
              <a:xfrm>
                <a:off x="2734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9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5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1"/>
              <p:cNvSpPr>
                <a:spLocks noChangeShapeType="1"/>
              </p:cNvSpPr>
              <p:nvPr/>
            </p:nvSpPr>
            <p:spPr bwMode="auto">
              <a:xfrm>
                <a:off x="278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4"/>
              <p:cNvSpPr>
                <a:spLocks noChangeShapeType="1"/>
              </p:cNvSpPr>
              <p:nvPr/>
            </p:nvSpPr>
            <p:spPr bwMode="auto">
              <a:xfrm>
                <a:off x="269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5"/>
              <p:cNvSpPr>
                <a:spLocks noChangeShapeType="1"/>
              </p:cNvSpPr>
              <p:nvPr/>
            </p:nvSpPr>
            <p:spPr bwMode="auto">
              <a:xfrm>
                <a:off x="27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8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9"/>
              <p:cNvSpPr>
                <a:spLocks noChangeShapeType="1"/>
              </p:cNvSpPr>
              <p:nvPr/>
            </p:nvSpPr>
            <p:spPr bwMode="auto">
              <a:xfrm>
                <a:off x="275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6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1"/>
              <p:cNvSpPr>
                <a:spLocks noChangeShapeType="1"/>
              </p:cNvSpPr>
              <p:nvPr/>
            </p:nvSpPr>
            <p:spPr bwMode="auto">
              <a:xfrm>
                <a:off x="277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Line 16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Line 16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Line 164"/>
              <p:cNvSpPr>
                <a:spLocks noChangeShapeType="1"/>
              </p:cNvSpPr>
              <p:nvPr/>
            </p:nvSpPr>
            <p:spPr bwMode="auto">
              <a:xfrm>
                <a:off x="282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Line 165"/>
              <p:cNvSpPr>
                <a:spLocks noChangeShapeType="1"/>
              </p:cNvSpPr>
              <p:nvPr/>
            </p:nvSpPr>
            <p:spPr bwMode="auto">
              <a:xfrm>
                <a:off x="269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Line 166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Line 167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Line 168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9"/>
              <p:cNvSpPr>
                <a:spLocks noChangeShapeType="1"/>
              </p:cNvSpPr>
              <p:nvPr/>
            </p:nvSpPr>
            <p:spPr bwMode="auto">
              <a:xfrm>
                <a:off x="274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Line 170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1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Line 172"/>
              <p:cNvSpPr>
                <a:spLocks noChangeShapeType="1"/>
              </p:cNvSpPr>
              <p:nvPr/>
            </p:nvSpPr>
            <p:spPr bwMode="auto">
              <a:xfrm>
                <a:off x="27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4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5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6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7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8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9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80"/>
              <p:cNvSpPr>
                <a:spLocks noChangeShapeType="1"/>
              </p:cNvSpPr>
              <p:nvPr/>
            </p:nvSpPr>
            <p:spPr bwMode="auto">
              <a:xfrm>
                <a:off x="278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1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2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3"/>
              <p:cNvSpPr>
                <a:spLocks noChangeShapeType="1"/>
              </p:cNvSpPr>
              <p:nvPr/>
            </p:nvSpPr>
            <p:spPr bwMode="auto">
              <a:xfrm>
                <a:off x="283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6"/>
              <p:cNvSpPr>
                <a:spLocks noChangeShapeType="1"/>
              </p:cNvSpPr>
              <p:nvPr/>
            </p:nvSpPr>
            <p:spPr bwMode="auto">
              <a:xfrm>
                <a:off x="3860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3769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Freeform 188"/>
              <p:cNvSpPr>
                <a:spLocks/>
              </p:cNvSpPr>
              <p:nvPr/>
            </p:nvSpPr>
            <p:spPr bwMode="auto">
              <a:xfrm>
                <a:off x="3738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Freeform 189"/>
              <p:cNvSpPr>
                <a:spLocks/>
              </p:cNvSpPr>
              <p:nvPr/>
            </p:nvSpPr>
            <p:spPr bwMode="auto">
              <a:xfrm>
                <a:off x="372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90"/>
              <p:cNvSpPr>
                <a:spLocks noChangeShapeType="1"/>
              </p:cNvSpPr>
              <p:nvPr/>
            </p:nvSpPr>
            <p:spPr bwMode="auto">
              <a:xfrm>
                <a:off x="374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1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2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3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4"/>
              <p:cNvSpPr>
                <a:spLocks noChangeShapeType="1"/>
              </p:cNvSpPr>
              <p:nvPr/>
            </p:nvSpPr>
            <p:spPr bwMode="auto">
              <a:xfrm>
                <a:off x="379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5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6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7"/>
              <p:cNvSpPr>
                <a:spLocks noChangeShapeType="1"/>
              </p:cNvSpPr>
              <p:nvPr/>
            </p:nvSpPr>
            <p:spPr bwMode="auto">
              <a:xfrm>
                <a:off x="385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9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200"/>
              <p:cNvSpPr>
                <a:spLocks noChangeShapeType="1"/>
              </p:cNvSpPr>
              <p:nvPr/>
            </p:nvSpPr>
            <p:spPr bwMode="auto">
              <a:xfrm>
                <a:off x="37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1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2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3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4"/>
              <p:cNvSpPr>
                <a:spLocks noChangeShapeType="1"/>
              </p:cNvSpPr>
              <p:nvPr/>
            </p:nvSpPr>
            <p:spPr bwMode="auto">
              <a:xfrm>
                <a:off x="38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5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6"/>
              <p:cNvSpPr>
                <a:spLocks noChangeShapeType="1"/>
              </p:cNvSpPr>
              <p:nvPr/>
            </p:nvSpPr>
            <p:spPr bwMode="auto">
              <a:xfrm>
                <a:off x="384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5" name="Group 408"/>
            <p:cNvGrpSpPr>
              <a:grpSpLocks/>
            </p:cNvGrpSpPr>
            <p:nvPr/>
          </p:nvGrpSpPr>
          <p:grpSpPr bwMode="auto">
            <a:xfrm>
              <a:off x="2601913" y="3025775"/>
              <a:ext cx="3589337" cy="433388"/>
              <a:chOff x="1639" y="1906"/>
              <a:chExt cx="2261" cy="273"/>
            </a:xfrm>
          </p:grpSpPr>
          <p:sp>
            <p:nvSpPr>
              <p:cNvPr id="206" name="Line 20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Line 209"/>
              <p:cNvSpPr>
                <a:spLocks noChangeShapeType="1"/>
              </p:cNvSpPr>
              <p:nvPr/>
            </p:nvSpPr>
            <p:spPr bwMode="auto">
              <a:xfrm>
                <a:off x="388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10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1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2"/>
              <p:cNvSpPr>
                <a:spLocks noChangeShapeType="1"/>
              </p:cNvSpPr>
              <p:nvPr/>
            </p:nvSpPr>
            <p:spPr bwMode="auto">
              <a:xfrm>
                <a:off x="37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6"/>
              <p:cNvSpPr>
                <a:spLocks noChangeShapeType="1"/>
              </p:cNvSpPr>
              <p:nvPr/>
            </p:nvSpPr>
            <p:spPr bwMode="auto">
              <a:xfrm>
                <a:off x="38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7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8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9"/>
              <p:cNvSpPr>
                <a:spLocks noChangeShapeType="1"/>
              </p:cNvSpPr>
              <p:nvPr/>
            </p:nvSpPr>
            <p:spPr bwMode="auto">
              <a:xfrm>
                <a:off x="38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20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1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2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6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7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8"/>
              <p:cNvSpPr>
                <a:spLocks noChangeShapeType="1"/>
              </p:cNvSpPr>
              <p:nvPr/>
            </p:nvSpPr>
            <p:spPr bwMode="auto">
              <a:xfrm>
                <a:off x="385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9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30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1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Freeform 232"/>
              <p:cNvSpPr>
                <a:spLocks/>
              </p:cNvSpPr>
              <p:nvPr/>
            </p:nvSpPr>
            <p:spPr bwMode="auto">
              <a:xfrm>
                <a:off x="1893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Freeform 233"/>
              <p:cNvSpPr>
                <a:spLocks/>
              </p:cNvSpPr>
              <p:nvPr/>
            </p:nvSpPr>
            <p:spPr bwMode="auto">
              <a:xfrm>
                <a:off x="1903" y="2068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4"/>
              <p:cNvSpPr>
                <a:spLocks noChangeShapeType="1"/>
              </p:cNvSpPr>
              <p:nvPr/>
            </p:nvSpPr>
            <p:spPr bwMode="auto">
              <a:xfrm>
                <a:off x="1984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Freeform 235"/>
              <p:cNvSpPr>
                <a:spLocks/>
              </p:cNvSpPr>
              <p:nvPr/>
            </p:nvSpPr>
            <p:spPr bwMode="auto">
              <a:xfrm>
                <a:off x="1893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Freeform 236"/>
              <p:cNvSpPr>
                <a:spLocks/>
              </p:cNvSpPr>
              <p:nvPr/>
            </p:nvSpPr>
            <p:spPr bwMode="auto">
              <a:xfrm>
                <a:off x="1852" y="2149"/>
                <a:ext cx="173" cy="30"/>
              </a:xfrm>
              <a:custGeom>
                <a:avLst/>
                <a:gdLst>
                  <a:gd name="T0" fmla="*/ 16 w 17"/>
                  <a:gd name="T1" fmla="*/ 0 h 3"/>
                  <a:gd name="T2" fmla="*/ 17 w 17"/>
                  <a:gd name="T3" fmla="*/ 2 h 3"/>
                  <a:gd name="T4" fmla="*/ 17 w 17"/>
                  <a:gd name="T5" fmla="*/ 3 h 3"/>
                  <a:gd name="T6" fmla="*/ 0 w 1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">
                    <a:moveTo>
                      <a:pt x="16" y="0"/>
                    </a:move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7"/>
              <p:cNvSpPr>
                <a:spLocks/>
              </p:cNvSpPr>
              <p:nvPr/>
            </p:nvSpPr>
            <p:spPr bwMode="auto">
              <a:xfrm>
                <a:off x="1852" y="2149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1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Line 238"/>
              <p:cNvSpPr>
                <a:spLocks noChangeShapeType="1"/>
              </p:cNvSpPr>
              <p:nvPr/>
            </p:nvSpPr>
            <p:spPr bwMode="auto">
              <a:xfrm>
                <a:off x="188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Line 239"/>
              <p:cNvSpPr>
                <a:spLocks noChangeShapeType="1"/>
              </p:cNvSpPr>
              <p:nvPr/>
            </p:nvSpPr>
            <p:spPr bwMode="auto">
              <a:xfrm>
                <a:off x="189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Line 240"/>
              <p:cNvSpPr>
                <a:spLocks noChangeShapeType="1"/>
              </p:cNvSpPr>
              <p:nvPr/>
            </p:nvSpPr>
            <p:spPr bwMode="auto">
              <a:xfrm>
                <a:off x="190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Line 241"/>
              <p:cNvSpPr>
                <a:spLocks noChangeShapeType="1"/>
              </p:cNvSpPr>
              <p:nvPr/>
            </p:nvSpPr>
            <p:spPr bwMode="auto">
              <a:xfrm>
                <a:off x="191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Line 242"/>
              <p:cNvSpPr>
                <a:spLocks noChangeShapeType="1"/>
              </p:cNvSpPr>
              <p:nvPr/>
            </p:nvSpPr>
            <p:spPr bwMode="auto">
              <a:xfrm>
                <a:off x="193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3"/>
              <p:cNvSpPr>
                <a:spLocks noChangeShapeType="1"/>
              </p:cNvSpPr>
              <p:nvPr/>
            </p:nvSpPr>
            <p:spPr bwMode="auto">
              <a:xfrm>
                <a:off x="1943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Line 244"/>
              <p:cNvSpPr>
                <a:spLocks noChangeShapeType="1"/>
              </p:cNvSpPr>
              <p:nvPr/>
            </p:nvSpPr>
            <p:spPr bwMode="auto">
              <a:xfrm>
                <a:off x="195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5"/>
              <p:cNvSpPr>
                <a:spLocks noChangeShapeType="1"/>
              </p:cNvSpPr>
              <p:nvPr/>
            </p:nvSpPr>
            <p:spPr bwMode="auto">
              <a:xfrm>
                <a:off x="196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Line 246"/>
              <p:cNvSpPr>
                <a:spLocks noChangeShapeType="1"/>
              </p:cNvSpPr>
              <p:nvPr/>
            </p:nvSpPr>
            <p:spPr bwMode="auto">
              <a:xfrm>
                <a:off x="198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7"/>
              <p:cNvSpPr>
                <a:spLocks noChangeShapeType="1"/>
              </p:cNvSpPr>
              <p:nvPr/>
            </p:nvSpPr>
            <p:spPr bwMode="auto">
              <a:xfrm>
                <a:off x="1862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50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1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2"/>
              <p:cNvSpPr>
                <a:spLocks noChangeShapeType="1"/>
              </p:cNvSpPr>
              <p:nvPr/>
            </p:nvSpPr>
            <p:spPr bwMode="auto">
              <a:xfrm>
                <a:off x="193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4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5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6"/>
              <p:cNvSpPr>
                <a:spLocks noChangeShapeType="1"/>
              </p:cNvSpPr>
              <p:nvPr/>
            </p:nvSpPr>
            <p:spPr bwMode="auto">
              <a:xfrm>
                <a:off x="198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60"/>
              <p:cNvSpPr>
                <a:spLocks noChangeShapeType="1"/>
              </p:cNvSpPr>
              <p:nvPr/>
            </p:nvSpPr>
            <p:spPr bwMode="auto">
              <a:xfrm>
                <a:off x="190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1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2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4"/>
              <p:cNvSpPr>
                <a:spLocks noChangeShapeType="1"/>
              </p:cNvSpPr>
              <p:nvPr/>
            </p:nvSpPr>
            <p:spPr bwMode="auto">
              <a:xfrm>
                <a:off x="195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5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6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8"/>
              <p:cNvSpPr>
                <a:spLocks noChangeShapeType="1"/>
              </p:cNvSpPr>
              <p:nvPr/>
            </p:nvSpPr>
            <p:spPr bwMode="auto">
              <a:xfrm>
                <a:off x="187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9"/>
              <p:cNvSpPr>
                <a:spLocks noChangeShapeType="1"/>
              </p:cNvSpPr>
              <p:nvPr/>
            </p:nvSpPr>
            <p:spPr bwMode="auto">
              <a:xfrm>
                <a:off x="188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70"/>
              <p:cNvSpPr>
                <a:spLocks noChangeShapeType="1"/>
              </p:cNvSpPr>
              <p:nvPr/>
            </p:nvSpPr>
            <p:spPr bwMode="auto">
              <a:xfrm>
                <a:off x="189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1"/>
              <p:cNvSpPr>
                <a:spLocks noChangeShapeType="1"/>
              </p:cNvSpPr>
              <p:nvPr/>
            </p:nvSpPr>
            <p:spPr bwMode="auto">
              <a:xfrm>
                <a:off x="190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2"/>
              <p:cNvSpPr>
                <a:spLocks noChangeShapeType="1"/>
              </p:cNvSpPr>
              <p:nvPr/>
            </p:nvSpPr>
            <p:spPr bwMode="auto">
              <a:xfrm>
                <a:off x="192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3"/>
              <p:cNvSpPr>
                <a:spLocks noChangeShapeType="1"/>
              </p:cNvSpPr>
              <p:nvPr/>
            </p:nvSpPr>
            <p:spPr bwMode="auto">
              <a:xfrm>
                <a:off x="1943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4"/>
              <p:cNvSpPr>
                <a:spLocks noChangeShapeType="1"/>
              </p:cNvSpPr>
              <p:nvPr/>
            </p:nvSpPr>
            <p:spPr bwMode="auto">
              <a:xfrm>
                <a:off x="195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5"/>
              <p:cNvSpPr>
                <a:spLocks noChangeShapeType="1"/>
              </p:cNvSpPr>
              <p:nvPr/>
            </p:nvSpPr>
            <p:spPr bwMode="auto">
              <a:xfrm>
                <a:off x="197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6"/>
              <p:cNvSpPr>
                <a:spLocks noChangeShapeType="1"/>
              </p:cNvSpPr>
              <p:nvPr/>
            </p:nvSpPr>
            <p:spPr bwMode="auto">
              <a:xfrm>
                <a:off x="199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7"/>
              <p:cNvSpPr>
                <a:spLocks noChangeShapeType="1"/>
              </p:cNvSpPr>
              <p:nvPr/>
            </p:nvSpPr>
            <p:spPr bwMode="auto">
              <a:xfrm>
                <a:off x="200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Freeform 278"/>
              <p:cNvSpPr>
                <a:spLocks/>
              </p:cNvSpPr>
              <p:nvPr/>
            </p:nvSpPr>
            <p:spPr bwMode="auto">
              <a:xfrm>
                <a:off x="1690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Freeform 279"/>
              <p:cNvSpPr>
                <a:spLocks/>
              </p:cNvSpPr>
              <p:nvPr/>
            </p:nvSpPr>
            <p:spPr bwMode="auto">
              <a:xfrm>
                <a:off x="1690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80"/>
              <p:cNvSpPr>
                <a:spLocks noChangeShapeType="1"/>
              </p:cNvSpPr>
              <p:nvPr/>
            </p:nvSpPr>
            <p:spPr bwMode="auto">
              <a:xfrm>
                <a:off x="1781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Freeform 281"/>
              <p:cNvSpPr>
                <a:spLocks/>
              </p:cNvSpPr>
              <p:nvPr/>
            </p:nvSpPr>
            <p:spPr bwMode="auto">
              <a:xfrm>
                <a:off x="1680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Freeform 282"/>
              <p:cNvSpPr>
                <a:spLocks/>
              </p:cNvSpPr>
              <p:nvPr/>
            </p:nvSpPr>
            <p:spPr bwMode="auto">
              <a:xfrm>
                <a:off x="1649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Freeform 283"/>
              <p:cNvSpPr>
                <a:spLocks/>
              </p:cNvSpPr>
              <p:nvPr/>
            </p:nvSpPr>
            <p:spPr bwMode="auto">
              <a:xfrm>
                <a:off x="1639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4"/>
              <p:cNvSpPr>
                <a:spLocks noChangeShapeType="1"/>
              </p:cNvSpPr>
              <p:nvPr/>
            </p:nvSpPr>
            <p:spPr bwMode="auto">
              <a:xfrm>
                <a:off x="16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5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6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7"/>
              <p:cNvSpPr>
                <a:spLocks noChangeShapeType="1"/>
              </p:cNvSpPr>
              <p:nvPr/>
            </p:nvSpPr>
            <p:spPr bwMode="auto">
              <a:xfrm>
                <a:off x="171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8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9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90"/>
              <p:cNvSpPr>
                <a:spLocks noChangeShapeType="1"/>
              </p:cNvSpPr>
              <p:nvPr/>
            </p:nvSpPr>
            <p:spPr bwMode="auto">
              <a:xfrm>
                <a:off x="17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1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2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3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4"/>
              <p:cNvSpPr>
                <a:spLocks noChangeShapeType="1"/>
              </p:cNvSpPr>
              <p:nvPr/>
            </p:nvSpPr>
            <p:spPr bwMode="auto">
              <a:xfrm>
                <a:off x="170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5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6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7"/>
              <p:cNvSpPr>
                <a:spLocks noChangeShapeType="1"/>
              </p:cNvSpPr>
              <p:nvPr/>
            </p:nvSpPr>
            <p:spPr bwMode="auto">
              <a:xfrm>
                <a:off x="17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8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9"/>
              <p:cNvSpPr>
                <a:spLocks noChangeShapeType="1"/>
              </p:cNvSpPr>
              <p:nvPr/>
            </p:nvSpPr>
            <p:spPr bwMode="auto">
              <a:xfrm>
                <a:off x="179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300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1"/>
              <p:cNvSpPr>
                <a:spLocks noChangeShapeType="1"/>
              </p:cNvSpPr>
              <p:nvPr/>
            </p:nvSpPr>
            <p:spPr bwMode="auto">
              <a:xfrm>
                <a:off x="16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2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3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4"/>
              <p:cNvSpPr>
                <a:spLocks noChangeShapeType="1"/>
              </p:cNvSpPr>
              <p:nvPr/>
            </p:nvSpPr>
            <p:spPr bwMode="auto">
              <a:xfrm>
                <a:off x="172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5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6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Line 309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Line 310"/>
              <p:cNvSpPr>
                <a:spLocks noChangeShapeType="1"/>
              </p:cNvSpPr>
              <p:nvPr/>
            </p:nvSpPr>
            <p:spPr bwMode="auto">
              <a:xfrm>
                <a:off x="16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Line 311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Line 312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Line 313"/>
              <p:cNvSpPr>
                <a:spLocks noChangeShapeType="1"/>
              </p:cNvSpPr>
              <p:nvPr/>
            </p:nvSpPr>
            <p:spPr bwMode="auto">
              <a:xfrm>
                <a:off x="171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Line 314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Line 315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6"/>
              <p:cNvSpPr>
                <a:spLocks noChangeShapeType="1"/>
              </p:cNvSpPr>
              <p:nvPr/>
            </p:nvSpPr>
            <p:spPr bwMode="auto">
              <a:xfrm>
                <a:off x="17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Line 31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Line 319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20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Freeform 321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Freeform 322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3"/>
              <p:cNvSpPr>
                <a:spLocks noChangeShapeType="1"/>
              </p:cNvSpPr>
              <p:nvPr/>
            </p:nvSpPr>
            <p:spPr bwMode="auto">
              <a:xfrm>
                <a:off x="2572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Freeform 324"/>
              <p:cNvSpPr>
                <a:spLocks/>
              </p:cNvSpPr>
              <p:nvPr/>
            </p:nvSpPr>
            <p:spPr bwMode="auto">
              <a:xfrm>
                <a:off x="2481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Freeform 325"/>
              <p:cNvSpPr>
                <a:spLocks/>
              </p:cNvSpPr>
              <p:nvPr/>
            </p:nvSpPr>
            <p:spPr bwMode="auto">
              <a:xfrm>
                <a:off x="2440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Freeform 326"/>
              <p:cNvSpPr>
                <a:spLocks/>
              </p:cNvSpPr>
              <p:nvPr/>
            </p:nvSpPr>
            <p:spPr bwMode="auto">
              <a:xfrm>
                <a:off x="2440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7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8"/>
              <p:cNvSpPr>
                <a:spLocks noChangeShapeType="1"/>
              </p:cNvSpPr>
              <p:nvPr/>
            </p:nvSpPr>
            <p:spPr bwMode="auto">
              <a:xfrm>
                <a:off x="249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9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30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1"/>
              <p:cNvSpPr>
                <a:spLocks noChangeShapeType="1"/>
              </p:cNvSpPr>
              <p:nvPr/>
            </p:nvSpPr>
            <p:spPr bwMode="auto">
              <a:xfrm>
                <a:off x="254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2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3"/>
              <p:cNvSpPr>
                <a:spLocks noChangeShapeType="1"/>
              </p:cNvSpPr>
              <p:nvPr/>
            </p:nvSpPr>
            <p:spPr bwMode="auto">
              <a:xfrm>
                <a:off x="256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4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5"/>
              <p:cNvSpPr>
                <a:spLocks noChangeShapeType="1"/>
              </p:cNvSpPr>
              <p:nvPr/>
            </p:nvSpPr>
            <p:spPr bwMode="auto">
              <a:xfrm>
                <a:off x="245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6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7"/>
              <p:cNvSpPr>
                <a:spLocks noChangeShapeType="1"/>
              </p:cNvSpPr>
              <p:nvPr/>
            </p:nvSpPr>
            <p:spPr bwMode="auto">
              <a:xfrm>
                <a:off x="248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8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9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40"/>
              <p:cNvSpPr>
                <a:spLocks noChangeShapeType="1"/>
              </p:cNvSpPr>
              <p:nvPr/>
            </p:nvSpPr>
            <p:spPr bwMode="auto">
              <a:xfrm>
                <a:off x="25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1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2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3"/>
              <p:cNvSpPr>
                <a:spLocks noChangeShapeType="1"/>
              </p:cNvSpPr>
              <p:nvPr/>
            </p:nvSpPr>
            <p:spPr bwMode="auto">
              <a:xfrm>
                <a:off x="25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4"/>
              <p:cNvSpPr>
                <a:spLocks noChangeShapeType="1"/>
              </p:cNvSpPr>
              <p:nvPr/>
            </p:nvSpPr>
            <p:spPr bwMode="auto">
              <a:xfrm>
                <a:off x="259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5"/>
              <p:cNvSpPr>
                <a:spLocks noChangeShapeType="1"/>
              </p:cNvSpPr>
              <p:nvPr/>
            </p:nvSpPr>
            <p:spPr bwMode="auto">
              <a:xfrm>
                <a:off x="245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6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7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5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1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2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3"/>
              <p:cNvSpPr>
                <a:spLocks noChangeShapeType="1"/>
              </p:cNvSpPr>
              <p:nvPr/>
            </p:nvSpPr>
            <p:spPr bwMode="auto">
              <a:xfrm>
                <a:off x="257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5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6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7"/>
              <p:cNvSpPr>
                <a:spLocks noChangeShapeType="1"/>
              </p:cNvSpPr>
              <p:nvPr/>
            </p:nvSpPr>
            <p:spPr bwMode="auto">
              <a:xfrm>
                <a:off x="249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6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1"/>
              <p:cNvSpPr>
                <a:spLocks noChangeShapeType="1"/>
              </p:cNvSpPr>
              <p:nvPr/>
            </p:nvSpPr>
            <p:spPr bwMode="auto">
              <a:xfrm>
                <a:off x="254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2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3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Freeform 365"/>
              <p:cNvSpPr>
                <a:spLocks/>
              </p:cNvSpPr>
              <p:nvPr/>
            </p:nvSpPr>
            <p:spPr bwMode="auto">
              <a:xfrm>
                <a:off x="3535" y="1916"/>
                <a:ext cx="82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Freeform 366"/>
              <p:cNvSpPr>
                <a:spLocks/>
              </p:cNvSpPr>
              <p:nvPr/>
            </p:nvSpPr>
            <p:spPr bwMode="auto">
              <a:xfrm>
                <a:off x="3535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7"/>
              <p:cNvSpPr>
                <a:spLocks noChangeShapeType="1"/>
              </p:cNvSpPr>
              <p:nvPr/>
            </p:nvSpPr>
            <p:spPr bwMode="auto">
              <a:xfrm>
                <a:off x="3627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Freeform 368"/>
              <p:cNvSpPr>
                <a:spLocks/>
              </p:cNvSpPr>
              <p:nvPr/>
            </p:nvSpPr>
            <p:spPr bwMode="auto">
              <a:xfrm>
                <a:off x="3525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1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Freeform 369"/>
              <p:cNvSpPr>
                <a:spLocks/>
              </p:cNvSpPr>
              <p:nvPr/>
            </p:nvSpPr>
            <p:spPr bwMode="auto">
              <a:xfrm>
                <a:off x="3495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Freeform 370"/>
              <p:cNvSpPr>
                <a:spLocks/>
              </p:cNvSpPr>
              <p:nvPr/>
            </p:nvSpPr>
            <p:spPr bwMode="auto">
              <a:xfrm>
                <a:off x="3485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1"/>
              <p:cNvSpPr>
                <a:spLocks noChangeShapeType="1"/>
              </p:cNvSpPr>
              <p:nvPr/>
            </p:nvSpPr>
            <p:spPr bwMode="auto">
              <a:xfrm>
                <a:off x="350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4"/>
              <p:cNvSpPr>
                <a:spLocks noChangeShapeType="1"/>
              </p:cNvSpPr>
              <p:nvPr/>
            </p:nvSpPr>
            <p:spPr bwMode="auto">
              <a:xfrm>
                <a:off x="355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7"/>
              <p:cNvSpPr>
                <a:spLocks noChangeShapeType="1"/>
              </p:cNvSpPr>
              <p:nvPr/>
            </p:nvSpPr>
            <p:spPr bwMode="auto">
              <a:xfrm>
                <a:off x="3606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9"/>
              <p:cNvSpPr>
                <a:spLocks noChangeShapeType="1"/>
              </p:cNvSpPr>
              <p:nvPr/>
            </p:nvSpPr>
            <p:spPr bwMode="auto">
              <a:xfrm>
                <a:off x="36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80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1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Line 384"/>
              <p:cNvSpPr>
                <a:spLocks noChangeShapeType="1"/>
              </p:cNvSpPr>
              <p:nvPr/>
            </p:nvSpPr>
            <p:spPr bwMode="auto">
              <a:xfrm>
                <a:off x="354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Line 38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Line 38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Line 387"/>
              <p:cNvSpPr>
                <a:spLocks noChangeShapeType="1"/>
              </p:cNvSpPr>
              <p:nvPr/>
            </p:nvSpPr>
            <p:spPr bwMode="auto">
              <a:xfrm>
                <a:off x="359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Line 38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Line 389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Line 39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1"/>
              <p:cNvSpPr>
                <a:spLocks noChangeShapeType="1"/>
              </p:cNvSpPr>
              <p:nvPr/>
            </p:nvSpPr>
            <p:spPr bwMode="auto">
              <a:xfrm>
                <a:off x="351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Line 39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Line 394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5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6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7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8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9"/>
              <p:cNvSpPr>
                <a:spLocks noChangeShapeType="1"/>
              </p:cNvSpPr>
              <p:nvPr/>
            </p:nvSpPr>
            <p:spPr bwMode="auto">
              <a:xfrm>
                <a:off x="36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40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1"/>
              <p:cNvSpPr>
                <a:spLocks noChangeShapeType="1"/>
              </p:cNvSpPr>
              <p:nvPr/>
            </p:nvSpPr>
            <p:spPr bwMode="auto">
              <a:xfrm>
                <a:off x="350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4"/>
              <p:cNvSpPr>
                <a:spLocks noChangeShapeType="1"/>
              </p:cNvSpPr>
              <p:nvPr/>
            </p:nvSpPr>
            <p:spPr bwMode="auto">
              <a:xfrm>
                <a:off x="355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5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6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7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06" name="Group 609"/>
            <p:cNvGrpSpPr>
              <a:grpSpLocks/>
            </p:cNvGrpSpPr>
            <p:nvPr/>
          </p:nvGrpSpPr>
          <p:grpSpPr bwMode="auto">
            <a:xfrm>
              <a:off x="3262313" y="723900"/>
              <a:ext cx="3267075" cy="2735263"/>
              <a:chOff x="2055" y="456"/>
              <a:chExt cx="2058" cy="1723"/>
            </a:xfrm>
          </p:grpSpPr>
          <p:sp>
            <p:nvSpPr>
              <p:cNvPr id="407" name="Line 409"/>
              <p:cNvSpPr>
                <a:spLocks noChangeShapeType="1"/>
              </p:cNvSpPr>
              <p:nvPr/>
            </p:nvSpPr>
            <p:spPr bwMode="auto">
              <a:xfrm>
                <a:off x="3606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8" name="Line 410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9" name="Line 411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0" name="Line 412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1" name="Line 413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2" name="Freeform 414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3" name="Freeform 415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4" name="Line 416"/>
              <p:cNvSpPr>
                <a:spLocks noChangeShapeType="1"/>
              </p:cNvSpPr>
              <p:nvPr/>
            </p:nvSpPr>
            <p:spPr bwMode="auto">
              <a:xfrm>
                <a:off x="301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5" name="Freeform 417"/>
              <p:cNvSpPr>
                <a:spLocks/>
              </p:cNvSpPr>
              <p:nvPr/>
            </p:nvSpPr>
            <p:spPr bwMode="auto">
              <a:xfrm>
                <a:off x="292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6" name="Freeform 418"/>
              <p:cNvSpPr>
                <a:spLocks/>
              </p:cNvSpPr>
              <p:nvPr/>
            </p:nvSpPr>
            <p:spPr bwMode="auto">
              <a:xfrm>
                <a:off x="288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7" name="Freeform 419"/>
              <p:cNvSpPr>
                <a:spLocks/>
              </p:cNvSpPr>
              <p:nvPr/>
            </p:nvSpPr>
            <p:spPr bwMode="auto">
              <a:xfrm>
                <a:off x="288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8" name="Line 420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9" name="Line 421"/>
              <p:cNvSpPr>
                <a:spLocks noChangeShapeType="1"/>
              </p:cNvSpPr>
              <p:nvPr/>
            </p:nvSpPr>
            <p:spPr bwMode="auto">
              <a:xfrm>
                <a:off x="29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0" name="Line 422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1" name="Line 423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2" name="Line 424"/>
              <p:cNvSpPr>
                <a:spLocks noChangeShapeType="1"/>
              </p:cNvSpPr>
              <p:nvPr/>
            </p:nvSpPr>
            <p:spPr bwMode="auto">
              <a:xfrm>
                <a:off x="29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3" name="Line 425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4" name="Line 426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5" name="Line 427"/>
              <p:cNvSpPr>
                <a:spLocks noChangeShapeType="1"/>
              </p:cNvSpPr>
              <p:nvPr/>
            </p:nvSpPr>
            <p:spPr bwMode="auto">
              <a:xfrm>
                <a:off x="28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6" name="Line 428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7" name="Line 429"/>
              <p:cNvSpPr>
                <a:spLocks noChangeShapeType="1"/>
              </p:cNvSpPr>
              <p:nvPr/>
            </p:nvSpPr>
            <p:spPr bwMode="auto">
              <a:xfrm>
                <a:off x="29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8" name="Line 430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431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432"/>
              <p:cNvSpPr>
                <a:spLocks noChangeShapeType="1"/>
              </p:cNvSpPr>
              <p:nvPr/>
            </p:nvSpPr>
            <p:spPr bwMode="auto">
              <a:xfrm>
                <a:off x="29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433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2" name="Line 434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3" name="Line 435"/>
              <p:cNvSpPr>
                <a:spLocks noChangeShapeType="1"/>
              </p:cNvSpPr>
              <p:nvPr/>
            </p:nvSpPr>
            <p:spPr bwMode="auto">
              <a:xfrm>
                <a:off x="302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436"/>
              <p:cNvSpPr>
                <a:spLocks noChangeShapeType="1"/>
              </p:cNvSpPr>
              <p:nvPr/>
            </p:nvSpPr>
            <p:spPr bwMode="auto">
              <a:xfrm>
                <a:off x="28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437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438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Line 439"/>
              <p:cNvSpPr>
                <a:spLocks noChangeShapeType="1"/>
              </p:cNvSpPr>
              <p:nvPr/>
            </p:nvSpPr>
            <p:spPr bwMode="auto">
              <a:xfrm>
                <a:off x="29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Line 440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441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442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443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Line 444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Line 445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46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47"/>
              <p:cNvSpPr>
                <a:spLocks noChangeShapeType="1"/>
              </p:cNvSpPr>
              <p:nvPr/>
            </p:nvSpPr>
            <p:spPr bwMode="auto">
              <a:xfrm>
                <a:off x="29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48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Line 449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Line 450"/>
              <p:cNvSpPr>
                <a:spLocks noChangeShapeType="1"/>
              </p:cNvSpPr>
              <p:nvPr/>
            </p:nvSpPr>
            <p:spPr bwMode="auto">
              <a:xfrm>
                <a:off x="29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1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52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53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Line 454"/>
              <p:cNvSpPr>
                <a:spLocks noChangeShapeType="1"/>
              </p:cNvSpPr>
              <p:nvPr/>
            </p:nvSpPr>
            <p:spPr bwMode="auto">
              <a:xfrm>
                <a:off x="30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Freeform 455"/>
              <p:cNvSpPr>
                <a:spLocks/>
              </p:cNvSpPr>
              <p:nvPr/>
            </p:nvSpPr>
            <p:spPr bwMode="auto">
              <a:xfrm>
                <a:off x="3982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6"/>
              <p:cNvSpPr>
                <a:spLocks/>
              </p:cNvSpPr>
              <p:nvPr/>
            </p:nvSpPr>
            <p:spPr bwMode="auto">
              <a:xfrm>
                <a:off x="3982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Line 457"/>
              <p:cNvSpPr>
                <a:spLocks noChangeShapeType="1"/>
              </p:cNvSpPr>
              <p:nvPr/>
            </p:nvSpPr>
            <p:spPr bwMode="auto">
              <a:xfrm>
                <a:off x="4073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8"/>
              <p:cNvSpPr>
                <a:spLocks/>
              </p:cNvSpPr>
              <p:nvPr/>
            </p:nvSpPr>
            <p:spPr bwMode="auto">
              <a:xfrm>
                <a:off x="3971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Freeform 459"/>
              <p:cNvSpPr>
                <a:spLocks/>
              </p:cNvSpPr>
              <p:nvPr/>
            </p:nvSpPr>
            <p:spPr bwMode="auto">
              <a:xfrm>
                <a:off x="3941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Freeform 460"/>
              <p:cNvSpPr>
                <a:spLocks/>
              </p:cNvSpPr>
              <p:nvPr/>
            </p:nvSpPr>
            <p:spPr bwMode="auto">
              <a:xfrm>
                <a:off x="3931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Line 461"/>
              <p:cNvSpPr>
                <a:spLocks noChangeShapeType="1"/>
              </p:cNvSpPr>
              <p:nvPr/>
            </p:nvSpPr>
            <p:spPr bwMode="auto">
              <a:xfrm>
                <a:off x="39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462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Line 463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Line 464"/>
              <p:cNvSpPr>
                <a:spLocks noChangeShapeType="1"/>
              </p:cNvSpPr>
              <p:nvPr/>
            </p:nvSpPr>
            <p:spPr bwMode="auto">
              <a:xfrm>
                <a:off x="40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Line 465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466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467"/>
              <p:cNvSpPr>
                <a:spLocks noChangeShapeType="1"/>
              </p:cNvSpPr>
              <p:nvPr/>
            </p:nvSpPr>
            <p:spPr bwMode="auto">
              <a:xfrm>
                <a:off x="40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468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Line 469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Line 470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471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472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473"/>
              <p:cNvSpPr>
                <a:spLocks noChangeShapeType="1"/>
              </p:cNvSpPr>
              <p:nvPr/>
            </p:nvSpPr>
            <p:spPr bwMode="auto">
              <a:xfrm>
                <a:off x="399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Line 474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Line 475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Line 476"/>
              <p:cNvSpPr>
                <a:spLocks noChangeShapeType="1"/>
              </p:cNvSpPr>
              <p:nvPr/>
            </p:nvSpPr>
            <p:spPr bwMode="auto">
              <a:xfrm>
                <a:off x="404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Line 477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Line 478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Line 47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Line 480"/>
              <p:cNvSpPr>
                <a:spLocks noChangeShapeType="1"/>
              </p:cNvSpPr>
              <p:nvPr/>
            </p:nvSpPr>
            <p:spPr bwMode="auto">
              <a:xfrm>
                <a:off x="39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Line 48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Line 48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Line 483"/>
              <p:cNvSpPr>
                <a:spLocks noChangeShapeType="1"/>
              </p:cNvSpPr>
              <p:nvPr/>
            </p:nvSpPr>
            <p:spPr bwMode="auto">
              <a:xfrm>
                <a:off x="40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2" name="Line 48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3" name="Line 48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Line 486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Line 487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Line 488"/>
              <p:cNvSpPr>
                <a:spLocks noChangeShapeType="1"/>
              </p:cNvSpPr>
              <p:nvPr/>
            </p:nvSpPr>
            <p:spPr bwMode="auto">
              <a:xfrm>
                <a:off x="408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Line 48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Line 490"/>
              <p:cNvSpPr>
                <a:spLocks noChangeShapeType="1"/>
              </p:cNvSpPr>
              <p:nvPr/>
            </p:nvSpPr>
            <p:spPr bwMode="auto">
              <a:xfrm>
                <a:off x="39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Line 49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Line 49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Line 493"/>
              <p:cNvSpPr>
                <a:spLocks noChangeShapeType="1"/>
              </p:cNvSpPr>
              <p:nvPr/>
            </p:nvSpPr>
            <p:spPr bwMode="auto">
              <a:xfrm>
                <a:off x="40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Line 49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Line 49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Line 496"/>
              <p:cNvSpPr>
                <a:spLocks noChangeShapeType="1"/>
              </p:cNvSpPr>
              <p:nvPr/>
            </p:nvSpPr>
            <p:spPr bwMode="auto">
              <a:xfrm>
                <a:off x="40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Line 497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Line 498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Line 499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Line 500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Freeform 501"/>
              <p:cNvSpPr>
                <a:spLocks/>
              </p:cNvSpPr>
              <p:nvPr/>
            </p:nvSpPr>
            <p:spPr bwMode="auto">
              <a:xfrm>
                <a:off x="2096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Freeform 502"/>
              <p:cNvSpPr>
                <a:spLocks/>
              </p:cNvSpPr>
              <p:nvPr/>
            </p:nvSpPr>
            <p:spPr bwMode="auto">
              <a:xfrm>
                <a:off x="2106" y="2068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Line 503"/>
              <p:cNvSpPr>
                <a:spLocks noChangeShapeType="1"/>
              </p:cNvSpPr>
              <p:nvPr/>
            </p:nvSpPr>
            <p:spPr bwMode="auto">
              <a:xfrm>
                <a:off x="2187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Freeform 504"/>
              <p:cNvSpPr>
                <a:spLocks/>
              </p:cNvSpPr>
              <p:nvPr/>
            </p:nvSpPr>
            <p:spPr bwMode="auto">
              <a:xfrm>
                <a:off x="2096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Freeform 505"/>
              <p:cNvSpPr>
                <a:spLocks/>
              </p:cNvSpPr>
              <p:nvPr/>
            </p:nvSpPr>
            <p:spPr bwMode="auto">
              <a:xfrm>
                <a:off x="2055" y="2149"/>
                <a:ext cx="183" cy="30"/>
              </a:xfrm>
              <a:custGeom>
                <a:avLst/>
                <a:gdLst>
                  <a:gd name="T0" fmla="*/ 16 w 18"/>
                  <a:gd name="T1" fmla="*/ 0 h 3"/>
                  <a:gd name="T2" fmla="*/ 18 w 18"/>
                  <a:gd name="T3" fmla="*/ 2 h 3"/>
                  <a:gd name="T4" fmla="*/ 18 w 18"/>
                  <a:gd name="T5" fmla="*/ 3 h 3"/>
                  <a:gd name="T6" fmla="*/ 0 w 1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">
                    <a:moveTo>
                      <a:pt x="16" y="0"/>
                    </a:moveTo>
                    <a:lnTo>
                      <a:pt x="18" y="2"/>
                    </a:lnTo>
                    <a:lnTo>
                      <a:pt x="18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Freeform 506"/>
              <p:cNvSpPr>
                <a:spLocks/>
              </p:cNvSpPr>
              <p:nvPr/>
            </p:nvSpPr>
            <p:spPr bwMode="auto">
              <a:xfrm>
                <a:off x="2055" y="2149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Line 507"/>
              <p:cNvSpPr>
                <a:spLocks noChangeShapeType="1"/>
              </p:cNvSpPr>
              <p:nvPr/>
            </p:nvSpPr>
            <p:spPr bwMode="auto">
              <a:xfrm>
                <a:off x="2085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Line 508"/>
              <p:cNvSpPr>
                <a:spLocks noChangeShapeType="1"/>
              </p:cNvSpPr>
              <p:nvPr/>
            </p:nvSpPr>
            <p:spPr bwMode="auto">
              <a:xfrm>
                <a:off x="210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Line 509"/>
              <p:cNvSpPr>
                <a:spLocks noChangeShapeType="1"/>
              </p:cNvSpPr>
              <p:nvPr/>
            </p:nvSpPr>
            <p:spPr bwMode="auto">
              <a:xfrm>
                <a:off x="211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Line 510"/>
              <p:cNvSpPr>
                <a:spLocks noChangeShapeType="1"/>
              </p:cNvSpPr>
              <p:nvPr/>
            </p:nvSpPr>
            <p:spPr bwMode="auto">
              <a:xfrm>
                <a:off x="213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Line 511"/>
              <p:cNvSpPr>
                <a:spLocks noChangeShapeType="1"/>
              </p:cNvSpPr>
              <p:nvPr/>
            </p:nvSpPr>
            <p:spPr bwMode="auto">
              <a:xfrm>
                <a:off x="2156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Line 512"/>
              <p:cNvSpPr>
                <a:spLocks noChangeShapeType="1"/>
              </p:cNvSpPr>
              <p:nvPr/>
            </p:nvSpPr>
            <p:spPr bwMode="auto">
              <a:xfrm>
                <a:off x="216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Line 513"/>
              <p:cNvSpPr>
                <a:spLocks noChangeShapeType="1"/>
              </p:cNvSpPr>
              <p:nvPr/>
            </p:nvSpPr>
            <p:spPr bwMode="auto">
              <a:xfrm>
                <a:off x="218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Line 51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Line 51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Line 516"/>
              <p:cNvSpPr>
                <a:spLocks noChangeShapeType="1"/>
              </p:cNvSpPr>
              <p:nvPr/>
            </p:nvSpPr>
            <p:spPr bwMode="auto">
              <a:xfrm>
                <a:off x="2085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Line 517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Line 518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Line 519"/>
              <p:cNvSpPr>
                <a:spLocks noChangeShapeType="1"/>
              </p:cNvSpPr>
              <p:nvPr/>
            </p:nvSpPr>
            <p:spPr bwMode="auto">
              <a:xfrm>
                <a:off x="213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Line 520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Line 521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Line 522"/>
              <p:cNvSpPr>
                <a:spLocks noChangeShapeType="1"/>
              </p:cNvSpPr>
              <p:nvPr/>
            </p:nvSpPr>
            <p:spPr bwMode="auto">
              <a:xfrm>
                <a:off x="218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Line 523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Line 52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Line 52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Line 526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Line 527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Line 528"/>
              <p:cNvSpPr>
                <a:spLocks noChangeShapeType="1"/>
              </p:cNvSpPr>
              <p:nvPr/>
            </p:nvSpPr>
            <p:spPr bwMode="auto">
              <a:xfrm>
                <a:off x="212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Line 529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Line 530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Line 531"/>
              <p:cNvSpPr>
                <a:spLocks noChangeShapeType="1"/>
              </p:cNvSpPr>
              <p:nvPr/>
            </p:nvSpPr>
            <p:spPr bwMode="auto">
              <a:xfrm>
                <a:off x="217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Line 532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Line 533"/>
              <p:cNvSpPr>
                <a:spLocks noChangeShapeType="1"/>
              </p:cNvSpPr>
              <p:nvPr/>
            </p:nvSpPr>
            <p:spPr bwMode="auto">
              <a:xfrm>
                <a:off x="2075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2" name="Line 534"/>
              <p:cNvSpPr>
                <a:spLocks noChangeShapeType="1"/>
              </p:cNvSpPr>
              <p:nvPr/>
            </p:nvSpPr>
            <p:spPr bwMode="auto">
              <a:xfrm>
                <a:off x="209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3" name="Line 535"/>
              <p:cNvSpPr>
                <a:spLocks noChangeShapeType="1"/>
              </p:cNvSpPr>
              <p:nvPr/>
            </p:nvSpPr>
            <p:spPr bwMode="auto">
              <a:xfrm>
                <a:off x="210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4" name="Line 536"/>
              <p:cNvSpPr>
                <a:spLocks noChangeShapeType="1"/>
              </p:cNvSpPr>
              <p:nvPr/>
            </p:nvSpPr>
            <p:spPr bwMode="auto">
              <a:xfrm>
                <a:off x="212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5" name="Line 537"/>
              <p:cNvSpPr>
                <a:spLocks noChangeShapeType="1"/>
              </p:cNvSpPr>
              <p:nvPr/>
            </p:nvSpPr>
            <p:spPr bwMode="auto">
              <a:xfrm>
                <a:off x="214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Line 538"/>
              <p:cNvSpPr>
                <a:spLocks noChangeShapeType="1"/>
              </p:cNvSpPr>
              <p:nvPr/>
            </p:nvSpPr>
            <p:spPr bwMode="auto">
              <a:xfrm>
                <a:off x="2156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Line 539"/>
              <p:cNvSpPr>
                <a:spLocks noChangeShapeType="1"/>
              </p:cNvSpPr>
              <p:nvPr/>
            </p:nvSpPr>
            <p:spPr bwMode="auto">
              <a:xfrm>
                <a:off x="217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Line 540"/>
              <p:cNvSpPr>
                <a:spLocks noChangeShapeType="1"/>
              </p:cNvSpPr>
              <p:nvPr/>
            </p:nvSpPr>
            <p:spPr bwMode="auto">
              <a:xfrm>
                <a:off x="219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Line 541"/>
              <p:cNvSpPr>
                <a:spLocks noChangeShapeType="1"/>
              </p:cNvSpPr>
              <p:nvPr/>
            </p:nvSpPr>
            <p:spPr bwMode="auto">
              <a:xfrm>
                <a:off x="220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Rectangle 542"/>
              <p:cNvSpPr>
                <a:spLocks noChangeArrowheads="1"/>
              </p:cNvSpPr>
              <p:nvPr/>
            </p:nvSpPr>
            <p:spPr bwMode="auto">
              <a:xfrm>
                <a:off x="2075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Rectangle 543"/>
              <p:cNvSpPr>
                <a:spLocks noChangeArrowheads="1"/>
              </p:cNvSpPr>
              <p:nvPr/>
            </p:nvSpPr>
            <p:spPr bwMode="auto">
              <a:xfrm>
                <a:off x="2055" y="456"/>
                <a:ext cx="42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Rectangle 544"/>
              <p:cNvSpPr>
                <a:spLocks noChangeArrowheads="1"/>
              </p:cNvSpPr>
              <p:nvPr/>
            </p:nvSpPr>
            <p:spPr bwMode="auto">
              <a:xfrm>
                <a:off x="2055" y="588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Rectangle 545"/>
              <p:cNvSpPr>
                <a:spLocks noChangeArrowheads="1"/>
              </p:cNvSpPr>
              <p:nvPr/>
            </p:nvSpPr>
            <p:spPr bwMode="auto">
              <a:xfrm>
                <a:off x="2055" y="659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Rectangle 546"/>
              <p:cNvSpPr>
                <a:spLocks noChangeArrowheads="1"/>
              </p:cNvSpPr>
              <p:nvPr/>
            </p:nvSpPr>
            <p:spPr bwMode="auto">
              <a:xfrm>
                <a:off x="2055" y="628"/>
                <a:ext cx="42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Rectangle 547"/>
              <p:cNvSpPr>
                <a:spLocks noChangeArrowheads="1"/>
              </p:cNvSpPr>
              <p:nvPr/>
            </p:nvSpPr>
            <p:spPr bwMode="auto">
              <a:xfrm>
                <a:off x="2055" y="699"/>
                <a:ext cx="42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Rectangle 548"/>
              <p:cNvSpPr>
                <a:spLocks noChangeArrowheads="1"/>
              </p:cNvSpPr>
              <p:nvPr/>
            </p:nvSpPr>
            <p:spPr bwMode="auto">
              <a:xfrm>
                <a:off x="2156" y="476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Rectangle 549"/>
              <p:cNvSpPr>
                <a:spLocks noChangeArrowheads="1"/>
              </p:cNvSpPr>
              <p:nvPr/>
            </p:nvSpPr>
            <p:spPr bwMode="auto">
              <a:xfrm>
                <a:off x="2156" y="517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Rectangle 550"/>
              <p:cNvSpPr>
                <a:spLocks noChangeArrowheads="1"/>
              </p:cNvSpPr>
              <p:nvPr/>
            </p:nvSpPr>
            <p:spPr bwMode="auto">
              <a:xfrm>
                <a:off x="2156" y="547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Rectangle 551"/>
              <p:cNvSpPr>
                <a:spLocks noChangeArrowheads="1"/>
              </p:cNvSpPr>
              <p:nvPr/>
            </p:nvSpPr>
            <p:spPr bwMode="auto">
              <a:xfrm>
                <a:off x="2156" y="49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Rectangle 552"/>
              <p:cNvSpPr>
                <a:spLocks noChangeArrowheads="1"/>
              </p:cNvSpPr>
              <p:nvPr/>
            </p:nvSpPr>
            <p:spPr bwMode="auto">
              <a:xfrm>
                <a:off x="2156" y="52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Rectangle 553"/>
              <p:cNvSpPr>
                <a:spLocks noChangeArrowheads="1"/>
              </p:cNvSpPr>
              <p:nvPr/>
            </p:nvSpPr>
            <p:spPr bwMode="auto">
              <a:xfrm>
                <a:off x="2156" y="568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Rectangle 554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Rectangle 555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Rectangle 556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Rectangle 557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Rectangle 558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Rectangle 559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Rectangle 560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Rectangle 561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Rectangle 562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Rectangle 563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Rectangle 564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Rectangle 565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Rectangle 566"/>
              <p:cNvSpPr>
                <a:spLocks noChangeArrowheads="1"/>
              </p:cNvSpPr>
              <p:nvPr/>
            </p:nvSpPr>
            <p:spPr bwMode="auto">
              <a:xfrm>
                <a:off x="2400" y="588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Rectangle 567"/>
              <p:cNvSpPr>
                <a:spLocks noChangeArrowheads="1"/>
              </p:cNvSpPr>
              <p:nvPr/>
            </p:nvSpPr>
            <p:spPr bwMode="auto">
              <a:xfrm>
                <a:off x="2116" y="58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Rectangle 568"/>
              <p:cNvSpPr>
                <a:spLocks noChangeArrowheads="1"/>
              </p:cNvSpPr>
              <p:nvPr/>
            </p:nvSpPr>
            <p:spPr bwMode="auto">
              <a:xfrm>
                <a:off x="2116" y="59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Rectangle 569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Rectangle 570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9" name="Rectangle 571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0" name="Rectangle 572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1" name="Rectangle 573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2" name="Rectangle 574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3" name="Rectangle 575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4" name="Rectangle 576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5" name="Rectangle 577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6" name="Rectangle 578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7" name="Rectangle 579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8" name="Rectangle 580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9" name="Rectangle 581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0" name="Rectangle 582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1" name="Rectangle 583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2" name="Rectangle 584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3" name="Rectangle 585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4" name="Rectangle 586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5" name="Rectangle 587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6" name="Rectangle 588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7" name="Rectangle 589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8" name="Rectangle 590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9" name="Rectangle 591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0" name="Rectangle 592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1" name="Rectangle 593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2" name="Rectangle 594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3" name="Rectangle 595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4" name="Rectangle 596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5" name="Rectangle 597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6" name="Rectangle 598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7" name="Rectangle 599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8" name="Rectangle 600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9" name="Rectangle 601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0" name="Rectangle 602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1" name="Rectangle 603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2" name="Rectangle 604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3" name="Rectangle 605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4" name="Rectangle 606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5" name="Rectangle 607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6" name="Rectangle 608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607" name="Group 810"/>
            <p:cNvGrpSpPr>
              <a:grpSpLocks/>
            </p:cNvGrpSpPr>
            <p:nvPr/>
          </p:nvGrpSpPr>
          <p:grpSpPr bwMode="auto">
            <a:xfrm>
              <a:off x="2586038" y="723900"/>
              <a:ext cx="2817812" cy="1303338"/>
              <a:chOff x="1629" y="456"/>
              <a:chExt cx="1775" cy="821"/>
            </a:xfrm>
          </p:grpSpPr>
          <p:sp>
            <p:nvSpPr>
              <p:cNvPr id="608" name="Rectangle 610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9" name="Rectangle 611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0" name="Rectangle 612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1" name="Rectangle 613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2" name="Rectangle 614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3" name="Rectangle 615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4" name="Rectangle 616"/>
              <p:cNvSpPr>
                <a:spLocks noChangeArrowheads="1"/>
              </p:cNvSpPr>
              <p:nvPr/>
            </p:nvSpPr>
            <p:spPr bwMode="auto">
              <a:xfrm>
                <a:off x="2075" y="588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5" name="Rectangle 617"/>
              <p:cNvSpPr>
                <a:spLocks noChangeArrowheads="1"/>
              </p:cNvSpPr>
              <p:nvPr/>
            </p:nvSpPr>
            <p:spPr bwMode="auto">
              <a:xfrm>
                <a:off x="2075" y="659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6" name="Rectangle 618"/>
              <p:cNvSpPr>
                <a:spLocks noChangeArrowheads="1"/>
              </p:cNvSpPr>
              <p:nvPr/>
            </p:nvSpPr>
            <p:spPr bwMode="auto">
              <a:xfrm>
                <a:off x="2075" y="628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7" name="Rectangle 619"/>
              <p:cNvSpPr>
                <a:spLocks noChangeArrowheads="1"/>
              </p:cNvSpPr>
              <p:nvPr/>
            </p:nvSpPr>
            <p:spPr bwMode="auto">
              <a:xfrm>
                <a:off x="2075" y="699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8" name="Rectangle 620"/>
              <p:cNvSpPr>
                <a:spLocks noChangeArrowheads="1"/>
              </p:cNvSpPr>
              <p:nvPr/>
            </p:nvSpPr>
            <p:spPr bwMode="auto">
              <a:xfrm>
                <a:off x="1649" y="1024"/>
                <a:ext cx="7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9" name="Rectangle 621"/>
              <p:cNvSpPr>
                <a:spLocks noChangeArrowheads="1"/>
              </p:cNvSpPr>
              <p:nvPr/>
            </p:nvSpPr>
            <p:spPr bwMode="auto">
              <a:xfrm>
                <a:off x="1629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0" name="Rectangle 622"/>
              <p:cNvSpPr>
                <a:spLocks noChangeArrowheads="1"/>
              </p:cNvSpPr>
              <p:nvPr/>
            </p:nvSpPr>
            <p:spPr bwMode="auto">
              <a:xfrm>
                <a:off x="1629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1" name="Rectangle 623"/>
              <p:cNvSpPr>
                <a:spLocks noChangeArrowheads="1"/>
              </p:cNvSpPr>
              <p:nvPr/>
            </p:nvSpPr>
            <p:spPr bwMode="auto">
              <a:xfrm>
                <a:off x="1629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2" name="Rectangle 624"/>
              <p:cNvSpPr>
                <a:spLocks noChangeArrowheads="1"/>
              </p:cNvSpPr>
              <p:nvPr/>
            </p:nvSpPr>
            <p:spPr bwMode="auto">
              <a:xfrm>
                <a:off x="1629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3" name="Rectangle 625"/>
              <p:cNvSpPr>
                <a:spLocks noChangeArrowheads="1"/>
              </p:cNvSpPr>
              <p:nvPr/>
            </p:nvSpPr>
            <p:spPr bwMode="auto">
              <a:xfrm>
                <a:off x="1629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4" name="Rectangle 626"/>
              <p:cNvSpPr>
                <a:spLocks noChangeArrowheads="1"/>
              </p:cNvSpPr>
              <p:nvPr/>
            </p:nvSpPr>
            <p:spPr bwMode="auto">
              <a:xfrm>
                <a:off x="1741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5" name="Rectangle 627"/>
              <p:cNvSpPr>
                <a:spLocks noChangeArrowheads="1"/>
              </p:cNvSpPr>
              <p:nvPr/>
            </p:nvSpPr>
            <p:spPr bwMode="auto">
              <a:xfrm>
                <a:off x="1741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6" name="Rectangle 628"/>
              <p:cNvSpPr>
                <a:spLocks noChangeArrowheads="1"/>
              </p:cNvSpPr>
              <p:nvPr/>
            </p:nvSpPr>
            <p:spPr bwMode="auto">
              <a:xfrm>
                <a:off x="1741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7" name="Rectangle 629"/>
              <p:cNvSpPr>
                <a:spLocks noChangeArrowheads="1"/>
              </p:cNvSpPr>
              <p:nvPr/>
            </p:nvSpPr>
            <p:spPr bwMode="auto">
              <a:xfrm>
                <a:off x="1741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8" name="Rectangle 630"/>
              <p:cNvSpPr>
                <a:spLocks noChangeArrowheads="1"/>
              </p:cNvSpPr>
              <p:nvPr/>
            </p:nvSpPr>
            <p:spPr bwMode="auto">
              <a:xfrm>
                <a:off x="1741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9" name="Rectangle 631"/>
              <p:cNvSpPr>
                <a:spLocks noChangeArrowheads="1"/>
              </p:cNvSpPr>
              <p:nvPr/>
            </p:nvSpPr>
            <p:spPr bwMode="auto">
              <a:xfrm>
                <a:off x="1741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0" name="Rectangle 632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1" name="Rectangle 633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2" name="Rectangle 634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3" name="Rectangle 635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4" name="Rectangle 636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5" name="Rectangle 637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6" name="Rectangle 638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7" name="Rectangle 639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8" name="Rectangle 640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9" name="Rectangle 641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0" name="Rectangle 642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1" name="Rectangle 643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2" name="Rectangle 644"/>
              <p:cNvSpPr>
                <a:spLocks noChangeArrowheads="1"/>
              </p:cNvSpPr>
              <p:nvPr/>
            </p:nvSpPr>
            <p:spPr bwMode="auto">
              <a:xfrm>
                <a:off x="1984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3" name="Rectangle 645"/>
              <p:cNvSpPr>
                <a:spLocks noChangeArrowheads="1"/>
              </p:cNvSpPr>
              <p:nvPr/>
            </p:nvSpPr>
            <p:spPr bwMode="auto">
              <a:xfrm>
                <a:off x="1700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4" name="Rectangle 646"/>
              <p:cNvSpPr>
                <a:spLocks noChangeArrowheads="1"/>
              </p:cNvSpPr>
              <p:nvPr/>
            </p:nvSpPr>
            <p:spPr bwMode="auto">
              <a:xfrm>
                <a:off x="1700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5" name="Rectangle 647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6" name="Rectangle 648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7" name="Rectangle 649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8" name="Rectangle 650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9" name="Rectangle 651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0" name="Rectangle 652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1" name="Rectangle 653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2" name="Rectangle 654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3" name="Rectangle 655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4" name="Rectangle 656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5" name="Rectangle 657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6" name="Rectangle 658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7" name="Rectangle 659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8" name="Rectangle 660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9" name="Rectangle 661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0" name="Rectangle 662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1" name="Rectangle 663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2" name="Rectangle 664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3" name="Rectangle 665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4" name="Rectangle 666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5" name="Rectangle 667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6" name="Rectangle 668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7" name="Rectangle 669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8" name="Rectangle 670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9" name="Rectangle 671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0" name="Rectangle 672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1" name="Rectangle 673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2" name="Rectangle 674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3" name="Rectangle 675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4" name="Rectangle 676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5" name="Rectangle 677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6" name="Rectangle 678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7" name="Rectangle 679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8" name="Rectangle 680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9" name="Rectangle 681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0" name="Rectangle 682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1" name="Rectangle 683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2" name="Rectangle 684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3" name="Rectangle 685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4" name="Rectangle 686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5" name="Rectangle 687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6" name="Rectangle 688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7" name="Rectangle 689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8" name="Rectangle 690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9" name="Rectangle 691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0" name="Rectangle 692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1" name="Rectangle 693"/>
              <p:cNvSpPr>
                <a:spLocks noChangeArrowheads="1"/>
              </p:cNvSpPr>
              <p:nvPr/>
            </p:nvSpPr>
            <p:spPr bwMode="auto">
              <a:xfrm>
                <a:off x="1660" y="1135"/>
                <a:ext cx="4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2" name="Rectangle 694"/>
              <p:cNvSpPr>
                <a:spLocks noChangeArrowheads="1"/>
              </p:cNvSpPr>
              <p:nvPr/>
            </p:nvSpPr>
            <p:spPr bwMode="auto">
              <a:xfrm>
                <a:off x="1660" y="1206"/>
                <a:ext cx="40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3" name="Rectangle 695"/>
              <p:cNvSpPr>
                <a:spLocks noChangeArrowheads="1"/>
              </p:cNvSpPr>
              <p:nvPr/>
            </p:nvSpPr>
            <p:spPr bwMode="auto">
              <a:xfrm>
                <a:off x="1660" y="1166"/>
                <a:ext cx="40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4" name="Rectangle 696"/>
              <p:cNvSpPr>
                <a:spLocks noChangeArrowheads="1"/>
              </p:cNvSpPr>
              <p:nvPr/>
            </p:nvSpPr>
            <p:spPr bwMode="auto">
              <a:xfrm>
                <a:off x="1660" y="1247"/>
                <a:ext cx="4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5" name="Rectangle 697"/>
              <p:cNvSpPr>
                <a:spLocks noChangeArrowheads="1"/>
              </p:cNvSpPr>
              <p:nvPr/>
            </p:nvSpPr>
            <p:spPr bwMode="auto">
              <a:xfrm>
                <a:off x="2988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6" name="Rectangle 698"/>
              <p:cNvSpPr>
                <a:spLocks noChangeArrowheads="1"/>
              </p:cNvSpPr>
              <p:nvPr/>
            </p:nvSpPr>
            <p:spPr bwMode="auto">
              <a:xfrm>
                <a:off x="2968" y="456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7" name="Rectangle 699"/>
              <p:cNvSpPr>
                <a:spLocks noChangeArrowheads="1"/>
              </p:cNvSpPr>
              <p:nvPr/>
            </p:nvSpPr>
            <p:spPr bwMode="auto">
              <a:xfrm>
                <a:off x="2968" y="588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8" name="Rectangle 700"/>
              <p:cNvSpPr>
                <a:spLocks noChangeArrowheads="1"/>
              </p:cNvSpPr>
              <p:nvPr/>
            </p:nvSpPr>
            <p:spPr bwMode="auto">
              <a:xfrm>
                <a:off x="2968" y="659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9" name="Rectangle 701"/>
              <p:cNvSpPr>
                <a:spLocks noChangeArrowheads="1"/>
              </p:cNvSpPr>
              <p:nvPr/>
            </p:nvSpPr>
            <p:spPr bwMode="auto">
              <a:xfrm>
                <a:off x="2968" y="628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0" name="Rectangle 702"/>
              <p:cNvSpPr>
                <a:spLocks noChangeArrowheads="1"/>
              </p:cNvSpPr>
              <p:nvPr/>
            </p:nvSpPr>
            <p:spPr bwMode="auto">
              <a:xfrm>
                <a:off x="2968" y="699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1" name="Rectangle 703"/>
              <p:cNvSpPr>
                <a:spLocks noChangeArrowheads="1"/>
              </p:cNvSpPr>
              <p:nvPr/>
            </p:nvSpPr>
            <p:spPr bwMode="auto">
              <a:xfrm>
                <a:off x="3069" y="476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2" name="Rectangle 704"/>
              <p:cNvSpPr>
                <a:spLocks noChangeArrowheads="1"/>
              </p:cNvSpPr>
              <p:nvPr/>
            </p:nvSpPr>
            <p:spPr bwMode="auto">
              <a:xfrm>
                <a:off x="3069" y="517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3" name="Rectangle 705"/>
              <p:cNvSpPr>
                <a:spLocks noChangeArrowheads="1"/>
              </p:cNvSpPr>
              <p:nvPr/>
            </p:nvSpPr>
            <p:spPr bwMode="auto">
              <a:xfrm>
                <a:off x="3069" y="547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4" name="Rectangle 706"/>
              <p:cNvSpPr>
                <a:spLocks noChangeArrowheads="1"/>
              </p:cNvSpPr>
              <p:nvPr/>
            </p:nvSpPr>
            <p:spPr bwMode="auto">
              <a:xfrm>
                <a:off x="3069" y="49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5" name="Rectangle 707"/>
              <p:cNvSpPr>
                <a:spLocks noChangeArrowheads="1"/>
              </p:cNvSpPr>
              <p:nvPr/>
            </p:nvSpPr>
            <p:spPr bwMode="auto">
              <a:xfrm>
                <a:off x="3069" y="52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6" name="Rectangle 708"/>
              <p:cNvSpPr>
                <a:spLocks noChangeArrowheads="1"/>
              </p:cNvSpPr>
              <p:nvPr/>
            </p:nvSpPr>
            <p:spPr bwMode="auto">
              <a:xfrm>
                <a:off x="3069" y="568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7" name="Rectangle 709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8" name="Rectangle 710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9" name="Rectangle 711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0" name="Rectangle 712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1" name="Rectangle 713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2" name="Rectangle 714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3" name="Rectangle 715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4" name="Rectangle 716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5" name="Rectangle 717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6" name="Rectangle 718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7" name="Rectangle 719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8" name="Rectangle 720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9" name="Rectangle 721"/>
              <p:cNvSpPr>
                <a:spLocks noChangeArrowheads="1"/>
              </p:cNvSpPr>
              <p:nvPr/>
            </p:nvSpPr>
            <p:spPr bwMode="auto">
              <a:xfrm>
                <a:off x="3322" y="588"/>
                <a:ext cx="2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0" name="Rectangle 722"/>
              <p:cNvSpPr>
                <a:spLocks noChangeArrowheads="1"/>
              </p:cNvSpPr>
              <p:nvPr/>
            </p:nvSpPr>
            <p:spPr bwMode="auto">
              <a:xfrm>
                <a:off x="3039" y="58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1" name="Rectangle 723"/>
              <p:cNvSpPr>
                <a:spLocks noChangeArrowheads="1"/>
              </p:cNvSpPr>
              <p:nvPr/>
            </p:nvSpPr>
            <p:spPr bwMode="auto">
              <a:xfrm>
                <a:off x="3039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2" name="Rectangle 724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3" name="Rectangle 725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4" name="Rectangle 726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5" name="Rectangle 727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6" name="Rectangle 728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7" name="Rectangle 729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8" name="Rectangle 730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9" name="Rectangle 731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0" name="Rectangle 732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1" name="Rectangle 733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2" name="Rectangle 734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3" name="Rectangle 735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4" name="Rectangle 736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5" name="Rectangle 737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6" name="Rectangle 738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7" name="Rectangle 739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8" name="Rectangle 740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9" name="Rectangle 741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0" name="Rectangle 742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1" name="Rectangle 743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2" name="Rectangle 744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3" name="Rectangle 745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4" name="Rectangle 746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5" name="Rectangle 747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6" name="Rectangle 748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7" name="Rectangle 749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8" name="Rectangle 750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9" name="Rectangle 751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0" name="Rectangle 752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1" name="Rectangle 753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2" name="Rectangle 754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3" name="Rectangle 755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4" name="Rectangle 756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5" name="Rectangle 757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6" name="Rectangle 758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7" name="Rectangle 759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8" name="Rectangle 760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9" name="Rectangle 761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0" name="Rectangle 762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1" name="Rectangle 763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2" name="Rectangle 764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3" name="Rectangle 765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4" name="Rectangle 766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5" name="Rectangle 767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6" name="Rectangle 768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7" name="Rectangle 769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8" name="Rectangle 770"/>
              <p:cNvSpPr>
                <a:spLocks noChangeArrowheads="1"/>
              </p:cNvSpPr>
              <p:nvPr/>
            </p:nvSpPr>
            <p:spPr bwMode="auto">
              <a:xfrm>
                <a:off x="2988" y="588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9" name="Rectangle 771"/>
              <p:cNvSpPr>
                <a:spLocks noChangeArrowheads="1"/>
              </p:cNvSpPr>
              <p:nvPr/>
            </p:nvSpPr>
            <p:spPr bwMode="auto">
              <a:xfrm>
                <a:off x="2988" y="659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0" name="Rectangle 772"/>
              <p:cNvSpPr>
                <a:spLocks noChangeArrowheads="1"/>
              </p:cNvSpPr>
              <p:nvPr/>
            </p:nvSpPr>
            <p:spPr bwMode="auto">
              <a:xfrm>
                <a:off x="2988" y="628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1" name="Rectangle 773"/>
              <p:cNvSpPr>
                <a:spLocks noChangeArrowheads="1"/>
              </p:cNvSpPr>
              <p:nvPr/>
            </p:nvSpPr>
            <p:spPr bwMode="auto">
              <a:xfrm>
                <a:off x="2988" y="699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2" name="Rectangle 774"/>
              <p:cNvSpPr>
                <a:spLocks noChangeArrowheads="1"/>
              </p:cNvSpPr>
              <p:nvPr/>
            </p:nvSpPr>
            <p:spPr bwMode="auto">
              <a:xfrm>
                <a:off x="2552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3" name="Rectangle 775"/>
              <p:cNvSpPr>
                <a:spLocks noChangeArrowheads="1"/>
              </p:cNvSpPr>
              <p:nvPr/>
            </p:nvSpPr>
            <p:spPr bwMode="auto">
              <a:xfrm>
                <a:off x="2532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4" name="Rectangle 776"/>
              <p:cNvSpPr>
                <a:spLocks noChangeArrowheads="1"/>
              </p:cNvSpPr>
              <p:nvPr/>
            </p:nvSpPr>
            <p:spPr bwMode="auto">
              <a:xfrm>
                <a:off x="2532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5" name="Rectangle 777"/>
              <p:cNvSpPr>
                <a:spLocks noChangeArrowheads="1"/>
              </p:cNvSpPr>
              <p:nvPr/>
            </p:nvSpPr>
            <p:spPr bwMode="auto">
              <a:xfrm>
                <a:off x="2532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6" name="Rectangle 778"/>
              <p:cNvSpPr>
                <a:spLocks noChangeArrowheads="1"/>
              </p:cNvSpPr>
              <p:nvPr/>
            </p:nvSpPr>
            <p:spPr bwMode="auto">
              <a:xfrm>
                <a:off x="2532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7" name="Rectangle 779"/>
              <p:cNvSpPr>
                <a:spLocks noChangeArrowheads="1"/>
              </p:cNvSpPr>
              <p:nvPr/>
            </p:nvSpPr>
            <p:spPr bwMode="auto">
              <a:xfrm>
                <a:off x="2532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8" name="Rectangle 780"/>
              <p:cNvSpPr>
                <a:spLocks noChangeArrowheads="1"/>
              </p:cNvSpPr>
              <p:nvPr/>
            </p:nvSpPr>
            <p:spPr bwMode="auto">
              <a:xfrm>
                <a:off x="2633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9" name="Rectangle 781"/>
              <p:cNvSpPr>
                <a:spLocks noChangeArrowheads="1"/>
              </p:cNvSpPr>
              <p:nvPr/>
            </p:nvSpPr>
            <p:spPr bwMode="auto">
              <a:xfrm>
                <a:off x="2633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0" name="Rectangle 782"/>
              <p:cNvSpPr>
                <a:spLocks noChangeArrowheads="1"/>
              </p:cNvSpPr>
              <p:nvPr/>
            </p:nvSpPr>
            <p:spPr bwMode="auto">
              <a:xfrm>
                <a:off x="2633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1" name="Rectangle 783"/>
              <p:cNvSpPr>
                <a:spLocks noChangeArrowheads="1"/>
              </p:cNvSpPr>
              <p:nvPr/>
            </p:nvSpPr>
            <p:spPr bwMode="auto">
              <a:xfrm>
                <a:off x="2633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2" name="Rectangle 784"/>
              <p:cNvSpPr>
                <a:spLocks noChangeArrowheads="1"/>
              </p:cNvSpPr>
              <p:nvPr/>
            </p:nvSpPr>
            <p:spPr bwMode="auto">
              <a:xfrm>
                <a:off x="2633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3" name="Rectangle 785"/>
              <p:cNvSpPr>
                <a:spLocks noChangeArrowheads="1"/>
              </p:cNvSpPr>
              <p:nvPr/>
            </p:nvSpPr>
            <p:spPr bwMode="auto">
              <a:xfrm>
                <a:off x="2633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4" name="Rectangle 786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5" name="Rectangle 787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6" name="Rectangle 788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7" name="Rectangle 789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8" name="Rectangle 790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9" name="Rectangle 791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0" name="Rectangle 792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1" name="Rectangle 793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2" name="Rectangle 794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3" name="Rectangle 795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4" name="Rectangle 796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5" name="Rectangle 797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6" name="Rectangle 798"/>
              <p:cNvSpPr>
                <a:spLocks noChangeArrowheads="1"/>
              </p:cNvSpPr>
              <p:nvPr/>
            </p:nvSpPr>
            <p:spPr bwMode="auto">
              <a:xfrm>
                <a:off x="2886" y="1135"/>
                <a:ext cx="1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7" name="Rectangle 799"/>
              <p:cNvSpPr>
                <a:spLocks noChangeArrowheads="1"/>
              </p:cNvSpPr>
              <p:nvPr/>
            </p:nvSpPr>
            <p:spPr bwMode="auto">
              <a:xfrm>
                <a:off x="2603" y="1135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8" name="Rectangle 800"/>
              <p:cNvSpPr>
                <a:spLocks noChangeArrowheads="1"/>
              </p:cNvSpPr>
              <p:nvPr/>
            </p:nvSpPr>
            <p:spPr bwMode="auto">
              <a:xfrm>
                <a:off x="2603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9" name="Rectangle 801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0" name="Rectangle 802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1" name="Rectangle 803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2" name="Rectangle 804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3" name="Rectangle 805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4" name="Rectangle 806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5" name="Rectangle 807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6" name="Rectangle 808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7" name="Rectangle 809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808" name="Group 1011"/>
            <p:cNvGrpSpPr>
              <a:grpSpLocks/>
            </p:cNvGrpSpPr>
            <p:nvPr/>
          </p:nvGrpSpPr>
          <p:grpSpPr bwMode="auto">
            <a:xfrm>
              <a:off x="2376488" y="1593850"/>
              <a:ext cx="3783012" cy="2606675"/>
              <a:chOff x="1497" y="1004"/>
              <a:chExt cx="2383" cy="1642"/>
            </a:xfrm>
          </p:grpSpPr>
          <p:sp>
            <p:nvSpPr>
              <p:cNvPr id="809" name="Rectangle 811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0" name="Rectangle 812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1" name="Rectangle 813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2" name="Rectangle 814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3" name="Rectangle 815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4" name="Rectangle 816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5" name="Rectangle 817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6" name="Rectangle 818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7" name="Rectangle 819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8" name="Rectangle 820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9" name="Rectangle 821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0" name="Rectangle 822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1" name="Rectangle 823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2" name="Rectangle 824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3" name="Rectangle 825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4" name="Rectangle 826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5" name="Rectangle 827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6" name="Rectangle 828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7" name="Rectangle 829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8" name="Rectangle 830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9" name="Rectangle 831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0" name="Rectangle 832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1" name="Rectangle 833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2" name="Rectangle 834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3" name="Rectangle 835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4" name="Rectangle 836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5" name="Rectangle 837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6" name="Rectangle 838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7" name="Rectangle 839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8" name="Rectangle 840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9" name="Rectangle 841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0" name="Rectangle 842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1" name="Rectangle 843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2" name="Rectangle 844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3" name="Rectangle 845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4" name="Rectangle 846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5" name="Rectangle 847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6" name="Rectangle 848"/>
              <p:cNvSpPr>
                <a:spLocks noChangeArrowheads="1"/>
              </p:cNvSpPr>
              <p:nvPr/>
            </p:nvSpPr>
            <p:spPr bwMode="auto">
              <a:xfrm>
                <a:off x="2552" y="1135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7" name="Rectangle 849"/>
              <p:cNvSpPr>
                <a:spLocks noChangeArrowheads="1"/>
              </p:cNvSpPr>
              <p:nvPr/>
            </p:nvSpPr>
            <p:spPr bwMode="auto">
              <a:xfrm>
                <a:off x="2552" y="1206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8" name="Rectangle 850"/>
              <p:cNvSpPr>
                <a:spLocks noChangeArrowheads="1"/>
              </p:cNvSpPr>
              <p:nvPr/>
            </p:nvSpPr>
            <p:spPr bwMode="auto">
              <a:xfrm>
                <a:off x="2552" y="1166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9" name="Rectangle 851"/>
              <p:cNvSpPr>
                <a:spLocks noChangeArrowheads="1"/>
              </p:cNvSpPr>
              <p:nvPr/>
            </p:nvSpPr>
            <p:spPr bwMode="auto">
              <a:xfrm>
                <a:off x="2552" y="1247"/>
                <a:ext cx="5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0" name="Rectangle 852"/>
              <p:cNvSpPr>
                <a:spLocks noChangeArrowheads="1"/>
              </p:cNvSpPr>
              <p:nvPr/>
            </p:nvSpPr>
            <p:spPr bwMode="auto">
              <a:xfrm>
                <a:off x="3079" y="2392"/>
                <a:ext cx="7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1" name="Rectangle 853"/>
              <p:cNvSpPr>
                <a:spLocks noChangeArrowheads="1"/>
              </p:cNvSpPr>
              <p:nvPr/>
            </p:nvSpPr>
            <p:spPr bwMode="auto">
              <a:xfrm>
                <a:off x="3059" y="2372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2" name="Rectangle 854"/>
              <p:cNvSpPr>
                <a:spLocks noChangeArrowheads="1"/>
              </p:cNvSpPr>
              <p:nvPr/>
            </p:nvSpPr>
            <p:spPr bwMode="auto">
              <a:xfrm>
                <a:off x="3059" y="2504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3" name="Rectangle 855"/>
              <p:cNvSpPr>
                <a:spLocks noChangeArrowheads="1"/>
              </p:cNvSpPr>
              <p:nvPr/>
            </p:nvSpPr>
            <p:spPr bwMode="auto">
              <a:xfrm>
                <a:off x="3059" y="2575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4" name="Rectangle 856"/>
              <p:cNvSpPr>
                <a:spLocks noChangeArrowheads="1"/>
              </p:cNvSpPr>
              <p:nvPr/>
            </p:nvSpPr>
            <p:spPr bwMode="auto">
              <a:xfrm>
                <a:off x="3059" y="2534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5" name="Rectangle 857"/>
              <p:cNvSpPr>
                <a:spLocks noChangeArrowheads="1"/>
              </p:cNvSpPr>
              <p:nvPr/>
            </p:nvSpPr>
            <p:spPr bwMode="auto">
              <a:xfrm>
                <a:off x="3059" y="261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6" name="Rectangle 858"/>
              <p:cNvSpPr>
                <a:spLocks noChangeArrowheads="1"/>
              </p:cNvSpPr>
              <p:nvPr/>
            </p:nvSpPr>
            <p:spPr bwMode="auto">
              <a:xfrm>
                <a:off x="3170" y="2392"/>
                <a:ext cx="315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7" name="Rectangle 859"/>
              <p:cNvSpPr>
                <a:spLocks noChangeArrowheads="1"/>
              </p:cNvSpPr>
              <p:nvPr/>
            </p:nvSpPr>
            <p:spPr bwMode="auto">
              <a:xfrm>
                <a:off x="3170" y="242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8" name="Rectangle 860"/>
              <p:cNvSpPr>
                <a:spLocks noChangeArrowheads="1"/>
              </p:cNvSpPr>
              <p:nvPr/>
            </p:nvSpPr>
            <p:spPr bwMode="auto">
              <a:xfrm>
                <a:off x="3170" y="2463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9" name="Rectangle 861"/>
              <p:cNvSpPr>
                <a:spLocks noChangeArrowheads="1"/>
              </p:cNvSpPr>
              <p:nvPr/>
            </p:nvSpPr>
            <p:spPr bwMode="auto">
              <a:xfrm>
                <a:off x="3170" y="240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0" name="Rectangle 862"/>
              <p:cNvSpPr>
                <a:spLocks noChangeArrowheads="1"/>
              </p:cNvSpPr>
              <p:nvPr/>
            </p:nvSpPr>
            <p:spPr bwMode="auto">
              <a:xfrm>
                <a:off x="3170" y="244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1" name="Rectangle 863"/>
              <p:cNvSpPr>
                <a:spLocks noChangeArrowheads="1"/>
              </p:cNvSpPr>
              <p:nvPr/>
            </p:nvSpPr>
            <p:spPr bwMode="auto">
              <a:xfrm>
                <a:off x="3170" y="2473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2" name="Rectangle 864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3" name="Rectangle 865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4" name="Rectangle 866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5" name="Rectangle 867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6" name="Rectangle 868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7" name="Rectangle 869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8" name="Rectangle 870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9" name="Rectangle 871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0" name="Rectangle 872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1" name="Rectangle 873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2" name="Rectangle 874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3" name="Rectangle 875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4" name="Rectangle 876"/>
              <p:cNvSpPr>
                <a:spLocks noChangeArrowheads="1"/>
              </p:cNvSpPr>
              <p:nvPr/>
            </p:nvSpPr>
            <p:spPr bwMode="auto">
              <a:xfrm>
                <a:off x="3414" y="2504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5" name="Rectangle 877"/>
              <p:cNvSpPr>
                <a:spLocks noChangeArrowheads="1"/>
              </p:cNvSpPr>
              <p:nvPr/>
            </p:nvSpPr>
            <p:spPr bwMode="auto">
              <a:xfrm>
                <a:off x="3130" y="250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6" name="Rectangle 878"/>
              <p:cNvSpPr>
                <a:spLocks noChangeArrowheads="1"/>
              </p:cNvSpPr>
              <p:nvPr/>
            </p:nvSpPr>
            <p:spPr bwMode="auto">
              <a:xfrm>
                <a:off x="3130" y="251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7" name="Rectangle 879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8" name="Rectangle 880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9" name="Rectangle 881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0" name="Rectangle 882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1" name="Rectangle 883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2" name="Rectangle 884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3" name="Rectangle 885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4" name="Rectangle 886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5" name="Rectangle 887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6" name="Rectangle 888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7" name="Rectangle 889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8" name="Rectangle 890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9" name="Rectangle 891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0" name="Rectangle 892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1" name="Rectangle 893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2" name="Rectangle 894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3" name="Rectangle 895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4" name="Rectangle 896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5" name="Rectangle 897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6" name="Rectangle 898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7" name="Rectangle 899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8" name="Rectangle 900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9" name="Rectangle 901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0" name="Rectangle 902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1" name="Rectangle 903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2" name="Rectangle 904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3" name="Rectangle 905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4" name="Rectangle 906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5" name="Rectangle 907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6" name="Rectangle 908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7" name="Rectangle 909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8" name="Rectangle 910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9" name="Rectangle 911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0" name="Rectangle 912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1" name="Rectangle 913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2" name="Rectangle 914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3" name="Rectangle 915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4" name="Rectangle 916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5" name="Rectangle 917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6" name="Rectangle 918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7" name="Rectangle 919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8" name="Rectangle 920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9" name="Rectangle 921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0" name="Rectangle 922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1" name="Rectangle 923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2" name="Rectangle 924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3" name="Rectangle 925"/>
              <p:cNvSpPr>
                <a:spLocks noChangeArrowheads="1"/>
              </p:cNvSpPr>
              <p:nvPr/>
            </p:nvSpPr>
            <p:spPr bwMode="auto">
              <a:xfrm>
                <a:off x="3089" y="2504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4" name="Rectangle 926"/>
              <p:cNvSpPr>
                <a:spLocks noChangeArrowheads="1"/>
              </p:cNvSpPr>
              <p:nvPr/>
            </p:nvSpPr>
            <p:spPr bwMode="auto">
              <a:xfrm>
                <a:off x="3089" y="2575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5" name="Rectangle 927"/>
              <p:cNvSpPr>
                <a:spLocks noChangeArrowheads="1"/>
              </p:cNvSpPr>
              <p:nvPr/>
            </p:nvSpPr>
            <p:spPr bwMode="auto">
              <a:xfrm>
                <a:off x="3089" y="2534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6" name="Rectangle 928"/>
              <p:cNvSpPr>
                <a:spLocks noChangeArrowheads="1"/>
              </p:cNvSpPr>
              <p:nvPr/>
            </p:nvSpPr>
            <p:spPr bwMode="auto">
              <a:xfrm>
                <a:off x="3089" y="261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7" name="Rectangle 929"/>
              <p:cNvSpPr>
                <a:spLocks noChangeArrowheads="1"/>
              </p:cNvSpPr>
              <p:nvPr/>
            </p:nvSpPr>
            <p:spPr bwMode="auto">
              <a:xfrm>
                <a:off x="3464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8" name="Rectangle 930"/>
              <p:cNvSpPr>
                <a:spLocks noChangeArrowheads="1"/>
              </p:cNvSpPr>
              <p:nvPr/>
            </p:nvSpPr>
            <p:spPr bwMode="auto">
              <a:xfrm>
                <a:off x="3444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9" name="Rectangle 931"/>
              <p:cNvSpPr>
                <a:spLocks noChangeArrowheads="1"/>
              </p:cNvSpPr>
              <p:nvPr/>
            </p:nvSpPr>
            <p:spPr bwMode="auto">
              <a:xfrm>
                <a:off x="3444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0" name="Rectangle 932"/>
              <p:cNvSpPr>
                <a:spLocks noChangeArrowheads="1"/>
              </p:cNvSpPr>
              <p:nvPr/>
            </p:nvSpPr>
            <p:spPr bwMode="auto">
              <a:xfrm>
                <a:off x="3444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1" name="Rectangle 933"/>
              <p:cNvSpPr>
                <a:spLocks noChangeArrowheads="1"/>
              </p:cNvSpPr>
              <p:nvPr/>
            </p:nvSpPr>
            <p:spPr bwMode="auto">
              <a:xfrm>
                <a:off x="3444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2" name="Rectangle 934"/>
              <p:cNvSpPr>
                <a:spLocks noChangeArrowheads="1"/>
              </p:cNvSpPr>
              <p:nvPr/>
            </p:nvSpPr>
            <p:spPr bwMode="auto">
              <a:xfrm>
                <a:off x="3444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3" name="Rectangle 935"/>
              <p:cNvSpPr>
                <a:spLocks noChangeArrowheads="1"/>
              </p:cNvSpPr>
              <p:nvPr/>
            </p:nvSpPr>
            <p:spPr bwMode="auto">
              <a:xfrm>
                <a:off x="3546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4" name="Rectangle 936"/>
              <p:cNvSpPr>
                <a:spLocks noChangeArrowheads="1"/>
              </p:cNvSpPr>
              <p:nvPr/>
            </p:nvSpPr>
            <p:spPr bwMode="auto">
              <a:xfrm>
                <a:off x="3546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5" name="Rectangle 937"/>
              <p:cNvSpPr>
                <a:spLocks noChangeArrowheads="1"/>
              </p:cNvSpPr>
              <p:nvPr/>
            </p:nvSpPr>
            <p:spPr bwMode="auto">
              <a:xfrm>
                <a:off x="3546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6" name="Rectangle 938"/>
              <p:cNvSpPr>
                <a:spLocks noChangeArrowheads="1"/>
              </p:cNvSpPr>
              <p:nvPr/>
            </p:nvSpPr>
            <p:spPr bwMode="auto">
              <a:xfrm>
                <a:off x="3546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7" name="Rectangle 939"/>
              <p:cNvSpPr>
                <a:spLocks noChangeArrowheads="1"/>
              </p:cNvSpPr>
              <p:nvPr/>
            </p:nvSpPr>
            <p:spPr bwMode="auto">
              <a:xfrm>
                <a:off x="3546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8" name="Rectangle 940"/>
              <p:cNvSpPr>
                <a:spLocks noChangeArrowheads="1"/>
              </p:cNvSpPr>
              <p:nvPr/>
            </p:nvSpPr>
            <p:spPr bwMode="auto">
              <a:xfrm>
                <a:off x="3546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9" name="Rectangle 941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0" name="Rectangle 942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1" name="Rectangle 943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2" name="Rectangle 944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3" name="Rectangle 945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4" name="Rectangle 946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5" name="Rectangle 947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6" name="Rectangle 948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7" name="Rectangle 949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8" name="Rectangle 950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9" name="Rectangle 951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0" name="Rectangle 952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1" name="Rectangle 953"/>
              <p:cNvSpPr>
                <a:spLocks noChangeArrowheads="1"/>
              </p:cNvSpPr>
              <p:nvPr/>
            </p:nvSpPr>
            <p:spPr bwMode="auto">
              <a:xfrm>
                <a:off x="3789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2" name="Rectangle 954"/>
              <p:cNvSpPr>
                <a:spLocks noChangeArrowheads="1"/>
              </p:cNvSpPr>
              <p:nvPr/>
            </p:nvSpPr>
            <p:spPr bwMode="auto">
              <a:xfrm>
                <a:off x="3505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3" name="Rectangle 955"/>
              <p:cNvSpPr>
                <a:spLocks noChangeArrowheads="1"/>
              </p:cNvSpPr>
              <p:nvPr/>
            </p:nvSpPr>
            <p:spPr bwMode="auto">
              <a:xfrm>
                <a:off x="3505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4" name="Rectangle 956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5" name="Rectangle 957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6" name="Rectangle 958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7" name="Rectangle 959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8" name="Rectangle 960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9" name="Rectangle 961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0" name="Rectangle 962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1" name="Rectangle 963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2" name="Rectangle 964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3" name="Rectangle 965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4" name="Rectangle 966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5" name="Rectangle 967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6" name="Rectangle 968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7" name="Rectangle 969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8" name="Rectangle 970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9" name="Rectangle 971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0" name="Rectangle 972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1" name="Rectangle 973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2" name="Rectangle 974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3" name="Rectangle 975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4" name="Rectangle 976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5" name="Rectangle 977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6" name="Rectangle 978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7" name="Rectangle 979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8" name="Rectangle 980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9" name="Rectangle 981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0" name="Rectangle 982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1" name="Rectangle 983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2" name="Rectangle 984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3" name="Rectangle 985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4" name="Rectangle 986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5" name="Rectangle 987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6" name="Rectangle 988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7" name="Rectangle 989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8" name="Rectangle 990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9" name="Rectangle 991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0" name="Rectangle 992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1" name="Rectangle 993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2" name="Rectangle 994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3" name="Rectangle 995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4" name="Rectangle 996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5" name="Rectangle 997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6" name="Rectangle 998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7" name="Rectangle 999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8" name="Rectangle 1000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9" name="Rectangle 1001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0" name="Rectangle 1002"/>
              <p:cNvSpPr>
                <a:spLocks noChangeArrowheads="1"/>
              </p:cNvSpPr>
              <p:nvPr/>
            </p:nvSpPr>
            <p:spPr bwMode="auto">
              <a:xfrm>
                <a:off x="3464" y="113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1" name="Rectangle 1003"/>
              <p:cNvSpPr>
                <a:spLocks noChangeArrowheads="1"/>
              </p:cNvSpPr>
              <p:nvPr/>
            </p:nvSpPr>
            <p:spPr bwMode="auto">
              <a:xfrm>
                <a:off x="3464" y="1206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2" name="Rectangle 1004"/>
              <p:cNvSpPr>
                <a:spLocks noChangeArrowheads="1"/>
              </p:cNvSpPr>
              <p:nvPr/>
            </p:nvSpPr>
            <p:spPr bwMode="auto">
              <a:xfrm>
                <a:off x="3464" y="1166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3" name="Rectangle 1005"/>
              <p:cNvSpPr>
                <a:spLocks noChangeArrowheads="1"/>
              </p:cNvSpPr>
              <p:nvPr/>
            </p:nvSpPr>
            <p:spPr bwMode="auto">
              <a:xfrm>
                <a:off x="3464" y="1247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4" name="Rectangle 1006"/>
              <p:cNvSpPr>
                <a:spLocks noChangeArrowheads="1"/>
              </p:cNvSpPr>
              <p:nvPr/>
            </p:nvSpPr>
            <p:spPr bwMode="auto">
              <a:xfrm>
                <a:off x="1497" y="1652"/>
                <a:ext cx="376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5" name="Rectangle 1007"/>
              <p:cNvSpPr>
                <a:spLocks noChangeArrowheads="1"/>
              </p:cNvSpPr>
              <p:nvPr/>
            </p:nvSpPr>
            <p:spPr bwMode="auto">
              <a:xfrm>
                <a:off x="1670" y="1673"/>
                <a:ext cx="182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6" name="Freeform 1008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7" name="Freeform 1009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8" name="Freeform 1010"/>
              <p:cNvSpPr>
                <a:spLocks/>
              </p:cNvSpPr>
              <p:nvPr/>
            </p:nvSpPr>
            <p:spPr bwMode="auto">
              <a:xfrm>
                <a:off x="1731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0 w 2"/>
                  <a:gd name="T11" fmla="*/ 3 h 4"/>
                  <a:gd name="T12" fmla="*/ 0 w 2"/>
                  <a:gd name="T13" fmla="*/ 2 h 4"/>
                  <a:gd name="T14" fmla="*/ 0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009" name="Freeform 1012"/>
            <p:cNvSpPr>
              <a:spLocks/>
            </p:cNvSpPr>
            <p:nvPr/>
          </p:nvSpPr>
          <p:spPr bwMode="auto">
            <a:xfrm>
              <a:off x="27479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0" name="Freeform 1013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1" name="Freeform 1014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2" name="Freeform 1015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3" name="Freeform 1016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4" name="Freeform 1017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5" name="Freeform 1018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6" name="Freeform 1019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7" name="Freeform 1020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8" name="Freeform 1021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9" name="Freeform 1022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0" name="Rectangle 1023"/>
            <p:cNvSpPr>
              <a:spLocks noChangeArrowheads="1"/>
            </p:cNvSpPr>
            <p:nvPr/>
          </p:nvSpPr>
          <p:spPr bwMode="auto">
            <a:xfrm>
              <a:off x="2955925" y="2928938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1" name="Rectangle 1024"/>
            <p:cNvSpPr>
              <a:spLocks noChangeArrowheads="1"/>
            </p:cNvSpPr>
            <p:nvPr/>
          </p:nvSpPr>
          <p:spPr bwMode="auto">
            <a:xfrm>
              <a:off x="3230563" y="2960688"/>
              <a:ext cx="288925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2" name="Freeform 1025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3" name="Freeform 1026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4" name="Freeform 1027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5" name="Freeform 1028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6" name="Freeform 1029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7" name="Freeform 1030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8" name="Freeform 1031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9" name="Freeform 1032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0" name="Freeform 1033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1" name="Freeform 1034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2" name="Freeform 1035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3" name="Freeform 1036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4" name="Freeform 1037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5" name="Freeform 1038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6" name="Rectangle 1039"/>
            <p:cNvSpPr>
              <a:spLocks noChangeArrowheads="1"/>
            </p:cNvSpPr>
            <p:nvPr/>
          </p:nvSpPr>
          <p:spPr bwMode="auto">
            <a:xfrm>
              <a:off x="4984750" y="4360863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7" name="Rectangle 1040"/>
            <p:cNvSpPr>
              <a:spLocks noChangeArrowheads="1"/>
            </p:cNvSpPr>
            <p:nvPr/>
          </p:nvSpPr>
          <p:spPr bwMode="auto">
            <a:xfrm>
              <a:off x="5241925" y="4410075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8" name="Freeform 1041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9" name="Freeform 1042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0" name="Freeform 1043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1" name="Freeform 1044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2" name="Freeform 1045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3" name="Freeform 1046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4" name="Freeform 1047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5" name="Freeform 1048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6" name="Freeform 1049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7" name="Freeform 1050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8" name="Freeform 1051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9" name="Freeform 1052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0" name="Freeform 1053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1" name="Freeform 1054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2" name="Rectangle 1055"/>
            <p:cNvSpPr>
              <a:spLocks noChangeArrowheads="1"/>
            </p:cNvSpPr>
            <p:nvPr/>
          </p:nvSpPr>
          <p:spPr bwMode="auto">
            <a:xfrm>
              <a:off x="3552825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3" name="Rectangle 1056"/>
            <p:cNvSpPr>
              <a:spLocks noChangeArrowheads="1"/>
            </p:cNvSpPr>
            <p:nvPr/>
          </p:nvSpPr>
          <p:spPr bwMode="auto">
            <a:xfrm>
              <a:off x="3810000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4" name="Freeform 1057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5" name="Freeform 1058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6" name="Freeform 1059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7" name="Freeform 1060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8" name="Freeform 1061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9" name="Freeform 1062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0" name="Freeform 1063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1" name="Freeform 1064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2" name="Freeform 1065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3" name="Freeform 1066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4" name="Freeform 1067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5" name="Freeform 1068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6" name="Freeform 1069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7" name="Freeform 1070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8" name="Rectangle 1071"/>
            <p:cNvSpPr>
              <a:spLocks noChangeArrowheads="1"/>
            </p:cNvSpPr>
            <p:nvPr/>
          </p:nvSpPr>
          <p:spPr bwMode="auto">
            <a:xfrm>
              <a:off x="51943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9" name="Rectangle 1072"/>
            <p:cNvSpPr>
              <a:spLocks noChangeArrowheads="1"/>
            </p:cNvSpPr>
            <p:nvPr/>
          </p:nvSpPr>
          <p:spPr bwMode="auto">
            <a:xfrm>
              <a:off x="5467350" y="2655888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0" name="Freeform 1073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1" name="Freeform 1074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2" name="Freeform 1075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3" name="Freeform 1076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4" name="Freeform 1077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5" name="Freeform 1078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6" name="Freeform 1079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7" name="Freeform 1080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8" name="Freeform 1081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9" name="Freeform 1082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0" name="Freeform 1083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1" name="Freeform 1084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2" name="Freeform 1085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3" name="Freeform 1086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4" name="Rectangle 1087"/>
            <p:cNvSpPr>
              <a:spLocks noChangeArrowheads="1"/>
            </p:cNvSpPr>
            <p:nvPr/>
          </p:nvSpPr>
          <p:spPr bwMode="auto">
            <a:xfrm>
              <a:off x="42926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5" name="Rectangle 1088"/>
            <p:cNvSpPr>
              <a:spLocks noChangeArrowheads="1"/>
            </p:cNvSpPr>
            <p:nvPr/>
          </p:nvSpPr>
          <p:spPr bwMode="auto">
            <a:xfrm>
              <a:off x="4565650" y="2655888"/>
              <a:ext cx="274638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6" name="Freeform 1089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7" name="Freeform 1090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8" name="Freeform 1091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9" name="Freeform 1092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0" name="Freeform 1093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1" name="Freeform 1094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2" name="Freeform 1095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3" name="Freeform 1096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4" name="Freeform 1097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5" name="Freeform 1098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6" name="Freeform 1099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7" name="Freeform 1100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8" name="Freeform 1101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9" name="Freeform 1102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0" name="Rectangle 1103"/>
            <p:cNvSpPr>
              <a:spLocks noChangeArrowheads="1"/>
            </p:cNvSpPr>
            <p:nvPr/>
          </p:nvSpPr>
          <p:spPr bwMode="auto">
            <a:xfrm>
              <a:off x="5934075" y="2622550"/>
              <a:ext cx="595313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1" name="Rectangle 1104"/>
            <p:cNvSpPr>
              <a:spLocks noChangeArrowheads="1"/>
            </p:cNvSpPr>
            <p:nvPr/>
          </p:nvSpPr>
          <p:spPr bwMode="auto">
            <a:xfrm>
              <a:off x="6208713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2" name="Freeform 1105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3" name="Freeform 1106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4" name="Freeform 1107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5" name="Freeform 1108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6" name="Freeform 1109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7" name="Freeform 1110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8" name="Freeform 1111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9" name="Freeform 1112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0" name="Freeform 1113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1" name="Freeform 1114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2" name="Freeform 1115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3" name="Freeform 1116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4" name="Freeform 1117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5" name="Freeform 1118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6" name="Rectangle 1119"/>
            <p:cNvSpPr>
              <a:spLocks noChangeArrowheads="1"/>
            </p:cNvSpPr>
            <p:nvPr/>
          </p:nvSpPr>
          <p:spPr bwMode="auto">
            <a:xfrm>
              <a:off x="31178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7" name="Rectangle 1120"/>
            <p:cNvSpPr>
              <a:spLocks noChangeArrowheads="1"/>
            </p:cNvSpPr>
            <p:nvPr/>
          </p:nvSpPr>
          <p:spPr bwMode="auto">
            <a:xfrm>
              <a:off x="28305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8" name="Rectangle 1121"/>
            <p:cNvSpPr>
              <a:spLocks noChangeArrowheads="1"/>
            </p:cNvSpPr>
            <p:nvPr/>
          </p:nvSpPr>
          <p:spPr bwMode="auto">
            <a:xfrm>
              <a:off x="322262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9" name="Rectangle 1122"/>
            <p:cNvSpPr>
              <a:spLocks noChangeArrowheads="1"/>
            </p:cNvSpPr>
            <p:nvPr/>
          </p:nvSpPr>
          <p:spPr bwMode="auto">
            <a:xfrm>
              <a:off x="4021138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0" name="Rectangle 1123"/>
            <p:cNvSpPr>
              <a:spLocks noChangeArrowheads="1"/>
            </p:cNvSpPr>
            <p:nvPr/>
          </p:nvSpPr>
          <p:spPr bwMode="auto">
            <a:xfrm>
              <a:off x="44688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1" name="Rectangle 1124"/>
            <p:cNvSpPr>
              <a:spLocks noChangeArrowheads="1"/>
            </p:cNvSpPr>
            <p:nvPr/>
          </p:nvSpPr>
          <p:spPr bwMode="auto">
            <a:xfrm>
              <a:off x="5403850" y="1352550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2" name="Rectangle 1125"/>
            <p:cNvSpPr>
              <a:spLocks noChangeArrowheads="1"/>
            </p:cNvSpPr>
            <p:nvPr/>
          </p:nvSpPr>
          <p:spPr bwMode="auto">
            <a:xfrm>
              <a:off x="597217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3" name="Rectangle 1126"/>
            <p:cNvSpPr>
              <a:spLocks noChangeArrowheads="1"/>
            </p:cNvSpPr>
            <p:nvPr/>
          </p:nvSpPr>
          <p:spPr bwMode="auto">
            <a:xfrm>
              <a:off x="3522663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4" name="Rectangle 1127"/>
            <p:cNvSpPr>
              <a:spLocks noChangeArrowheads="1"/>
            </p:cNvSpPr>
            <p:nvPr/>
          </p:nvSpPr>
          <p:spPr bwMode="auto">
            <a:xfrm>
              <a:off x="4594225" y="10398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5" name="Rectangle 1128"/>
            <p:cNvSpPr>
              <a:spLocks noChangeArrowheads="1"/>
            </p:cNvSpPr>
            <p:nvPr/>
          </p:nvSpPr>
          <p:spPr bwMode="auto">
            <a:xfrm>
              <a:off x="51244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6" name="Rectangle 1129"/>
            <p:cNvSpPr>
              <a:spLocks noChangeArrowheads="1"/>
            </p:cNvSpPr>
            <p:nvPr/>
          </p:nvSpPr>
          <p:spPr bwMode="auto">
            <a:xfrm>
              <a:off x="4038600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7" name="Rectangle 1130"/>
            <p:cNvSpPr>
              <a:spLocks noChangeArrowheads="1"/>
            </p:cNvSpPr>
            <p:nvPr/>
          </p:nvSpPr>
          <p:spPr bwMode="auto">
            <a:xfrm>
              <a:off x="5446713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8" name="Line 1131"/>
            <p:cNvSpPr>
              <a:spLocks noChangeShapeType="1"/>
            </p:cNvSpPr>
            <p:nvPr/>
          </p:nvSpPr>
          <p:spPr bwMode="auto">
            <a:xfrm flipV="1">
              <a:off x="2940050" y="1174750"/>
              <a:ext cx="59531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9" name="Line 1132"/>
            <p:cNvSpPr>
              <a:spLocks noChangeShapeType="1"/>
            </p:cNvSpPr>
            <p:nvPr/>
          </p:nvSpPr>
          <p:spPr bwMode="auto">
            <a:xfrm flipV="1">
              <a:off x="3165475" y="1174750"/>
              <a:ext cx="1819275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0" name="Line 1133"/>
            <p:cNvSpPr>
              <a:spLocks noChangeShapeType="1"/>
            </p:cNvSpPr>
            <p:nvPr/>
          </p:nvSpPr>
          <p:spPr bwMode="auto">
            <a:xfrm>
              <a:off x="3713163" y="1174750"/>
              <a:ext cx="2173287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1" name="Line 1134"/>
            <p:cNvSpPr>
              <a:spLocks noChangeShapeType="1"/>
            </p:cNvSpPr>
            <p:nvPr/>
          </p:nvSpPr>
          <p:spPr bwMode="auto">
            <a:xfrm>
              <a:off x="3632200" y="1174750"/>
              <a:ext cx="7889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2" name="Line 1135"/>
            <p:cNvSpPr>
              <a:spLocks noChangeShapeType="1"/>
            </p:cNvSpPr>
            <p:nvPr/>
          </p:nvSpPr>
          <p:spPr bwMode="auto">
            <a:xfrm flipV="1">
              <a:off x="4502150" y="1174750"/>
              <a:ext cx="62706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3" name="Line 1136"/>
            <p:cNvSpPr>
              <a:spLocks noChangeShapeType="1"/>
            </p:cNvSpPr>
            <p:nvPr/>
          </p:nvSpPr>
          <p:spPr bwMode="auto">
            <a:xfrm flipH="1" flipV="1">
              <a:off x="5257800" y="1174750"/>
              <a:ext cx="7254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4" name="Rectangle 1137"/>
            <p:cNvSpPr>
              <a:spLocks noChangeArrowheads="1"/>
            </p:cNvSpPr>
            <p:nvPr/>
          </p:nvSpPr>
          <p:spPr bwMode="auto">
            <a:xfrm>
              <a:off x="2693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5" name="Rectangle 1138"/>
            <p:cNvSpPr>
              <a:spLocks noChangeArrowheads="1"/>
            </p:cNvSpPr>
            <p:nvPr/>
          </p:nvSpPr>
          <p:spPr bwMode="auto">
            <a:xfrm>
              <a:off x="40941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6" name="Rectangle 1139"/>
            <p:cNvSpPr>
              <a:spLocks noChangeArrowheads="1"/>
            </p:cNvSpPr>
            <p:nvPr/>
          </p:nvSpPr>
          <p:spPr bwMode="auto">
            <a:xfrm>
              <a:off x="5588000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H</a:t>
              </a:r>
              <a:endParaRPr lang="ru-RU" altLang="ru-RU" dirty="0"/>
            </a:p>
          </p:txBody>
        </p:sp>
        <p:sp>
          <p:nvSpPr>
            <p:cNvPr id="1137" name="Rectangle 1140"/>
            <p:cNvSpPr>
              <a:spLocks noChangeArrowheads="1"/>
            </p:cNvSpPr>
            <p:nvPr/>
          </p:nvSpPr>
          <p:spPr bwMode="auto">
            <a:xfrm>
              <a:off x="3070225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8" name="Rectangle 1141"/>
            <p:cNvSpPr>
              <a:spLocks noChangeArrowheads="1"/>
            </p:cNvSpPr>
            <p:nvPr/>
          </p:nvSpPr>
          <p:spPr bwMode="auto">
            <a:xfrm>
              <a:off x="45005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9" name="Rectangle 1142"/>
            <p:cNvSpPr>
              <a:spLocks noChangeArrowheads="1"/>
            </p:cNvSpPr>
            <p:nvPr/>
          </p:nvSpPr>
          <p:spPr bwMode="auto">
            <a:xfrm>
              <a:off x="5995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40" name="Freeform 1143"/>
            <p:cNvSpPr>
              <a:spLocks/>
            </p:cNvSpPr>
            <p:nvPr/>
          </p:nvSpPr>
          <p:spPr bwMode="auto">
            <a:xfrm>
              <a:off x="2651125" y="2043113"/>
              <a:ext cx="642938" cy="885825"/>
            </a:xfrm>
            <a:custGeom>
              <a:avLst/>
              <a:gdLst>
                <a:gd name="T0" fmla="*/ 0 w 40"/>
                <a:gd name="T1" fmla="*/ 36 h 55"/>
                <a:gd name="T2" fmla="*/ 18 w 40"/>
                <a:gd name="T3" fmla="*/ 0 h 55"/>
                <a:gd name="T4" fmla="*/ 40 w 40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5">
                  <a:moveTo>
                    <a:pt x="0" y="36"/>
                  </a:moveTo>
                  <a:lnTo>
                    <a:pt x="18" y="0"/>
                  </a:lnTo>
                  <a:lnTo>
                    <a:pt x="40" y="5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1" name="Freeform 1144"/>
            <p:cNvSpPr>
              <a:spLocks/>
            </p:cNvSpPr>
            <p:nvPr/>
          </p:nvSpPr>
          <p:spPr bwMode="auto">
            <a:xfrm>
              <a:off x="3873500" y="2043113"/>
              <a:ext cx="788988" cy="579437"/>
            </a:xfrm>
            <a:custGeom>
              <a:avLst/>
              <a:gdLst>
                <a:gd name="T0" fmla="*/ 0 w 49"/>
                <a:gd name="T1" fmla="*/ 36 h 36"/>
                <a:gd name="T2" fmla="*/ 31 w 49"/>
                <a:gd name="T3" fmla="*/ 0 h 36"/>
                <a:gd name="T4" fmla="*/ 49 w 49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6">
                  <a:moveTo>
                    <a:pt x="0" y="36"/>
                  </a:moveTo>
                  <a:lnTo>
                    <a:pt x="31" y="0"/>
                  </a:lnTo>
                  <a:lnTo>
                    <a:pt x="49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2" name="Freeform 1145"/>
            <p:cNvSpPr>
              <a:spLocks/>
            </p:cNvSpPr>
            <p:nvPr/>
          </p:nvSpPr>
          <p:spPr bwMode="auto">
            <a:xfrm>
              <a:off x="5386388" y="2043113"/>
              <a:ext cx="773112" cy="579437"/>
            </a:xfrm>
            <a:custGeom>
              <a:avLst/>
              <a:gdLst>
                <a:gd name="T0" fmla="*/ 0 w 48"/>
                <a:gd name="T1" fmla="*/ 36 h 36"/>
                <a:gd name="T2" fmla="*/ 31 w 48"/>
                <a:gd name="T3" fmla="*/ 0 h 36"/>
                <a:gd name="T4" fmla="*/ 48 w 48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6">
                  <a:moveTo>
                    <a:pt x="0" y="36"/>
                  </a:moveTo>
                  <a:lnTo>
                    <a:pt x="31" y="0"/>
                  </a:lnTo>
                  <a:lnTo>
                    <a:pt x="48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3" name="Freeform 1146"/>
            <p:cNvSpPr>
              <a:spLocks/>
            </p:cNvSpPr>
            <p:nvPr/>
          </p:nvSpPr>
          <p:spPr bwMode="auto">
            <a:xfrm>
              <a:off x="2425700" y="2768600"/>
              <a:ext cx="338138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4" name="Freeform 1147"/>
            <p:cNvSpPr>
              <a:spLocks/>
            </p:cNvSpPr>
            <p:nvPr/>
          </p:nvSpPr>
          <p:spPr bwMode="auto">
            <a:xfrm>
              <a:off x="3665538" y="2768600"/>
              <a:ext cx="336550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5" name="Freeform 1148"/>
            <p:cNvSpPr>
              <a:spLocks/>
            </p:cNvSpPr>
            <p:nvPr/>
          </p:nvSpPr>
          <p:spPr bwMode="auto">
            <a:xfrm>
              <a:off x="43735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6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6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6" name="Freeform 1149"/>
            <p:cNvSpPr>
              <a:spLocks/>
            </p:cNvSpPr>
            <p:nvPr/>
          </p:nvSpPr>
          <p:spPr bwMode="auto">
            <a:xfrm>
              <a:off x="53387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7" name="Freeform 1150"/>
            <p:cNvSpPr>
              <a:spLocks/>
            </p:cNvSpPr>
            <p:nvPr/>
          </p:nvSpPr>
          <p:spPr bwMode="auto">
            <a:xfrm>
              <a:off x="6046788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8" name="Freeform 1151"/>
            <p:cNvSpPr>
              <a:spLocks/>
            </p:cNvSpPr>
            <p:nvPr/>
          </p:nvSpPr>
          <p:spPr bwMode="auto">
            <a:xfrm>
              <a:off x="3068638" y="3073400"/>
              <a:ext cx="338137" cy="193675"/>
            </a:xfrm>
            <a:custGeom>
              <a:avLst/>
              <a:gdLst>
                <a:gd name="T0" fmla="*/ 0 w 21"/>
                <a:gd name="T1" fmla="*/ 12 h 12"/>
                <a:gd name="T2" fmla="*/ 12 w 21"/>
                <a:gd name="T3" fmla="*/ 0 h 12"/>
                <a:gd name="T4" fmla="*/ 21 w 21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0" y="12"/>
                  </a:moveTo>
                  <a:lnTo>
                    <a:pt x="12" y="0"/>
                  </a:lnTo>
                  <a:lnTo>
                    <a:pt x="21" y="1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9" name="Rectangle 1152"/>
            <p:cNvSpPr>
              <a:spLocks noChangeArrowheads="1"/>
            </p:cNvSpPr>
            <p:nvPr/>
          </p:nvSpPr>
          <p:spPr bwMode="auto">
            <a:xfrm>
              <a:off x="2232025" y="3910013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0" name="Rectangle 1153"/>
            <p:cNvSpPr>
              <a:spLocks noChangeArrowheads="1"/>
            </p:cNvSpPr>
            <p:nvPr/>
          </p:nvSpPr>
          <p:spPr bwMode="auto">
            <a:xfrm>
              <a:off x="2312988" y="403860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1" name="Rectangle 1154"/>
            <p:cNvSpPr>
              <a:spLocks noChangeArrowheads="1"/>
            </p:cNvSpPr>
            <p:nvPr/>
          </p:nvSpPr>
          <p:spPr bwMode="auto">
            <a:xfrm>
              <a:off x="2457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2" name="Rectangle 1155"/>
            <p:cNvSpPr>
              <a:spLocks noChangeArrowheads="1"/>
            </p:cNvSpPr>
            <p:nvPr/>
          </p:nvSpPr>
          <p:spPr bwMode="auto">
            <a:xfrm>
              <a:off x="2601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3" name="Rectangle 1156"/>
            <p:cNvSpPr>
              <a:spLocks noChangeArrowheads="1"/>
            </p:cNvSpPr>
            <p:nvPr/>
          </p:nvSpPr>
          <p:spPr bwMode="auto">
            <a:xfrm>
              <a:off x="2232025" y="4892675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4" name="Rectangle 1157"/>
            <p:cNvSpPr>
              <a:spLocks noChangeArrowheads="1"/>
            </p:cNvSpPr>
            <p:nvPr/>
          </p:nvSpPr>
          <p:spPr bwMode="auto">
            <a:xfrm>
              <a:off x="5065713" y="5262563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5" name="Rectangle 1158"/>
            <p:cNvSpPr>
              <a:spLocks noChangeArrowheads="1"/>
            </p:cNvSpPr>
            <p:nvPr/>
          </p:nvSpPr>
          <p:spPr bwMode="auto">
            <a:xfrm>
              <a:off x="231298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6" name="Rectangle 1159"/>
            <p:cNvSpPr>
              <a:spLocks noChangeArrowheads="1"/>
            </p:cNvSpPr>
            <p:nvPr/>
          </p:nvSpPr>
          <p:spPr bwMode="auto">
            <a:xfrm>
              <a:off x="5129213" y="539115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7" name="Rectangle 1160"/>
            <p:cNvSpPr>
              <a:spLocks noChangeArrowheads="1"/>
            </p:cNvSpPr>
            <p:nvPr/>
          </p:nvSpPr>
          <p:spPr bwMode="auto">
            <a:xfrm>
              <a:off x="231298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8" name="Rectangle 1161"/>
            <p:cNvSpPr>
              <a:spLocks noChangeArrowheads="1"/>
            </p:cNvSpPr>
            <p:nvPr/>
          </p:nvSpPr>
          <p:spPr bwMode="auto">
            <a:xfrm>
              <a:off x="5129213" y="5262563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9" name="Rectangle 1162"/>
            <p:cNvSpPr>
              <a:spLocks noChangeArrowheads="1"/>
            </p:cNvSpPr>
            <p:nvPr/>
          </p:nvSpPr>
          <p:spPr bwMode="auto">
            <a:xfrm>
              <a:off x="2601913" y="5037138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0" name="Rectangle 1163"/>
            <p:cNvSpPr>
              <a:spLocks noChangeArrowheads="1"/>
            </p:cNvSpPr>
            <p:nvPr/>
          </p:nvSpPr>
          <p:spPr bwMode="auto">
            <a:xfrm>
              <a:off x="5419725" y="539115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1" name="Rectangle 1164"/>
            <p:cNvSpPr>
              <a:spLocks noChangeArrowheads="1"/>
            </p:cNvSpPr>
            <p:nvPr/>
          </p:nvSpPr>
          <p:spPr bwMode="auto">
            <a:xfrm>
              <a:off x="2601913" y="4892675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2" name="Rectangle 1165"/>
            <p:cNvSpPr>
              <a:spLocks noChangeArrowheads="1"/>
            </p:cNvSpPr>
            <p:nvPr/>
          </p:nvSpPr>
          <p:spPr bwMode="auto">
            <a:xfrm>
              <a:off x="5419725" y="5262563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3" name="Rectangle 1166"/>
            <p:cNvSpPr>
              <a:spLocks noChangeArrowheads="1"/>
            </p:cNvSpPr>
            <p:nvPr/>
          </p:nvSpPr>
          <p:spPr bwMode="auto">
            <a:xfrm>
              <a:off x="3519488" y="3910013"/>
              <a:ext cx="515937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4" name="Rectangle 1167"/>
            <p:cNvSpPr>
              <a:spLocks noChangeArrowheads="1"/>
            </p:cNvSpPr>
            <p:nvPr/>
          </p:nvSpPr>
          <p:spPr bwMode="auto">
            <a:xfrm>
              <a:off x="3600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5" name="Rectangle 1168"/>
            <p:cNvSpPr>
              <a:spLocks noChangeArrowheads="1"/>
            </p:cNvSpPr>
            <p:nvPr/>
          </p:nvSpPr>
          <p:spPr bwMode="auto">
            <a:xfrm>
              <a:off x="3744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6" name="Rectangle 1169"/>
            <p:cNvSpPr>
              <a:spLocks noChangeArrowheads="1"/>
            </p:cNvSpPr>
            <p:nvPr/>
          </p:nvSpPr>
          <p:spPr bwMode="auto">
            <a:xfrm>
              <a:off x="3889375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7" name="Rectangle 1170"/>
            <p:cNvSpPr>
              <a:spLocks noChangeArrowheads="1"/>
            </p:cNvSpPr>
            <p:nvPr/>
          </p:nvSpPr>
          <p:spPr bwMode="auto">
            <a:xfrm>
              <a:off x="3535363" y="4892675"/>
              <a:ext cx="500062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8" name="Rectangle 1171"/>
            <p:cNvSpPr>
              <a:spLocks noChangeArrowheads="1"/>
            </p:cNvSpPr>
            <p:nvPr/>
          </p:nvSpPr>
          <p:spPr bwMode="auto">
            <a:xfrm>
              <a:off x="3600450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9" name="Rectangle 1172"/>
            <p:cNvSpPr>
              <a:spLocks noChangeArrowheads="1"/>
            </p:cNvSpPr>
            <p:nvPr/>
          </p:nvSpPr>
          <p:spPr bwMode="auto">
            <a:xfrm>
              <a:off x="3600450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0" name="Rectangle 1173"/>
            <p:cNvSpPr>
              <a:spLocks noChangeArrowheads="1"/>
            </p:cNvSpPr>
            <p:nvPr/>
          </p:nvSpPr>
          <p:spPr bwMode="auto">
            <a:xfrm>
              <a:off x="39068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1" name="Rectangle 1174"/>
            <p:cNvSpPr>
              <a:spLocks noChangeArrowheads="1"/>
            </p:cNvSpPr>
            <p:nvPr/>
          </p:nvSpPr>
          <p:spPr bwMode="auto">
            <a:xfrm>
              <a:off x="39068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2" name="Rectangle 1175"/>
            <p:cNvSpPr>
              <a:spLocks noChangeArrowheads="1"/>
            </p:cNvSpPr>
            <p:nvPr/>
          </p:nvSpPr>
          <p:spPr bwMode="auto">
            <a:xfrm>
              <a:off x="2892425" y="4892675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3" name="Rectangle 1176"/>
            <p:cNvSpPr>
              <a:spLocks noChangeArrowheads="1"/>
            </p:cNvSpPr>
            <p:nvPr/>
          </p:nvSpPr>
          <p:spPr bwMode="auto">
            <a:xfrm>
              <a:off x="2955925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4" name="Rectangle 1177"/>
            <p:cNvSpPr>
              <a:spLocks noChangeArrowheads="1"/>
            </p:cNvSpPr>
            <p:nvPr/>
          </p:nvSpPr>
          <p:spPr bwMode="auto">
            <a:xfrm>
              <a:off x="2955925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5" name="Rectangle 1178"/>
            <p:cNvSpPr>
              <a:spLocks noChangeArrowheads="1"/>
            </p:cNvSpPr>
            <p:nvPr/>
          </p:nvSpPr>
          <p:spPr bwMode="auto">
            <a:xfrm>
              <a:off x="32464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6" name="Rectangle 1179"/>
            <p:cNvSpPr>
              <a:spLocks noChangeArrowheads="1"/>
            </p:cNvSpPr>
            <p:nvPr/>
          </p:nvSpPr>
          <p:spPr bwMode="auto">
            <a:xfrm>
              <a:off x="32464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7" name="Oval 1180"/>
            <p:cNvSpPr>
              <a:spLocks noChangeArrowheads="1"/>
            </p:cNvSpPr>
            <p:nvPr/>
          </p:nvSpPr>
          <p:spPr bwMode="auto">
            <a:xfrm>
              <a:off x="22796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8" name="Oval 1181"/>
            <p:cNvSpPr>
              <a:spLocks noChangeArrowheads="1"/>
            </p:cNvSpPr>
            <p:nvPr/>
          </p:nvSpPr>
          <p:spPr bwMode="auto">
            <a:xfrm>
              <a:off x="24574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9" name="Oval 1182"/>
            <p:cNvSpPr>
              <a:spLocks noChangeArrowheads="1"/>
            </p:cNvSpPr>
            <p:nvPr/>
          </p:nvSpPr>
          <p:spPr bwMode="auto">
            <a:xfrm>
              <a:off x="2860675" y="4329113"/>
              <a:ext cx="79375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0" name="Oval 1183"/>
            <p:cNvSpPr>
              <a:spLocks noChangeArrowheads="1"/>
            </p:cNvSpPr>
            <p:nvPr/>
          </p:nvSpPr>
          <p:spPr bwMode="auto">
            <a:xfrm>
              <a:off x="3359150" y="4367213"/>
              <a:ext cx="80963" cy="3794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1" name="Oval 1184"/>
            <p:cNvSpPr>
              <a:spLocks noChangeArrowheads="1"/>
            </p:cNvSpPr>
            <p:nvPr/>
          </p:nvSpPr>
          <p:spPr bwMode="auto">
            <a:xfrm>
              <a:off x="35353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2" name="Oval 1185"/>
            <p:cNvSpPr>
              <a:spLocks noChangeArrowheads="1"/>
            </p:cNvSpPr>
            <p:nvPr/>
          </p:nvSpPr>
          <p:spPr bwMode="auto">
            <a:xfrm>
              <a:off x="37766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3" name="Line 1186"/>
            <p:cNvSpPr>
              <a:spLocks noChangeShapeType="1"/>
            </p:cNvSpPr>
            <p:nvPr/>
          </p:nvSpPr>
          <p:spPr bwMode="auto">
            <a:xfrm flipV="1">
              <a:off x="2312988" y="4135438"/>
              <a:ext cx="31750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4" name="Line 1187"/>
            <p:cNvSpPr>
              <a:spLocks noChangeShapeType="1"/>
            </p:cNvSpPr>
            <p:nvPr/>
          </p:nvSpPr>
          <p:spPr bwMode="auto">
            <a:xfrm>
              <a:off x="2489200" y="4135438"/>
              <a:ext cx="4032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5" name="Line 1188"/>
            <p:cNvSpPr>
              <a:spLocks noChangeShapeType="1"/>
            </p:cNvSpPr>
            <p:nvPr/>
          </p:nvSpPr>
          <p:spPr bwMode="auto">
            <a:xfrm>
              <a:off x="2635250" y="4135438"/>
              <a:ext cx="935038" cy="2063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6" name="Line 1189"/>
            <p:cNvSpPr>
              <a:spLocks noChangeShapeType="1"/>
            </p:cNvSpPr>
            <p:nvPr/>
          </p:nvSpPr>
          <p:spPr bwMode="auto">
            <a:xfrm flipV="1">
              <a:off x="3378200" y="4135438"/>
              <a:ext cx="398463" cy="2254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7" name="Line 1190"/>
            <p:cNvSpPr>
              <a:spLocks noChangeShapeType="1"/>
            </p:cNvSpPr>
            <p:nvPr/>
          </p:nvSpPr>
          <p:spPr bwMode="auto">
            <a:xfrm flipH="1">
              <a:off x="3825875" y="4135438"/>
              <a:ext cx="80963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8" name="Line 1191"/>
            <p:cNvSpPr>
              <a:spLocks noChangeShapeType="1"/>
            </p:cNvSpPr>
            <p:nvPr/>
          </p:nvSpPr>
          <p:spPr bwMode="auto">
            <a:xfrm flipV="1">
              <a:off x="2505075" y="4135438"/>
              <a:ext cx="11271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9" name="Line 1192"/>
            <p:cNvSpPr>
              <a:spLocks noChangeShapeType="1"/>
            </p:cNvSpPr>
            <p:nvPr/>
          </p:nvSpPr>
          <p:spPr bwMode="auto">
            <a:xfrm>
              <a:off x="2312988" y="4746625"/>
              <a:ext cx="31750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0" name="Line 1193"/>
            <p:cNvSpPr>
              <a:spLocks noChangeShapeType="1"/>
            </p:cNvSpPr>
            <p:nvPr/>
          </p:nvSpPr>
          <p:spPr bwMode="auto">
            <a:xfrm flipH="1" flipV="1">
              <a:off x="2505075" y="4746625"/>
              <a:ext cx="130175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1" name="Line 1194"/>
            <p:cNvSpPr>
              <a:spLocks noChangeShapeType="1"/>
            </p:cNvSpPr>
            <p:nvPr/>
          </p:nvSpPr>
          <p:spPr bwMode="auto">
            <a:xfrm flipH="1" flipV="1">
              <a:off x="289242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2" name="Line 1195"/>
            <p:cNvSpPr>
              <a:spLocks noChangeShapeType="1"/>
            </p:cNvSpPr>
            <p:nvPr/>
          </p:nvSpPr>
          <p:spPr bwMode="auto">
            <a:xfrm flipV="1">
              <a:off x="3278188" y="4730750"/>
              <a:ext cx="112712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3" name="Line 1196"/>
            <p:cNvSpPr>
              <a:spLocks noChangeShapeType="1"/>
            </p:cNvSpPr>
            <p:nvPr/>
          </p:nvSpPr>
          <p:spPr bwMode="auto">
            <a:xfrm flipH="1" flipV="1">
              <a:off x="3568700" y="4730750"/>
              <a:ext cx="63500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4" name="Line 1197"/>
            <p:cNvSpPr>
              <a:spLocks noChangeShapeType="1"/>
            </p:cNvSpPr>
            <p:nvPr/>
          </p:nvSpPr>
          <p:spPr bwMode="auto">
            <a:xfrm flipH="1" flipV="1">
              <a:off x="382587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5" name="Oval 1198"/>
            <p:cNvSpPr>
              <a:spLocks noChangeArrowheads="1"/>
            </p:cNvSpPr>
            <p:nvPr/>
          </p:nvSpPr>
          <p:spPr bwMode="auto">
            <a:xfrm>
              <a:off x="1893888" y="5310188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6" name="Oval 1199"/>
            <p:cNvSpPr>
              <a:spLocks noChangeArrowheads="1"/>
            </p:cNvSpPr>
            <p:nvPr/>
          </p:nvSpPr>
          <p:spPr bwMode="auto">
            <a:xfrm>
              <a:off x="2682875" y="5310188"/>
              <a:ext cx="401638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7" name="Oval 1200"/>
            <p:cNvSpPr>
              <a:spLocks noChangeArrowheads="1"/>
            </p:cNvSpPr>
            <p:nvPr/>
          </p:nvSpPr>
          <p:spPr bwMode="auto">
            <a:xfrm>
              <a:off x="3440113" y="5310188"/>
              <a:ext cx="417512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8" name="Oval 1201"/>
            <p:cNvSpPr>
              <a:spLocks noChangeArrowheads="1"/>
            </p:cNvSpPr>
            <p:nvPr/>
          </p:nvSpPr>
          <p:spPr bwMode="auto">
            <a:xfrm>
              <a:off x="2344738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9" name="Oval 1202"/>
            <p:cNvSpPr>
              <a:spLocks noChangeArrowheads="1"/>
            </p:cNvSpPr>
            <p:nvPr/>
          </p:nvSpPr>
          <p:spPr bwMode="auto">
            <a:xfrm>
              <a:off x="3117850" y="5472113"/>
              <a:ext cx="417513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0" name="Oval 1203"/>
            <p:cNvSpPr>
              <a:spLocks noChangeArrowheads="1"/>
            </p:cNvSpPr>
            <p:nvPr/>
          </p:nvSpPr>
          <p:spPr bwMode="auto">
            <a:xfrm>
              <a:off x="3873500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1" name="Oval 1204"/>
            <p:cNvSpPr>
              <a:spLocks noChangeArrowheads="1"/>
            </p:cNvSpPr>
            <p:nvPr/>
          </p:nvSpPr>
          <p:spPr bwMode="auto">
            <a:xfrm>
              <a:off x="5145088" y="5600700"/>
              <a:ext cx="403225" cy="1285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2" name="Line 1205"/>
            <p:cNvSpPr>
              <a:spLocks noChangeShapeType="1"/>
            </p:cNvSpPr>
            <p:nvPr/>
          </p:nvSpPr>
          <p:spPr bwMode="auto">
            <a:xfrm flipV="1">
              <a:off x="2119313" y="5118100"/>
              <a:ext cx="209550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3" name="Line 1206"/>
            <p:cNvSpPr>
              <a:spLocks noChangeShapeType="1"/>
            </p:cNvSpPr>
            <p:nvPr/>
          </p:nvSpPr>
          <p:spPr bwMode="auto">
            <a:xfrm flipH="1">
              <a:off x="2554288" y="5118100"/>
              <a:ext cx="63500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4" name="Line 1207"/>
            <p:cNvSpPr>
              <a:spLocks noChangeShapeType="1"/>
            </p:cNvSpPr>
            <p:nvPr/>
          </p:nvSpPr>
          <p:spPr bwMode="auto">
            <a:xfrm flipV="1">
              <a:off x="2908300" y="5118100"/>
              <a:ext cx="96838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5" name="Line 1208"/>
            <p:cNvSpPr>
              <a:spLocks noChangeShapeType="1"/>
            </p:cNvSpPr>
            <p:nvPr/>
          </p:nvSpPr>
          <p:spPr bwMode="auto">
            <a:xfrm>
              <a:off x="3278188" y="5118100"/>
              <a:ext cx="96837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6" name="Line 1209"/>
            <p:cNvSpPr>
              <a:spLocks noChangeShapeType="1"/>
            </p:cNvSpPr>
            <p:nvPr/>
          </p:nvSpPr>
          <p:spPr bwMode="auto">
            <a:xfrm flipH="1">
              <a:off x="3616325" y="5118100"/>
              <a:ext cx="15875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7" name="Line 1210"/>
            <p:cNvSpPr>
              <a:spLocks noChangeShapeType="1"/>
            </p:cNvSpPr>
            <p:nvPr/>
          </p:nvSpPr>
          <p:spPr bwMode="auto">
            <a:xfrm>
              <a:off x="3922713" y="5118100"/>
              <a:ext cx="14446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8" name="Rectangle 1211"/>
            <p:cNvSpPr>
              <a:spLocks noChangeArrowheads="1"/>
            </p:cNvSpPr>
            <p:nvPr/>
          </p:nvSpPr>
          <p:spPr bwMode="auto">
            <a:xfrm>
              <a:off x="4508500" y="3427413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 i="1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1209" name="Rectangle 1213"/>
            <p:cNvSpPr>
              <a:spLocks noChangeArrowheads="1"/>
            </p:cNvSpPr>
            <p:nvPr/>
          </p:nvSpPr>
          <p:spPr bwMode="auto">
            <a:xfrm>
              <a:off x="3052763" y="57880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i="1">
                  <a:solidFill>
                    <a:srgbClr val="24211D"/>
                  </a:solidFill>
                </a:rPr>
                <a:t>б</a:t>
              </a:r>
              <a:endParaRPr lang="ru-RU" altLang="ru-RU"/>
            </a:p>
          </p:txBody>
        </p:sp>
        <p:sp>
          <p:nvSpPr>
            <p:cNvPr id="1210" name="Rectangle 1214"/>
            <p:cNvSpPr>
              <a:spLocks noChangeArrowheads="1"/>
            </p:cNvSpPr>
            <p:nvPr/>
          </p:nvSpPr>
          <p:spPr bwMode="auto">
            <a:xfrm>
              <a:off x="5649913" y="3910013"/>
              <a:ext cx="11297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1" name="Rectangle 1215"/>
            <p:cNvSpPr>
              <a:spLocks noChangeArrowheads="1"/>
            </p:cNvSpPr>
            <p:nvPr/>
          </p:nvSpPr>
          <p:spPr bwMode="auto">
            <a:xfrm>
              <a:off x="5651500" y="5299075"/>
              <a:ext cx="104676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2" name="Rectangle 1216"/>
            <p:cNvSpPr>
              <a:spLocks noChangeArrowheads="1"/>
            </p:cNvSpPr>
            <p:nvPr/>
          </p:nvSpPr>
          <p:spPr bwMode="auto">
            <a:xfrm>
              <a:off x="5649913" y="4359275"/>
              <a:ext cx="99867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 — Повторители</a:t>
              </a:r>
              <a:endParaRPr lang="ru-RU" altLang="ru-RU" dirty="0"/>
            </a:p>
          </p:txBody>
        </p:sp>
        <p:sp>
          <p:nvSpPr>
            <p:cNvPr id="1213" name="Rectangle 1217"/>
            <p:cNvSpPr>
              <a:spLocks noChangeArrowheads="1"/>
            </p:cNvSpPr>
            <p:nvPr/>
          </p:nvSpPr>
          <p:spPr bwMode="auto">
            <a:xfrm>
              <a:off x="5649913" y="4670425"/>
              <a:ext cx="164147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Полнодуплексный порт</a:t>
              </a:r>
              <a:endParaRPr lang="ru-RU" altLang="ru-RU"/>
            </a:p>
          </p:txBody>
        </p:sp>
        <p:sp>
          <p:nvSpPr>
            <p:cNvPr id="1214" name="Rectangle 1218"/>
            <p:cNvSpPr>
              <a:spLocks noChangeArrowheads="1"/>
            </p:cNvSpPr>
            <p:nvPr/>
          </p:nvSpPr>
          <p:spPr bwMode="auto">
            <a:xfrm>
              <a:off x="5649913" y="5021263"/>
              <a:ext cx="15661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Полудуплексный порт</a:t>
              </a:r>
              <a:endParaRPr lang="ru-RU" altLang="ru-RU"/>
            </a:p>
          </p:txBody>
        </p:sp>
        <p:sp>
          <p:nvSpPr>
            <p:cNvPr id="1215" name="Rectangle 1219"/>
            <p:cNvSpPr>
              <a:spLocks noChangeArrowheads="1"/>
            </p:cNvSpPr>
            <p:nvPr/>
          </p:nvSpPr>
          <p:spPr bwMode="auto">
            <a:xfrm>
              <a:off x="5651500" y="5588000"/>
              <a:ext cx="8095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Сегменты</a:t>
              </a:r>
              <a:endParaRPr lang="ru-RU" altLang="ru-RU"/>
            </a:p>
          </p:txBody>
        </p:sp>
        <p:sp>
          <p:nvSpPr>
            <p:cNvPr id="1216" name="Rectangle 1220"/>
            <p:cNvSpPr>
              <a:spLocks noChangeArrowheads="1"/>
            </p:cNvSpPr>
            <p:nvPr/>
          </p:nvSpPr>
          <p:spPr bwMode="auto">
            <a:xfrm>
              <a:off x="5483225" y="4694238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217" name="Rectangle 1221"/>
            <p:cNvSpPr>
              <a:spLocks noChangeArrowheads="1"/>
            </p:cNvSpPr>
            <p:nvPr/>
          </p:nvSpPr>
          <p:spPr bwMode="auto">
            <a:xfrm>
              <a:off x="5483225" y="5021263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val="6180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Построение дерева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766888" y="1443831"/>
            <a:ext cx="5772150" cy="5041900"/>
            <a:chOff x="2114550" y="728663"/>
            <a:chExt cx="5772150" cy="5041900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997200" y="812800"/>
              <a:ext cx="8985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Коммутатор 1</a:t>
              </a:r>
              <a:endParaRPr lang="ru-RU" altLang="ru-RU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917950" y="4483100"/>
              <a:ext cx="8985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Коммутатор 1</a:t>
              </a:r>
              <a:endParaRPr lang="ru-RU" altLang="ru-RU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991100" y="812800"/>
              <a:ext cx="8985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Коммутатор 2</a:t>
              </a:r>
              <a:endParaRPr lang="ru-RU" altLang="ru-RU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287588" y="2871788"/>
              <a:ext cx="8985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Коммутатор 3</a:t>
              </a:r>
              <a:endParaRPr lang="ru-RU" altLang="ru-RU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5459413" y="2871788"/>
              <a:ext cx="8985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Коммутатор 4</a:t>
              </a:r>
              <a:endParaRPr lang="ru-RU" altLang="ru-RU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36863" y="728663"/>
              <a:ext cx="1220787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752850" y="429577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29175" y="728663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114550" y="2689225"/>
              <a:ext cx="1236663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5311775" y="268922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078163" y="1179513"/>
              <a:ext cx="144462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673475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994150" y="4746625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603750" y="4746625"/>
              <a:ext cx="128588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298950" y="429577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097588" y="5114925"/>
              <a:ext cx="144462" cy="80963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097588" y="5340350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070475" y="1179513"/>
              <a:ext cx="144463" cy="9525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5664200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67652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85787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67652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85787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111500" y="992188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183063" y="4686300"/>
              <a:ext cx="777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855913" y="2708275"/>
              <a:ext cx="777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6038850" y="2708275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855913" y="3074988"/>
              <a:ext cx="777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038850" y="3074988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5105400" y="992188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702050" y="992188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773613" y="4686300"/>
              <a:ext cx="777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494213" y="4325938"/>
              <a:ext cx="777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5695950" y="992188"/>
              <a:ext cx="777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5664200" y="1162050"/>
              <a:ext cx="1127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5857875" y="3106738"/>
              <a:ext cx="95250" cy="1778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5648325" y="1162050"/>
              <a:ext cx="1762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5840413" y="3106738"/>
              <a:ext cx="177800" cy="160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835400" y="1649413"/>
              <a:ext cx="6619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Сегмент 1</a:t>
              </a:r>
              <a:endParaRPr lang="ru-RU" altLang="ru-RU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600575" y="2112963"/>
              <a:ext cx="6619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Сегмент 2</a:t>
              </a:r>
              <a:endParaRPr lang="ru-RU" altLang="ru-RU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049713" y="3654425"/>
              <a:ext cx="6619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Сегмент 3</a:t>
              </a:r>
              <a:endParaRPr lang="ru-RU" altLang="ru-RU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3275013" y="5241925"/>
              <a:ext cx="6619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Сегмент 4</a:t>
              </a:r>
              <a:endParaRPr lang="ru-RU" altLang="ru-RU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4718050" y="5241925"/>
              <a:ext cx="6619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Сегмент 5</a:t>
              </a:r>
              <a:endParaRPr lang="ru-RU" altLang="ru-RU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2870200" y="3573463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2644775" y="1581150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416300" y="2030413"/>
              <a:ext cx="3051175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2998788" y="5164138"/>
              <a:ext cx="1236662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4443413" y="5164138"/>
              <a:ext cx="1220787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V="1">
              <a:off x="315912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 flipV="1">
              <a:off x="3736975" y="1274763"/>
              <a:ext cx="1588" cy="819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 flipV="1">
              <a:off x="5745163" y="1274763"/>
              <a:ext cx="1587" cy="7715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 flipV="1">
              <a:off x="513397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 flipV="1">
              <a:off x="2741613" y="1854200"/>
              <a:ext cx="481012" cy="835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flipH="1" flipV="1">
              <a:off x="5487988" y="2319338"/>
              <a:ext cx="433387" cy="3698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2741613" y="3235325"/>
              <a:ext cx="96361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flipV="1">
              <a:off x="5246688" y="3235325"/>
              <a:ext cx="674687" cy="3698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V="1">
              <a:off x="4379913" y="3878263"/>
              <a:ext cx="1587" cy="4333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V="1">
              <a:off x="3608388" y="4841875"/>
              <a:ext cx="466725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652963" y="4841875"/>
              <a:ext cx="401637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6332538" y="5084763"/>
              <a:ext cx="11334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— Корневой порт</a:t>
              </a:r>
              <a:endParaRPr lang="ru-RU" altLang="ru-RU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6332538" y="5324475"/>
              <a:ext cx="139382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— Назначенный порт</a:t>
              </a:r>
              <a:endParaRPr lang="ru-RU" altLang="ru-RU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6094413" y="5603875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6413500" y="5602288"/>
              <a:ext cx="1473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ru-RU" altLang="ru-RU" sz="1100">
                  <a:solidFill>
                    <a:srgbClr val="24211D"/>
                  </a:solidFill>
                </a:rPr>
                <a:t>— </a:t>
              </a:r>
              <a:r>
                <a:rPr lang="en-US" altLang="ru-RU" sz="1100">
                  <a:solidFill>
                    <a:srgbClr val="24211D"/>
                  </a:solidFill>
                </a:rPr>
                <a:t>Port in blocking state</a:t>
              </a:r>
              <a:endParaRPr lang="ru-RU" altLang="ru-RU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6048375" y="5570538"/>
              <a:ext cx="225425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 flipV="1">
              <a:off x="6062663" y="5556250"/>
              <a:ext cx="19685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39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STP: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Pro et Contra</a:t>
            </a:r>
            <a:endParaRPr kumimoji="0" lang="en-US" altLang="ru-RU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9609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RSTP: Rapid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9401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50751" y="30336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Транки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(trunk)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 логические каналы</a:t>
            </a:r>
            <a:endParaRPr kumimoji="0" lang="en-US" altLang="ru-RU" b="1" kern="0" dirty="0" smtClean="0"/>
          </a:p>
        </p:txBody>
      </p:sp>
      <p:pic>
        <p:nvPicPr>
          <p:cNvPr id="3" name="Picture 4" descr="10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3670"/>
            <a:ext cx="7002710" cy="50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5665</TotalTime>
  <Words>259</Words>
  <Application>Microsoft Office PowerPoint</Application>
  <PresentationFormat>Экран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Природа</vt:lpstr>
      <vt:lpstr>CorelDRAW 11.0 Graphic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362</cp:revision>
  <dcterms:created xsi:type="dcterms:W3CDTF">1601-01-01T00:00:00Z</dcterms:created>
  <dcterms:modified xsi:type="dcterms:W3CDTF">2017-10-30T09:56:20Z</dcterms:modified>
</cp:coreProperties>
</file>