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1"/>
  </p:notesMasterIdLst>
  <p:sldIdLst>
    <p:sldId id="312" r:id="rId2"/>
    <p:sldId id="313" r:id="rId3"/>
    <p:sldId id="314" r:id="rId4"/>
    <p:sldId id="315" r:id="rId5"/>
    <p:sldId id="316" r:id="rId6"/>
    <p:sldId id="318" r:id="rId7"/>
    <p:sldId id="319" r:id="rId8"/>
    <p:sldId id="317" r:id="rId9"/>
    <p:sldId id="320" r:id="rId1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20000"/>
      </a:spcBef>
      <a:spcAft>
        <a:spcPct val="0"/>
      </a:spcAft>
      <a:buClr>
        <a:srgbClr val="A50021"/>
      </a:buClr>
      <a:buSzPct val="75000"/>
      <a:buFont typeface="Wingdings" pitchFamily="2" charset="2"/>
      <a:buChar char="n"/>
      <a:defRPr kumimoji="1"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l" rtl="0" fontAlgn="base">
      <a:spcBef>
        <a:spcPct val="20000"/>
      </a:spcBef>
      <a:spcAft>
        <a:spcPct val="0"/>
      </a:spcAft>
      <a:buClr>
        <a:srgbClr val="A50021"/>
      </a:buClr>
      <a:buSzPct val="75000"/>
      <a:buFont typeface="Wingdings" pitchFamily="2" charset="2"/>
      <a:buChar char="n"/>
      <a:defRPr kumimoji="1"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l" rtl="0" fontAlgn="base">
      <a:spcBef>
        <a:spcPct val="20000"/>
      </a:spcBef>
      <a:spcAft>
        <a:spcPct val="0"/>
      </a:spcAft>
      <a:buClr>
        <a:srgbClr val="A50021"/>
      </a:buClr>
      <a:buSzPct val="75000"/>
      <a:buFont typeface="Wingdings" pitchFamily="2" charset="2"/>
      <a:buChar char="n"/>
      <a:defRPr kumimoji="1"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l" rtl="0" fontAlgn="base">
      <a:spcBef>
        <a:spcPct val="20000"/>
      </a:spcBef>
      <a:spcAft>
        <a:spcPct val="0"/>
      </a:spcAft>
      <a:buClr>
        <a:srgbClr val="A50021"/>
      </a:buClr>
      <a:buSzPct val="75000"/>
      <a:buFont typeface="Wingdings" pitchFamily="2" charset="2"/>
      <a:buChar char="n"/>
      <a:defRPr kumimoji="1"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l" rtl="0" fontAlgn="base">
      <a:spcBef>
        <a:spcPct val="20000"/>
      </a:spcBef>
      <a:spcAft>
        <a:spcPct val="0"/>
      </a:spcAft>
      <a:buClr>
        <a:srgbClr val="A50021"/>
      </a:buClr>
      <a:buSzPct val="75000"/>
      <a:buFont typeface="Wingdings" pitchFamily="2" charset="2"/>
      <a:buChar char="n"/>
      <a:defRPr kumimoji="1"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kumimoji="1"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kumimoji="1"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kumimoji="1"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kumimoji="1"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0426"/>
    <a:srgbClr val="F8D4DC"/>
    <a:srgbClr val="100E0C"/>
    <a:srgbClr val="F8EE90"/>
    <a:srgbClr val="F76778"/>
    <a:srgbClr val="D6EB0D"/>
    <a:srgbClr val="E9D40F"/>
    <a:srgbClr val="FCF7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-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Средний стиль 2 -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8B1032C-EA38-4F05-BA0D-38AFFFC7BED3}" styleName="Светлый стиль 3 - акцент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D113A9D2-9D6B-4929-AA2D-F23B5EE8CBE7}" styleName="Стиль из темы 2 - акцент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84E427A-3D55-4303-BF80-6455036E1DE7}" styleName="Стиль из темы 1 - акцент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AF606853-7671-496A-8E4F-DF71F8EC918B}" styleName="Темный стиль 1 — акцент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1828" autoAdjust="0"/>
    <p:restoredTop sz="99385" autoAdjust="0"/>
  </p:normalViewPr>
  <p:slideViewPr>
    <p:cSldViewPr>
      <p:cViewPr varScale="1">
        <p:scale>
          <a:sx n="109" d="100"/>
          <a:sy n="109" d="100"/>
        </p:scale>
        <p:origin x="582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61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kumimoji="0" sz="1200"/>
            </a:lvl1pPr>
          </a:lstStyle>
          <a:p>
            <a:endParaRPr lang="ru-RU" altLang="ru-RU"/>
          </a:p>
        </p:txBody>
      </p:sp>
      <p:sp>
        <p:nvSpPr>
          <p:cNvPr id="1986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kumimoji="0" sz="1200"/>
            </a:lvl1pPr>
          </a:lstStyle>
          <a:p>
            <a:endParaRPr lang="ru-RU" altLang="ru-RU"/>
          </a:p>
        </p:txBody>
      </p:sp>
      <p:sp>
        <p:nvSpPr>
          <p:cNvPr id="1986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986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Click to edit Master text styles</a:t>
            </a:r>
          </a:p>
          <a:p>
            <a:pPr lvl="1"/>
            <a:r>
              <a:rPr lang="ru-RU" altLang="ru-RU" smtClean="0"/>
              <a:t>Second level</a:t>
            </a:r>
          </a:p>
          <a:p>
            <a:pPr lvl="2"/>
            <a:r>
              <a:rPr lang="ru-RU" altLang="ru-RU" smtClean="0"/>
              <a:t>Third level</a:t>
            </a:r>
          </a:p>
          <a:p>
            <a:pPr lvl="3"/>
            <a:r>
              <a:rPr lang="ru-RU" altLang="ru-RU" smtClean="0"/>
              <a:t>Fourth level</a:t>
            </a:r>
          </a:p>
          <a:p>
            <a:pPr lvl="4"/>
            <a:r>
              <a:rPr lang="ru-RU" altLang="ru-RU" smtClean="0"/>
              <a:t>Fifth level</a:t>
            </a:r>
          </a:p>
        </p:txBody>
      </p:sp>
      <p:sp>
        <p:nvSpPr>
          <p:cNvPr id="1986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kumimoji="0" sz="1200"/>
            </a:lvl1pPr>
          </a:lstStyle>
          <a:p>
            <a:endParaRPr lang="ru-RU" altLang="ru-RU"/>
          </a:p>
        </p:txBody>
      </p:sp>
      <p:sp>
        <p:nvSpPr>
          <p:cNvPr id="1986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kumimoji="0" sz="1200"/>
            </a:lvl1pPr>
          </a:lstStyle>
          <a:p>
            <a:fld id="{79E2989F-E908-4574-A120-3D07ADD75B20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9302063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hidden">
          <a:xfrm>
            <a:off x="228600" y="3200400"/>
            <a:ext cx="8763000" cy="1341438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/>
          </a:p>
        </p:txBody>
      </p:sp>
      <p:pic>
        <p:nvPicPr>
          <p:cNvPr id="7171" name="Picture 3" descr="ANABNR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00" t="-1314" r="-2" b="-36961"/>
          <a:stretch>
            <a:fillRect/>
          </a:stretch>
        </p:blipFill>
        <p:spPr bwMode="auto">
          <a:xfrm>
            <a:off x="533400" y="3200400"/>
            <a:ext cx="8458200" cy="115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72" name="Rectangle 4"/>
          <p:cNvSpPr>
            <a:spLocks noChangeArrowheads="1"/>
          </p:cNvSpPr>
          <p:nvPr/>
        </p:nvSpPr>
        <p:spPr bwMode="hidden">
          <a:xfrm>
            <a:off x="795338" y="2895600"/>
            <a:ext cx="304800" cy="9906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1143000" y="19812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ru-RU" altLang="ru-RU" noProof="0" smtClean="0"/>
              <a:t>Образец заголовка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2038350" y="4351338"/>
            <a:ext cx="6400800" cy="1371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pPr lvl="0"/>
            <a:r>
              <a:rPr lang="ru-RU" altLang="ru-RU" noProof="0" smtClean="0"/>
              <a:t>Образец подзаголовка</a:t>
            </a:r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dt" sz="half" idx="2"/>
          </p:nvPr>
        </p:nvSpPr>
        <p:spPr>
          <a:xfrm>
            <a:off x="6858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7176" name="Rectangle 8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3246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7177" name="Rectangle 9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324600"/>
            <a:ext cx="1905000" cy="457200"/>
          </a:xfrm>
        </p:spPr>
        <p:txBody>
          <a:bodyPr/>
          <a:lstStyle>
            <a:lvl1pPr>
              <a:defRPr sz="1400"/>
            </a:lvl1pPr>
          </a:lstStyle>
          <a:p>
            <a:fld id="{81EFC4B3-51EB-4ADC-8F6C-7313D2AC0A08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CAB378-D130-421A-B08E-FD9A2F0A8266}" type="slidenum">
              <a:rPr lang="ru-RU" altLang="ru-RU"/>
              <a:pPr/>
              <a:t>‹#›</a:t>
            </a:fld>
            <a:endParaRPr lang="ru-RU" altLang="ru-RU" sz="1400"/>
          </a:p>
        </p:txBody>
      </p:sp>
    </p:spTree>
    <p:extLst>
      <p:ext uri="{BB962C8B-B14F-4D97-AF65-F5344CB8AC3E}">
        <p14:creationId xmlns:p14="http://schemas.microsoft.com/office/powerpoint/2010/main" val="960777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96100" y="838200"/>
            <a:ext cx="1943100" cy="537845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066800" y="838200"/>
            <a:ext cx="5676900" cy="5378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17935F-0DAA-439F-8736-4CCBED1FC21E}" type="slidenum">
              <a:rPr lang="ru-RU" altLang="ru-RU"/>
              <a:pPr/>
              <a:t>‹#›</a:t>
            </a:fld>
            <a:endParaRPr lang="ru-RU" altLang="ru-RU" sz="1400"/>
          </a:p>
        </p:txBody>
      </p:sp>
    </p:spTree>
    <p:extLst>
      <p:ext uri="{BB962C8B-B14F-4D97-AF65-F5344CB8AC3E}">
        <p14:creationId xmlns:p14="http://schemas.microsoft.com/office/powerpoint/2010/main" val="35340338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Заголовок и 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6800" y="838200"/>
            <a:ext cx="77724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аблица 2"/>
          <p:cNvSpPr>
            <a:spLocks noGrp="1"/>
          </p:cNvSpPr>
          <p:nvPr>
            <p:ph type="tbl" idx="1"/>
          </p:nvPr>
        </p:nvSpPr>
        <p:spPr>
          <a:xfrm>
            <a:off x="1066800" y="2101850"/>
            <a:ext cx="7772400" cy="4114800"/>
          </a:xfrm>
        </p:spPr>
        <p:txBody>
          <a:bodyPr/>
          <a:lstStyle/>
          <a:p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1066800" y="64135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429000" y="64135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229600" y="6413500"/>
            <a:ext cx="914400" cy="457200"/>
          </a:xfrm>
        </p:spPr>
        <p:txBody>
          <a:bodyPr/>
          <a:lstStyle>
            <a:lvl1pPr>
              <a:defRPr/>
            </a:lvl1pPr>
          </a:lstStyle>
          <a:p>
            <a:fld id="{6E4C3F08-28A2-4451-B512-48480F9D1F99}" type="slidenum">
              <a:rPr lang="ru-RU" altLang="ru-RU"/>
              <a:pPr/>
              <a:t>‹#›</a:t>
            </a:fld>
            <a:endParaRPr lang="ru-RU" altLang="ru-RU" sz="1400"/>
          </a:p>
        </p:txBody>
      </p:sp>
    </p:spTree>
    <p:extLst>
      <p:ext uri="{BB962C8B-B14F-4D97-AF65-F5344CB8AC3E}">
        <p14:creationId xmlns:p14="http://schemas.microsoft.com/office/powerpoint/2010/main" val="29061628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Заголовок, текст и карти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6800" y="838200"/>
            <a:ext cx="77724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1066800" y="2101850"/>
            <a:ext cx="3810000" cy="4114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Картинка 3"/>
          <p:cNvSpPr>
            <a:spLocks noGrp="1"/>
          </p:cNvSpPr>
          <p:nvPr>
            <p:ph type="clipArt" sz="half" idx="2"/>
          </p:nvPr>
        </p:nvSpPr>
        <p:spPr>
          <a:xfrm>
            <a:off x="5029200" y="2101850"/>
            <a:ext cx="3810000" cy="4114800"/>
          </a:xfrm>
        </p:spPr>
        <p:txBody>
          <a:bodyPr/>
          <a:lstStyle/>
          <a:p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1066800" y="64135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429000" y="64135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229600" y="6413500"/>
            <a:ext cx="914400" cy="457200"/>
          </a:xfrm>
        </p:spPr>
        <p:txBody>
          <a:bodyPr/>
          <a:lstStyle>
            <a:lvl1pPr>
              <a:defRPr/>
            </a:lvl1pPr>
          </a:lstStyle>
          <a:p>
            <a:fld id="{83A1A078-FA03-4EBD-94A7-A2364655993F}" type="slidenum">
              <a:rPr lang="ru-RU" altLang="ru-RU"/>
              <a:pPr/>
              <a:t>‹#›</a:t>
            </a:fld>
            <a:endParaRPr lang="ru-RU" altLang="ru-RU" sz="1400"/>
          </a:p>
        </p:txBody>
      </p:sp>
    </p:spTree>
    <p:extLst>
      <p:ext uri="{BB962C8B-B14F-4D97-AF65-F5344CB8AC3E}">
        <p14:creationId xmlns:p14="http://schemas.microsoft.com/office/powerpoint/2010/main" val="2290559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0FBF71-61D7-4F2E-8A56-D13E3E3504C4}" type="slidenum">
              <a:rPr lang="ru-RU" altLang="ru-RU"/>
              <a:pPr/>
              <a:t>‹#›</a:t>
            </a:fld>
            <a:endParaRPr lang="ru-RU" altLang="ru-RU" sz="1400"/>
          </a:p>
        </p:txBody>
      </p:sp>
    </p:spTree>
    <p:extLst>
      <p:ext uri="{BB962C8B-B14F-4D97-AF65-F5344CB8AC3E}">
        <p14:creationId xmlns:p14="http://schemas.microsoft.com/office/powerpoint/2010/main" val="2154615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EDABBB-6512-4067-A20B-C722DFA0E484}" type="slidenum">
              <a:rPr lang="ru-RU" altLang="ru-RU"/>
              <a:pPr/>
              <a:t>‹#›</a:t>
            </a:fld>
            <a:endParaRPr lang="ru-RU" altLang="ru-RU" sz="1400"/>
          </a:p>
        </p:txBody>
      </p:sp>
    </p:spTree>
    <p:extLst>
      <p:ext uri="{BB962C8B-B14F-4D97-AF65-F5344CB8AC3E}">
        <p14:creationId xmlns:p14="http://schemas.microsoft.com/office/powerpoint/2010/main" val="3976912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066800" y="210185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029200" y="210185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EF5C6F-19C6-4571-8201-80946B40DA49}" type="slidenum">
              <a:rPr lang="ru-RU" altLang="ru-RU"/>
              <a:pPr/>
              <a:t>‹#›</a:t>
            </a:fld>
            <a:endParaRPr lang="ru-RU" altLang="ru-RU" sz="1400"/>
          </a:p>
        </p:txBody>
      </p:sp>
    </p:spTree>
    <p:extLst>
      <p:ext uri="{BB962C8B-B14F-4D97-AF65-F5344CB8AC3E}">
        <p14:creationId xmlns:p14="http://schemas.microsoft.com/office/powerpoint/2010/main" val="2713521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FD4689-B876-4EF3-A7F2-0BA07A5E4713}" type="slidenum">
              <a:rPr lang="ru-RU" altLang="ru-RU"/>
              <a:pPr/>
              <a:t>‹#›</a:t>
            </a:fld>
            <a:endParaRPr lang="ru-RU" altLang="ru-RU" sz="1400"/>
          </a:p>
        </p:txBody>
      </p:sp>
    </p:spTree>
    <p:extLst>
      <p:ext uri="{BB962C8B-B14F-4D97-AF65-F5344CB8AC3E}">
        <p14:creationId xmlns:p14="http://schemas.microsoft.com/office/powerpoint/2010/main" val="2758971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859764-1438-4F2B-B807-66AFC6C3EC0B}" type="slidenum">
              <a:rPr lang="ru-RU" altLang="ru-RU"/>
              <a:pPr/>
              <a:t>‹#›</a:t>
            </a:fld>
            <a:endParaRPr lang="ru-RU" altLang="ru-RU" sz="1400"/>
          </a:p>
        </p:txBody>
      </p:sp>
    </p:spTree>
    <p:extLst>
      <p:ext uri="{BB962C8B-B14F-4D97-AF65-F5344CB8AC3E}">
        <p14:creationId xmlns:p14="http://schemas.microsoft.com/office/powerpoint/2010/main" val="4177598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DBBD24-55A3-467E-84D5-8BC7F1958B95}" type="slidenum">
              <a:rPr lang="ru-RU" altLang="ru-RU"/>
              <a:pPr/>
              <a:t>‹#›</a:t>
            </a:fld>
            <a:endParaRPr lang="ru-RU" altLang="ru-RU" sz="1400"/>
          </a:p>
        </p:txBody>
      </p:sp>
    </p:spTree>
    <p:extLst>
      <p:ext uri="{BB962C8B-B14F-4D97-AF65-F5344CB8AC3E}">
        <p14:creationId xmlns:p14="http://schemas.microsoft.com/office/powerpoint/2010/main" val="906417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340019-A25B-405D-A870-9A5B7813597E}" type="slidenum">
              <a:rPr lang="ru-RU" altLang="ru-RU"/>
              <a:pPr/>
              <a:t>‹#›</a:t>
            </a:fld>
            <a:endParaRPr lang="ru-RU" altLang="ru-RU" sz="1400"/>
          </a:p>
        </p:txBody>
      </p:sp>
    </p:spTree>
    <p:extLst>
      <p:ext uri="{BB962C8B-B14F-4D97-AF65-F5344CB8AC3E}">
        <p14:creationId xmlns:p14="http://schemas.microsoft.com/office/powerpoint/2010/main" val="2871666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ABBEC4-8F11-4C89-9225-D25B13CABA83}" type="slidenum">
              <a:rPr lang="ru-RU" altLang="ru-RU"/>
              <a:pPr/>
              <a:t>‹#›</a:t>
            </a:fld>
            <a:endParaRPr lang="ru-RU" altLang="ru-RU" sz="1400"/>
          </a:p>
        </p:txBody>
      </p:sp>
    </p:spTree>
    <p:extLst>
      <p:ext uri="{BB962C8B-B14F-4D97-AF65-F5344CB8AC3E}">
        <p14:creationId xmlns:p14="http://schemas.microsoft.com/office/powerpoint/2010/main" val="1334020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hidden">
          <a:xfrm>
            <a:off x="152400" y="0"/>
            <a:ext cx="1447800" cy="68580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/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hidden">
          <a:xfrm>
            <a:off x="1676400" y="0"/>
            <a:ext cx="7467600" cy="12192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/>
          </a:p>
        </p:txBody>
      </p:sp>
      <p:sp>
        <p:nvSpPr>
          <p:cNvPr id="6148" name="Rectangle 4" descr="Stationery"/>
          <p:cNvSpPr>
            <a:spLocks noChangeArrowheads="1"/>
          </p:cNvSpPr>
          <p:nvPr/>
        </p:nvSpPr>
        <p:spPr bwMode="auto">
          <a:xfrm>
            <a:off x="457200" y="0"/>
            <a:ext cx="1219200" cy="762000"/>
          </a:xfrm>
          <a:prstGeom prst="rect">
            <a:avLst/>
          </a:prstGeom>
          <a:blipFill dpi="0" rotWithShape="0">
            <a:blip r:embed="rId15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/>
          </a:p>
        </p:txBody>
      </p:sp>
      <p:sp>
        <p:nvSpPr>
          <p:cNvPr id="6149" name="Rectangle 5" descr="Stationery"/>
          <p:cNvSpPr>
            <a:spLocks noChangeArrowheads="1"/>
          </p:cNvSpPr>
          <p:nvPr/>
        </p:nvSpPr>
        <p:spPr bwMode="auto">
          <a:xfrm>
            <a:off x="0" y="0"/>
            <a:ext cx="457200" cy="6858000"/>
          </a:xfrm>
          <a:prstGeom prst="rect">
            <a:avLst/>
          </a:prstGeom>
          <a:blipFill dpi="0" rotWithShape="0">
            <a:blip r:embed="rId15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8382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заголовка</a:t>
            </a:r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66800" y="64135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kumimoji="0" sz="1400">
                <a:solidFill>
                  <a:schemeClr val="tx2"/>
                </a:solidFill>
              </a:defRPr>
            </a:lvl1pPr>
          </a:lstStyle>
          <a:p>
            <a:endParaRPr lang="ru-RU" altLang="ru-RU"/>
          </a:p>
        </p:txBody>
      </p:sp>
      <p:sp>
        <p:nvSpPr>
          <p:cNvPr id="6152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29000" y="64135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buSzTx/>
              <a:buFontTx/>
              <a:buNone/>
              <a:defRPr kumimoji="0" sz="1400">
                <a:solidFill>
                  <a:schemeClr val="tx2"/>
                </a:solidFill>
              </a:defRPr>
            </a:lvl1pPr>
          </a:lstStyle>
          <a:p>
            <a:endParaRPr lang="ru-RU" altLang="ru-RU"/>
          </a:p>
        </p:txBody>
      </p:sp>
      <p:pic>
        <p:nvPicPr>
          <p:cNvPr id="6153" name="Picture 9" descr="anabnr2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725" y="0"/>
            <a:ext cx="7915275" cy="754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54" name="Rectangle 10"/>
          <p:cNvSpPr>
            <a:spLocks noChangeArrowheads="1"/>
          </p:cNvSpPr>
          <p:nvPr/>
        </p:nvSpPr>
        <p:spPr bwMode="auto">
          <a:xfrm>
            <a:off x="304800" y="457200"/>
            <a:ext cx="2514600" cy="3048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/>
          </a:p>
        </p:txBody>
      </p:sp>
      <p:sp>
        <p:nvSpPr>
          <p:cNvPr id="615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29600" y="6413500"/>
            <a:ext cx="91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kumimoji="0" sz="2400">
                <a:solidFill>
                  <a:schemeClr val="tx2"/>
                </a:solidFill>
              </a:defRPr>
            </a:lvl1pPr>
          </a:lstStyle>
          <a:p>
            <a:fld id="{69C74184-92F9-4419-BB70-C6087659E60B}" type="slidenum">
              <a:rPr lang="ru-RU" altLang="ru-RU"/>
              <a:pPr/>
              <a:t>‹#›</a:t>
            </a:fld>
            <a:endParaRPr lang="ru-RU" altLang="ru-RU" sz="1400"/>
          </a:p>
        </p:txBody>
      </p:sp>
      <p:sp>
        <p:nvSpPr>
          <p:cNvPr id="6156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210185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</p:sldLayoutIdLst>
  <p:txStyles>
    <p:titleStyle>
      <a:lvl1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457200" indent="-457200" algn="l" rtl="0" fontAlgn="base">
        <a:spcBef>
          <a:spcPct val="20000"/>
        </a:spcBef>
        <a:spcAft>
          <a:spcPct val="0"/>
        </a:spcAft>
        <a:buClr>
          <a:srgbClr val="A50021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1027113" indent="-45561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370013" indent="-228600" algn="l" rtl="0" fontAlgn="base">
        <a:spcBef>
          <a:spcPct val="20000"/>
        </a:spcBef>
        <a:spcAft>
          <a:spcPct val="0"/>
        </a:spcAft>
        <a:buClr>
          <a:srgbClr val="666699"/>
        </a:buClr>
        <a:buSzPct val="7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712913" indent="-228600" algn="l" rtl="0" fontAlgn="base">
        <a:spcBef>
          <a:spcPct val="20000"/>
        </a:spcBef>
        <a:spcAft>
          <a:spcPct val="0"/>
        </a:spcAft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Заголовок 1"/>
          <p:cNvSpPr txBox="1">
            <a:spLocks/>
          </p:cNvSpPr>
          <p:nvPr/>
        </p:nvSpPr>
        <p:spPr>
          <a:xfrm>
            <a:off x="0" y="701874"/>
            <a:ext cx="914400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en-US" altLang="ru-RU" b="1" kern="0" dirty="0" smtClean="0"/>
              <a:t>VPN: </a:t>
            </a:r>
            <a:r>
              <a:rPr kumimoji="0" lang="ru-RU" altLang="ru-RU" b="1" kern="0" dirty="0" smtClean="0"/>
              <a:t>Виртуальные частные сети</a:t>
            </a:r>
            <a:endParaRPr kumimoji="0" lang="en-US" altLang="ru-RU" b="1" kern="0" dirty="0" smtClean="0"/>
          </a:p>
        </p:txBody>
      </p:sp>
      <p:pic>
        <p:nvPicPr>
          <p:cNvPr id="1026" name="Picture 2" descr="undefined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258"/>
          <a:stretch/>
        </p:blipFill>
        <p:spPr bwMode="auto">
          <a:xfrm>
            <a:off x="689984" y="1709986"/>
            <a:ext cx="8454016" cy="4945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9760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Заголовок 1"/>
          <p:cNvSpPr txBox="1">
            <a:spLocks/>
          </p:cNvSpPr>
          <p:nvPr/>
        </p:nvSpPr>
        <p:spPr>
          <a:xfrm>
            <a:off x="0" y="701874"/>
            <a:ext cx="914400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en-US" altLang="ru-RU" b="1" kern="0" dirty="0" smtClean="0"/>
              <a:t>VPN</a:t>
            </a:r>
            <a:endParaRPr kumimoji="0" lang="en-US" altLang="ru-RU" b="1" kern="0" dirty="0" smtClean="0"/>
          </a:p>
        </p:txBody>
      </p:sp>
      <p:sp>
        <p:nvSpPr>
          <p:cNvPr id="4" name="Прямоугольник 3"/>
          <p:cNvSpPr/>
          <p:nvPr/>
        </p:nvSpPr>
        <p:spPr>
          <a:xfrm>
            <a:off x="485292" y="1556792"/>
            <a:ext cx="8173416" cy="2603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b="1" dirty="0"/>
              <a:t>VPN</a:t>
            </a:r>
            <a:r>
              <a:rPr lang="ru-RU" sz="1600" dirty="0"/>
              <a:t> (англ. </a:t>
            </a:r>
            <a:r>
              <a:rPr lang="ru-RU" sz="1600" dirty="0" err="1"/>
              <a:t>virtual</a:t>
            </a:r>
            <a:r>
              <a:rPr lang="ru-RU" sz="1600" dirty="0"/>
              <a:t> </a:t>
            </a:r>
            <a:r>
              <a:rPr lang="ru-RU" sz="1600" dirty="0" err="1"/>
              <a:t>private</a:t>
            </a:r>
            <a:r>
              <a:rPr lang="ru-RU" sz="1600" dirty="0"/>
              <a:t> </a:t>
            </a:r>
            <a:r>
              <a:rPr lang="ru-RU" sz="1600" dirty="0" err="1"/>
              <a:t>network</a:t>
            </a:r>
            <a:r>
              <a:rPr lang="ru-RU" sz="1600" dirty="0"/>
              <a:t> — «виртуальная частная сеть») — обобщённое название технологий, позволяющих обеспечить одно или несколько сетевых соединений поверх чьей-либо другой </a:t>
            </a:r>
            <a:r>
              <a:rPr lang="ru-RU" sz="1600" dirty="0" smtClean="0"/>
              <a:t>сети. </a:t>
            </a:r>
            <a:r>
              <a:rPr lang="ru-RU" sz="1600" dirty="0"/>
              <a:t>Несмотря на то, что для коммуникации используются сети с меньшим или неизвестным уровнем доверия (например, публичные сети), уровень доверия к построенной логической сети не зависит от уровня доверия к базовым сетям благодаря использованию средств криптографии (шифрования, аутентификации, инфраструктуры открытых ключей, средств защиты от повторов и изменений передаваемых по логической сети сообщений).</a:t>
            </a:r>
          </a:p>
          <a:p>
            <a:pPr algn="just"/>
            <a:r>
              <a:rPr lang="ru-RU" sz="1600" dirty="0" smtClean="0"/>
              <a:t>В </a:t>
            </a:r>
            <a:r>
              <a:rPr lang="ru-RU" sz="1600" dirty="0"/>
              <a:t>зависимости от применяемых протоколов и назначения VPN может обеспечивать соединения трёх видов: узел-узел, узел-сеть и сеть-сеть.</a:t>
            </a:r>
            <a:endParaRPr lang="ru-RU" sz="1600" dirty="0"/>
          </a:p>
        </p:txBody>
      </p:sp>
      <p:pic>
        <p:nvPicPr>
          <p:cNvPr id="2050" name="Picture 2" descr="Что такое VPN на роутере и зачем он вам нужен? | FS сообщество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894149"/>
            <a:ext cx="6237153" cy="2996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3663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undefin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764704"/>
            <a:ext cx="6840760" cy="6005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0462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Заголовок 1"/>
          <p:cNvSpPr txBox="1">
            <a:spLocks/>
          </p:cNvSpPr>
          <p:nvPr/>
        </p:nvSpPr>
        <p:spPr>
          <a:xfrm>
            <a:off x="0" y="701874"/>
            <a:ext cx="914400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ru-RU" altLang="ru-RU" b="1" kern="0" dirty="0" smtClean="0"/>
              <a:t>Назначение </a:t>
            </a:r>
            <a:r>
              <a:rPr kumimoji="0" lang="en-US" altLang="ru-RU" b="1" kern="0" dirty="0" smtClean="0"/>
              <a:t>VPN</a:t>
            </a:r>
            <a:endParaRPr kumimoji="0" lang="en-US" altLang="ru-RU" b="1" kern="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35496" y="1412776"/>
            <a:ext cx="9108504" cy="54353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err="1" smtClean="0"/>
              <a:t>Intranet</a:t>
            </a:r>
            <a:r>
              <a:rPr lang="ru-RU" sz="1400" dirty="0" smtClean="0"/>
              <a:t> </a:t>
            </a:r>
            <a:r>
              <a:rPr lang="ru-RU" sz="1400" dirty="0"/>
              <a:t>VPN</a:t>
            </a:r>
          </a:p>
          <a:p>
            <a:pPr>
              <a:buNone/>
            </a:pPr>
            <a:r>
              <a:rPr lang="ru-RU" sz="1400" i="1" dirty="0"/>
              <a:t>Используется для объединения в единую защищённую сеть нескольких распределённых филиалов одной организации, обменивающихся данными по открытым каналам связи.</a:t>
            </a:r>
          </a:p>
          <a:p>
            <a:r>
              <a:rPr lang="ru-RU" sz="1400" dirty="0" err="1" smtClean="0"/>
              <a:t>Remote-access</a:t>
            </a:r>
            <a:r>
              <a:rPr lang="ru-RU" sz="1400" dirty="0" smtClean="0"/>
              <a:t> </a:t>
            </a:r>
            <a:r>
              <a:rPr lang="ru-RU" sz="1400" dirty="0"/>
              <a:t>VPN</a:t>
            </a:r>
          </a:p>
          <a:p>
            <a:pPr>
              <a:buNone/>
            </a:pPr>
            <a:r>
              <a:rPr lang="ru-RU" sz="1400" i="1" dirty="0"/>
              <a:t>Используется для создания защищённого канала между сегментом корпоративной сети (центральным офисом или филиалом) и одиночным пользователем, который, работая дома, подключается к корпоративным ресурсам с домашнего компьютера, корпоративного ноутбука, смартфона или интернет-киоска.</a:t>
            </a:r>
          </a:p>
          <a:p>
            <a:r>
              <a:rPr lang="ru-RU" sz="1400" dirty="0" err="1" smtClean="0"/>
              <a:t>Extranet</a:t>
            </a:r>
            <a:r>
              <a:rPr lang="ru-RU" sz="1400" dirty="0" smtClean="0"/>
              <a:t> </a:t>
            </a:r>
            <a:r>
              <a:rPr lang="ru-RU" sz="1400" dirty="0"/>
              <a:t>VPN</a:t>
            </a:r>
          </a:p>
          <a:p>
            <a:pPr>
              <a:buNone/>
            </a:pPr>
            <a:r>
              <a:rPr lang="ru-RU" sz="1400" i="1" dirty="0"/>
              <a:t>Используется для сетей, к которым подключаются «внешние» пользователи (например заказчики или клиенты). Уровень доверия к ним намного ниже, чем к сотрудникам компании, поэтому требуется обеспечение специальных «рубежей» защиты, предотвращающих или ограничивающих доступ последних к особо ценной, конфиденциальной информации.</a:t>
            </a:r>
          </a:p>
          <a:p>
            <a:r>
              <a:rPr lang="ru-RU" sz="1400" dirty="0" err="1" smtClean="0"/>
              <a:t>Internet</a:t>
            </a:r>
            <a:r>
              <a:rPr lang="ru-RU" sz="1400" dirty="0" smtClean="0"/>
              <a:t> </a:t>
            </a:r>
            <a:r>
              <a:rPr lang="ru-RU" sz="1400" dirty="0"/>
              <a:t>VPN</a:t>
            </a:r>
          </a:p>
          <a:p>
            <a:pPr>
              <a:buNone/>
            </a:pPr>
            <a:r>
              <a:rPr lang="ru-RU" sz="1400" i="1" dirty="0"/>
              <a:t>Используется провайдерами для предоставления доступа к интернету, обычно если по одному физическому каналу подключаются несколько пользователей</a:t>
            </a:r>
            <a:r>
              <a:rPr lang="ru-RU" sz="1400" i="1" dirty="0" smtClean="0"/>
              <a:t>.</a:t>
            </a:r>
            <a:endParaRPr lang="ru-RU" sz="1400" i="1" dirty="0"/>
          </a:p>
          <a:p>
            <a:r>
              <a:rPr lang="ru-RU" sz="1400" dirty="0" err="1" smtClean="0"/>
              <a:t>Client</a:t>
            </a:r>
            <a:r>
              <a:rPr lang="ru-RU" sz="1400" dirty="0" smtClean="0"/>
              <a:t>/</a:t>
            </a:r>
            <a:r>
              <a:rPr lang="ru-RU" sz="1400" dirty="0" err="1" smtClean="0"/>
              <a:t>server</a:t>
            </a:r>
            <a:r>
              <a:rPr lang="ru-RU" sz="1400" dirty="0" smtClean="0"/>
              <a:t> </a:t>
            </a:r>
            <a:r>
              <a:rPr lang="ru-RU" sz="1400" dirty="0"/>
              <a:t>VPN</a:t>
            </a:r>
          </a:p>
          <a:p>
            <a:pPr>
              <a:buNone/>
            </a:pPr>
            <a:r>
              <a:rPr lang="ru-RU" sz="1400" i="1" dirty="0"/>
              <a:t>Этот вариант обеспечивает защиту передаваемых данных между двумя узлами (не сетями) корпоративной сети. Особенность данного варианта в том, что VPN строится между узлами, находящимися, как правило, в одном сегменте сети, например, между рабочей станцией и сервером. Такая необходимость очень часто возникает в тех случаях, когда в одной физической сети необходимо создать несколько логических сетей. Например, когда надо разделить трафик между финансовым департаментом и отделом кадров, обращающихся к серверам, находящимся в одном физическом сегменте. Этот вариант похож на технологию VLAN, но вместо разделения трафика используется его шифрование.</a:t>
            </a:r>
          </a:p>
        </p:txBody>
      </p:sp>
    </p:spTree>
    <p:extLst>
      <p:ext uri="{BB962C8B-B14F-4D97-AF65-F5344CB8AC3E}">
        <p14:creationId xmlns:p14="http://schemas.microsoft.com/office/powerpoint/2010/main" val="2966992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Заголовок 1"/>
          <p:cNvSpPr txBox="1">
            <a:spLocks/>
          </p:cNvSpPr>
          <p:nvPr/>
        </p:nvSpPr>
        <p:spPr>
          <a:xfrm>
            <a:off x="0" y="701874"/>
            <a:ext cx="914400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en-US" altLang="ru-RU" b="1" kern="0" dirty="0" smtClean="0"/>
              <a:t>VPN</a:t>
            </a:r>
            <a:endParaRPr kumimoji="0" lang="en-US" altLang="ru-RU" b="1" kern="0" dirty="0" smtClean="0"/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0064269"/>
              </p:ext>
            </p:extLst>
          </p:nvPr>
        </p:nvGraphicFramePr>
        <p:xfrm>
          <a:off x="1259632" y="2492896"/>
          <a:ext cx="7620000" cy="3139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8093">
                  <a:extLst>
                    <a:ext uri="{9D8B030D-6E8A-4147-A177-3AD203B41FA5}">
                      <a16:colId xmlns:a16="http://schemas.microsoft.com/office/drawing/2014/main" val="2132210111"/>
                    </a:ext>
                  </a:extLst>
                </a:gridCol>
                <a:gridCol w="1498507">
                  <a:extLst>
                    <a:ext uri="{9D8B030D-6E8A-4147-A177-3AD203B41FA5}">
                      <a16:colId xmlns:a16="http://schemas.microsoft.com/office/drawing/2014/main" val="3232956101"/>
                    </a:ext>
                  </a:extLst>
                </a:gridCol>
                <a:gridCol w="4073400">
                  <a:extLst>
                    <a:ext uri="{9D8B030D-6E8A-4147-A177-3AD203B41FA5}">
                      <a16:colId xmlns:a16="http://schemas.microsoft.com/office/drawing/2014/main" val="32848804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Уровень</a:t>
                      </a:r>
                      <a:r>
                        <a:rPr lang="ru-RU" baseline="0" dirty="0" smtClean="0"/>
                        <a:t> </a:t>
                      </a:r>
                      <a:r>
                        <a:rPr lang="en-US" baseline="0" dirty="0" smtClean="0"/>
                        <a:t>OSI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Протокол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Свойства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7158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Прикладной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S/MIME</a:t>
                      </a:r>
                      <a:endParaRPr lang="ru-RU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ru-RU" dirty="0" smtClean="0"/>
                        <a:t>Непрозрачность</a:t>
                      </a:r>
                      <a:r>
                        <a:rPr lang="ru-RU" baseline="0" dirty="0" smtClean="0"/>
                        <a:t> для приложений</a:t>
                      </a:r>
                    </a:p>
                    <a:p>
                      <a:r>
                        <a:rPr lang="ru-RU" baseline="0" dirty="0" smtClean="0"/>
                        <a:t>Независимость от транспортной инфраструктуры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3633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Представление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 smtClean="0"/>
                        <a:t>SSL</a:t>
                      </a:r>
                      <a:r>
                        <a:rPr lang="en-US" baseline="0" dirty="0" smtClean="0"/>
                        <a:t> TLS</a:t>
                      </a:r>
                      <a:endParaRPr lang="ru-R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0168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Сеансовый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8779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Транспортный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3402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Сетевой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IPSec</a:t>
                      </a:r>
                      <a:endParaRPr lang="ru-RU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ru-RU" dirty="0" smtClean="0"/>
                        <a:t>Прозрачность для приложений</a:t>
                      </a:r>
                    </a:p>
                    <a:p>
                      <a:r>
                        <a:rPr lang="ru-RU" dirty="0" smtClean="0"/>
                        <a:t>Зависимость от транспортной инфраструктуры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9651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Канальный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PPTP</a:t>
                      </a:r>
                      <a:endParaRPr lang="ru-R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1340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Физический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36232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81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Заголовок 1"/>
          <p:cNvSpPr txBox="1">
            <a:spLocks/>
          </p:cNvSpPr>
          <p:nvPr/>
        </p:nvSpPr>
        <p:spPr>
          <a:xfrm>
            <a:off x="0" y="701874"/>
            <a:ext cx="914400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ru-RU" altLang="ru-RU" b="1" kern="0" dirty="0" err="1" smtClean="0"/>
              <a:t>Туннелирование</a:t>
            </a:r>
            <a:endParaRPr kumimoji="0" lang="en-US" altLang="ru-RU" b="1" kern="0" dirty="0" smtClean="0"/>
          </a:p>
        </p:txBody>
      </p:sp>
      <p:grpSp>
        <p:nvGrpSpPr>
          <p:cNvPr id="3" name="Группа 2"/>
          <p:cNvGrpSpPr/>
          <p:nvPr/>
        </p:nvGrpSpPr>
        <p:grpSpPr>
          <a:xfrm>
            <a:off x="683568" y="1988840"/>
            <a:ext cx="8287550" cy="4432771"/>
            <a:chOff x="840348" y="3089395"/>
            <a:chExt cx="7037703" cy="3764264"/>
          </a:xfrm>
        </p:grpSpPr>
        <p:pic>
          <p:nvPicPr>
            <p:cNvPr id="10" name="Рисунок 9"/>
            <p:cNvPicPr>
              <a:picLocks noChangeAspect="1"/>
            </p:cNvPicPr>
            <p:nvPr/>
          </p:nvPicPr>
          <p:blipFill rotWithShape="1">
            <a:blip r:embed="rId2"/>
            <a:srcRect l="12201" t="23001" r="12201" b="28400"/>
            <a:stretch/>
          </p:blipFill>
          <p:spPr>
            <a:xfrm>
              <a:off x="1067480" y="3638670"/>
              <a:ext cx="728268" cy="504185"/>
            </a:xfrm>
            <a:prstGeom prst="rect">
              <a:avLst/>
            </a:prstGeom>
          </p:spPr>
        </p:pic>
        <p:pic>
          <p:nvPicPr>
            <p:cNvPr id="11" name="Рисунок 10"/>
            <p:cNvPicPr>
              <a:picLocks noChangeAspect="1"/>
            </p:cNvPicPr>
            <p:nvPr/>
          </p:nvPicPr>
          <p:blipFill rotWithShape="1">
            <a:blip r:embed="rId3"/>
            <a:srcRect l="9292" t="23000" r="9294" b="31100"/>
            <a:stretch/>
          </p:blipFill>
          <p:spPr>
            <a:xfrm>
              <a:off x="2100294" y="3313699"/>
              <a:ext cx="625274" cy="379631"/>
            </a:xfrm>
            <a:prstGeom prst="rect">
              <a:avLst/>
            </a:prstGeom>
          </p:spPr>
        </p:pic>
        <p:pic>
          <p:nvPicPr>
            <p:cNvPr id="12" name="Рисунок 11"/>
            <p:cNvPicPr>
              <a:picLocks noChangeAspect="1"/>
            </p:cNvPicPr>
            <p:nvPr/>
          </p:nvPicPr>
          <p:blipFill rotWithShape="1">
            <a:blip r:embed="rId3"/>
            <a:srcRect l="9292" t="23000" r="9294" b="31100"/>
            <a:stretch/>
          </p:blipFill>
          <p:spPr>
            <a:xfrm>
              <a:off x="1771589" y="4237901"/>
              <a:ext cx="625274" cy="379631"/>
            </a:xfrm>
            <a:prstGeom prst="rect">
              <a:avLst/>
            </a:prstGeom>
          </p:spPr>
        </p:pic>
        <p:sp>
          <p:nvSpPr>
            <p:cNvPr id="13" name="Овал 12"/>
            <p:cNvSpPr/>
            <p:nvPr/>
          </p:nvSpPr>
          <p:spPr bwMode="auto">
            <a:xfrm>
              <a:off x="2725568" y="5030961"/>
              <a:ext cx="2284098" cy="1822698"/>
            </a:xfrm>
            <a:prstGeom prst="ellipse">
              <a:avLst/>
            </a:prstGeom>
            <a:noFill/>
            <a:ln w="952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0" numCol="1" rtlCol="0" anchor="t" anchorCtr="0" compatLnSpc="1">
              <a:prstTxWarp prst="textNoShape">
                <a:avLst/>
              </a:prstTxWarp>
            </a:bodyPr>
            <a:lstStyle/>
            <a:p>
              <a:pPr marL="457200" marR="0" indent="-4572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75000"/>
                <a:buFont typeface="Wingdings" pitchFamily="2" charset="2"/>
                <a:buChar char="n"/>
                <a:tabLst/>
              </a:pPr>
              <a:endParaRPr kumimoji="1" lang="ru-RU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" name="Овал 13"/>
            <p:cNvSpPr/>
            <p:nvPr/>
          </p:nvSpPr>
          <p:spPr bwMode="auto">
            <a:xfrm>
              <a:off x="5593953" y="3089395"/>
              <a:ext cx="2284098" cy="1822698"/>
            </a:xfrm>
            <a:prstGeom prst="ellipse">
              <a:avLst/>
            </a:prstGeom>
            <a:noFill/>
            <a:ln w="952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0" numCol="1" rtlCol="0" anchor="t" anchorCtr="0" compatLnSpc="1">
              <a:prstTxWarp prst="textNoShape">
                <a:avLst/>
              </a:prstTxWarp>
            </a:bodyPr>
            <a:lstStyle/>
            <a:p>
              <a:pPr marL="457200" marR="0" indent="-4572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75000"/>
                <a:buFont typeface="Wingdings" pitchFamily="2" charset="2"/>
                <a:buChar char="n"/>
                <a:tabLst/>
              </a:pPr>
              <a:endParaRPr kumimoji="1" lang="ru-RU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pic>
          <p:nvPicPr>
            <p:cNvPr id="15" name="Рисунок 14"/>
            <p:cNvPicPr>
              <a:picLocks noChangeAspect="1"/>
            </p:cNvPicPr>
            <p:nvPr/>
          </p:nvPicPr>
          <p:blipFill rotWithShape="1">
            <a:blip r:embed="rId3"/>
            <a:srcRect l="9292" t="23000" r="9294" b="31100"/>
            <a:stretch/>
          </p:blipFill>
          <p:spPr>
            <a:xfrm>
              <a:off x="2982164" y="5400988"/>
              <a:ext cx="625274" cy="379631"/>
            </a:xfrm>
            <a:prstGeom prst="rect">
              <a:avLst/>
            </a:prstGeom>
          </p:spPr>
        </p:pic>
        <p:pic>
          <p:nvPicPr>
            <p:cNvPr id="16" name="Рисунок 15"/>
            <p:cNvPicPr>
              <a:picLocks noChangeAspect="1"/>
            </p:cNvPicPr>
            <p:nvPr/>
          </p:nvPicPr>
          <p:blipFill rotWithShape="1">
            <a:blip r:embed="rId2"/>
            <a:srcRect l="12201" t="23001" r="12201" b="28400"/>
            <a:stretch/>
          </p:blipFill>
          <p:spPr>
            <a:xfrm>
              <a:off x="3743530" y="5270511"/>
              <a:ext cx="728268" cy="504185"/>
            </a:xfrm>
            <a:prstGeom prst="rect">
              <a:avLst/>
            </a:prstGeom>
          </p:spPr>
        </p:pic>
        <p:pic>
          <p:nvPicPr>
            <p:cNvPr id="17" name="Рисунок 16"/>
            <p:cNvPicPr>
              <a:picLocks noChangeAspect="1"/>
            </p:cNvPicPr>
            <p:nvPr/>
          </p:nvPicPr>
          <p:blipFill rotWithShape="1">
            <a:blip r:embed="rId2"/>
            <a:srcRect l="12201" t="23001" r="12201" b="28400"/>
            <a:stretch/>
          </p:blipFill>
          <p:spPr>
            <a:xfrm>
              <a:off x="3136344" y="6021113"/>
              <a:ext cx="728268" cy="504185"/>
            </a:xfrm>
            <a:prstGeom prst="rect">
              <a:avLst/>
            </a:prstGeom>
          </p:spPr>
        </p:pic>
        <p:pic>
          <p:nvPicPr>
            <p:cNvPr id="18" name="Рисунок 17"/>
            <p:cNvPicPr>
              <a:picLocks noChangeAspect="1"/>
            </p:cNvPicPr>
            <p:nvPr/>
          </p:nvPicPr>
          <p:blipFill rotWithShape="1">
            <a:blip r:embed="rId3"/>
            <a:srcRect l="9292" t="23000" r="9294" b="31100"/>
            <a:stretch/>
          </p:blipFill>
          <p:spPr>
            <a:xfrm>
              <a:off x="4138595" y="5983755"/>
              <a:ext cx="625274" cy="379631"/>
            </a:xfrm>
            <a:prstGeom prst="rect">
              <a:avLst/>
            </a:prstGeom>
          </p:spPr>
        </p:pic>
        <p:pic>
          <p:nvPicPr>
            <p:cNvPr id="20" name="Рисунок 19"/>
            <p:cNvPicPr>
              <a:picLocks noChangeAspect="1"/>
            </p:cNvPicPr>
            <p:nvPr/>
          </p:nvPicPr>
          <p:blipFill rotWithShape="1">
            <a:blip r:embed="rId3"/>
            <a:srcRect l="9292" t="23000" r="9294" b="31100"/>
            <a:stretch/>
          </p:blipFill>
          <p:spPr>
            <a:xfrm>
              <a:off x="5847742" y="3658497"/>
              <a:ext cx="625274" cy="379631"/>
            </a:xfrm>
            <a:prstGeom prst="rect">
              <a:avLst/>
            </a:prstGeom>
          </p:spPr>
        </p:pic>
        <p:pic>
          <p:nvPicPr>
            <p:cNvPr id="21" name="Рисунок 20"/>
            <p:cNvPicPr>
              <a:picLocks noChangeAspect="1"/>
            </p:cNvPicPr>
            <p:nvPr/>
          </p:nvPicPr>
          <p:blipFill rotWithShape="1">
            <a:blip r:embed="rId3"/>
            <a:srcRect l="9292" t="23000" r="9294" b="31100"/>
            <a:stretch/>
          </p:blipFill>
          <p:spPr>
            <a:xfrm>
              <a:off x="6659866" y="3224197"/>
              <a:ext cx="625274" cy="379631"/>
            </a:xfrm>
            <a:prstGeom prst="rect">
              <a:avLst/>
            </a:prstGeom>
          </p:spPr>
        </p:pic>
        <p:pic>
          <p:nvPicPr>
            <p:cNvPr id="22" name="Рисунок 21"/>
            <p:cNvPicPr>
              <a:picLocks noChangeAspect="1"/>
            </p:cNvPicPr>
            <p:nvPr/>
          </p:nvPicPr>
          <p:blipFill rotWithShape="1">
            <a:blip r:embed="rId3"/>
            <a:srcRect l="9292" t="23000" r="9294" b="31100"/>
            <a:stretch/>
          </p:blipFill>
          <p:spPr>
            <a:xfrm>
              <a:off x="7065927" y="3710178"/>
              <a:ext cx="625274" cy="379631"/>
            </a:xfrm>
            <a:prstGeom prst="rect">
              <a:avLst/>
            </a:prstGeom>
          </p:spPr>
        </p:pic>
        <p:pic>
          <p:nvPicPr>
            <p:cNvPr id="23" name="Рисунок 22"/>
            <p:cNvPicPr>
              <a:picLocks noChangeAspect="1"/>
            </p:cNvPicPr>
            <p:nvPr/>
          </p:nvPicPr>
          <p:blipFill rotWithShape="1">
            <a:blip r:embed="rId2"/>
            <a:srcRect l="12201" t="23001" r="12201" b="28400"/>
            <a:stretch/>
          </p:blipFill>
          <p:spPr>
            <a:xfrm>
              <a:off x="6371868" y="4195267"/>
              <a:ext cx="728268" cy="504185"/>
            </a:xfrm>
            <a:prstGeom prst="rect">
              <a:avLst/>
            </a:prstGeom>
          </p:spPr>
        </p:pic>
        <p:sp>
          <p:nvSpPr>
            <p:cNvPr id="24" name="Овал 23"/>
            <p:cNvSpPr/>
            <p:nvPr/>
          </p:nvSpPr>
          <p:spPr bwMode="auto">
            <a:xfrm>
              <a:off x="840348" y="3089395"/>
              <a:ext cx="2284098" cy="1822698"/>
            </a:xfrm>
            <a:prstGeom prst="ellipse">
              <a:avLst/>
            </a:prstGeom>
            <a:noFill/>
            <a:ln w="952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0" numCol="1" rtlCol="0" anchor="t" anchorCtr="0" compatLnSpc="1">
              <a:prstTxWarp prst="textNoShape">
                <a:avLst/>
              </a:prstTxWarp>
            </a:bodyPr>
            <a:lstStyle/>
            <a:p>
              <a:pPr marL="457200" marR="0" indent="-4572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75000"/>
                <a:buFont typeface="Wingdings" pitchFamily="2" charset="2"/>
                <a:buChar char="n"/>
                <a:tabLst/>
              </a:pPr>
              <a:endParaRPr kumimoji="1" lang="ru-RU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pic>
          <p:nvPicPr>
            <p:cNvPr id="25" name="Picture 12" descr="Router | Cisco Network Topology Icons 3015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7438" y="4740196"/>
              <a:ext cx="575208" cy="5752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12" descr="Router | Cisco Network Topology Icons 3015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4612" b="14794"/>
            <a:stretch/>
          </p:blipFill>
          <p:spPr bwMode="auto">
            <a:xfrm>
              <a:off x="2821414" y="3730325"/>
              <a:ext cx="575208" cy="4060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12" descr="Router | Cisco Network Topology Icons 3015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3141" b="16265"/>
            <a:stretch/>
          </p:blipFill>
          <p:spPr bwMode="auto">
            <a:xfrm>
              <a:off x="5246124" y="3663537"/>
              <a:ext cx="575208" cy="4060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32" name="Прямая соединительная линия 31"/>
          <p:cNvCxnSpPr>
            <a:stCxn id="26" idx="3"/>
            <a:endCxn id="27" idx="1"/>
          </p:cNvCxnSpPr>
          <p:nvPr/>
        </p:nvCxnSpPr>
        <p:spPr bwMode="auto">
          <a:xfrm flipV="1">
            <a:off x="3693819" y="2904034"/>
            <a:ext cx="2177960" cy="78649"/>
          </a:xfrm>
          <a:prstGeom prst="line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Прямая соединительная линия 33"/>
          <p:cNvCxnSpPr>
            <a:stCxn id="27" idx="2"/>
            <a:endCxn id="25" idx="3"/>
          </p:cNvCxnSpPr>
          <p:nvPr/>
        </p:nvCxnSpPr>
        <p:spPr bwMode="auto">
          <a:xfrm flipH="1">
            <a:off x="4619435" y="3143122"/>
            <a:ext cx="1591025" cy="1128371"/>
          </a:xfrm>
          <a:prstGeom prst="line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" name="Прямая соединительная линия 37"/>
          <p:cNvCxnSpPr>
            <a:stCxn id="25" idx="1"/>
            <a:endCxn id="26" idx="2"/>
          </p:cNvCxnSpPr>
          <p:nvPr/>
        </p:nvCxnSpPr>
        <p:spPr bwMode="auto">
          <a:xfrm flipH="1" flipV="1">
            <a:off x="3355139" y="3221771"/>
            <a:ext cx="586935" cy="1049722"/>
          </a:xfrm>
          <a:prstGeom prst="line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715605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Заголовок 1"/>
          <p:cNvSpPr txBox="1">
            <a:spLocks/>
          </p:cNvSpPr>
          <p:nvPr/>
        </p:nvSpPr>
        <p:spPr>
          <a:xfrm>
            <a:off x="0" y="701874"/>
            <a:ext cx="914400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ru-RU" altLang="ru-RU" b="1" kern="0" dirty="0" err="1" smtClean="0"/>
              <a:t>Туннелирование</a:t>
            </a:r>
            <a:endParaRPr kumimoji="0" lang="en-US" altLang="ru-RU" b="1" kern="0" dirty="0" smtClean="0"/>
          </a:p>
        </p:txBody>
      </p:sp>
      <p:grpSp>
        <p:nvGrpSpPr>
          <p:cNvPr id="3" name="Группа 2"/>
          <p:cNvGrpSpPr/>
          <p:nvPr/>
        </p:nvGrpSpPr>
        <p:grpSpPr>
          <a:xfrm>
            <a:off x="683568" y="1988840"/>
            <a:ext cx="8287550" cy="4432771"/>
            <a:chOff x="840348" y="3089395"/>
            <a:chExt cx="7037703" cy="3764264"/>
          </a:xfrm>
        </p:grpSpPr>
        <p:pic>
          <p:nvPicPr>
            <p:cNvPr id="4" name="Рисунок 3"/>
            <p:cNvPicPr>
              <a:picLocks noChangeAspect="1"/>
            </p:cNvPicPr>
            <p:nvPr/>
          </p:nvPicPr>
          <p:blipFill rotWithShape="1">
            <a:blip r:embed="rId2"/>
            <a:srcRect l="17118" t="30362" r="17280" b="31916"/>
            <a:stretch/>
          </p:blipFill>
          <p:spPr>
            <a:xfrm>
              <a:off x="3333138" y="3512107"/>
              <a:ext cx="2032440" cy="1168655"/>
            </a:xfrm>
            <a:prstGeom prst="rect">
              <a:avLst/>
            </a:prstGeom>
          </p:spPr>
        </p:pic>
        <p:pic>
          <p:nvPicPr>
            <p:cNvPr id="10" name="Рисунок 9"/>
            <p:cNvPicPr>
              <a:picLocks noChangeAspect="1"/>
            </p:cNvPicPr>
            <p:nvPr/>
          </p:nvPicPr>
          <p:blipFill rotWithShape="1">
            <a:blip r:embed="rId3"/>
            <a:srcRect l="12201" t="23001" r="12201" b="28400"/>
            <a:stretch/>
          </p:blipFill>
          <p:spPr>
            <a:xfrm>
              <a:off x="1067480" y="3638670"/>
              <a:ext cx="728268" cy="504185"/>
            </a:xfrm>
            <a:prstGeom prst="rect">
              <a:avLst/>
            </a:prstGeom>
          </p:spPr>
        </p:pic>
        <p:pic>
          <p:nvPicPr>
            <p:cNvPr id="11" name="Рисунок 10"/>
            <p:cNvPicPr>
              <a:picLocks noChangeAspect="1"/>
            </p:cNvPicPr>
            <p:nvPr/>
          </p:nvPicPr>
          <p:blipFill rotWithShape="1">
            <a:blip r:embed="rId4"/>
            <a:srcRect l="9292" t="23000" r="9294" b="31100"/>
            <a:stretch/>
          </p:blipFill>
          <p:spPr>
            <a:xfrm>
              <a:off x="2100294" y="3313699"/>
              <a:ext cx="625274" cy="379631"/>
            </a:xfrm>
            <a:prstGeom prst="rect">
              <a:avLst/>
            </a:prstGeom>
          </p:spPr>
        </p:pic>
        <p:pic>
          <p:nvPicPr>
            <p:cNvPr id="12" name="Рисунок 11"/>
            <p:cNvPicPr>
              <a:picLocks noChangeAspect="1"/>
            </p:cNvPicPr>
            <p:nvPr/>
          </p:nvPicPr>
          <p:blipFill rotWithShape="1">
            <a:blip r:embed="rId4"/>
            <a:srcRect l="9292" t="23000" r="9294" b="31100"/>
            <a:stretch/>
          </p:blipFill>
          <p:spPr>
            <a:xfrm>
              <a:off x="1771589" y="4237901"/>
              <a:ext cx="625274" cy="379631"/>
            </a:xfrm>
            <a:prstGeom prst="rect">
              <a:avLst/>
            </a:prstGeom>
          </p:spPr>
        </p:pic>
        <p:sp>
          <p:nvSpPr>
            <p:cNvPr id="13" name="Овал 12"/>
            <p:cNvSpPr/>
            <p:nvPr/>
          </p:nvSpPr>
          <p:spPr bwMode="auto">
            <a:xfrm>
              <a:off x="2725568" y="5030961"/>
              <a:ext cx="2284098" cy="1822698"/>
            </a:xfrm>
            <a:prstGeom prst="ellipse">
              <a:avLst/>
            </a:prstGeom>
            <a:noFill/>
            <a:ln w="952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0" numCol="1" rtlCol="0" anchor="t" anchorCtr="0" compatLnSpc="1">
              <a:prstTxWarp prst="textNoShape">
                <a:avLst/>
              </a:prstTxWarp>
            </a:bodyPr>
            <a:lstStyle/>
            <a:p>
              <a:pPr marL="457200" marR="0" indent="-4572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75000"/>
                <a:buFont typeface="Wingdings" pitchFamily="2" charset="2"/>
                <a:buChar char="n"/>
                <a:tabLst/>
              </a:pPr>
              <a:endParaRPr kumimoji="1" lang="ru-RU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" name="Овал 13"/>
            <p:cNvSpPr/>
            <p:nvPr/>
          </p:nvSpPr>
          <p:spPr bwMode="auto">
            <a:xfrm>
              <a:off x="5593953" y="3089395"/>
              <a:ext cx="2284098" cy="1822698"/>
            </a:xfrm>
            <a:prstGeom prst="ellipse">
              <a:avLst/>
            </a:prstGeom>
            <a:noFill/>
            <a:ln w="952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0" numCol="1" rtlCol="0" anchor="t" anchorCtr="0" compatLnSpc="1">
              <a:prstTxWarp prst="textNoShape">
                <a:avLst/>
              </a:prstTxWarp>
            </a:bodyPr>
            <a:lstStyle/>
            <a:p>
              <a:pPr marL="457200" marR="0" indent="-4572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75000"/>
                <a:buFont typeface="Wingdings" pitchFamily="2" charset="2"/>
                <a:buChar char="n"/>
                <a:tabLst/>
              </a:pPr>
              <a:endParaRPr kumimoji="1" lang="ru-RU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pic>
          <p:nvPicPr>
            <p:cNvPr id="15" name="Рисунок 14"/>
            <p:cNvPicPr>
              <a:picLocks noChangeAspect="1"/>
            </p:cNvPicPr>
            <p:nvPr/>
          </p:nvPicPr>
          <p:blipFill rotWithShape="1">
            <a:blip r:embed="rId4"/>
            <a:srcRect l="9292" t="23000" r="9294" b="31100"/>
            <a:stretch/>
          </p:blipFill>
          <p:spPr>
            <a:xfrm>
              <a:off x="2982164" y="5400988"/>
              <a:ext cx="625274" cy="379631"/>
            </a:xfrm>
            <a:prstGeom prst="rect">
              <a:avLst/>
            </a:prstGeom>
          </p:spPr>
        </p:pic>
        <p:pic>
          <p:nvPicPr>
            <p:cNvPr id="16" name="Рисунок 15"/>
            <p:cNvPicPr>
              <a:picLocks noChangeAspect="1"/>
            </p:cNvPicPr>
            <p:nvPr/>
          </p:nvPicPr>
          <p:blipFill rotWithShape="1">
            <a:blip r:embed="rId3"/>
            <a:srcRect l="12201" t="23001" r="12201" b="28400"/>
            <a:stretch/>
          </p:blipFill>
          <p:spPr>
            <a:xfrm>
              <a:off x="3743530" y="5270511"/>
              <a:ext cx="728268" cy="504185"/>
            </a:xfrm>
            <a:prstGeom prst="rect">
              <a:avLst/>
            </a:prstGeom>
          </p:spPr>
        </p:pic>
        <p:pic>
          <p:nvPicPr>
            <p:cNvPr id="17" name="Рисунок 16"/>
            <p:cNvPicPr>
              <a:picLocks noChangeAspect="1"/>
            </p:cNvPicPr>
            <p:nvPr/>
          </p:nvPicPr>
          <p:blipFill rotWithShape="1">
            <a:blip r:embed="rId3"/>
            <a:srcRect l="12201" t="23001" r="12201" b="28400"/>
            <a:stretch/>
          </p:blipFill>
          <p:spPr>
            <a:xfrm>
              <a:off x="3136344" y="6021113"/>
              <a:ext cx="728268" cy="504185"/>
            </a:xfrm>
            <a:prstGeom prst="rect">
              <a:avLst/>
            </a:prstGeom>
          </p:spPr>
        </p:pic>
        <p:pic>
          <p:nvPicPr>
            <p:cNvPr id="18" name="Рисунок 17"/>
            <p:cNvPicPr>
              <a:picLocks noChangeAspect="1"/>
            </p:cNvPicPr>
            <p:nvPr/>
          </p:nvPicPr>
          <p:blipFill rotWithShape="1">
            <a:blip r:embed="rId4"/>
            <a:srcRect l="9292" t="23000" r="9294" b="31100"/>
            <a:stretch/>
          </p:blipFill>
          <p:spPr>
            <a:xfrm>
              <a:off x="4138595" y="5983755"/>
              <a:ext cx="625274" cy="379631"/>
            </a:xfrm>
            <a:prstGeom prst="rect">
              <a:avLst/>
            </a:prstGeom>
          </p:spPr>
        </p:pic>
        <p:pic>
          <p:nvPicPr>
            <p:cNvPr id="20" name="Рисунок 19"/>
            <p:cNvPicPr>
              <a:picLocks noChangeAspect="1"/>
            </p:cNvPicPr>
            <p:nvPr/>
          </p:nvPicPr>
          <p:blipFill rotWithShape="1">
            <a:blip r:embed="rId4"/>
            <a:srcRect l="9292" t="23000" r="9294" b="31100"/>
            <a:stretch/>
          </p:blipFill>
          <p:spPr>
            <a:xfrm>
              <a:off x="5847742" y="3658497"/>
              <a:ext cx="625274" cy="379631"/>
            </a:xfrm>
            <a:prstGeom prst="rect">
              <a:avLst/>
            </a:prstGeom>
          </p:spPr>
        </p:pic>
        <p:pic>
          <p:nvPicPr>
            <p:cNvPr id="21" name="Рисунок 20"/>
            <p:cNvPicPr>
              <a:picLocks noChangeAspect="1"/>
            </p:cNvPicPr>
            <p:nvPr/>
          </p:nvPicPr>
          <p:blipFill rotWithShape="1">
            <a:blip r:embed="rId4"/>
            <a:srcRect l="9292" t="23000" r="9294" b="31100"/>
            <a:stretch/>
          </p:blipFill>
          <p:spPr>
            <a:xfrm>
              <a:off x="6659866" y="3224197"/>
              <a:ext cx="625274" cy="379631"/>
            </a:xfrm>
            <a:prstGeom prst="rect">
              <a:avLst/>
            </a:prstGeom>
          </p:spPr>
        </p:pic>
        <p:pic>
          <p:nvPicPr>
            <p:cNvPr id="22" name="Рисунок 21"/>
            <p:cNvPicPr>
              <a:picLocks noChangeAspect="1"/>
            </p:cNvPicPr>
            <p:nvPr/>
          </p:nvPicPr>
          <p:blipFill rotWithShape="1">
            <a:blip r:embed="rId4"/>
            <a:srcRect l="9292" t="23000" r="9294" b="31100"/>
            <a:stretch/>
          </p:blipFill>
          <p:spPr>
            <a:xfrm>
              <a:off x="7065927" y="3710178"/>
              <a:ext cx="625274" cy="379631"/>
            </a:xfrm>
            <a:prstGeom prst="rect">
              <a:avLst/>
            </a:prstGeom>
          </p:spPr>
        </p:pic>
        <p:pic>
          <p:nvPicPr>
            <p:cNvPr id="23" name="Рисунок 22"/>
            <p:cNvPicPr>
              <a:picLocks noChangeAspect="1"/>
            </p:cNvPicPr>
            <p:nvPr/>
          </p:nvPicPr>
          <p:blipFill rotWithShape="1">
            <a:blip r:embed="rId3"/>
            <a:srcRect l="12201" t="23001" r="12201" b="28400"/>
            <a:stretch/>
          </p:blipFill>
          <p:spPr>
            <a:xfrm>
              <a:off x="6371868" y="4195267"/>
              <a:ext cx="728268" cy="504185"/>
            </a:xfrm>
            <a:prstGeom prst="rect">
              <a:avLst/>
            </a:prstGeom>
          </p:spPr>
        </p:pic>
        <p:sp>
          <p:nvSpPr>
            <p:cNvPr id="24" name="Овал 23"/>
            <p:cNvSpPr/>
            <p:nvPr/>
          </p:nvSpPr>
          <p:spPr bwMode="auto">
            <a:xfrm>
              <a:off x="840348" y="3089395"/>
              <a:ext cx="2284098" cy="1822698"/>
            </a:xfrm>
            <a:prstGeom prst="ellipse">
              <a:avLst/>
            </a:prstGeom>
            <a:noFill/>
            <a:ln w="952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0" numCol="1" rtlCol="0" anchor="t" anchorCtr="0" compatLnSpc="1">
              <a:prstTxWarp prst="textNoShape">
                <a:avLst/>
              </a:prstTxWarp>
            </a:bodyPr>
            <a:lstStyle/>
            <a:p>
              <a:pPr marL="457200" marR="0" indent="-4572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75000"/>
                <a:buFont typeface="Wingdings" pitchFamily="2" charset="2"/>
                <a:buChar char="n"/>
                <a:tabLst/>
              </a:pPr>
              <a:endParaRPr kumimoji="1" lang="ru-RU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pic>
          <p:nvPicPr>
            <p:cNvPr id="25" name="Picture 12" descr="Router | Cisco Network Topology Icons 3015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7438" y="4740196"/>
              <a:ext cx="575208" cy="5752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12" descr="Router | Cisco Network Topology Icons 3015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4612" b="14794"/>
            <a:stretch/>
          </p:blipFill>
          <p:spPr bwMode="auto">
            <a:xfrm>
              <a:off x="2821414" y="3730325"/>
              <a:ext cx="575208" cy="4060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12" descr="Router | Cisco Network Topology Icons 3015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3141" b="16265"/>
            <a:stretch/>
          </p:blipFill>
          <p:spPr bwMode="auto">
            <a:xfrm>
              <a:off x="5246124" y="3663537"/>
              <a:ext cx="575208" cy="4060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" name="Стрелка вправо 6"/>
          <p:cNvSpPr/>
          <p:nvPr/>
        </p:nvSpPr>
        <p:spPr bwMode="auto">
          <a:xfrm rot="1594425">
            <a:off x="3688811" y="3060002"/>
            <a:ext cx="248255" cy="238123"/>
          </a:xfrm>
          <a:prstGeom prst="rightArrow">
            <a:avLst/>
          </a:prstGeom>
          <a:solidFill>
            <a:srgbClr val="7030A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buChar char="n"/>
              <a:tabLst/>
            </a:pPr>
            <a:endParaRPr kumimoji="1" lang="ru-RU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Стрелка вправо 27"/>
          <p:cNvSpPr/>
          <p:nvPr/>
        </p:nvSpPr>
        <p:spPr bwMode="auto">
          <a:xfrm rot="9053709">
            <a:off x="5635566" y="3037979"/>
            <a:ext cx="248255" cy="238123"/>
          </a:xfrm>
          <a:prstGeom prst="rightArrow">
            <a:avLst/>
          </a:prstGeom>
          <a:solidFill>
            <a:srgbClr val="7030A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buChar char="n"/>
              <a:tabLst/>
            </a:pPr>
            <a:endParaRPr kumimoji="1" lang="ru-RU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Стрелка вправо 28"/>
          <p:cNvSpPr/>
          <p:nvPr/>
        </p:nvSpPr>
        <p:spPr bwMode="auto">
          <a:xfrm rot="17016694">
            <a:off x="4266291" y="3763688"/>
            <a:ext cx="248255" cy="238123"/>
          </a:xfrm>
          <a:prstGeom prst="rightArrow">
            <a:avLst/>
          </a:prstGeom>
          <a:solidFill>
            <a:srgbClr val="7030A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buChar char="n"/>
              <a:tabLst/>
            </a:pPr>
            <a:endParaRPr kumimoji="1" lang="ru-RU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Полилиния 7"/>
          <p:cNvSpPr/>
          <p:nvPr/>
        </p:nvSpPr>
        <p:spPr bwMode="auto">
          <a:xfrm>
            <a:off x="3907765" y="3226281"/>
            <a:ext cx="470969" cy="526212"/>
          </a:xfrm>
          <a:custGeom>
            <a:avLst/>
            <a:gdLst>
              <a:gd name="connsiteX0" fmla="*/ 0 w 452422"/>
              <a:gd name="connsiteY0" fmla="*/ 5800 h 532011"/>
              <a:gd name="connsiteX1" fmla="*/ 396815 w 452422"/>
              <a:gd name="connsiteY1" fmla="*/ 74811 h 532011"/>
              <a:gd name="connsiteX2" fmla="*/ 439947 w 452422"/>
              <a:gd name="connsiteY2" fmla="*/ 532011 h 532011"/>
              <a:gd name="connsiteX0" fmla="*/ 0 w 443297"/>
              <a:gd name="connsiteY0" fmla="*/ 644 h 526855"/>
              <a:gd name="connsiteX1" fmla="*/ 345057 w 443297"/>
              <a:gd name="connsiteY1" fmla="*/ 173172 h 526855"/>
              <a:gd name="connsiteX2" fmla="*/ 439947 w 443297"/>
              <a:gd name="connsiteY2" fmla="*/ 526855 h 526855"/>
              <a:gd name="connsiteX0" fmla="*/ 0 w 445495"/>
              <a:gd name="connsiteY0" fmla="*/ 1438 h 527649"/>
              <a:gd name="connsiteX1" fmla="*/ 345057 w 445495"/>
              <a:gd name="connsiteY1" fmla="*/ 173966 h 527649"/>
              <a:gd name="connsiteX2" fmla="*/ 439947 w 445495"/>
              <a:gd name="connsiteY2" fmla="*/ 527649 h 527649"/>
              <a:gd name="connsiteX0" fmla="*/ 0 w 445495"/>
              <a:gd name="connsiteY0" fmla="*/ 769 h 526980"/>
              <a:gd name="connsiteX1" fmla="*/ 345057 w 445495"/>
              <a:gd name="connsiteY1" fmla="*/ 173297 h 526980"/>
              <a:gd name="connsiteX2" fmla="*/ 439947 w 445495"/>
              <a:gd name="connsiteY2" fmla="*/ 526980 h 526980"/>
              <a:gd name="connsiteX0" fmla="*/ 0 w 539328"/>
              <a:gd name="connsiteY0" fmla="*/ 692 h 518277"/>
              <a:gd name="connsiteX1" fmla="*/ 439947 w 539328"/>
              <a:gd name="connsiteY1" fmla="*/ 164594 h 518277"/>
              <a:gd name="connsiteX2" fmla="*/ 534837 w 539328"/>
              <a:gd name="connsiteY2" fmla="*/ 518277 h 518277"/>
              <a:gd name="connsiteX0" fmla="*/ 0 w 539328"/>
              <a:gd name="connsiteY0" fmla="*/ 0 h 517585"/>
              <a:gd name="connsiteX1" fmla="*/ 439947 w 539328"/>
              <a:gd name="connsiteY1" fmla="*/ 163902 h 517585"/>
              <a:gd name="connsiteX2" fmla="*/ 534837 w 539328"/>
              <a:gd name="connsiteY2" fmla="*/ 517585 h 517585"/>
              <a:gd name="connsiteX0" fmla="*/ 0 w 536656"/>
              <a:gd name="connsiteY0" fmla="*/ 0 h 517585"/>
              <a:gd name="connsiteX1" fmla="*/ 379562 w 536656"/>
              <a:gd name="connsiteY1" fmla="*/ 189782 h 517585"/>
              <a:gd name="connsiteX2" fmla="*/ 534837 w 536656"/>
              <a:gd name="connsiteY2" fmla="*/ 517585 h 517585"/>
              <a:gd name="connsiteX0" fmla="*/ 0 w 534837"/>
              <a:gd name="connsiteY0" fmla="*/ 0 h 517585"/>
              <a:gd name="connsiteX1" fmla="*/ 534837 w 534837"/>
              <a:gd name="connsiteY1" fmla="*/ 517585 h 517585"/>
              <a:gd name="connsiteX0" fmla="*/ 0 w 534837"/>
              <a:gd name="connsiteY0" fmla="*/ 0 h 517585"/>
              <a:gd name="connsiteX1" fmla="*/ 534837 w 534837"/>
              <a:gd name="connsiteY1" fmla="*/ 517585 h 517585"/>
              <a:gd name="connsiteX0" fmla="*/ 0 w 534837"/>
              <a:gd name="connsiteY0" fmla="*/ 0 h 517585"/>
              <a:gd name="connsiteX1" fmla="*/ 534837 w 534837"/>
              <a:gd name="connsiteY1" fmla="*/ 517585 h 517585"/>
              <a:gd name="connsiteX0" fmla="*/ 0 w 465826"/>
              <a:gd name="connsiteY0" fmla="*/ 0 h 526212"/>
              <a:gd name="connsiteX1" fmla="*/ 465826 w 465826"/>
              <a:gd name="connsiteY1" fmla="*/ 526212 h 526212"/>
              <a:gd name="connsiteX0" fmla="*/ 0 w 470969"/>
              <a:gd name="connsiteY0" fmla="*/ 0 h 526212"/>
              <a:gd name="connsiteX1" fmla="*/ 465826 w 470969"/>
              <a:gd name="connsiteY1" fmla="*/ 526212 h 526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70969" h="526212">
                <a:moveTo>
                  <a:pt x="0" y="0"/>
                </a:moveTo>
                <a:cubicBezTo>
                  <a:pt x="411192" y="163902"/>
                  <a:pt x="494581" y="276047"/>
                  <a:pt x="465826" y="526212"/>
                </a:cubicBezTo>
              </a:path>
            </a:pathLst>
          </a:custGeom>
          <a:noFill/>
          <a:ln w="38100" cap="flat" cmpd="sng" algn="ctr">
            <a:solidFill>
              <a:srgbClr val="FF0000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buChar char="n"/>
              <a:tabLst/>
            </a:pPr>
            <a:endParaRPr kumimoji="1" lang="ru-RU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Полилиния 29"/>
          <p:cNvSpPr/>
          <p:nvPr/>
        </p:nvSpPr>
        <p:spPr bwMode="auto">
          <a:xfrm rot="15828184">
            <a:off x="4832748" y="2893746"/>
            <a:ext cx="395056" cy="1177989"/>
          </a:xfrm>
          <a:custGeom>
            <a:avLst/>
            <a:gdLst>
              <a:gd name="connsiteX0" fmla="*/ 0 w 452422"/>
              <a:gd name="connsiteY0" fmla="*/ 5800 h 532011"/>
              <a:gd name="connsiteX1" fmla="*/ 396815 w 452422"/>
              <a:gd name="connsiteY1" fmla="*/ 74811 h 532011"/>
              <a:gd name="connsiteX2" fmla="*/ 439947 w 452422"/>
              <a:gd name="connsiteY2" fmla="*/ 532011 h 532011"/>
              <a:gd name="connsiteX0" fmla="*/ 0 w 443297"/>
              <a:gd name="connsiteY0" fmla="*/ 644 h 526855"/>
              <a:gd name="connsiteX1" fmla="*/ 345057 w 443297"/>
              <a:gd name="connsiteY1" fmla="*/ 173172 h 526855"/>
              <a:gd name="connsiteX2" fmla="*/ 439947 w 443297"/>
              <a:gd name="connsiteY2" fmla="*/ 526855 h 526855"/>
              <a:gd name="connsiteX0" fmla="*/ 0 w 445495"/>
              <a:gd name="connsiteY0" fmla="*/ 1438 h 527649"/>
              <a:gd name="connsiteX1" fmla="*/ 345057 w 445495"/>
              <a:gd name="connsiteY1" fmla="*/ 173966 h 527649"/>
              <a:gd name="connsiteX2" fmla="*/ 439947 w 445495"/>
              <a:gd name="connsiteY2" fmla="*/ 527649 h 527649"/>
              <a:gd name="connsiteX0" fmla="*/ 0 w 445495"/>
              <a:gd name="connsiteY0" fmla="*/ 769 h 526980"/>
              <a:gd name="connsiteX1" fmla="*/ 345057 w 445495"/>
              <a:gd name="connsiteY1" fmla="*/ 173297 h 526980"/>
              <a:gd name="connsiteX2" fmla="*/ 439947 w 445495"/>
              <a:gd name="connsiteY2" fmla="*/ 526980 h 526980"/>
              <a:gd name="connsiteX0" fmla="*/ 0 w 539328"/>
              <a:gd name="connsiteY0" fmla="*/ 692 h 518277"/>
              <a:gd name="connsiteX1" fmla="*/ 439947 w 539328"/>
              <a:gd name="connsiteY1" fmla="*/ 164594 h 518277"/>
              <a:gd name="connsiteX2" fmla="*/ 534837 w 539328"/>
              <a:gd name="connsiteY2" fmla="*/ 518277 h 518277"/>
              <a:gd name="connsiteX0" fmla="*/ 0 w 539328"/>
              <a:gd name="connsiteY0" fmla="*/ 0 h 517585"/>
              <a:gd name="connsiteX1" fmla="*/ 439947 w 539328"/>
              <a:gd name="connsiteY1" fmla="*/ 163902 h 517585"/>
              <a:gd name="connsiteX2" fmla="*/ 534837 w 539328"/>
              <a:gd name="connsiteY2" fmla="*/ 517585 h 517585"/>
              <a:gd name="connsiteX0" fmla="*/ 0 w 536656"/>
              <a:gd name="connsiteY0" fmla="*/ 0 h 517585"/>
              <a:gd name="connsiteX1" fmla="*/ 379562 w 536656"/>
              <a:gd name="connsiteY1" fmla="*/ 189782 h 517585"/>
              <a:gd name="connsiteX2" fmla="*/ 534837 w 536656"/>
              <a:gd name="connsiteY2" fmla="*/ 517585 h 517585"/>
              <a:gd name="connsiteX0" fmla="*/ 0 w 534837"/>
              <a:gd name="connsiteY0" fmla="*/ 0 h 517585"/>
              <a:gd name="connsiteX1" fmla="*/ 534837 w 534837"/>
              <a:gd name="connsiteY1" fmla="*/ 517585 h 517585"/>
              <a:gd name="connsiteX0" fmla="*/ 0 w 534837"/>
              <a:gd name="connsiteY0" fmla="*/ 0 h 517585"/>
              <a:gd name="connsiteX1" fmla="*/ 534837 w 534837"/>
              <a:gd name="connsiteY1" fmla="*/ 517585 h 517585"/>
              <a:gd name="connsiteX0" fmla="*/ 0 w 534837"/>
              <a:gd name="connsiteY0" fmla="*/ 0 h 517585"/>
              <a:gd name="connsiteX1" fmla="*/ 534837 w 534837"/>
              <a:gd name="connsiteY1" fmla="*/ 517585 h 517585"/>
              <a:gd name="connsiteX0" fmla="*/ 0 w 465826"/>
              <a:gd name="connsiteY0" fmla="*/ 0 h 526212"/>
              <a:gd name="connsiteX1" fmla="*/ 465826 w 465826"/>
              <a:gd name="connsiteY1" fmla="*/ 526212 h 526212"/>
              <a:gd name="connsiteX0" fmla="*/ 0 w 470969"/>
              <a:gd name="connsiteY0" fmla="*/ 0 h 526212"/>
              <a:gd name="connsiteX1" fmla="*/ 465826 w 470969"/>
              <a:gd name="connsiteY1" fmla="*/ 526212 h 526212"/>
              <a:gd name="connsiteX0" fmla="*/ 0 w 404515"/>
              <a:gd name="connsiteY0" fmla="*/ 0 h 1177989"/>
              <a:gd name="connsiteX1" fmla="*/ 395056 w 404515"/>
              <a:gd name="connsiteY1" fmla="*/ 1177989 h 1177989"/>
              <a:gd name="connsiteX0" fmla="*/ 0 w 400296"/>
              <a:gd name="connsiteY0" fmla="*/ 0 h 1177989"/>
              <a:gd name="connsiteX1" fmla="*/ 395056 w 400296"/>
              <a:gd name="connsiteY1" fmla="*/ 1177989 h 1177989"/>
              <a:gd name="connsiteX0" fmla="*/ 0 w 400296"/>
              <a:gd name="connsiteY0" fmla="*/ 0 h 1177989"/>
              <a:gd name="connsiteX1" fmla="*/ 395056 w 400296"/>
              <a:gd name="connsiteY1" fmla="*/ 1177989 h 1177989"/>
              <a:gd name="connsiteX0" fmla="*/ 0 w 395056"/>
              <a:gd name="connsiteY0" fmla="*/ 0 h 1177989"/>
              <a:gd name="connsiteX1" fmla="*/ 395056 w 395056"/>
              <a:gd name="connsiteY1" fmla="*/ 1177989 h 1177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95056" h="1177989">
                <a:moveTo>
                  <a:pt x="0" y="0"/>
                </a:moveTo>
                <a:cubicBezTo>
                  <a:pt x="339986" y="260296"/>
                  <a:pt x="379219" y="619283"/>
                  <a:pt x="395056" y="1177989"/>
                </a:cubicBezTo>
              </a:path>
            </a:pathLst>
          </a:custGeom>
          <a:noFill/>
          <a:ln w="38100" cap="flat" cmpd="sng" algn="ctr">
            <a:solidFill>
              <a:srgbClr val="FF0000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buChar char="n"/>
              <a:tabLst/>
            </a:pPr>
            <a:endParaRPr kumimoji="1" lang="ru-RU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Полилиния 30"/>
          <p:cNvSpPr/>
          <p:nvPr/>
        </p:nvSpPr>
        <p:spPr bwMode="auto">
          <a:xfrm rot="6366535">
            <a:off x="4537722" y="2378772"/>
            <a:ext cx="467219" cy="1552223"/>
          </a:xfrm>
          <a:custGeom>
            <a:avLst/>
            <a:gdLst>
              <a:gd name="connsiteX0" fmla="*/ 0 w 452422"/>
              <a:gd name="connsiteY0" fmla="*/ 5800 h 532011"/>
              <a:gd name="connsiteX1" fmla="*/ 396815 w 452422"/>
              <a:gd name="connsiteY1" fmla="*/ 74811 h 532011"/>
              <a:gd name="connsiteX2" fmla="*/ 439947 w 452422"/>
              <a:gd name="connsiteY2" fmla="*/ 532011 h 532011"/>
              <a:gd name="connsiteX0" fmla="*/ 0 w 443297"/>
              <a:gd name="connsiteY0" fmla="*/ 644 h 526855"/>
              <a:gd name="connsiteX1" fmla="*/ 345057 w 443297"/>
              <a:gd name="connsiteY1" fmla="*/ 173172 h 526855"/>
              <a:gd name="connsiteX2" fmla="*/ 439947 w 443297"/>
              <a:gd name="connsiteY2" fmla="*/ 526855 h 526855"/>
              <a:gd name="connsiteX0" fmla="*/ 0 w 445495"/>
              <a:gd name="connsiteY0" fmla="*/ 1438 h 527649"/>
              <a:gd name="connsiteX1" fmla="*/ 345057 w 445495"/>
              <a:gd name="connsiteY1" fmla="*/ 173966 h 527649"/>
              <a:gd name="connsiteX2" fmla="*/ 439947 w 445495"/>
              <a:gd name="connsiteY2" fmla="*/ 527649 h 527649"/>
              <a:gd name="connsiteX0" fmla="*/ 0 w 445495"/>
              <a:gd name="connsiteY0" fmla="*/ 769 h 526980"/>
              <a:gd name="connsiteX1" fmla="*/ 345057 w 445495"/>
              <a:gd name="connsiteY1" fmla="*/ 173297 h 526980"/>
              <a:gd name="connsiteX2" fmla="*/ 439947 w 445495"/>
              <a:gd name="connsiteY2" fmla="*/ 526980 h 526980"/>
              <a:gd name="connsiteX0" fmla="*/ 0 w 539328"/>
              <a:gd name="connsiteY0" fmla="*/ 692 h 518277"/>
              <a:gd name="connsiteX1" fmla="*/ 439947 w 539328"/>
              <a:gd name="connsiteY1" fmla="*/ 164594 h 518277"/>
              <a:gd name="connsiteX2" fmla="*/ 534837 w 539328"/>
              <a:gd name="connsiteY2" fmla="*/ 518277 h 518277"/>
              <a:gd name="connsiteX0" fmla="*/ 0 w 539328"/>
              <a:gd name="connsiteY0" fmla="*/ 0 h 517585"/>
              <a:gd name="connsiteX1" fmla="*/ 439947 w 539328"/>
              <a:gd name="connsiteY1" fmla="*/ 163902 h 517585"/>
              <a:gd name="connsiteX2" fmla="*/ 534837 w 539328"/>
              <a:gd name="connsiteY2" fmla="*/ 517585 h 517585"/>
              <a:gd name="connsiteX0" fmla="*/ 0 w 536656"/>
              <a:gd name="connsiteY0" fmla="*/ 0 h 517585"/>
              <a:gd name="connsiteX1" fmla="*/ 379562 w 536656"/>
              <a:gd name="connsiteY1" fmla="*/ 189782 h 517585"/>
              <a:gd name="connsiteX2" fmla="*/ 534837 w 536656"/>
              <a:gd name="connsiteY2" fmla="*/ 517585 h 517585"/>
              <a:gd name="connsiteX0" fmla="*/ 0 w 534837"/>
              <a:gd name="connsiteY0" fmla="*/ 0 h 517585"/>
              <a:gd name="connsiteX1" fmla="*/ 534837 w 534837"/>
              <a:gd name="connsiteY1" fmla="*/ 517585 h 517585"/>
              <a:gd name="connsiteX0" fmla="*/ 0 w 534837"/>
              <a:gd name="connsiteY0" fmla="*/ 0 h 517585"/>
              <a:gd name="connsiteX1" fmla="*/ 534837 w 534837"/>
              <a:gd name="connsiteY1" fmla="*/ 517585 h 517585"/>
              <a:gd name="connsiteX0" fmla="*/ 0 w 534837"/>
              <a:gd name="connsiteY0" fmla="*/ 0 h 517585"/>
              <a:gd name="connsiteX1" fmla="*/ 534837 w 534837"/>
              <a:gd name="connsiteY1" fmla="*/ 517585 h 517585"/>
              <a:gd name="connsiteX0" fmla="*/ 0 w 465826"/>
              <a:gd name="connsiteY0" fmla="*/ 0 h 526212"/>
              <a:gd name="connsiteX1" fmla="*/ 465826 w 465826"/>
              <a:gd name="connsiteY1" fmla="*/ 526212 h 526212"/>
              <a:gd name="connsiteX0" fmla="*/ 0 w 470969"/>
              <a:gd name="connsiteY0" fmla="*/ 0 h 526212"/>
              <a:gd name="connsiteX1" fmla="*/ 465826 w 470969"/>
              <a:gd name="connsiteY1" fmla="*/ 526212 h 526212"/>
              <a:gd name="connsiteX0" fmla="*/ 0 w 404515"/>
              <a:gd name="connsiteY0" fmla="*/ 0 h 1177989"/>
              <a:gd name="connsiteX1" fmla="*/ 395056 w 404515"/>
              <a:gd name="connsiteY1" fmla="*/ 1177989 h 1177989"/>
              <a:gd name="connsiteX0" fmla="*/ 0 w 400296"/>
              <a:gd name="connsiteY0" fmla="*/ 0 h 1177989"/>
              <a:gd name="connsiteX1" fmla="*/ 395056 w 400296"/>
              <a:gd name="connsiteY1" fmla="*/ 1177989 h 1177989"/>
              <a:gd name="connsiteX0" fmla="*/ 0 w 400296"/>
              <a:gd name="connsiteY0" fmla="*/ 0 h 1177989"/>
              <a:gd name="connsiteX1" fmla="*/ 395056 w 400296"/>
              <a:gd name="connsiteY1" fmla="*/ 1177989 h 1177989"/>
              <a:gd name="connsiteX0" fmla="*/ 0 w 395056"/>
              <a:gd name="connsiteY0" fmla="*/ 0 h 1177989"/>
              <a:gd name="connsiteX1" fmla="*/ 395056 w 395056"/>
              <a:gd name="connsiteY1" fmla="*/ 1177989 h 1177989"/>
              <a:gd name="connsiteX0" fmla="*/ 0 w 778473"/>
              <a:gd name="connsiteY0" fmla="*/ 0 h 1417436"/>
              <a:gd name="connsiteX1" fmla="*/ 778473 w 778473"/>
              <a:gd name="connsiteY1" fmla="*/ 1417436 h 1417436"/>
              <a:gd name="connsiteX0" fmla="*/ 0 w 469433"/>
              <a:gd name="connsiteY0" fmla="*/ 0 h 1497709"/>
              <a:gd name="connsiteX1" fmla="*/ 469433 w 469433"/>
              <a:gd name="connsiteY1" fmla="*/ 1497709 h 1497709"/>
              <a:gd name="connsiteX0" fmla="*/ 0 w 469433"/>
              <a:gd name="connsiteY0" fmla="*/ 0 h 1497709"/>
              <a:gd name="connsiteX1" fmla="*/ 469433 w 469433"/>
              <a:gd name="connsiteY1" fmla="*/ 1497709 h 1497709"/>
              <a:gd name="connsiteX0" fmla="*/ 0 w 467219"/>
              <a:gd name="connsiteY0" fmla="*/ 0 h 1552223"/>
              <a:gd name="connsiteX1" fmla="*/ 467219 w 467219"/>
              <a:gd name="connsiteY1" fmla="*/ 1552223 h 15522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67219" h="1552223">
                <a:moveTo>
                  <a:pt x="0" y="0"/>
                </a:moveTo>
                <a:cubicBezTo>
                  <a:pt x="303304" y="692901"/>
                  <a:pt x="451382" y="993517"/>
                  <a:pt x="467219" y="1552223"/>
                </a:cubicBezTo>
              </a:path>
            </a:pathLst>
          </a:custGeom>
          <a:noFill/>
          <a:ln w="38100" cap="flat" cmpd="sng" algn="ctr">
            <a:solidFill>
              <a:srgbClr val="FF0000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buChar char="n"/>
              <a:tabLst/>
            </a:pPr>
            <a:endParaRPr kumimoji="1" lang="ru-RU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8534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Заголовок 1"/>
          <p:cNvSpPr txBox="1">
            <a:spLocks/>
          </p:cNvSpPr>
          <p:nvPr/>
        </p:nvSpPr>
        <p:spPr>
          <a:xfrm>
            <a:off x="0" y="701874"/>
            <a:ext cx="914400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ru-RU" altLang="ru-RU" b="1" kern="0" dirty="0" err="1" smtClean="0"/>
              <a:t>Туннелирование</a:t>
            </a:r>
            <a:endParaRPr kumimoji="0" lang="en-US" altLang="ru-RU" b="1" kern="0" dirty="0" smtClean="0"/>
          </a:p>
        </p:txBody>
      </p:sp>
      <p:pic>
        <p:nvPicPr>
          <p:cNvPr id="5123" name="Picture 3" descr="Tunneling – What is Tunneling? - Computer Not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420888"/>
            <a:ext cx="8421271" cy="3312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9574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551" y="941823"/>
            <a:ext cx="8522449" cy="5688632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/>
          <a:srcRect l="8614" t="5216"/>
          <a:stretch/>
        </p:blipFill>
        <p:spPr>
          <a:xfrm>
            <a:off x="1979712" y="4328304"/>
            <a:ext cx="3096344" cy="212133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292081" y="4328304"/>
            <a:ext cx="37444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Шифрование</a:t>
            </a:r>
            <a:endParaRPr lang="en-US" sz="1600" dirty="0" smtClean="0"/>
          </a:p>
          <a:p>
            <a:pPr lvl="1"/>
            <a:r>
              <a:rPr lang="en-US" sz="1600" dirty="0" smtClean="0"/>
              <a:t>DES, 3DES, AES, Blowfish, IDEA,</a:t>
            </a:r>
            <a:r>
              <a:rPr lang="ru-RU" sz="1600" dirty="0"/>
              <a:t> ГОСТ 28147-89</a:t>
            </a:r>
            <a:r>
              <a:rPr lang="en-US" sz="1600" dirty="0" smtClean="0"/>
              <a:t> </a:t>
            </a:r>
            <a:endParaRPr lang="ru-RU" sz="1600" dirty="0" smtClean="0"/>
          </a:p>
          <a:p>
            <a:r>
              <a:rPr lang="ru-RU" sz="1600" dirty="0" smtClean="0"/>
              <a:t>ЭЦП</a:t>
            </a:r>
            <a:endParaRPr lang="en-US" sz="1600" dirty="0" smtClean="0"/>
          </a:p>
          <a:p>
            <a:pPr lvl="1"/>
            <a:r>
              <a:rPr lang="en-US" sz="1600" dirty="0" smtClean="0"/>
              <a:t>MD5, SHA-1/2/3, RIPEMD, </a:t>
            </a:r>
            <a:br>
              <a:rPr lang="en-US" sz="1600" dirty="0" smtClean="0"/>
            </a:br>
            <a:r>
              <a:rPr lang="ru-RU" sz="1600" dirty="0" smtClean="0"/>
              <a:t>ГОСТ </a:t>
            </a:r>
            <a:r>
              <a:rPr lang="ru-RU" sz="1600" dirty="0"/>
              <a:t>Р 34.11-94</a:t>
            </a:r>
          </a:p>
          <a:p>
            <a:r>
              <a:rPr lang="ru-RU" sz="1600" dirty="0" smtClean="0"/>
              <a:t>Сжатие</a:t>
            </a:r>
            <a:endParaRPr lang="en-US" sz="1600" dirty="0" smtClean="0"/>
          </a:p>
          <a:p>
            <a:endParaRPr lang="ru-RU" sz="1600" dirty="0"/>
          </a:p>
        </p:txBody>
      </p:sp>
      <p:sp>
        <p:nvSpPr>
          <p:cNvPr id="6" name="Стрелка вправо 5"/>
          <p:cNvSpPr/>
          <p:nvPr/>
        </p:nvSpPr>
        <p:spPr bwMode="auto">
          <a:xfrm>
            <a:off x="4799395" y="4986489"/>
            <a:ext cx="553321" cy="504056"/>
          </a:xfrm>
          <a:prstGeom prst="rightArrow">
            <a:avLst/>
          </a:prstGeom>
          <a:solidFill>
            <a:srgbClr val="FFFF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buChar char="n"/>
              <a:tabLst/>
            </a:pPr>
            <a:endParaRPr kumimoji="1" lang="ru-RU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0716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Природа">
  <a:themeElements>
    <a:clrScheme name="Природа 2">
      <a:dk1>
        <a:srgbClr val="5B5249"/>
      </a:dk1>
      <a:lt1>
        <a:srgbClr val="FFFFFF"/>
      </a:lt1>
      <a:dk2>
        <a:srgbClr val="2A3D7A"/>
      </a:dk2>
      <a:lt2>
        <a:srgbClr val="CEC8BA"/>
      </a:lt2>
      <a:accent1>
        <a:srgbClr val="C9DDF1"/>
      </a:accent1>
      <a:accent2>
        <a:srgbClr val="FAC164"/>
      </a:accent2>
      <a:accent3>
        <a:srgbClr val="FFFFFF"/>
      </a:accent3>
      <a:accent4>
        <a:srgbClr val="4C453D"/>
      </a:accent4>
      <a:accent5>
        <a:srgbClr val="E1EBF7"/>
      </a:accent5>
      <a:accent6>
        <a:srgbClr val="E3AF5A"/>
      </a:accent6>
      <a:hlink>
        <a:srgbClr val="B0AE6A"/>
      </a:hlink>
      <a:folHlink>
        <a:srgbClr val="C3E684"/>
      </a:folHlink>
    </a:clrScheme>
    <a:fontScheme name="Природа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0" numCol="1" anchor="t" anchorCtr="0" compatLnSpc="1">
        <a:prstTxWarp prst="textNoShape">
          <a:avLst/>
        </a:prstTxWarp>
      </a:bodyPr>
      <a:lstStyle>
        <a:defPPr marL="457200" marR="0" indent="-4572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A50021"/>
          </a:buClr>
          <a:buSzPct val="75000"/>
          <a:buFont typeface="Wingdings" pitchFamily="2" charset="2"/>
          <a:buChar char="n"/>
          <a:tabLst/>
          <a:defRPr kumimoji="1" lang="en-US" altLang="ru-RU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0" numCol="1" anchor="t" anchorCtr="0" compatLnSpc="1">
        <a:prstTxWarp prst="textNoShape">
          <a:avLst/>
        </a:prstTxWarp>
      </a:bodyPr>
      <a:lstStyle>
        <a:defPPr marL="457200" marR="0" indent="-4572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A50021"/>
          </a:buClr>
          <a:buSzPct val="75000"/>
          <a:buFont typeface="Wingdings" pitchFamily="2" charset="2"/>
          <a:buChar char="n"/>
          <a:tabLst/>
          <a:defRPr kumimoji="1" lang="en-US" altLang="ru-RU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Times New Roman" pitchFamily="18" charset="0"/>
          </a:defRPr>
        </a:defPPr>
      </a:lstStyle>
    </a:lnDef>
  </a:objectDefaults>
  <a:extraClrSchemeLst>
    <a:extraClrScheme>
      <a:clrScheme name="Природа 1">
        <a:dk1>
          <a:srgbClr val="666699"/>
        </a:dk1>
        <a:lt1>
          <a:srgbClr val="FFFFCC"/>
        </a:lt1>
        <a:dk2>
          <a:srgbClr val="687FCA"/>
        </a:dk2>
        <a:lt2>
          <a:srgbClr val="192449"/>
        </a:lt2>
        <a:accent1>
          <a:srgbClr val="C9DDF1"/>
        </a:accent1>
        <a:accent2>
          <a:srgbClr val="FAC164"/>
        </a:accent2>
        <a:accent3>
          <a:srgbClr val="B9C0E1"/>
        </a:accent3>
        <a:accent4>
          <a:srgbClr val="DADAAE"/>
        </a:accent4>
        <a:accent5>
          <a:srgbClr val="E1EBF7"/>
        </a:accent5>
        <a:accent6>
          <a:srgbClr val="E3AF5A"/>
        </a:accent6>
        <a:hlink>
          <a:srgbClr val="B0AE6A"/>
        </a:hlink>
        <a:folHlink>
          <a:srgbClr val="C3E68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ирода 2">
        <a:dk1>
          <a:srgbClr val="5B5249"/>
        </a:dk1>
        <a:lt1>
          <a:srgbClr val="FFFFFF"/>
        </a:lt1>
        <a:dk2>
          <a:srgbClr val="2A3D7A"/>
        </a:dk2>
        <a:lt2>
          <a:srgbClr val="CEC8BA"/>
        </a:lt2>
        <a:accent1>
          <a:srgbClr val="C9DDF1"/>
        </a:accent1>
        <a:accent2>
          <a:srgbClr val="FAC164"/>
        </a:accent2>
        <a:accent3>
          <a:srgbClr val="FFFFFF"/>
        </a:accent3>
        <a:accent4>
          <a:srgbClr val="4C453D"/>
        </a:accent4>
        <a:accent5>
          <a:srgbClr val="E1EBF7"/>
        </a:accent5>
        <a:accent6>
          <a:srgbClr val="E3AF5A"/>
        </a:accent6>
        <a:hlink>
          <a:srgbClr val="B0AE6A"/>
        </a:hlink>
        <a:folHlink>
          <a:srgbClr val="C3E68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рирода 3">
        <a:dk1>
          <a:srgbClr val="333333"/>
        </a:dk1>
        <a:lt1>
          <a:srgbClr val="FFFFFF"/>
        </a:lt1>
        <a:dk2>
          <a:srgbClr val="000000"/>
        </a:dk2>
        <a:lt2>
          <a:srgbClr val="DDDDDD"/>
        </a:lt2>
        <a:accent1>
          <a:srgbClr val="DDDDDD"/>
        </a:accent1>
        <a:accent2>
          <a:srgbClr val="B2B2B2"/>
        </a:accent2>
        <a:accent3>
          <a:srgbClr val="FFFFFF"/>
        </a:accent3>
        <a:accent4>
          <a:srgbClr val="2A2A2A"/>
        </a:accent4>
        <a:accent5>
          <a:srgbClr val="EBEBEB"/>
        </a:accent5>
        <a:accent6>
          <a:srgbClr val="A1A1A1"/>
        </a:accent6>
        <a:hlink>
          <a:srgbClr val="808080"/>
        </a:hlink>
        <a:folHlink>
          <a:srgbClr val="5F5F5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рирода 4">
        <a:dk1>
          <a:srgbClr val="8061A5"/>
        </a:dk1>
        <a:lt1>
          <a:srgbClr val="FFFFCC"/>
        </a:lt1>
        <a:dk2>
          <a:srgbClr val="967DB5"/>
        </a:dk2>
        <a:lt2>
          <a:srgbClr val="192449"/>
        </a:lt2>
        <a:accent1>
          <a:srgbClr val="D6C9F1"/>
        </a:accent1>
        <a:accent2>
          <a:srgbClr val="FAC164"/>
        </a:accent2>
        <a:accent3>
          <a:srgbClr val="C9BFD7"/>
        </a:accent3>
        <a:accent4>
          <a:srgbClr val="DADAAE"/>
        </a:accent4>
        <a:accent5>
          <a:srgbClr val="E8E1F7"/>
        </a:accent5>
        <a:accent6>
          <a:srgbClr val="E3AF5A"/>
        </a:accent6>
        <a:hlink>
          <a:srgbClr val="B0AE6A"/>
        </a:hlink>
        <a:folHlink>
          <a:srgbClr val="C3E68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ирода 5">
        <a:dk1>
          <a:srgbClr val="5B5249"/>
        </a:dk1>
        <a:lt1>
          <a:srgbClr val="FFFFFF"/>
        </a:lt1>
        <a:dk2>
          <a:srgbClr val="2A3D7A"/>
        </a:dk2>
        <a:lt2>
          <a:srgbClr val="CEC8BA"/>
        </a:lt2>
        <a:accent1>
          <a:srgbClr val="C9DDF1"/>
        </a:accent1>
        <a:accent2>
          <a:srgbClr val="FAC164"/>
        </a:accent2>
        <a:accent3>
          <a:srgbClr val="FFFFFF"/>
        </a:accent3>
        <a:accent4>
          <a:srgbClr val="4C453D"/>
        </a:accent4>
        <a:accent5>
          <a:srgbClr val="E1EBF7"/>
        </a:accent5>
        <a:accent6>
          <a:srgbClr val="E3AF5A"/>
        </a:accent6>
        <a:hlink>
          <a:srgbClr val="993333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Designs\Природа.pot</Template>
  <TotalTime>6442</TotalTime>
  <Words>413</Words>
  <Application>Microsoft Office PowerPoint</Application>
  <PresentationFormat>Экран (4:3)</PresentationFormat>
  <Paragraphs>42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Times New Roman</vt:lpstr>
      <vt:lpstr>Wingdings</vt:lpstr>
      <vt:lpstr>Природа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stas</dc:creator>
  <cp:lastModifiedBy>Уколов Станислав Сергеевич</cp:lastModifiedBy>
  <cp:revision>473</cp:revision>
  <dcterms:created xsi:type="dcterms:W3CDTF">1601-01-01T00:00:00Z</dcterms:created>
  <dcterms:modified xsi:type="dcterms:W3CDTF">2023-04-27T12:20:32Z</dcterms:modified>
</cp:coreProperties>
</file>