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0" autoAdjust="0"/>
    <p:restoredTop sz="93800" autoAdjust="0"/>
  </p:normalViewPr>
  <p:slideViewPr>
    <p:cSldViewPr>
      <p:cViewPr varScale="1">
        <p:scale>
          <a:sx n="107" d="100"/>
          <a:sy n="107" d="100"/>
        </p:scale>
        <p:origin x="14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422—437; (0.16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/ 0.4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.) (Scopus)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1789</TotalTime>
  <Words>4443</Words>
  <Application>Microsoft Office PowerPoint</Application>
  <PresentationFormat>Экран (4:3)</PresentationFormat>
  <Paragraphs>1062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274</cp:revision>
  <dcterms:created xsi:type="dcterms:W3CDTF">2016-05-25T08:56:41Z</dcterms:created>
  <dcterms:modified xsi:type="dcterms:W3CDTF">2022-02-21T16:15:03Z</dcterms:modified>
</cp:coreProperties>
</file>