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1600" dirty="0">
                    <a:effectLst/>
                    <a:ea typeface="Calibri" panose="020F0502020204030204" pitchFamily="34" charset="0"/>
                    <a:cs typeface="F"/>
                  </a:rPr>
                  <a:t> меньшего размера</a:t>
                </a:r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оценок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Vol. 10, No 1. — P.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Vol. 48, No 2. — P. 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P.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контуры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101910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также оценки решений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 размер задач маршрутизации, для которых могут быть найдены решения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1886</TotalTime>
  <Words>4427</Words>
  <Application>Microsoft Office PowerPoint</Application>
  <PresentationFormat>Экран (4:3)</PresentationFormat>
  <Paragraphs>1063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286</cp:revision>
  <dcterms:created xsi:type="dcterms:W3CDTF">2016-05-25T08:56:41Z</dcterms:created>
  <dcterms:modified xsi:type="dcterms:W3CDTF">2022-02-21T18:02:22Z</dcterms:modified>
</cp:coreProperties>
</file>