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78" r:id="rId4"/>
    <p:sldId id="281" r:id="rId5"/>
    <p:sldId id="282" r:id="rId6"/>
    <p:sldId id="283" r:id="rId7"/>
    <p:sldId id="284" r:id="rId8"/>
    <p:sldId id="260" r:id="rId9"/>
    <p:sldId id="277" r:id="rId10"/>
    <p:sldId id="261" r:id="rId11"/>
    <p:sldId id="285" r:id="rId12"/>
    <p:sldId id="279" r:id="rId13"/>
    <p:sldId id="288" r:id="rId14"/>
    <p:sldId id="289" r:id="rId15"/>
    <p:sldId id="290" r:id="rId16"/>
    <p:sldId id="294" r:id="rId17"/>
    <p:sldId id="295" r:id="rId18"/>
    <p:sldId id="292" r:id="rId19"/>
    <p:sldId id="296" r:id="rId20"/>
    <p:sldId id="297" r:id="rId21"/>
    <p:sldId id="298" r:id="rId22"/>
    <p:sldId id="263" r:id="rId23"/>
    <p:sldId id="264" r:id="rId24"/>
    <p:sldId id="267" r:id="rId25"/>
    <p:sldId id="266" r:id="rId26"/>
    <p:sldId id="268" r:id="rId27"/>
    <p:sldId id="269" r:id="rId28"/>
    <p:sldId id="274" r:id="rId29"/>
    <p:sldId id="299" r:id="rId30"/>
    <p:sldId id="300" r:id="rId31"/>
    <p:sldId id="276" r:id="rId32"/>
    <p:sldId id="259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80"/>
            <p14:sldId id="278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10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P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1600" dirty="0">
                    <a:effectLst/>
                    <a:ea typeface="Calibri" panose="020F0502020204030204" pitchFamily="34" charset="0"/>
                    <a:cs typeface="F"/>
                  </a:rPr>
                  <a:t> меньшего размера</a:t>
                </a:r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524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оценок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Vol. 10, No 1. — P.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524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разработки новых алгоритмов оптимальной маршрутизации инструмента машин листовой резки с ЧПУ и создания подсистемы САПР для автоматического проектирования управляющих программ вызвана следующими факторами: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Отсутствием эффективных оценок точности получаемых приближенных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расширении классов решаемых задач, как использующих дискретные модели, так и задач, использующих непрерывные модели оптимизации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эффективном решении задач маршрутизации большой размерности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Потребностью в сокращении сроков проектирования УП в </a:t>
            </a:r>
            <a:r>
              <a:rPr lang="en-US" sz="2400" dirty="0"/>
              <a:t>CAM </a:t>
            </a:r>
            <a:r>
              <a:rPr lang="ru-RU" sz="2400" dirty="0"/>
              <a:t>системах.  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Vol. 48, No 2. — P. 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P.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контуры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52000" y="1629000"/>
            <a:ext cx="864048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000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Алгоритм ветвей и границ для решения дискретной задачи </a:t>
            </a:r>
            <a:r>
              <a:rPr lang="en-US" sz="2000" dirty="0"/>
              <a:t>PCGTSP</a:t>
            </a:r>
            <a:r>
              <a:rPr lang="ru-RU" sz="2000" dirty="0"/>
              <a:t>, дающий также оценки решений</a:t>
            </a:r>
            <a:endParaRPr lang="en-US" sz="2000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Эвристика решения задачи </a:t>
            </a:r>
            <a:r>
              <a:rPr lang="en-US" sz="2000" dirty="0"/>
              <a:t>CCP </a:t>
            </a:r>
            <a:r>
              <a:rPr lang="ru-RU" sz="2000" dirty="0"/>
              <a:t>для непрерывной геометрической модели контуров деталей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Повышен размер задач маршрутизации, для которых могут быть найдены оптимальные и близкие к оптимальным решения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Разработано программное обеспечение, реализующее данные алгоритмы</a:t>
            </a:r>
            <a:endParaRPr lang="en-US" sz="2000" dirty="0"/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Программные модули интегрированы в САПР «Сириус» и «</a:t>
            </a:r>
            <a:r>
              <a:rPr lang="en-US" sz="2000" dirty="0"/>
              <a:t>T-Flex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для построения оптимальных маршрутов режущего инструмента машин листовой резки с ЧПУ в автоматическом режиме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612" y="0"/>
            <a:ext cx="2529388" cy="26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Впервые 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вложенности);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новые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адаптированы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935522"/>
            <a:ext cx="8640480" cy="548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Совместное использование дискретных и непрерывных моделей оптимизации позволяет уменьшить временные и стоимостные параметры маршрута инструмента (в некоторых случаях — до 10%) по сравнению с чисто дискретными моделями;</a:t>
            </a: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a typeface="Calibri" panose="020F0502020204030204" pitchFamily="34" charset="0"/>
              </a:rPr>
              <a:t>Разработанное программное обеспечение позволяет эффективно решать задачи большой размерности;</a:t>
            </a:r>
            <a:endParaRPr lang="ru-RU" sz="16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 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 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1947</TotalTime>
  <Words>4435</Words>
  <Application>Microsoft Office PowerPoint</Application>
  <PresentationFormat>Экран (4:3)</PresentationFormat>
  <Paragraphs>1062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290</cp:revision>
  <dcterms:created xsi:type="dcterms:W3CDTF">2016-05-25T08:56:41Z</dcterms:created>
  <dcterms:modified xsi:type="dcterms:W3CDTF">2022-02-22T06:16:21Z</dcterms:modified>
</cp:coreProperties>
</file>