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77" r:id="rId10"/>
    <p:sldId id="261" r:id="rId11"/>
    <p:sldId id="285" r:id="rId12"/>
    <p:sldId id="279" r:id="rId13"/>
    <p:sldId id="288" r:id="rId14"/>
    <p:sldId id="289" r:id="rId15"/>
    <p:sldId id="290" r:id="rId16"/>
    <p:sldId id="294" r:id="rId17"/>
    <p:sldId id="295" r:id="rId18"/>
    <p:sldId id="292" r:id="rId19"/>
    <p:sldId id="296" r:id="rId20"/>
    <p:sldId id="297" r:id="rId21"/>
    <p:sldId id="298" r:id="rId22"/>
    <p:sldId id="263" r:id="rId23"/>
    <p:sldId id="264" r:id="rId24"/>
    <p:sldId id="267" r:id="rId25"/>
    <p:sldId id="266" r:id="rId26"/>
    <p:sldId id="268" r:id="rId27"/>
    <p:sldId id="269" r:id="rId28"/>
    <p:sldId id="274" r:id="rId29"/>
    <p:sldId id="299" r:id="rId30"/>
    <p:sldId id="300" r:id="rId31"/>
    <p:sldId id="276" r:id="rId32"/>
    <p:sldId id="259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P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1600" dirty="0">
                    <a:effectLst/>
                    <a:ea typeface="Calibri" panose="020F0502020204030204" pitchFamily="34" charset="0"/>
                    <a:cs typeface="F"/>
                  </a:rPr>
                  <a:t> меньшего размера</a:t>
                </a:r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оценок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Vol. 10, No 1. — P.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Vol. 48, No 2. — P. 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P.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контуры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101910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также оценки решений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Повышен размер задач маршрутизации, для которых могут быть найдены решения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1931</TotalTime>
  <Words>4425</Words>
  <Application>Microsoft Office PowerPoint</Application>
  <PresentationFormat>Экран (4:3)</PresentationFormat>
  <Paragraphs>1062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287</cp:revision>
  <dcterms:created xsi:type="dcterms:W3CDTF">2016-05-25T08:56:41Z</dcterms:created>
  <dcterms:modified xsi:type="dcterms:W3CDTF">2022-02-22T06:00:32Z</dcterms:modified>
</cp:coreProperties>
</file>