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78" r:id="rId4"/>
    <p:sldId id="281" r:id="rId5"/>
    <p:sldId id="282" r:id="rId6"/>
    <p:sldId id="283" r:id="rId7"/>
    <p:sldId id="284" r:id="rId8"/>
    <p:sldId id="260" r:id="rId9"/>
    <p:sldId id="262" r:id="rId10"/>
    <p:sldId id="277" r:id="rId11"/>
    <p:sldId id="261" r:id="rId12"/>
    <p:sldId id="285" r:id="rId13"/>
    <p:sldId id="279" r:id="rId14"/>
    <p:sldId id="288" r:id="rId15"/>
    <p:sldId id="289" r:id="rId16"/>
    <p:sldId id="290" r:id="rId17"/>
    <p:sldId id="294" r:id="rId18"/>
    <p:sldId id="295" r:id="rId19"/>
    <p:sldId id="292" r:id="rId20"/>
    <p:sldId id="296" r:id="rId21"/>
    <p:sldId id="297" r:id="rId22"/>
    <p:sldId id="298" r:id="rId23"/>
    <p:sldId id="263" r:id="rId24"/>
    <p:sldId id="264" r:id="rId25"/>
    <p:sldId id="267" r:id="rId26"/>
    <p:sldId id="266" r:id="rId27"/>
    <p:sldId id="268" r:id="rId28"/>
    <p:sldId id="269" r:id="rId29"/>
    <p:sldId id="274" r:id="rId30"/>
    <p:sldId id="299" r:id="rId31"/>
    <p:sldId id="300" r:id="rId32"/>
    <p:sldId id="276" r:id="rId33"/>
    <p:sldId id="25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80"/>
            <p14:sldId id="278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8"/>
            <p14:sldId id="289"/>
            <p14:sldId id="290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 autoAdjust="0"/>
    <p:restoredTop sz="93800" autoAdjust="0"/>
  </p:normalViewPr>
  <p:slideViewPr>
    <p:cSldViewPr>
      <p:cViewPr varScale="1">
        <p:scale>
          <a:sx n="107" d="100"/>
          <a:sy n="107" d="100"/>
        </p:scale>
        <p:origin x="14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Системы автоматизации проектирования (промышленность)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C856D-0713-41E0-8419-C2A33F03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1269000"/>
            <a:ext cx="8817979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оценки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524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разработки новых алгоритмов оптимальной маршрутизации инструмента машин листовой резки с ЧПУ и создания подсистемы САПР для автоматического проектирования управляющих программ вызвана следующими факторами: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Отсутствием эффективных оценок точности получаемых приближенных решений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расширении классов решаемых задач, как использующих дискретные модели, так и задач, использующих непрерывные модели оптимизации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эффективном решении задач маршрутизации большой размерности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сокращении сроков проектирования УП в </a:t>
            </a:r>
            <a:r>
              <a:rPr lang="en-US" sz="2400" dirty="0"/>
              <a:t>CAM </a:t>
            </a:r>
            <a:r>
              <a:rPr lang="ru-RU" sz="2400" dirty="0"/>
              <a:t>системах.  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алгоритмов решения задачи оптимальной маршрутизации режущего инструмента и методик применения данных алгоритмов в САПР УП для машин фигурной листовой резки с ЧПУ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263767" y="3438174"/>
            <a:ext cx="86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точный алгоритм решения обобщённой задачи коммивояжера с ограничениями предшествования (</a:t>
            </a:r>
            <a:r>
              <a:rPr lang="en-US" dirty="0"/>
              <a:t>PCGTSP)</a:t>
            </a:r>
            <a:r>
              <a:rPr lang="ru-RU" dirty="0"/>
              <a:t>, позволяющий оценить качество решений на основе вычисления нижней оценки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эвристики поиска оптимального положения точек врезки в контура деталей и последовательности обхода контуров в процессе решения задач непрерывной резки </a:t>
            </a:r>
            <a:r>
              <a:rPr lang="en-US" dirty="0"/>
              <a:t>(CCP, SCCP)</a:t>
            </a: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реализующие эти алгоритмы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схемы информационного обмена и методику использования алгоритмов оптимальной маршрутизации режущего инструмента в </a:t>
            </a:r>
            <a:r>
              <a:rPr lang="en-US" dirty="0"/>
              <a:t>CAD/CAM-</a:t>
            </a:r>
            <a:r>
              <a:rPr lang="ru-RU" dirty="0"/>
              <a:t>системах при автоматическом проектировании управляющих программ машин листовой резки с ЧПУ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0" y="101910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также оценки решений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Повышен размер задач маршрутизации, для которых могут быть </a:t>
            </a:r>
            <a:r>
              <a:rPr lang="ru-RU" sz="2400"/>
              <a:t>найдены решения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4612" y="0"/>
            <a:ext cx="2529388" cy="26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935522"/>
            <a:ext cx="8640480" cy="58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Впервые разработан алгоритм ветвей и границ для обобщенной задачи коммивояжера с ограничениями предшествования PCGTSP, позволяющий строить нижние оценки для решений указанной задачи. Этот алгоритм способен находить точные решения для задач значительно большей размерности, чем известные алгоритмы (до ≈ 150 кластеров в зависимости от уровня вложенности), а также оценивать точность получаемых приближенных решений;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алгоритм поиска точек врезки в контуры, не использующий механизм дискретизации контуров, а также алгоритм выбора последовательности резки контуров на основе метода переменных окрестностей, совместно решающие задачи непрерывной резки CCP (</a:t>
            </a:r>
            <a:r>
              <a:rPr lang="en-US" sz="1400" dirty="0">
                <a:effectLst/>
                <a:ea typeface="Calibri" panose="020F0502020204030204" pitchFamily="34" charset="0"/>
              </a:rPr>
              <a:t>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 и SCCP (</a:t>
            </a:r>
            <a:r>
              <a:rPr lang="en-US" sz="1400" dirty="0">
                <a:effectLst/>
                <a:ea typeface="Calibri" panose="020F0502020204030204" pitchFamily="34" charset="0"/>
              </a:rPr>
              <a:t>Segment 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новые способы использования ограничений предшествования для уменьшения вычислительной сложности алгоритмов оптимальной маршрутизации, как в моделях дискретной, так и непрерывной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Разработанные вычислительные оптимизационные алгоритмы вместе с другими алгоритмами и математическими моделями, применяемыми в созданной подсистеме САПР для автоматического проектирования инструмента машин листовой резки, адаптированы при решении различных классов задач оптимальной маршрутизации, включая задачи обобщенной сегментной резки (</a:t>
            </a:r>
            <a:r>
              <a:rPr lang="en-US" sz="1400" dirty="0">
                <a:effectLst/>
                <a:ea typeface="Calibri" panose="020F0502020204030204" pitchFamily="34" charset="0"/>
              </a:rPr>
              <a:t>Generalized SCCP</a:t>
            </a:r>
            <a:r>
              <a:rPr lang="ru-RU" sz="1400" dirty="0">
                <a:effectLst/>
                <a:ea typeface="Calibri" panose="020F0502020204030204" pitchFamily="34" charset="0"/>
              </a:rPr>
              <a:t>) и интегрированную задачу раскроя и маршрутизации (</a:t>
            </a:r>
            <a:r>
              <a:rPr lang="en-US" sz="1400" dirty="0">
                <a:effectLst/>
                <a:ea typeface="Calibri" panose="020F0502020204030204" pitchFamily="34" charset="0"/>
              </a:rPr>
              <a:t>Integrated Nesting and Routing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935522"/>
            <a:ext cx="8640480" cy="548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алгоритмы могут применяться для проектирования маршрута инструмента машин листовой резки с ЧПУ в автоматическом режиме, в том числе и при применении нестандартных техник резки;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Совместное использование дискретных и непрерывных моделей оптимизации позволяет уменьшить временные и стоимостные параметры маршрута инструмента (в некоторых случаях — до 10%) по сравнению с чисто дискретными моделями;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a typeface="Calibri" panose="020F0502020204030204" pitchFamily="34" charset="0"/>
              </a:rPr>
              <a:t>Разработанное программное обеспечение позволяет эффективно решать задачи большой размерности;</a:t>
            </a:r>
            <a:endParaRPr lang="ru-RU" sz="16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схемы информационного обмена, форматы файлов и методика использования алгоритмов оптимальной маршрутизации инструмента позволяют интегрировать разработанное программное обеспечение в существующие российские САПР «Сириус» и «T-Flex», а также обеспечивают эффективное тестирование новых оптимизационных алгоритмов.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Результаты исследований используются в образовательном процессе ФГАОУ ВО «Уральский федеральный университет имени первого Президента России Б. Н. Ельцина».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Петунин А. А. Новый алгоритм построения кратчайшего пути обхода конечного множества непересекающихся контуров на плоскости / А. А. Петунин, Е. Г. Полищук, </a:t>
            </a:r>
            <a:r>
              <a:rPr lang="ru-RU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С. С. Уколов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Известия ЮФУ. Технические науки. — 2021. — № 1. — С. 149—164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Khachay M. Problem-Specific Branch-and-Bound Algorithms for the Precedence Constrained Generalized Traveling Salesman Problem / M. Khachay,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</a:t>
            </a: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 // Optimization and Applications. Т. 13078 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N.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Olenev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[и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др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.]. — Springer Nature Switzerland AG, 2021. — P. 136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148. — (Lecture Notes in Computer Science)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Library of Sample Image Instances for the Cutting Path Problem / A. Petunin,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Khalyavka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M. Khachay, A.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Kudriavtsev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Chentsov, E.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Pattern Recognition. ICPR International Workshops and Challenges, 2021, Proceedings. — Berlin, Germany : Springer, 2021. — P. 227—233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 Novel Algorithm for Construction of the Shortest Path Between a Finite Set of Nonintersecting Contours on the Plane / A. Petunin, E.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Advances in Optimization and Applications. — Cham, Switzerland : Springer, 2021. — P. 70—83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Optimum routing algorithms for control programs design in the CAM systems for CNC sheet cutting machines / A. A. Petunin, P. A. Chentsov, E. G.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Martynov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Proceedings of the X All-Russian Conference «Actual Problems of Applied Mathematics and Mechanics» with International Participation, Dedicated to the Memory of Academician A.F.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Sidorov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and 100th Anniversary of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UrFU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AFSID-2020. — American Institute of Physics Inc., 2020. — P. 020005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On the new Algorithm for Solving Continuous Cutting Problem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IFACPapersOnLine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— 2019. — V. 52, № 13. — P. 2320—2325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The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termal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deformation reducing in sheet metal at manufacturing parts by CNC cutting machines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Polyshuk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I.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IOP Publishing. — 2019. — V. 613. — P. 012041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A. A Cost Minimizing at Laser Cutting of Sheet Parts on CNC Machines /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Mathematical Optimization Theory and Operations Research. — Cham, Switzerland : Springer, 2019. — P. 422—437; (0.16 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л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/ 0.4 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л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.) (Scopus)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About some types of constraints in problems of routing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G. Chentsov, P. 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AIP Conference Proceedings. — 2016. — V. 1789, № 1. — P. 060002</a:t>
            </a:r>
            <a:endParaRPr lang="ru-RU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Маршрут резки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6AFC22F-D9C6-4245-87EE-49A0B704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30" y="1269000"/>
            <a:ext cx="8454139" cy="47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1793</TotalTime>
  <Words>4447</Words>
  <Application>Microsoft Office PowerPoint</Application>
  <PresentationFormat>Экран (4:3)</PresentationFormat>
  <Paragraphs>1063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275</cp:revision>
  <dcterms:created xsi:type="dcterms:W3CDTF">2016-05-25T08:56:41Z</dcterms:created>
  <dcterms:modified xsi:type="dcterms:W3CDTF">2022-02-21T16:20:19Z</dcterms:modified>
</cp:coreProperties>
</file>