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решения задачи </a:t>
            </a:r>
            <a:r>
              <a:rPr lang="en-US" dirty="0"/>
              <a:t>PCGTSP,</a:t>
            </a:r>
          </a:p>
          <a:p>
            <a:r>
              <a:rPr lang="ru-RU" dirty="0"/>
              <a:t>найденный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234</Words>
  <Application>Microsoft Office PowerPoint</Application>
  <PresentationFormat>Широкоэкранный</PresentationFormat>
  <Paragraphs>30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8</cp:revision>
  <dcterms:created xsi:type="dcterms:W3CDTF">2021-09-18T13:17:47Z</dcterms:created>
  <dcterms:modified xsi:type="dcterms:W3CDTF">2021-09-18T14:08:58Z</dcterms:modified>
</cp:coreProperties>
</file>