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𝑔𝑎𝑝</m:t>
                      </m:r>
                      <m:r>
                        <a:rPr lang="ru-RU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𝑈𝐵</m:t>
                          </m:r>
                          <m:r>
                            <a:rPr lang="ru-RU" i="1"/>
                            <m:t>−</m:t>
                          </m:r>
                          <m:r>
                            <a:rPr lang="ru-RU" i="1"/>
                            <m:t>𝐿𝐵</m:t>
                          </m:r>
                        </m:num>
                        <m:den>
                          <m:r>
                            <a:rPr lang="ru-RU" i="1"/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</a:t>
            </a:r>
            <a:r>
              <a:rPr lang="ru-RU"/>
              <a:t>и Карпа) </a:t>
            </a:r>
            <a:r>
              <a:rPr lang="ru-RU" dirty="0"/>
              <a:t>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,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𝑘</m:t>
                                  </m:r>
                                </m:sub>
                              </m:sSub>
                              <m:r>
                                <a:rPr lang="ru-RU"/>
                                <m:t>∉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∪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)+</m:t>
                          </m:r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/>
                      <m:t>≈1</m:t>
                    </m:r>
                    <m:r>
                      <a:rPr lang="ru-RU"/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/>
                <a:endParaRPr lang="ru-RU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9763130" y="0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1853</Words>
  <Application>Microsoft Office PowerPoint</Application>
  <PresentationFormat>Широкоэкранный</PresentationFormat>
  <Paragraphs>735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40</cp:revision>
  <dcterms:created xsi:type="dcterms:W3CDTF">2021-09-18T13:17:47Z</dcterms:created>
  <dcterms:modified xsi:type="dcterms:W3CDTF">2021-09-23T11:55:49Z</dcterms:modified>
</cp:coreProperties>
</file>