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76" r:id="rId6"/>
    <p:sldId id="258" r:id="rId7"/>
    <p:sldId id="257" r:id="rId8"/>
    <p:sldId id="259" r:id="rId9"/>
    <p:sldId id="260" r:id="rId10"/>
    <p:sldId id="261" r:id="rId11"/>
    <p:sldId id="277" r:id="rId12"/>
    <p:sldId id="263" r:id="rId13"/>
    <p:sldId id="271" r:id="rId14"/>
    <p:sldId id="262" r:id="rId15"/>
    <p:sldId id="272" r:id="rId16"/>
    <p:sldId id="264" r:id="rId17"/>
    <p:sldId id="266" r:id="rId18"/>
    <p:sldId id="267" r:id="rId19"/>
    <p:sldId id="274" r:id="rId20"/>
    <p:sldId id="275" r:id="rId21"/>
    <p:sldId id="269" r:id="rId22"/>
    <p:sldId id="273" r:id="rId23"/>
    <p:sldId id="265" r:id="rId24"/>
    <p:sldId id="268" r:id="rId25"/>
    <p:sldId id="270" r:id="rId26"/>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A12E4D-9AA8-4BED-B76A-85DA624A59C3}" v="296" dt="2022-12-06T07:54:17.6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113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veta Ukolova" userId="97aa1c75-66fe-4926-9f8c-3f9e1dd8dc03" providerId="ADAL" clId="{C26CA21B-90C9-4247-9375-17C3A58CFA47}"/>
    <pc:docChg chg="undo custSel addSld modSld sldOrd">
      <pc:chgData name="Elizaveta Ukolova" userId="97aa1c75-66fe-4926-9f8c-3f9e1dd8dc03" providerId="ADAL" clId="{C26CA21B-90C9-4247-9375-17C3A58CFA47}" dt="2022-12-06T16:25:42.791" v="2971" actId="20577"/>
      <pc:docMkLst>
        <pc:docMk/>
      </pc:docMkLst>
      <pc:sldChg chg="addSp modSp">
        <pc:chgData name="Elizaveta Ukolova" userId="97aa1c75-66fe-4926-9f8c-3f9e1dd8dc03" providerId="ADAL" clId="{C26CA21B-90C9-4247-9375-17C3A58CFA47}" dt="2022-12-06T13:54:25.003" v="275"/>
        <pc:sldMkLst>
          <pc:docMk/>
          <pc:sldMk cId="4127841557" sldId="257"/>
        </pc:sldMkLst>
        <pc:spChg chg="mod">
          <ac:chgData name="Elizaveta Ukolova" userId="97aa1c75-66fe-4926-9f8c-3f9e1dd8dc03" providerId="ADAL" clId="{C26CA21B-90C9-4247-9375-17C3A58CFA47}" dt="2022-12-06T13:28:57.116" v="49" actId="1076"/>
          <ac:spMkLst>
            <pc:docMk/>
            <pc:sldMk cId="4127841557" sldId="257"/>
            <ac:spMk id="6" creationId="{5CEFB2A5-3771-4EF5-B6BE-1B1B587A2AD3}"/>
          </ac:spMkLst>
        </pc:spChg>
        <pc:spChg chg="add">
          <ac:chgData name="Elizaveta Ukolova" userId="97aa1c75-66fe-4926-9f8c-3f9e1dd8dc03" providerId="ADAL" clId="{C26CA21B-90C9-4247-9375-17C3A58CFA47}" dt="2022-12-06T13:54:25.003" v="275"/>
          <ac:spMkLst>
            <pc:docMk/>
            <pc:sldMk cId="4127841557" sldId="257"/>
            <ac:spMk id="8" creationId="{026E73FF-046D-4631-B646-4E842E611B54}"/>
          </ac:spMkLst>
        </pc:spChg>
      </pc:sldChg>
      <pc:sldChg chg="addSp modSp">
        <pc:chgData name="Elizaveta Ukolova" userId="97aa1c75-66fe-4926-9f8c-3f9e1dd8dc03" providerId="ADAL" clId="{C26CA21B-90C9-4247-9375-17C3A58CFA47}" dt="2022-12-06T13:54:32.684" v="278" actId="20577"/>
        <pc:sldMkLst>
          <pc:docMk/>
          <pc:sldMk cId="787616311" sldId="258"/>
        </pc:sldMkLst>
        <pc:spChg chg="add mod">
          <ac:chgData name="Elizaveta Ukolova" userId="97aa1c75-66fe-4926-9f8c-3f9e1dd8dc03" providerId="ADAL" clId="{C26CA21B-90C9-4247-9375-17C3A58CFA47}" dt="2022-12-06T13:54:32.684" v="278" actId="20577"/>
          <ac:spMkLst>
            <pc:docMk/>
            <pc:sldMk cId="787616311" sldId="258"/>
            <ac:spMk id="11" creationId="{60130CE3-093B-4EAC-A9C4-BF034310B106}"/>
          </ac:spMkLst>
        </pc:spChg>
      </pc:sldChg>
      <pc:sldChg chg="addSp modSp">
        <pc:chgData name="Elizaveta Ukolova" userId="97aa1c75-66fe-4926-9f8c-3f9e1dd8dc03" providerId="ADAL" clId="{C26CA21B-90C9-4247-9375-17C3A58CFA47}" dt="2022-12-06T13:54:16.540" v="274" actId="1076"/>
        <pc:sldMkLst>
          <pc:docMk/>
          <pc:sldMk cId="1754402598" sldId="259"/>
        </pc:sldMkLst>
        <pc:spChg chg="mod">
          <ac:chgData name="Elizaveta Ukolova" userId="97aa1c75-66fe-4926-9f8c-3f9e1dd8dc03" providerId="ADAL" clId="{C26CA21B-90C9-4247-9375-17C3A58CFA47}" dt="2022-12-06T13:46:14.354" v="218" actId="20577"/>
          <ac:spMkLst>
            <pc:docMk/>
            <pc:sldMk cId="1754402598" sldId="259"/>
            <ac:spMk id="3" creationId="{0E41AC9E-EBEB-4FF4-823A-C0E44BD74638}"/>
          </ac:spMkLst>
        </pc:spChg>
        <pc:spChg chg="add mod">
          <ac:chgData name="Elizaveta Ukolova" userId="97aa1c75-66fe-4926-9f8c-3f9e1dd8dc03" providerId="ADAL" clId="{C26CA21B-90C9-4247-9375-17C3A58CFA47}" dt="2022-12-06T13:54:16.540" v="274" actId="1076"/>
          <ac:spMkLst>
            <pc:docMk/>
            <pc:sldMk cId="1754402598" sldId="259"/>
            <ac:spMk id="4" creationId="{84B51373-F645-4E9B-91B0-141BC7A8B02A}"/>
          </ac:spMkLst>
        </pc:spChg>
      </pc:sldChg>
      <pc:sldChg chg="addSp modSp">
        <pc:chgData name="Elizaveta Ukolova" userId="97aa1c75-66fe-4926-9f8c-3f9e1dd8dc03" providerId="ADAL" clId="{C26CA21B-90C9-4247-9375-17C3A58CFA47}" dt="2022-12-06T13:53:36.464" v="259" actId="114"/>
        <pc:sldMkLst>
          <pc:docMk/>
          <pc:sldMk cId="1403414389" sldId="260"/>
        </pc:sldMkLst>
        <pc:spChg chg="add mod">
          <ac:chgData name="Elizaveta Ukolova" userId="97aa1c75-66fe-4926-9f8c-3f9e1dd8dc03" providerId="ADAL" clId="{C26CA21B-90C9-4247-9375-17C3A58CFA47}" dt="2022-12-06T13:53:36.464" v="259" actId="114"/>
          <ac:spMkLst>
            <pc:docMk/>
            <pc:sldMk cId="1403414389" sldId="260"/>
            <ac:spMk id="3" creationId="{89D8B419-FA99-4358-BAC6-5038C318F297}"/>
          </ac:spMkLst>
        </pc:spChg>
        <pc:spChg chg="mod">
          <ac:chgData name="Elizaveta Ukolova" userId="97aa1c75-66fe-4926-9f8c-3f9e1dd8dc03" providerId="ADAL" clId="{C26CA21B-90C9-4247-9375-17C3A58CFA47}" dt="2022-12-06T13:49:57.789" v="235" actId="5793"/>
          <ac:spMkLst>
            <pc:docMk/>
            <pc:sldMk cId="1403414389" sldId="260"/>
            <ac:spMk id="5" creationId="{A57D4F86-9D20-47DC-9E5D-0739D8098592}"/>
          </ac:spMkLst>
        </pc:spChg>
      </pc:sldChg>
      <pc:sldChg chg="addSp delSp modSp ord">
        <pc:chgData name="Elizaveta Ukolova" userId="97aa1c75-66fe-4926-9f8c-3f9e1dd8dc03" providerId="ADAL" clId="{C26CA21B-90C9-4247-9375-17C3A58CFA47}" dt="2022-12-06T14:32:08.952" v="719" actId="1038"/>
        <pc:sldMkLst>
          <pc:docMk/>
          <pc:sldMk cId="1076004676" sldId="262"/>
        </pc:sldMkLst>
        <pc:spChg chg="add mod">
          <ac:chgData name="Elizaveta Ukolova" userId="97aa1c75-66fe-4926-9f8c-3f9e1dd8dc03" providerId="ADAL" clId="{C26CA21B-90C9-4247-9375-17C3A58CFA47}" dt="2022-12-06T14:30:46.770" v="662" actId="207"/>
          <ac:spMkLst>
            <pc:docMk/>
            <pc:sldMk cId="1076004676" sldId="262"/>
            <ac:spMk id="2" creationId="{3D409C43-DBED-44E3-AF1B-76798300D25D}"/>
          </ac:spMkLst>
        </pc:spChg>
        <pc:spChg chg="add mod">
          <ac:chgData name="Elizaveta Ukolova" userId="97aa1c75-66fe-4926-9f8c-3f9e1dd8dc03" providerId="ADAL" clId="{C26CA21B-90C9-4247-9375-17C3A58CFA47}" dt="2022-12-06T14:31:26.940" v="688" actId="114"/>
          <ac:spMkLst>
            <pc:docMk/>
            <pc:sldMk cId="1076004676" sldId="262"/>
            <ac:spMk id="3" creationId="{FE3E1FB1-955E-4E23-BA44-338762227C19}"/>
          </ac:spMkLst>
        </pc:spChg>
        <pc:spChg chg="mod">
          <ac:chgData name="Elizaveta Ukolova" userId="97aa1c75-66fe-4926-9f8c-3f9e1dd8dc03" providerId="ADAL" clId="{C26CA21B-90C9-4247-9375-17C3A58CFA47}" dt="2022-12-06T14:26:54.122" v="632" actId="20577"/>
          <ac:spMkLst>
            <pc:docMk/>
            <pc:sldMk cId="1076004676" sldId="262"/>
            <ac:spMk id="4" creationId="{C9A250E1-5E24-46CE-B279-CC241AB000DE}"/>
          </ac:spMkLst>
        </pc:spChg>
        <pc:spChg chg="del">
          <ac:chgData name="Elizaveta Ukolova" userId="97aa1c75-66fe-4926-9f8c-3f9e1dd8dc03" providerId="ADAL" clId="{C26CA21B-90C9-4247-9375-17C3A58CFA47}" dt="2022-12-06T14:29:54.229" v="637" actId="478"/>
          <ac:spMkLst>
            <pc:docMk/>
            <pc:sldMk cId="1076004676" sldId="262"/>
            <ac:spMk id="5" creationId="{E3D223D8-21D3-44F8-BDAD-F1044C4C5217}"/>
          </ac:spMkLst>
        </pc:spChg>
        <pc:spChg chg="add mod">
          <ac:chgData name="Elizaveta Ukolova" userId="97aa1c75-66fe-4926-9f8c-3f9e1dd8dc03" providerId="ADAL" clId="{C26CA21B-90C9-4247-9375-17C3A58CFA47}" dt="2022-12-06T14:31:09.522" v="684" actId="1076"/>
          <ac:spMkLst>
            <pc:docMk/>
            <pc:sldMk cId="1076004676" sldId="262"/>
            <ac:spMk id="7" creationId="{79B0DB20-4833-42BE-B315-A29BAE22E61B}"/>
          </ac:spMkLst>
        </pc:spChg>
        <pc:spChg chg="add mod">
          <ac:chgData name="Elizaveta Ukolova" userId="97aa1c75-66fe-4926-9f8c-3f9e1dd8dc03" providerId="ADAL" clId="{C26CA21B-90C9-4247-9375-17C3A58CFA47}" dt="2022-12-06T14:32:08.952" v="719" actId="1038"/>
          <ac:spMkLst>
            <pc:docMk/>
            <pc:sldMk cId="1076004676" sldId="262"/>
            <ac:spMk id="8" creationId="{253AA24C-7B48-4AB5-87F5-EAABFA768B88}"/>
          </ac:spMkLst>
        </pc:spChg>
        <pc:picChg chg="add mod">
          <ac:chgData name="Elizaveta Ukolova" userId="97aa1c75-66fe-4926-9f8c-3f9e1dd8dc03" providerId="ADAL" clId="{C26CA21B-90C9-4247-9375-17C3A58CFA47}" dt="2022-12-06T14:30:02.850" v="641" actId="1076"/>
          <ac:picMkLst>
            <pc:docMk/>
            <pc:sldMk cId="1076004676" sldId="262"/>
            <ac:picMk id="6" creationId="{7C284D32-B8D9-D16F-CC11-ABE9271FF8BD}"/>
          </ac:picMkLst>
        </pc:picChg>
        <pc:picChg chg="del">
          <ac:chgData name="Elizaveta Ukolova" userId="97aa1c75-66fe-4926-9f8c-3f9e1dd8dc03" providerId="ADAL" clId="{C26CA21B-90C9-4247-9375-17C3A58CFA47}" dt="2022-12-06T14:29:52.634" v="636" actId="478"/>
          <ac:picMkLst>
            <pc:docMk/>
            <pc:sldMk cId="1076004676" sldId="262"/>
            <ac:picMk id="3076" creationId="{8A7A42E5-EC57-49C0-9D7B-06AFDF27FBBD}"/>
          </ac:picMkLst>
        </pc:picChg>
      </pc:sldChg>
      <pc:sldChg chg="modSp">
        <pc:chgData name="Elizaveta Ukolova" userId="97aa1c75-66fe-4926-9f8c-3f9e1dd8dc03" providerId="ADAL" clId="{C26CA21B-90C9-4247-9375-17C3A58CFA47}" dt="2022-12-06T14:17:24.394" v="338" actId="20577"/>
        <pc:sldMkLst>
          <pc:docMk/>
          <pc:sldMk cId="4061973255" sldId="263"/>
        </pc:sldMkLst>
        <pc:spChg chg="mod">
          <ac:chgData name="Elizaveta Ukolova" userId="97aa1c75-66fe-4926-9f8c-3f9e1dd8dc03" providerId="ADAL" clId="{C26CA21B-90C9-4247-9375-17C3A58CFA47}" dt="2022-12-06T14:17:24.394" v="338" actId="20577"/>
          <ac:spMkLst>
            <pc:docMk/>
            <pc:sldMk cId="4061973255" sldId="263"/>
            <ac:spMk id="7" creationId="{57D95B41-617D-4060-B98F-A842E57A2EEA}"/>
          </ac:spMkLst>
        </pc:spChg>
        <pc:graphicFrameChg chg="mod modGraphic">
          <ac:chgData name="Elizaveta Ukolova" userId="97aa1c75-66fe-4926-9f8c-3f9e1dd8dc03" providerId="ADAL" clId="{C26CA21B-90C9-4247-9375-17C3A58CFA47}" dt="2022-12-06T14:16:41.950" v="324" actId="2062"/>
          <ac:graphicFrameMkLst>
            <pc:docMk/>
            <pc:sldMk cId="4061973255" sldId="263"/>
            <ac:graphicFrameMk id="6" creationId="{85BADE12-62EE-4367-8483-32368FA811F7}"/>
          </ac:graphicFrameMkLst>
        </pc:graphicFrameChg>
      </pc:sldChg>
      <pc:sldChg chg="addSp modSp ord">
        <pc:chgData name="Elizaveta Ukolova" userId="97aa1c75-66fe-4926-9f8c-3f9e1dd8dc03" providerId="ADAL" clId="{C26CA21B-90C9-4247-9375-17C3A58CFA47}" dt="2022-12-06T15:59:36.872" v="1868" actId="120"/>
        <pc:sldMkLst>
          <pc:docMk/>
          <pc:sldMk cId="490105109" sldId="264"/>
        </pc:sldMkLst>
        <pc:spChg chg="add mod">
          <ac:chgData name="Elizaveta Ukolova" userId="97aa1c75-66fe-4926-9f8c-3f9e1dd8dc03" providerId="ADAL" clId="{C26CA21B-90C9-4247-9375-17C3A58CFA47}" dt="2022-12-06T15:59:36.872" v="1868" actId="120"/>
          <ac:spMkLst>
            <pc:docMk/>
            <pc:sldMk cId="490105109" sldId="264"/>
            <ac:spMk id="3" creationId="{C98457EA-76B1-4EAF-ADB2-411B4C231D18}"/>
          </ac:spMkLst>
        </pc:spChg>
        <pc:spChg chg="mod">
          <ac:chgData name="Elizaveta Ukolova" userId="97aa1c75-66fe-4926-9f8c-3f9e1dd8dc03" providerId="ADAL" clId="{C26CA21B-90C9-4247-9375-17C3A58CFA47}" dt="2022-12-06T15:58:36.669" v="1831" actId="1076"/>
          <ac:spMkLst>
            <pc:docMk/>
            <pc:sldMk cId="490105109" sldId="264"/>
            <ac:spMk id="7" creationId="{D1C25511-79C9-4922-AA1D-4193C79D70D9}"/>
          </ac:spMkLst>
        </pc:spChg>
        <pc:spChg chg="mod">
          <ac:chgData name="Elizaveta Ukolova" userId="97aa1c75-66fe-4926-9f8c-3f9e1dd8dc03" providerId="ADAL" clId="{C26CA21B-90C9-4247-9375-17C3A58CFA47}" dt="2022-12-06T15:58:30.613" v="1830" actId="1076"/>
          <ac:spMkLst>
            <pc:docMk/>
            <pc:sldMk cId="490105109" sldId="264"/>
            <ac:spMk id="8" creationId="{CBABA249-9F68-4AF7-93E7-BEFCED6E675E}"/>
          </ac:spMkLst>
        </pc:spChg>
        <pc:spChg chg="mod">
          <ac:chgData name="Elizaveta Ukolova" userId="97aa1c75-66fe-4926-9f8c-3f9e1dd8dc03" providerId="ADAL" clId="{C26CA21B-90C9-4247-9375-17C3A58CFA47}" dt="2022-12-06T15:58:42.861" v="1832" actId="1076"/>
          <ac:spMkLst>
            <pc:docMk/>
            <pc:sldMk cId="490105109" sldId="264"/>
            <ac:spMk id="9" creationId="{65A73048-423B-4E59-973D-5B4D79DBB1C5}"/>
          </ac:spMkLst>
        </pc:spChg>
        <pc:spChg chg="mod">
          <ac:chgData name="Elizaveta Ukolova" userId="97aa1c75-66fe-4926-9f8c-3f9e1dd8dc03" providerId="ADAL" clId="{C26CA21B-90C9-4247-9375-17C3A58CFA47}" dt="2022-12-06T15:58:30.613" v="1830" actId="1076"/>
          <ac:spMkLst>
            <pc:docMk/>
            <pc:sldMk cId="490105109" sldId="264"/>
            <ac:spMk id="10" creationId="{AA472D56-AF31-4963-B8A8-441D09C67259}"/>
          </ac:spMkLst>
        </pc:spChg>
        <pc:spChg chg="mod">
          <ac:chgData name="Elizaveta Ukolova" userId="97aa1c75-66fe-4926-9f8c-3f9e1dd8dc03" providerId="ADAL" clId="{C26CA21B-90C9-4247-9375-17C3A58CFA47}" dt="2022-12-06T15:58:30.613" v="1830" actId="1076"/>
          <ac:spMkLst>
            <pc:docMk/>
            <pc:sldMk cId="490105109" sldId="264"/>
            <ac:spMk id="11" creationId="{AA79600A-9781-446E-A96A-04E1FE054BFC}"/>
          </ac:spMkLst>
        </pc:spChg>
        <pc:picChg chg="mod">
          <ac:chgData name="Elizaveta Ukolova" userId="97aa1c75-66fe-4926-9f8c-3f9e1dd8dc03" providerId="ADAL" clId="{C26CA21B-90C9-4247-9375-17C3A58CFA47}" dt="2022-12-06T15:58:30.613" v="1830" actId="1076"/>
          <ac:picMkLst>
            <pc:docMk/>
            <pc:sldMk cId="490105109" sldId="264"/>
            <ac:picMk id="6" creationId="{FFCF8A58-82CB-2E17-9A90-F86845B351CC}"/>
          </ac:picMkLst>
        </pc:picChg>
        <pc:picChg chg="mod">
          <ac:chgData name="Elizaveta Ukolova" userId="97aa1c75-66fe-4926-9f8c-3f9e1dd8dc03" providerId="ADAL" clId="{C26CA21B-90C9-4247-9375-17C3A58CFA47}" dt="2022-12-06T15:58:30.613" v="1830" actId="1076"/>
          <ac:picMkLst>
            <pc:docMk/>
            <pc:sldMk cId="490105109" sldId="264"/>
            <ac:picMk id="12" creationId="{FEBFE903-536D-4EEB-B970-246C37DC0830}"/>
          </ac:picMkLst>
        </pc:picChg>
        <pc:picChg chg="mod">
          <ac:chgData name="Elizaveta Ukolova" userId="97aa1c75-66fe-4926-9f8c-3f9e1dd8dc03" providerId="ADAL" clId="{C26CA21B-90C9-4247-9375-17C3A58CFA47}" dt="2022-12-06T15:58:30.613" v="1830" actId="1076"/>
          <ac:picMkLst>
            <pc:docMk/>
            <pc:sldMk cId="490105109" sldId="264"/>
            <ac:picMk id="13" creationId="{A743E018-091D-4EC3-8B70-2EAD9DEB3347}"/>
          </ac:picMkLst>
        </pc:picChg>
        <pc:picChg chg="mod">
          <ac:chgData name="Elizaveta Ukolova" userId="97aa1c75-66fe-4926-9f8c-3f9e1dd8dc03" providerId="ADAL" clId="{C26CA21B-90C9-4247-9375-17C3A58CFA47}" dt="2022-12-06T15:58:30.613" v="1830" actId="1076"/>
          <ac:picMkLst>
            <pc:docMk/>
            <pc:sldMk cId="490105109" sldId="264"/>
            <ac:picMk id="14" creationId="{A66142F3-AD9F-4B6F-8409-3FFBCC387EDB}"/>
          </ac:picMkLst>
        </pc:picChg>
      </pc:sldChg>
      <pc:sldChg chg="addSp modSp">
        <pc:chgData name="Elizaveta Ukolova" userId="97aa1c75-66fe-4926-9f8c-3f9e1dd8dc03" providerId="ADAL" clId="{C26CA21B-90C9-4247-9375-17C3A58CFA47}" dt="2022-12-06T15:23:18.657" v="1545" actId="403"/>
        <pc:sldMkLst>
          <pc:docMk/>
          <pc:sldMk cId="2976836650" sldId="265"/>
        </pc:sldMkLst>
        <pc:spChg chg="add mod">
          <ac:chgData name="Elizaveta Ukolova" userId="97aa1c75-66fe-4926-9f8c-3f9e1dd8dc03" providerId="ADAL" clId="{C26CA21B-90C9-4247-9375-17C3A58CFA47}" dt="2022-12-06T15:23:18.657" v="1545" actId="403"/>
          <ac:spMkLst>
            <pc:docMk/>
            <pc:sldMk cId="2976836650" sldId="265"/>
            <ac:spMk id="2" creationId="{0507567D-16E5-41BF-AAB9-9FD4C1A26F75}"/>
          </ac:spMkLst>
        </pc:spChg>
      </pc:sldChg>
      <pc:sldChg chg="modSp ord">
        <pc:chgData name="Elizaveta Ukolova" userId="97aa1c75-66fe-4926-9f8c-3f9e1dd8dc03" providerId="ADAL" clId="{C26CA21B-90C9-4247-9375-17C3A58CFA47}" dt="2022-12-06T15:07:25.784" v="1039" actId="1076"/>
        <pc:sldMkLst>
          <pc:docMk/>
          <pc:sldMk cId="4291418475" sldId="266"/>
        </pc:sldMkLst>
        <pc:spChg chg="mod">
          <ac:chgData name="Elizaveta Ukolova" userId="97aa1c75-66fe-4926-9f8c-3f9e1dd8dc03" providerId="ADAL" clId="{C26CA21B-90C9-4247-9375-17C3A58CFA47}" dt="2022-12-06T15:06:36.164" v="1032" actId="20577"/>
          <ac:spMkLst>
            <pc:docMk/>
            <pc:sldMk cId="4291418475" sldId="266"/>
            <ac:spMk id="2" creationId="{4090ED4F-314E-4718-908E-025BBD35C9EC}"/>
          </ac:spMkLst>
        </pc:spChg>
        <pc:spChg chg="mod">
          <ac:chgData name="Elizaveta Ukolova" userId="97aa1c75-66fe-4926-9f8c-3f9e1dd8dc03" providerId="ADAL" clId="{C26CA21B-90C9-4247-9375-17C3A58CFA47}" dt="2022-12-06T15:07:21.460" v="1038" actId="1036"/>
          <ac:spMkLst>
            <pc:docMk/>
            <pc:sldMk cId="4291418475" sldId="266"/>
            <ac:spMk id="6" creationId="{42D16852-A15E-4A6F-9398-1FF48E0B05E7}"/>
          </ac:spMkLst>
        </pc:spChg>
        <pc:spChg chg="mod">
          <ac:chgData name="Elizaveta Ukolova" userId="97aa1c75-66fe-4926-9f8c-3f9e1dd8dc03" providerId="ADAL" clId="{C26CA21B-90C9-4247-9375-17C3A58CFA47}" dt="2022-12-06T15:07:25.784" v="1039" actId="1076"/>
          <ac:spMkLst>
            <pc:docMk/>
            <pc:sldMk cId="4291418475" sldId="266"/>
            <ac:spMk id="7" creationId="{6198A133-B322-4077-A4BC-5A94359D6144}"/>
          </ac:spMkLst>
        </pc:spChg>
        <pc:spChg chg="mod">
          <ac:chgData name="Elizaveta Ukolova" userId="97aa1c75-66fe-4926-9f8c-3f9e1dd8dc03" providerId="ADAL" clId="{C26CA21B-90C9-4247-9375-17C3A58CFA47}" dt="2022-12-06T15:02:35.720" v="956" actId="1076"/>
          <ac:spMkLst>
            <pc:docMk/>
            <pc:sldMk cId="4291418475" sldId="266"/>
            <ac:spMk id="9" creationId="{63C7BF61-C3B0-4894-B2C7-8A1953DBED2A}"/>
          </ac:spMkLst>
        </pc:spChg>
        <pc:spChg chg="mod">
          <ac:chgData name="Elizaveta Ukolova" userId="97aa1c75-66fe-4926-9f8c-3f9e1dd8dc03" providerId="ADAL" clId="{C26CA21B-90C9-4247-9375-17C3A58CFA47}" dt="2022-12-06T15:03:11.976" v="960" actId="1076"/>
          <ac:spMkLst>
            <pc:docMk/>
            <pc:sldMk cId="4291418475" sldId="266"/>
            <ac:spMk id="10" creationId="{5AC4F2E8-E829-4A74-93F9-01A1F0A6DC5C}"/>
          </ac:spMkLst>
        </pc:spChg>
      </pc:sldChg>
      <pc:sldChg chg="addSp delSp modSp ord">
        <pc:chgData name="Elizaveta Ukolova" userId="97aa1c75-66fe-4926-9f8c-3f9e1dd8dc03" providerId="ADAL" clId="{C26CA21B-90C9-4247-9375-17C3A58CFA47}" dt="2022-12-06T15:18:16.051" v="1493" actId="123"/>
        <pc:sldMkLst>
          <pc:docMk/>
          <pc:sldMk cId="3033307108" sldId="267"/>
        </pc:sldMkLst>
        <pc:spChg chg="del">
          <ac:chgData name="Elizaveta Ukolova" userId="97aa1c75-66fe-4926-9f8c-3f9e1dd8dc03" providerId="ADAL" clId="{C26CA21B-90C9-4247-9375-17C3A58CFA47}" dt="2022-12-06T15:17:20.919" v="1470" actId="478"/>
          <ac:spMkLst>
            <pc:docMk/>
            <pc:sldMk cId="3033307108" sldId="267"/>
            <ac:spMk id="2" creationId="{4090ED4F-314E-4718-908E-025BBD35C9EC}"/>
          </ac:spMkLst>
        </pc:spChg>
        <pc:spChg chg="mod">
          <ac:chgData name="Elizaveta Ukolova" userId="97aa1c75-66fe-4926-9f8c-3f9e1dd8dc03" providerId="ADAL" clId="{C26CA21B-90C9-4247-9375-17C3A58CFA47}" dt="2022-12-06T15:18:16.051" v="1493" actId="123"/>
          <ac:spMkLst>
            <pc:docMk/>
            <pc:sldMk cId="3033307108" sldId="267"/>
            <ac:spMk id="3" creationId="{ED9A02E0-41E7-4B31-B7D0-282628C97685}"/>
          </ac:spMkLst>
        </pc:spChg>
        <pc:spChg chg="mod">
          <ac:chgData name="Elizaveta Ukolova" userId="97aa1c75-66fe-4926-9f8c-3f9e1dd8dc03" providerId="ADAL" clId="{C26CA21B-90C9-4247-9375-17C3A58CFA47}" dt="2022-12-06T15:17:47.375" v="1485" actId="1076"/>
          <ac:spMkLst>
            <pc:docMk/>
            <pc:sldMk cId="3033307108" sldId="267"/>
            <ac:spMk id="6" creationId="{42D16852-A15E-4A6F-9398-1FF48E0B05E7}"/>
          </ac:spMkLst>
        </pc:spChg>
        <pc:spChg chg="mod">
          <ac:chgData name="Elizaveta Ukolova" userId="97aa1c75-66fe-4926-9f8c-3f9e1dd8dc03" providerId="ADAL" clId="{C26CA21B-90C9-4247-9375-17C3A58CFA47}" dt="2022-12-06T15:17:51.087" v="1486" actId="1076"/>
          <ac:spMkLst>
            <pc:docMk/>
            <pc:sldMk cId="3033307108" sldId="267"/>
            <ac:spMk id="7" creationId="{6198A133-B322-4077-A4BC-5A94359D6144}"/>
          </ac:spMkLst>
        </pc:spChg>
        <pc:spChg chg="mod">
          <ac:chgData name="Elizaveta Ukolova" userId="97aa1c75-66fe-4926-9f8c-3f9e1dd8dc03" providerId="ADAL" clId="{C26CA21B-90C9-4247-9375-17C3A58CFA47}" dt="2022-12-06T15:17:59.935" v="1489" actId="14100"/>
          <ac:spMkLst>
            <pc:docMk/>
            <pc:sldMk cId="3033307108" sldId="267"/>
            <ac:spMk id="9" creationId="{63C7BF61-C3B0-4894-B2C7-8A1953DBED2A}"/>
          </ac:spMkLst>
        </pc:spChg>
        <pc:spChg chg="mod">
          <ac:chgData name="Elizaveta Ukolova" userId="97aa1c75-66fe-4926-9f8c-3f9e1dd8dc03" providerId="ADAL" clId="{C26CA21B-90C9-4247-9375-17C3A58CFA47}" dt="2022-12-06T15:18:03.095" v="1490" actId="1076"/>
          <ac:spMkLst>
            <pc:docMk/>
            <pc:sldMk cId="3033307108" sldId="267"/>
            <ac:spMk id="10" creationId="{5AC4F2E8-E829-4A74-93F9-01A1F0A6DC5C}"/>
          </ac:spMkLst>
        </pc:spChg>
        <pc:spChg chg="add mod">
          <ac:chgData name="Elizaveta Ukolova" userId="97aa1c75-66fe-4926-9f8c-3f9e1dd8dc03" providerId="ADAL" clId="{C26CA21B-90C9-4247-9375-17C3A58CFA47}" dt="2022-12-06T15:18:06.446" v="1491" actId="20577"/>
          <ac:spMkLst>
            <pc:docMk/>
            <pc:sldMk cId="3033307108" sldId="267"/>
            <ac:spMk id="11" creationId="{F7E87F8D-E3D9-4F5E-A95B-ED09389CD4DD}"/>
          </ac:spMkLst>
        </pc:spChg>
      </pc:sldChg>
      <pc:sldChg chg="addSp modSp ord">
        <pc:chgData name="Elizaveta Ukolova" userId="97aa1c75-66fe-4926-9f8c-3f9e1dd8dc03" providerId="ADAL" clId="{C26CA21B-90C9-4247-9375-17C3A58CFA47}" dt="2022-12-06T16:25:42.791" v="2971" actId="20577"/>
        <pc:sldMkLst>
          <pc:docMk/>
          <pc:sldMk cId="1754022134" sldId="268"/>
        </pc:sldMkLst>
        <pc:spChg chg="add mod">
          <ac:chgData name="Elizaveta Ukolova" userId="97aa1c75-66fe-4926-9f8c-3f9e1dd8dc03" providerId="ADAL" clId="{C26CA21B-90C9-4247-9375-17C3A58CFA47}" dt="2022-12-06T16:25:42.791" v="2971" actId="20577"/>
          <ac:spMkLst>
            <pc:docMk/>
            <pc:sldMk cId="1754022134" sldId="268"/>
            <ac:spMk id="3" creationId="{BB735A8C-3688-4247-AAF7-87E61C1711AE}"/>
          </ac:spMkLst>
        </pc:spChg>
      </pc:sldChg>
      <pc:sldChg chg="addSp delSp modSp ord">
        <pc:chgData name="Elizaveta Ukolova" userId="97aa1c75-66fe-4926-9f8c-3f9e1dd8dc03" providerId="ADAL" clId="{C26CA21B-90C9-4247-9375-17C3A58CFA47}" dt="2022-12-06T16:21:08.563" v="2504" actId="478"/>
        <pc:sldMkLst>
          <pc:docMk/>
          <pc:sldMk cId="2859515308" sldId="269"/>
        </pc:sldMkLst>
        <pc:spChg chg="del mod">
          <ac:chgData name="Elizaveta Ukolova" userId="97aa1c75-66fe-4926-9f8c-3f9e1dd8dc03" providerId="ADAL" clId="{C26CA21B-90C9-4247-9375-17C3A58CFA47}" dt="2022-12-06T16:21:08.563" v="2504" actId="478"/>
          <ac:spMkLst>
            <pc:docMk/>
            <pc:sldMk cId="2859515308" sldId="269"/>
            <ac:spMk id="2" creationId="{06216336-6FB6-A3AF-2FA3-184CB4317D91}"/>
          </ac:spMkLst>
        </pc:spChg>
        <pc:spChg chg="add mod">
          <ac:chgData name="Elizaveta Ukolova" userId="97aa1c75-66fe-4926-9f8c-3f9e1dd8dc03" providerId="ADAL" clId="{C26CA21B-90C9-4247-9375-17C3A58CFA47}" dt="2022-12-06T16:00:11.229" v="1869" actId="1076"/>
          <ac:spMkLst>
            <pc:docMk/>
            <pc:sldMk cId="2859515308" sldId="269"/>
            <ac:spMk id="3" creationId="{C186902F-8E18-4089-A36D-18072AED5EB3}"/>
          </ac:spMkLst>
        </pc:spChg>
        <pc:spChg chg="mod">
          <ac:chgData name="Elizaveta Ukolova" userId="97aa1c75-66fe-4926-9f8c-3f9e1dd8dc03" providerId="ADAL" clId="{C26CA21B-90C9-4247-9375-17C3A58CFA47}" dt="2022-12-06T15:23:53.258" v="1557" actId="20577"/>
          <ac:spMkLst>
            <pc:docMk/>
            <pc:sldMk cId="2859515308" sldId="269"/>
            <ac:spMk id="4" creationId="{ED09D618-76A8-4353-A78C-66908F29D1A4}"/>
          </ac:spMkLst>
        </pc:spChg>
      </pc:sldChg>
      <pc:sldChg chg="modSp">
        <pc:chgData name="Elizaveta Ukolova" userId="97aa1c75-66fe-4926-9f8c-3f9e1dd8dc03" providerId="ADAL" clId="{C26CA21B-90C9-4247-9375-17C3A58CFA47}" dt="2022-12-06T13:54:52.323" v="284" actId="20577"/>
        <pc:sldMkLst>
          <pc:docMk/>
          <pc:sldMk cId="4103360605" sldId="270"/>
        </pc:sldMkLst>
        <pc:spChg chg="mod">
          <ac:chgData name="Elizaveta Ukolova" userId="97aa1c75-66fe-4926-9f8c-3f9e1dd8dc03" providerId="ADAL" clId="{C26CA21B-90C9-4247-9375-17C3A58CFA47}" dt="2022-12-06T13:54:52.323" v="284" actId="20577"/>
          <ac:spMkLst>
            <pc:docMk/>
            <pc:sldMk cId="4103360605" sldId="270"/>
            <ac:spMk id="3" creationId="{96F64A46-BF03-7C4C-380E-5272C1C01FE7}"/>
          </ac:spMkLst>
        </pc:spChg>
      </pc:sldChg>
      <pc:sldChg chg="addSp modSp">
        <pc:chgData name="Elizaveta Ukolova" userId="97aa1c75-66fe-4926-9f8c-3f9e1dd8dc03" providerId="ADAL" clId="{C26CA21B-90C9-4247-9375-17C3A58CFA47}" dt="2022-12-06T14:25:36.698" v="594" actId="1076"/>
        <pc:sldMkLst>
          <pc:docMk/>
          <pc:sldMk cId="4264509166" sldId="271"/>
        </pc:sldMkLst>
        <pc:spChg chg="add mod">
          <ac:chgData name="Elizaveta Ukolova" userId="97aa1c75-66fe-4926-9f8c-3f9e1dd8dc03" providerId="ADAL" clId="{C26CA21B-90C9-4247-9375-17C3A58CFA47}" dt="2022-12-06T14:25:25.296" v="593" actId="1035"/>
          <ac:spMkLst>
            <pc:docMk/>
            <pc:sldMk cId="4264509166" sldId="271"/>
            <ac:spMk id="2" creationId="{519DDED2-0EB1-4A5D-B35D-E176840CCC70}"/>
          </ac:spMkLst>
        </pc:spChg>
        <pc:spChg chg="mod">
          <ac:chgData name="Elizaveta Ukolova" userId="97aa1c75-66fe-4926-9f8c-3f9e1dd8dc03" providerId="ADAL" clId="{C26CA21B-90C9-4247-9375-17C3A58CFA47}" dt="2022-12-06T14:25:17.693" v="590" actId="403"/>
          <ac:spMkLst>
            <pc:docMk/>
            <pc:sldMk cId="4264509166" sldId="271"/>
            <ac:spMk id="3" creationId="{D66AB42D-5D60-8BC8-BCDC-B79C8FB42563}"/>
          </ac:spMkLst>
        </pc:spChg>
        <pc:spChg chg="mod">
          <ac:chgData name="Elizaveta Ukolova" userId="97aa1c75-66fe-4926-9f8c-3f9e1dd8dc03" providerId="ADAL" clId="{C26CA21B-90C9-4247-9375-17C3A58CFA47}" dt="2022-12-06T14:25:36.698" v="594" actId="1076"/>
          <ac:spMkLst>
            <pc:docMk/>
            <pc:sldMk cId="4264509166" sldId="271"/>
            <ac:spMk id="5" creationId="{DDB29D2F-B6F1-7DAF-37E5-06581F7C443C}"/>
          </ac:spMkLst>
        </pc:spChg>
      </pc:sldChg>
      <pc:sldChg chg="add">
        <pc:chgData name="Elizaveta Ukolova" userId="97aa1c75-66fe-4926-9f8c-3f9e1dd8dc03" providerId="ADAL" clId="{C26CA21B-90C9-4247-9375-17C3A58CFA47}" dt="2022-12-06T14:26:37.508" v="599"/>
        <pc:sldMkLst>
          <pc:docMk/>
          <pc:sldMk cId="84622388" sldId="272"/>
        </pc:sldMkLst>
      </pc:sldChg>
      <pc:sldChg chg="addSp delSp modSp add">
        <pc:chgData name="Elizaveta Ukolova" userId="97aa1c75-66fe-4926-9f8c-3f9e1dd8dc03" providerId="ADAL" clId="{C26CA21B-90C9-4247-9375-17C3A58CFA47}" dt="2022-12-06T16:21:01.272" v="2503" actId="478"/>
        <pc:sldMkLst>
          <pc:docMk/>
          <pc:sldMk cId="1484596626" sldId="273"/>
        </pc:sldMkLst>
        <pc:spChg chg="del">
          <ac:chgData name="Elizaveta Ukolova" userId="97aa1c75-66fe-4926-9f8c-3f9e1dd8dc03" providerId="ADAL" clId="{C26CA21B-90C9-4247-9375-17C3A58CFA47}" dt="2022-12-06T16:21:01.272" v="2503" actId="478"/>
          <ac:spMkLst>
            <pc:docMk/>
            <pc:sldMk cId="1484596626" sldId="273"/>
            <ac:spMk id="2" creationId="{06216336-6FB6-A3AF-2FA3-184CB4317D91}"/>
          </ac:spMkLst>
        </pc:spChg>
        <pc:spChg chg="add mod">
          <ac:chgData name="Elizaveta Ukolova" userId="97aa1c75-66fe-4926-9f8c-3f9e1dd8dc03" providerId="ADAL" clId="{C26CA21B-90C9-4247-9375-17C3A58CFA47}" dt="2022-12-06T16:20:58.481" v="2502"/>
          <ac:spMkLst>
            <pc:docMk/>
            <pc:sldMk cId="1484596626" sldId="273"/>
            <ac:spMk id="5" creationId="{0924BDD8-EC80-42EA-8AAA-4C524DC3560E}"/>
          </ac:spMkLst>
        </pc:spChg>
      </pc:sldChg>
      <pc:sldChg chg="addSp delSp modSp add">
        <pc:chgData name="Elizaveta Ukolova" userId="97aa1c75-66fe-4926-9f8c-3f9e1dd8dc03" providerId="ADAL" clId="{C26CA21B-90C9-4247-9375-17C3A58CFA47}" dt="2022-12-06T16:20:31.427" v="2500" actId="1076"/>
        <pc:sldMkLst>
          <pc:docMk/>
          <pc:sldMk cId="39231653" sldId="274"/>
        </pc:sldMkLst>
        <pc:spChg chg="add mod">
          <ac:chgData name="Elizaveta Ukolova" userId="97aa1c75-66fe-4926-9f8c-3f9e1dd8dc03" providerId="ADAL" clId="{C26CA21B-90C9-4247-9375-17C3A58CFA47}" dt="2022-12-06T16:05:29.469" v="2286" actId="20577"/>
          <ac:spMkLst>
            <pc:docMk/>
            <pc:sldMk cId="39231653" sldId="274"/>
            <ac:spMk id="2" creationId="{BD2F4685-73FB-4D48-8271-97FD63AD4BB0}"/>
          </ac:spMkLst>
        </pc:spChg>
        <pc:spChg chg="del">
          <ac:chgData name="Elizaveta Ukolova" userId="97aa1c75-66fe-4926-9f8c-3f9e1dd8dc03" providerId="ADAL" clId="{C26CA21B-90C9-4247-9375-17C3A58CFA47}" dt="2022-12-06T16:03:12.014" v="2132" actId="478"/>
          <ac:spMkLst>
            <pc:docMk/>
            <pc:sldMk cId="39231653" sldId="274"/>
            <ac:spMk id="3" creationId="{ED9A02E0-41E7-4B31-B7D0-282628C97685}"/>
          </ac:spMkLst>
        </pc:spChg>
        <pc:spChg chg="del">
          <ac:chgData name="Elizaveta Ukolova" userId="97aa1c75-66fe-4926-9f8c-3f9e1dd8dc03" providerId="ADAL" clId="{C26CA21B-90C9-4247-9375-17C3A58CFA47}" dt="2022-12-06T16:00:58.592" v="1872" actId="478"/>
          <ac:spMkLst>
            <pc:docMk/>
            <pc:sldMk cId="39231653" sldId="274"/>
            <ac:spMk id="6" creationId="{42D16852-A15E-4A6F-9398-1FF48E0B05E7}"/>
          </ac:spMkLst>
        </pc:spChg>
        <pc:spChg chg="del">
          <ac:chgData name="Elizaveta Ukolova" userId="97aa1c75-66fe-4926-9f8c-3f9e1dd8dc03" providerId="ADAL" clId="{C26CA21B-90C9-4247-9375-17C3A58CFA47}" dt="2022-12-06T16:00:58.592" v="1872" actId="478"/>
          <ac:spMkLst>
            <pc:docMk/>
            <pc:sldMk cId="39231653" sldId="274"/>
            <ac:spMk id="7" creationId="{6198A133-B322-4077-A4BC-5A94359D6144}"/>
          </ac:spMkLst>
        </pc:spChg>
        <pc:spChg chg="del">
          <ac:chgData name="Elizaveta Ukolova" userId="97aa1c75-66fe-4926-9f8c-3f9e1dd8dc03" providerId="ADAL" clId="{C26CA21B-90C9-4247-9375-17C3A58CFA47}" dt="2022-12-06T16:00:58.592" v="1872" actId="478"/>
          <ac:spMkLst>
            <pc:docMk/>
            <pc:sldMk cId="39231653" sldId="274"/>
            <ac:spMk id="9" creationId="{63C7BF61-C3B0-4894-B2C7-8A1953DBED2A}"/>
          </ac:spMkLst>
        </pc:spChg>
        <pc:spChg chg="del">
          <ac:chgData name="Elizaveta Ukolova" userId="97aa1c75-66fe-4926-9f8c-3f9e1dd8dc03" providerId="ADAL" clId="{C26CA21B-90C9-4247-9375-17C3A58CFA47}" dt="2022-12-06T16:00:58.592" v="1872" actId="478"/>
          <ac:spMkLst>
            <pc:docMk/>
            <pc:sldMk cId="39231653" sldId="274"/>
            <ac:spMk id="10" creationId="{5AC4F2E8-E829-4A74-93F9-01A1F0A6DC5C}"/>
          </ac:spMkLst>
        </pc:spChg>
        <pc:spChg chg="del">
          <ac:chgData name="Elizaveta Ukolova" userId="97aa1c75-66fe-4926-9f8c-3f9e1dd8dc03" providerId="ADAL" clId="{C26CA21B-90C9-4247-9375-17C3A58CFA47}" dt="2022-12-06T16:00:53.991" v="1871" actId="478"/>
          <ac:spMkLst>
            <pc:docMk/>
            <pc:sldMk cId="39231653" sldId="274"/>
            <ac:spMk id="11" creationId="{F7E87F8D-E3D9-4F5E-A95B-ED09389CD4DD}"/>
          </ac:spMkLst>
        </pc:spChg>
        <pc:picChg chg="add mod modCrop">
          <ac:chgData name="Elizaveta Ukolova" userId="97aa1c75-66fe-4926-9f8c-3f9e1dd8dc03" providerId="ADAL" clId="{C26CA21B-90C9-4247-9375-17C3A58CFA47}" dt="2022-12-06T16:20:31.427" v="2500" actId="1076"/>
          <ac:picMkLst>
            <pc:docMk/>
            <pc:sldMk cId="39231653" sldId="274"/>
            <ac:picMk id="5" creationId="{CADB5177-5B13-4BBD-9158-F4763C51FE4F}"/>
          </ac:picMkLst>
        </pc:picChg>
      </pc:sldChg>
      <pc:sldChg chg="addSp delSp modSp add">
        <pc:chgData name="Elizaveta Ukolova" userId="97aa1c75-66fe-4926-9f8c-3f9e1dd8dc03" providerId="ADAL" clId="{C26CA21B-90C9-4247-9375-17C3A58CFA47}" dt="2022-12-06T16:20:20.011" v="2498" actId="1076"/>
        <pc:sldMkLst>
          <pc:docMk/>
          <pc:sldMk cId="1882193826" sldId="275"/>
        </pc:sldMkLst>
        <pc:spChg chg="add mod">
          <ac:chgData name="Elizaveta Ukolova" userId="97aa1c75-66fe-4926-9f8c-3f9e1dd8dc03" providerId="ADAL" clId="{C26CA21B-90C9-4247-9375-17C3A58CFA47}" dt="2022-12-06T16:18:16.639" v="2443" actId="114"/>
          <ac:spMkLst>
            <pc:docMk/>
            <pc:sldMk cId="1882193826" sldId="275"/>
            <ac:spMk id="7" creationId="{E0590E97-BEA2-44F0-B342-563C0CA0FE7E}"/>
          </ac:spMkLst>
        </pc:spChg>
        <pc:spChg chg="add mod">
          <ac:chgData name="Elizaveta Ukolova" userId="97aa1c75-66fe-4926-9f8c-3f9e1dd8dc03" providerId="ADAL" clId="{C26CA21B-90C9-4247-9375-17C3A58CFA47}" dt="2022-12-06T16:18:43.755" v="2462" actId="1076"/>
          <ac:spMkLst>
            <pc:docMk/>
            <pc:sldMk cId="1882193826" sldId="275"/>
            <ac:spMk id="8" creationId="{56E691DD-6C8D-4B6E-8724-FB1ECB054D43}"/>
          </ac:spMkLst>
        </pc:spChg>
        <pc:spChg chg="add mod">
          <ac:chgData name="Elizaveta Ukolova" userId="97aa1c75-66fe-4926-9f8c-3f9e1dd8dc03" providerId="ADAL" clId="{C26CA21B-90C9-4247-9375-17C3A58CFA47}" dt="2022-12-06T16:19:02.933" v="2478" actId="20577"/>
          <ac:spMkLst>
            <pc:docMk/>
            <pc:sldMk cId="1882193826" sldId="275"/>
            <ac:spMk id="9" creationId="{D8BA0E67-3C31-45A7-BA72-859A34AD1B0E}"/>
          </ac:spMkLst>
        </pc:spChg>
        <pc:spChg chg="add mod">
          <ac:chgData name="Elizaveta Ukolova" userId="97aa1c75-66fe-4926-9f8c-3f9e1dd8dc03" providerId="ADAL" clId="{C26CA21B-90C9-4247-9375-17C3A58CFA47}" dt="2022-12-06T16:19:22.659" v="2485" actId="1076"/>
          <ac:spMkLst>
            <pc:docMk/>
            <pc:sldMk cId="1882193826" sldId="275"/>
            <ac:spMk id="10" creationId="{08CA2653-B77E-4D00-8B9D-DDD51252E7E1}"/>
          </ac:spMkLst>
        </pc:spChg>
        <pc:spChg chg="add mod">
          <ac:chgData name="Elizaveta Ukolova" userId="97aa1c75-66fe-4926-9f8c-3f9e1dd8dc03" providerId="ADAL" clId="{C26CA21B-90C9-4247-9375-17C3A58CFA47}" dt="2022-12-06T16:19:31.355" v="2490" actId="1076"/>
          <ac:spMkLst>
            <pc:docMk/>
            <pc:sldMk cId="1882193826" sldId="275"/>
            <ac:spMk id="11" creationId="{5CB6CACA-1D0D-44A6-A678-15D91B7BF346}"/>
          </ac:spMkLst>
        </pc:spChg>
        <pc:picChg chg="add mod modCrop">
          <ac:chgData name="Elizaveta Ukolova" userId="97aa1c75-66fe-4926-9f8c-3f9e1dd8dc03" providerId="ADAL" clId="{C26CA21B-90C9-4247-9375-17C3A58CFA47}" dt="2022-12-06T16:18:09.800" v="2441" actId="1036"/>
          <ac:picMkLst>
            <pc:docMk/>
            <pc:sldMk cId="1882193826" sldId="275"/>
            <ac:picMk id="3" creationId="{5995CEB7-7740-42FC-A29D-8BBEB10F456D}"/>
          </ac:picMkLst>
        </pc:picChg>
        <pc:picChg chg="del">
          <ac:chgData name="Elizaveta Ukolova" userId="97aa1c75-66fe-4926-9f8c-3f9e1dd8dc03" providerId="ADAL" clId="{C26CA21B-90C9-4247-9375-17C3A58CFA47}" dt="2022-12-06T16:16:03.701" v="2295" actId="478"/>
          <ac:picMkLst>
            <pc:docMk/>
            <pc:sldMk cId="1882193826" sldId="275"/>
            <ac:picMk id="5" creationId="{CADB5177-5B13-4BBD-9158-F4763C51FE4F}"/>
          </ac:picMkLst>
        </pc:picChg>
        <pc:picChg chg="add mod modCrop">
          <ac:chgData name="Elizaveta Ukolova" userId="97aa1c75-66fe-4926-9f8c-3f9e1dd8dc03" providerId="ADAL" clId="{C26CA21B-90C9-4247-9375-17C3A58CFA47}" dt="2022-12-06T16:18:09.800" v="2441" actId="1036"/>
          <ac:picMkLst>
            <pc:docMk/>
            <pc:sldMk cId="1882193826" sldId="275"/>
            <ac:picMk id="6" creationId="{6FC0E543-4AF0-42E0-B502-2DC0CFC59082}"/>
          </ac:picMkLst>
        </pc:picChg>
        <pc:picChg chg="add mod modCrop">
          <ac:chgData name="Elizaveta Ukolova" userId="97aa1c75-66fe-4926-9f8c-3f9e1dd8dc03" providerId="ADAL" clId="{C26CA21B-90C9-4247-9375-17C3A58CFA47}" dt="2022-12-06T16:20:20.011" v="2498" actId="1076"/>
          <ac:picMkLst>
            <pc:docMk/>
            <pc:sldMk cId="1882193826" sldId="275"/>
            <ac:picMk id="12" creationId="{8D17B5D0-F7C0-4226-96F9-9F3CAE22BA0C}"/>
          </ac:picMkLst>
        </pc:picChg>
      </pc:sldChg>
    </pc:docChg>
  </pc:docChgLst>
  <pc:docChgLst>
    <pc:chgData name="Elizaveta Ukolova" userId="97aa1c75-66fe-4926-9f8c-3f9e1dd8dc03" providerId="ADAL" clId="{12A12E4D-9AA8-4BED-B76A-85DA624A59C3}"/>
    <pc:docChg chg="custSel addSld modSld">
      <pc:chgData name="Elizaveta Ukolova" userId="97aa1c75-66fe-4926-9f8c-3f9e1dd8dc03" providerId="ADAL" clId="{12A12E4D-9AA8-4BED-B76A-85DA624A59C3}" dt="2022-12-06T21:04:01.334" v="518" actId="20577"/>
      <pc:docMkLst>
        <pc:docMk/>
      </pc:docMkLst>
      <pc:sldChg chg="delSp mod">
        <pc:chgData name="Elizaveta Ukolova" userId="97aa1c75-66fe-4926-9f8c-3f9e1dd8dc03" providerId="ADAL" clId="{12A12E4D-9AA8-4BED-B76A-85DA624A59C3}" dt="2022-12-05T20:15:50.246" v="0" actId="478"/>
        <pc:sldMkLst>
          <pc:docMk/>
          <pc:sldMk cId="787616311" sldId="258"/>
        </pc:sldMkLst>
        <pc:spChg chg="del">
          <ac:chgData name="Elizaveta Ukolova" userId="97aa1c75-66fe-4926-9f8c-3f9e1dd8dc03" providerId="ADAL" clId="{12A12E4D-9AA8-4BED-B76A-85DA624A59C3}" dt="2022-12-05T20:15:50.246" v="0" actId="478"/>
          <ac:spMkLst>
            <pc:docMk/>
            <pc:sldMk cId="787616311" sldId="258"/>
            <ac:spMk id="15" creationId="{0A4F3AD9-9ADA-45DC-8696-1F91C1E675BB}"/>
          </ac:spMkLst>
        </pc:spChg>
      </pc:sldChg>
      <pc:sldChg chg="addSp delSp modSp mod">
        <pc:chgData name="Elizaveta Ukolova" userId="97aa1c75-66fe-4926-9f8c-3f9e1dd8dc03" providerId="ADAL" clId="{12A12E4D-9AA8-4BED-B76A-85DA624A59C3}" dt="2022-12-06T06:20:30.797" v="84" actId="123"/>
        <pc:sldMkLst>
          <pc:docMk/>
          <pc:sldMk cId="2458778640" sldId="261"/>
        </pc:sldMkLst>
        <pc:spChg chg="add del mod">
          <ac:chgData name="Elizaveta Ukolova" userId="97aa1c75-66fe-4926-9f8c-3f9e1dd8dc03" providerId="ADAL" clId="{12A12E4D-9AA8-4BED-B76A-85DA624A59C3}" dt="2022-12-06T06:18:30.864" v="44" actId="478"/>
          <ac:spMkLst>
            <pc:docMk/>
            <pc:sldMk cId="2458778640" sldId="261"/>
            <ac:spMk id="4" creationId="{B38986F1-D0E4-3286-1A96-28F48B0F9DB3}"/>
          </ac:spMkLst>
        </pc:spChg>
        <pc:spChg chg="del">
          <ac:chgData name="Elizaveta Ukolova" userId="97aa1c75-66fe-4926-9f8c-3f9e1dd8dc03" providerId="ADAL" clId="{12A12E4D-9AA8-4BED-B76A-85DA624A59C3}" dt="2022-12-06T06:18:27.699" v="43" actId="478"/>
          <ac:spMkLst>
            <pc:docMk/>
            <pc:sldMk cId="2458778640" sldId="261"/>
            <ac:spMk id="5" creationId="{A57D4F86-9D20-47DC-9E5D-0739D8098592}"/>
          </ac:spMkLst>
        </pc:spChg>
        <pc:spChg chg="add mod">
          <ac:chgData name="Elizaveta Ukolova" userId="97aa1c75-66fe-4926-9f8c-3f9e1dd8dc03" providerId="ADAL" clId="{12A12E4D-9AA8-4BED-B76A-85DA624A59C3}" dt="2022-12-06T06:20:30.797" v="84" actId="123"/>
          <ac:spMkLst>
            <pc:docMk/>
            <pc:sldMk cId="2458778640" sldId="261"/>
            <ac:spMk id="9" creationId="{CCABF096-FDFA-7513-970A-AE06EF91CE71}"/>
          </ac:spMkLst>
        </pc:spChg>
        <pc:picChg chg="add mod modCrop">
          <ac:chgData name="Elizaveta Ukolova" userId="97aa1c75-66fe-4926-9f8c-3f9e1dd8dc03" providerId="ADAL" clId="{12A12E4D-9AA8-4BED-B76A-85DA624A59C3}" dt="2022-12-06T06:19:08.478" v="53" actId="1076"/>
          <ac:picMkLst>
            <pc:docMk/>
            <pc:sldMk cId="2458778640" sldId="261"/>
            <ac:picMk id="7" creationId="{8AB8CFCD-1FFE-B3E4-5534-907660C24D58}"/>
          </ac:picMkLst>
        </pc:picChg>
      </pc:sldChg>
      <pc:sldChg chg="modSp mod">
        <pc:chgData name="Elizaveta Ukolova" userId="97aa1c75-66fe-4926-9f8c-3f9e1dd8dc03" providerId="ADAL" clId="{12A12E4D-9AA8-4BED-B76A-85DA624A59C3}" dt="2022-12-05T20:18:24.516" v="2" actId="20577"/>
        <pc:sldMkLst>
          <pc:docMk/>
          <pc:sldMk cId="1076004676" sldId="262"/>
        </pc:sldMkLst>
        <pc:spChg chg="mod">
          <ac:chgData name="Elizaveta Ukolova" userId="97aa1c75-66fe-4926-9f8c-3f9e1dd8dc03" providerId="ADAL" clId="{12A12E4D-9AA8-4BED-B76A-85DA624A59C3}" dt="2022-12-05T20:18:24.516" v="2" actId="20577"/>
          <ac:spMkLst>
            <pc:docMk/>
            <pc:sldMk cId="1076004676" sldId="262"/>
            <ac:spMk id="5" creationId="{E3D223D8-21D3-44F8-BDAD-F1044C4C5217}"/>
          </ac:spMkLst>
        </pc:spChg>
      </pc:sldChg>
      <pc:sldChg chg="modSp mod">
        <pc:chgData name="Elizaveta Ukolova" userId="97aa1c75-66fe-4926-9f8c-3f9e1dd8dc03" providerId="ADAL" clId="{12A12E4D-9AA8-4BED-B76A-85DA624A59C3}" dt="2022-12-06T07:50:21.355" v="480" actId="1076"/>
        <pc:sldMkLst>
          <pc:docMk/>
          <pc:sldMk cId="4061973255" sldId="263"/>
        </pc:sldMkLst>
        <pc:spChg chg="mod">
          <ac:chgData name="Elizaveta Ukolova" userId="97aa1c75-66fe-4926-9f8c-3f9e1dd8dc03" providerId="ADAL" clId="{12A12E4D-9AA8-4BED-B76A-85DA624A59C3}" dt="2022-12-06T07:50:21.355" v="480" actId="1076"/>
          <ac:spMkLst>
            <pc:docMk/>
            <pc:sldMk cId="4061973255" sldId="263"/>
            <ac:spMk id="7" creationId="{57D95B41-617D-4060-B98F-A842E57A2EEA}"/>
          </ac:spMkLst>
        </pc:spChg>
        <pc:graphicFrameChg chg="mod modGraphic">
          <ac:chgData name="Elizaveta Ukolova" userId="97aa1c75-66fe-4926-9f8c-3f9e1dd8dc03" providerId="ADAL" clId="{12A12E4D-9AA8-4BED-B76A-85DA624A59C3}" dt="2022-12-06T07:49:33.025" v="478"/>
          <ac:graphicFrameMkLst>
            <pc:docMk/>
            <pc:sldMk cId="4061973255" sldId="263"/>
            <ac:graphicFrameMk id="6" creationId="{85BADE12-62EE-4367-8483-32368FA811F7}"/>
          </ac:graphicFrameMkLst>
        </pc:graphicFrameChg>
      </pc:sldChg>
      <pc:sldChg chg="modSp mod">
        <pc:chgData name="Elizaveta Ukolova" userId="97aa1c75-66fe-4926-9f8c-3f9e1dd8dc03" providerId="ADAL" clId="{12A12E4D-9AA8-4BED-B76A-85DA624A59C3}" dt="2022-12-05T20:19:23.076" v="27" actId="20577"/>
        <pc:sldMkLst>
          <pc:docMk/>
          <pc:sldMk cId="2976836650" sldId="265"/>
        </pc:sldMkLst>
        <pc:spChg chg="mod">
          <ac:chgData name="Elizaveta Ukolova" userId="97aa1c75-66fe-4926-9f8c-3f9e1dd8dc03" providerId="ADAL" clId="{12A12E4D-9AA8-4BED-B76A-85DA624A59C3}" dt="2022-12-05T20:19:23.076" v="27" actId="20577"/>
          <ac:spMkLst>
            <pc:docMk/>
            <pc:sldMk cId="2976836650" sldId="265"/>
            <ac:spMk id="4" creationId="{ED09D618-76A8-4353-A78C-66908F29D1A4}"/>
          </ac:spMkLst>
        </pc:spChg>
      </pc:sldChg>
      <pc:sldChg chg="delSp modSp mod">
        <pc:chgData name="Elizaveta Ukolova" userId="97aa1c75-66fe-4926-9f8c-3f9e1dd8dc03" providerId="ADAL" clId="{12A12E4D-9AA8-4BED-B76A-85DA624A59C3}" dt="2022-12-06T21:03:51.849" v="508" actId="20577"/>
        <pc:sldMkLst>
          <pc:docMk/>
          <pc:sldMk cId="4291418475" sldId="266"/>
        </pc:sldMkLst>
        <pc:spChg chg="mod">
          <ac:chgData name="Elizaveta Ukolova" userId="97aa1c75-66fe-4926-9f8c-3f9e1dd8dc03" providerId="ADAL" clId="{12A12E4D-9AA8-4BED-B76A-85DA624A59C3}" dt="2022-12-06T21:03:51.849" v="508" actId="20577"/>
          <ac:spMkLst>
            <pc:docMk/>
            <pc:sldMk cId="4291418475" sldId="266"/>
            <ac:spMk id="2" creationId="{4090ED4F-314E-4718-908E-025BBD35C9EC}"/>
          </ac:spMkLst>
        </pc:spChg>
        <pc:spChg chg="del mod">
          <ac:chgData name="Elizaveta Ukolova" userId="97aa1c75-66fe-4926-9f8c-3f9e1dd8dc03" providerId="ADAL" clId="{12A12E4D-9AA8-4BED-B76A-85DA624A59C3}" dt="2022-12-05T20:19:00.785" v="4" actId="478"/>
          <ac:spMkLst>
            <pc:docMk/>
            <pc:sldMk cId="4291418475" sldId="266"/>
            <ac:spMk id="3" creationId="{ED9A02E0-41E7-4B31-B7D0-282628C97685}"/>
          </ac:spMkLst>
        </pc:spChg>
      </pc:sldChg>
      <pc:sldChg chg="modSp mod">
        <pc:chgData name="Elizaveta Ukolova" userId="97aa1c75-66fe-4926-9f8c-3f9e1dd8dc03" providerId="ADAL" clId="{12A12E4D-9AA8-4BED-B76A-85DA624A59C3}" dt="2022-12-06T21:04:01.334" v="518" actId="20577"/>
        <pc:sldMkLst>
          <pc:docMk/>
          <pc:sldMk cId="3033307108" sldId="267"/>
        </pc:sldMkLst>
        <pc:spChg chg="mod">
          <ac:chgData name="Elizaveta Ukolova" userId="97aa1c75-66fe-4926-9f8c-3f9e1dd8dc03" providerId="ADAL" clId="{12A12E4D-9AA8-4BED-B76A-85DA624A59C3}" dt="2022-12-05T20:19:08.888" v="15" actId="20577"/>
          <ac:spMkLst>
            <pc:docMk/>
            <pc:sldMk cId="3033307108" sldId="267"/>
            <ac:spMk id="3" creationId="{ED9A02E0-41E7-4B31-B7D0-282628C97685}"/>
          </ac:spMkLst>
        </pc:spChg>
        <pc:spChg chg="mod">
          <ac:chgData name="Elizaveta Ukolova" userId="97aa1c75-66fe-4926-9f8c-3f9e1dd8dc03" providerId="ADAL" clId="{12A12E4D-9AA8-4BED-B76A-85DA624A59C3}" dt="2022-12-06T21:04:01.334" v="518" actId="20577"/>
          <ac:spMkLst>
            <pc:docMk/>
            <pc:sldMk cId="3033307108" sldId="267"/>
            <ac:spMk id="11" creationId="{F7E87F8D-E3D9-4F5E-A95B-ED09389CD4DD}"/>
          </ac:spMkLst>
        </pc:spChg>
      </pc:sldChg>
      <pc:sldChg chg="addSp modSp add mod">
        <pc:chgData name="Elizaveta Ukolova" userId="97aa1c75-66fe-4926-9f8c-3f9e1dd8dc03" providerId="ADAL" clId="{12A12E4D-9AA8-4BED-B76A-85DA624A59C3}" dt="2022-12-05T20:24:23.741" v="42"/>
        <pc:sldMkLst>
          <pc:docMk/>
          <pc:sldMk cId="2859515308" sldId="269"/>
        </pc:sldMkLst>
        <pc:spChg chg="add mod">
          <ac:chgData name="Elizaveta Ukolova" userId="97aa1c75-66fe-4926-9f8c-3f9e1dd8dc03" providerId="ADAL" clId="{12A12E4D-9AA8-4BED-B76A-85DA624A59C3}" dt="2022-12-05T20:24:23.741" v="42"/>
          <ac:spMkLst>
            <pc:docMk/>
            <pc:sldMk cId="2859515308" sldId="269"/>
            <ac:spMk id="2" creationId="{06216336-6FB6-A3AF-2FA3-184CB4317D91}"/>
          </ac:spMkLst>
        </pc:spChg>
        <pc:spChg chg="mod">
          <ac:chgData name="Elizaveta Ukolova" userId="97aa1c75-66fe-4926-9f8c-3f9e1dd8dc03" providerId="ADAL" clId="{12A12E4D-9AA8-4BED-B76A-85DA624A59C3}" dt="2022-12-05T20:19:34.743" v="40" actId="20577"/>
          <ac:spMkLst>
            <pc:docMk/>
            <pc:sldMk cId="2859515308" sldId="269"/>
            <ac:spMk id="4" creationId="{ED09D618-76A8-4353-A78C-66908F29D1A4}"/>
          </ac:spMkLst>
        </pc:spChg>
      </pc:sldChg>
      <pc:sldChg chg="modSp new mod">
        <pc:chgData name="Elizaveta Ukolova" userId="97aa1c75-66fe-4926-9f8c-3f9e1dd8dc03" providerId="ADAL" clId="{12A12E4D-9AA8-4BED-B76A-85DA624A59C3}" dt="2022-12-06T06:20:18.494" v="82" actId="20577"/>
        <pc:sldMkLst>
          <pc:docMk/>
          <pc:sldMk cId="4103360605" sldId="270"/>
        </pc:sldMkLst>
        <pc:spChg chg="mod">
          <ac:chgData name="Elizaveta Ukolova" userId="97aa1c75-66fe-4926-9f8c-3f9e1dd8dc03" providerId="ADAL" clId="{12A12E4D-9AA8-4BED-B76A-85DA624A59C3}" dt="2022-12-06T06:20:18.494" v="82" actId="20577"/>
          <ac:spMkLst>
            <pc:docMk/>
            <pc:sldMk cId="4103360605" sldId="270"/>
            <ac:spMk id="3" creationId="{96F64A46-BF03-7C4C-380E-5272C1C01FE7}"/>
          </ac:spMkLst>
        </pc:spChg>
      </pc:sldChg>
      <pc:sldChg chg="addSp delSp modSp new mod">
        <pc:chgData name="Elizaveta Ukolova" userId="97aa1c75-66fe-4926-9f8c-3f9e1dd8dc03" providerId="ADAL" clId="{12A12E4D-9AA8-4BED-B76A-85DA624A59C3}" dt="2022-12-06T07:54:22.092" v="497" actId="20577"/>
        <pc:sldMkLst>
          <pc:docMk/>
          <pc:sldMk cId="4264509166" sldId="271"/>
        </pc:sldMkLst>
        <pc:spChg chg="del">
          <ac:chgData name="Elizaveta Ukolova" userId="97aa1c75-66fe-4926-9f8c-3f9e1dd8dc03" providerId="ADAL" clId="{12A12E4D-9AA8-4BED-B76A-85DA624A59C3}" dt="2022-12-06T07:54:17.204" v="481" actId="478"/>
          <ac:spMkLst>
            <pc:docMk/>
            <pc:sldMk cId="4264509166" sldId="271"/>
            <ac:spMk id="2" creationId="{EA74B98E-7D72-BD38-FE34-CB50D50EA63A}"/>
          </ac:spMkLst>
        </pc:spChg>
        <pc:spChg chg="mod">
          <ac:chgData name="Elizaveta Ukolova" userId="97aa1c75-66fe-4926-9f8c-3f9e1dd8dc03" providerId="ADAL" clId="{12A12E4D-9AA8-4BED-B76A-85DA624A59C3}" dt="2022-12-06T07:54:22.092" v="497" actId="20577"/>
          <ac:spMkLst>
            <pc:docMk/>
            <pc:sldMk cId="4264509166" sldId="271"/>
            <ac:spMk id="3" creationId="{D66AB42D-5D60-8BC8-BCDC-B79C8FB42563}"/>
          </ac:spMkLst>
        </pc:spChg>
        <pc:spChg chg="add mod">
          <ac:chgData name="Elizaveta Ukolova" userId="97aa1c75-66fe-4926-9f8c-3f9e1dd8dc03" providerId="ADAL" clId="{12A12E4D-9AA8-4BED-B76A-85DA624A59C3}" dt="2022-12-06T07:54:17.608" v="482"/>
          <ac:spMkLst>
            <pc:docMk/>
            <pc:sldMk cId="4264509166" sldId="271"/>
            <ac:spMk id="4" creationId="{25CBF591-2EFC-EB03-4E94-48D7B0575E9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E50443-F3C8-4A3A-B7FC-40FFB5038DA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47084-2463-488A-A92F-A6D3670DBDDB}" type="slidenum">
              <a:rPr lang="en-US" smtClean="0"/>
              <a:t>‹#›</a:t>
            </a:fld>
            <a:endParaRPr lang="en-US"/>
          </a:p>
        </p:txBody>
      </p:sp>
    </p:spTree>
    <p:extLst>
      <p:ext uri="{BB962C8B-B14F-4D97-AF65-F5344CB8AC3E}">
        <p14:creationId xmlns:p14="http://schemas.microsoft.com/office/powerpoint/2010/main" val="2616275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50443-F3C8-4A3A-B7FC-40FFB5038DA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47084-2463-488A-A92F-A6D3670DBDDB}" type="slidenum">
              <a:rPr lang="en-US" smtClean="0"/>
              <a:t>‹#›</a:t>
            </a:fld>
            <a:endParaRPr lang="en-US"/>
          </a:p>
        </p:txBody>
      </p:sp>
    </p:spTree>
    <p:extLst>
      <p:ext uri="{BB962C8B-B14F-4D97-AF65-F5344CB8AC3E}">
        <p14:creationId xmlns:p14="http://schemas.microsoft.com/office/powerpoint/2010/main" val="707837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50443-F3C8-4A3A-B7FC-40FFB5038DA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47084-2463-488A-A92F-A6D3670DBDDB}" type="slidenum">
              <a:rPr lang="en-US" smtClean="0"/>
              <a:t>‹#›</a:t>
            </a:fld>
            <a:endParaRPr lang="en-US"/>
          </a:p>
        </p:txBody>
      </p:sp>
    </p:spTree>
    <p:extLst>
      <p:ext uri="{BB962C8B-B14F-4D97-AF65-F5344CB8AC3E}">
        <p14:creationId xmlns:p14="http://schemas.microsoft.com/office/powerpoint/2010/main" val="5270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50443-F3C8-4A3A-B7FC-40FFB5038DA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47084-2463-488A-A92F-A6D3670DBDDB}" type="slidenum">
              <a:rPr lang="en-US" smtClean="0"/>
              <a:t>‹#›</a:t>
            </a:fld>
            <a:endParaRPr lang="en-US"/>
          </a:p>
        </p:txBody>
      </p:sp>
    </p:spTree>
    <p:extLst>
      <p:ext uri="{BB962C8B-B14F-4D97-AF65-F5344CB8AC3E}">
        <p14:creationId xmlns:p14="http://schemas.microsoft.com/office/powerpoint/2010/main" val="3397847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E50443-F3C8-4A3A-B7FC-40FFB5038DA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47084-2463-488A-A92F-A6D3670DBDDB}" type="slidenum">
              <a:rPr lang="en-US" smtClean="0"/>
              <a:t>‹#›</a:t>
            </a:fld>
            <a:endParaRPr lang="en-US"/>
          </a:p>
        </p:txBody>
      </p:sp>
    </p:spTree>
    <p:extLst>
      <p:ext uri="{BB962C8B-B14F-4D97-AF65-F5344CB8AC3E}">
        <p14:creationId xmlns:p14="http://schemas.microsoft.com/office/powerpoint/2010/main" val="1596930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E50443-F3C8-4A3A-B7FC-40FFB5038DAB}"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47084-2463-488A-A92F-A6D3670DBDDB}" type="slidenum">
              <a:rPr lang="en-US" smtClean="0"/>
              <a:t>‹#›</a:t>
            </a:fld>
            <a:endParaRPr lang="en-US"/>
          </a:p>
        </p:txBody>
      </p:sp>
    </p:spTree>
    <p:extLst>
      <p:ext uri="{BB962C8B-B14F-4D97-AF65-F5344CB8AC3E}">
        <p14:creationId xmlns:p14="http://schemas.microsoft.com/office/powerpoint/2010/main" val="3034625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E50443-F3C8-4A3A-B7FC-40FFB5038DAB}"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647084-2463-488A-A92F-A6D3670DBDDB}" type="slidenum">
              <a:rPr lang="en-US" smtClean="0"/>
              <a:t>‹#›</a:t>
            </a:fld>
            <a:endParaRPr lang="en-US"/>
          </a:p>
        </p:txBody>
      </p:sp>
    </p:spTree>
    <p:extLst>
      <p:ext uri="{BB962C8B-B14F-4D97-AF65-F5344CB8AC3E}">
        <p14:creationId xmlns:p14="http://schemas.microsoft.com/office/powerpoint/2010/main" val="95052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E50443-F3C8-4A3A-B7FC-40FFB5038DAB}"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647084-2463-488A-A92F-A6D3670DBDDB}" type="slidenum">
              <a:rPr lang="en-US" smtClean="0"/>
              <a:t>‹#›</a:t>
            </a:fld>
            <a:endParaRPr lang="en-US"/>
          </a:p>
        </p:txBody>
      </p:sp>
    </p:spTree>
    <p:extLst>
      <p:ext uri="{BB962C8B-B14F-4D97-AF65-F5344CB8AC3E}">
        <p14:creationId xmlns:p14="http://schemas.microsoft.com/office/powerpoint/2010/main" val="2631437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50443-F3C8-4A3A-B7FC-40FFB5038DAB}"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647084-2463-488A-A92F-A6D3670DBDDB}" type="slidenum">
              <a:rPr lang="en-US" smtClean="0"/>
              <a:t>‹#›</a:t>
            </a:fld>
            <a:endParaRPr lang="en-US"/>
          </a:p>
        </p:txBody>
      </p:sp>
    </p:spTree>
    <p:extLst>
      <p:ext uri="{BB962C8B-B14F-4D97-AF65-F5344CB8AC3E}">
        <p14:creationId xmlns:p14="http://schemas.microsoft.com/office/powerpoint/2010/main" val="351822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E50443-F3C8-4A3A-B7FC-40FFB5038DAB}"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47084-2463-488A-A92F-A6D3670DBDDB}" type="slidenum">
              <a:rPr lang="en-US" smtClean="0"/>
              <a:t>‹#›</a:t>
            </a:fld>
            <a:endParaRPr lang="en-US"/>
          </a:p>
        </p:txBody>
      </p:sp>
    </p:spTree>
    <p:extLst>
      <p:ext uri="{BB962C8B-B14F-4D97-AF65-F5344CB8AC3E}">
        <p14:creationId xmlns:p14="http://schemas.microsoft.com/office/powerpoint/2010/main" val="125514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E50443-F3C8-4A3A-B7FC-40FFB5038DAB}"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47084-2463-488A-A92F-A6D3670DBDDB}" type="slidenum">
              <a:rPr lang="en-US" smtClean="0"/>
              <a:t>‹#›</a:t>
            </a:fld>
            <a:endParaRPr lang="en-US"/>
          </a:p>
        </p:txBody>
      </p:sp>
    </p:spTree>
    <p:extLst>
      <p:ext uri="{BB962C8B-B14F-4D97-AF65-F5344CB8AC3E}">
        <p14:creationId xmlns:p14="http://schemas.microsoft.com/office/powerpoint/2010/main" val="117826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50443-F3C8-4A3A-B7FC-40FFB5038DAB}" type="datetimeFigureOut">
              <a:rPr lang="en-US" smtClean="0"/>
              <a:t>12/7/2022</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647084-2463-488A-A92F-A6D3670DBDDB}" type="slidenum">
              <a:rPr lang="en-US" smtClean="0"/>
              <a:t>‹#›</a:t>
            </a:fld>
            <a:endParaRPr lang="en-US"/>
          </a:p>
        </p:txBody>
      </p:sp>
    </p:spTree>
    <p:extLst>
      <p:ext uri="{BB962C8B-B14F-4D97-AF65-F5344CB8AC3E}">
        <p14:creationId xmlns:p14="http://schemas.microsoft.com/office/powerpoint/2010/main" val="2001522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un.org/development/desa/pd/sites/www.un.org.development.desa.pd/files/wpp2022_summary_of_results.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population.un.org/wpp/Graphs/DemographicProfiles/Pyramid/68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1515/apjri-2015-0018" TargetMode="External"/><Relationship Id="rId2" Type="http://schemas.openxmlformats.org/officeDocument/2006/relationships/hyperlink" Target="http://papp.iussp.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BAAC-2A79-4A5B-8B8C-C39E2834C79F}"/>
              </a:ext>
            </a:extLst>
          </p:cNvPr>
          <p:cNvSpPr>
            <a:spLocks noGrp="1"/>
          </p:cNvSpPr>
          <p:nvPr>
            <p:ph type="ctrTitle"/>
          </p:nvPr>
        </p:nvSpPr>
        <p:spPr>
          <a:xfrm>
            <a:off x="100668" y="1122363"/>
            <a:ext cx="9706062" cy="1906063"/>
          </a:xfrm>
        </p:spPr>
        <p:txBody>
          <a:bodyPr>
            <a:normAutofit/>
          </a:bodyPr>
          <a:lstStyle/>
          <a:p>
            <a:r>
              <a:rPr lang="en-US" sz="4800" b="1" dirty="0">
                <a:ln>
                  <a:solidFill>
                    <a:sysClr val="windowText" lastClr="000000"/>
                  </a:solidFill>
                </a:ln>
                <a:solidFill>
                  <a:schemeClr val="accent6"/>
                </a:solidFill>
                <a:effectLst>
                  <a:outerShdw blurRad="38100" dist="38100" dir="2700000" algn="tl">
                    <a:srgbClr val="000000">
                      <a:alpha val="43137"/>
                    </a:srgbClr>
                  </a:outerShdw>
                </a:effectLst>
                <a:latin typeface="+mn-lt"/>
              </a:rPr>
              <a:t>Population growth and structures</a:t>
            </a:r>
          </a:p>
        </p:txBody>
      </p:sp>
      <p:sp>
        <p:nvSpPr>
          <p:cNvPr id="4" name="Subtitle 3">
            <a:extLst>
              <a:ext uri="{FF2B5EF4-FFF2-40B4-BE49-F238E27FC236}">
                <a16:creationId xmlns:a16="http://schemas.microsoft.com/office/drawing/2014/main" id="{32393A40-FC78-4726-C751-A7D9B51F2EBD}"/>
              </a:ext>
            </a:extLst>
          </p:cNvPr>
          <p:cNvSpPr txBox="1">
            <a:spLocks noGrp="1"/>
          </p:cNvSpPr>
          <p:nvPr>
            <p:ph type="subTitle" idx="1"/>
          </p:nvPr>
        </p:nvSpPr>
        <p:spPr>
          <a:xfrm>
            <a:off x="682857" y="3055004"/>
            <a:ext cx="4270143" cy="774571"/>
          </a:xfrm>
          <a:prstGeom prst="rect">
            <a:avLst/>
          </a:prstGeom>
          <a:noFill/>
        </p:spPr>
        <p:txBody>
          <a:bodyPr wrap="none" rtlCol="0">
            <a:spAutoFit/>
          </a:bodyPr>
          <a:lstStyle/>
          <a:p>
            <a:pPr algn="l"/>
            <a:r>
              <a:rPr lang="cs-CZ" sz="2000" dirty="0">
                <a:solidFill>
                  <a:schemeClr val="bg1">
                    <a:lumMod val="50000"/>
                  </a:schemeClr>
                </a:solidFill>
              </a:rPr>
              <a:t>7. 12. 2022</a:t>
            </a:r>
            <a:endParaRPr lang="en-GB" sz="2000" dirty="0">
              <a:solidFill>
                <a:schemeClr val="bg1">
                  <a:lumMod val="50000"/>
                </a:schemeClr>
              </a:solidFill>
            </a:endParaRPr>
          </a:p>
          <a:p>
            <a:pPr algn="l"/>
            <a:r>
              <a:rPr lang="en-GB" sz="2000" dirty="0">
                <a:solidFill>
                  <a:schemeClr val="bg1">
                    <a:lumMod val="50000"/>
                  </a:schemeClr>
                </a:solidFill>
              </a:rPr>
              <a:t>Bety Ukolova – </a:t>
            </a:r>
            <a:r>
              <a:rPr lang="en-GB" sz="2000" dirty="0" err="1">
                <a:solidFill>
                  <a:schemeClr val="bg1">
                    <a:lumMod val="50000"/>
                  </a:schemeClr>
                </a:solidFill>
              </a:rPr>
              <a:t>ukolova</a:t>
            </a:r>
            <a:r>
              <a:rPr lang="cs-CZ" sz="2000" dirty="0">
                <a:solidFill>
                  <a:schemeClr val="bg1">
                    <a:lumMod val="50000"/>
                  </a:schemeClr>
                </a:solidFill>
              </a:rPr>
              <a:t>e@</a:t>
            </a:r>
            <a:r>
              <a:rPr lang="en-GB" sz="2000" dirty="0" err="1">
                <a:solidFill>
                  <a:schemeClr val="bg1">
                    <a:lumMod val="50000"/>
                  </a:schemeClr>
                </a:solidFill>
              </a:rPr>
              <a:t>natur.cuni.c</a:t>
            </a:r>
            <a:r>
              <a:rPr lang="cs-CZ" sz="2000" dirty="0">
                <a:solidFill>
                  <a:schemeClr val="bg1">
                    <a:lumMod val="50000"/>
                  </a:schemeClr>
                </a:solidFill>
              </a:rPr>
              <a:t>z</a:t>
            </a:r>
            <a:endParaRPr lang="en-US" sz="2000" dirty="0">
              <a:solidFill>
                <a:schemeClr val="bg1">
                  <a:lumMod val="50000"/>
                </a:schemeClr>
              </a:solidFill>
            </a:endParaRPr>
          </a:p>
        </p:txBody>
      </p:sp>
    </p:spTree>
    <p:extLst>
      <p:ext uri="{BB962C8B-B14F-4D97-AF65-F5344CB8AC3E}">
        <p14:creationId xmlns:p14="http://schemas.microsoft.com/office/powerpoint/2010/main" val="334906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6AB42D-5D60-8BC8-BCDC-B79C8FB42563}"/>
              </a:ext>
            </a:extLst>
          </p:cNvPr>
          <p:cNvSpPr>
            <a:spLocks noGrp="1"/>
          </p:cNvSpPr>
          <p:nvPr>
            <p:ph idx="1"/>
          </p:nvPr>
        </p:nvSpPr>
        <p:spPr>
          <a:xfrm>
            <a:off x="681037" y="1051134"/>
            <a:ext cx="8543925" cy="5236059"/>
          </a:xfrm>
        </p:spPr>
        <p:txBody>
          <a:bodyPr>
            <a:normAutofit fontScale="77500" lnSpcReduction="20000"/>
          </a:bodyPr>
          <a:lstStyle/>
          <a:p>
            <a:pPr marL="0" indent="0" algn="just">
              <a:buNone/>
            </a:pPr>
            <a:r>
              <a:rPr lang="cs-CZ" b="1" dirty="0" err="1"/>
              <a:t>Logistic</a:t>
            </a:r>
            <a:r>
              <a:rPr lang="cs-CZ" b="1" dirty="0"/>
              <a:t> </a:t>
            </a:r>
            <a:r>
              <a:rPr lang="cs-CZ" b="1" dirty="0" err="1"/>
              <a:t>growth</a:t>
            </a:r>
            <a:endParaRPr lang="cs-CZ" b="1" dirty="0"/>
          </a:p>
          <a:p>
            <a:pPr marL="0" indent="0" algn="just">
              <a:spcBef>
                <a:spcPts val="600"/>
              </a:spcBef>
              <a:buNone/>
            </a:pPr>
            <a:r>
              <a:rPr lang="en-US" sz="2600" dirty="0"/>
              <a:t> </a:t>
            </a:r>
            <a:r>
              <a:rPr lang="cs-CZ" sz="3100" dirty="0"/>
              <a:t>a = </a:t>
            </a:r>
            <a:r>
              <a:rPr lang="cs-CZ" sz="3100" dirty="0" err="1"/>
              <a:t>carrying</a:t>
            </a:r>
            <a:r>
              <a:rPr lang="cs-CZ" sz="3100" dirty="0"/>
              <a:t> </a:t>
            </a:r>
            <a:r>
              <a:rPr lang="cs-CZ" sz="3100" dirty="0" err="1"/>
              <a:t>capacity</a:t>
            </a:r>
            <a:endParaRPr lang="cs-CZ" sz="3100" dirty="0"/>
          </a:p>
          <a:p>
            <a:pPr marL="0" indent="0" algn="just">
              <a:spcBef>
                <a:spcPts val="600"/>
              </a:spcBef>
              <a:buNone/>
            </a:pPr>
            <a:r>
              <a:rPr lang="en-US" sz="3100" dirty="0"/>
              <a:t> </a:t>
            </a:r>
            <a:r>
              <a:rPr lang="cs-CZ" sz="3100" dirty="0"/>
              <a:t>b = </a:t>
            </a:r>
            <a:r>
              <a:rPr lang="cs-CZ" sz="3100" dirty="0" err="1"/>
              <a:t>location</a:t>
            </a:r>
            <a:r>
              <a:rPr lang="cs-CZ" sz="3100" dirty="0"/>
              <a:t> </a:t>
            </a:r>
            <a:r>
              <a:rPr lang="cs-CZ" sz="3100" dirty="0" err="1"/>
              <a:t>parameter</a:t>
            </a:r>
            <a:endParaRPr lang="cs-CZ" sz="3100" dirty="0"/>
          </a:p>
          <a:p>
            <a:pPr marL="0" indent="0" algn="just">
              <a:spcBef>
                <a:spcPts val="600"/>
              </a:spcBef>
              <a:buNone/>
            </a:pPr>
            <a:r>
              <a:rPr lang="en-US" sz="3100" dirty="0"/>
              <a:t> </a:t>
            </a:r>
            <a:r>
              <a:rPr lang="cs-CZ" sz="3100" dirty="0"/>
              <a:t>r = </a:t>
            </a:r>
            <a:r>
              <a:rPr lang="cs-CZ" sz="3100" dirty="0" err="1"/>
              <a:t>growth</a:t>
            </a:r>
            <a:r>
              <a:rPr lang="cs-CZ" sz="3100" dirty="0"/>
              <a:t> </a:t>
            </a:r>
            <a:r>
              <a:rPr lang="cs-CZ" sz="3100" dirty="0" err="1"/>
              <a:t>rate</a:t>
            </a:r>
            <a:endParaRPr lang="cs-CZ" sz="3100" dirty="0"/>
          </a:p>
          <a:p>
            <a:pPr marL="0" indent="0" algn="just">
              <a:buNone/>
            </a:pPr>
            <a:r>
              <a:rPr lang="en-US" dirty="0"/>
              <a:t>Fit can be done in several steps:</a:t>
            </a:r>
          </a:p>
          <a:p>
            <a:pPr marL="514350" indent="-514350" algn="just">
              <a:buAutoNum type="arabicPeriod"/>
            </a:pPr>
            <a:r>
              <a:rPr lang="en-US" dirty="0"/>
              <a:t>Set </a:t>
            </a:r>
            <a:r>
              <a:rPr lang="en-US" b="1" dirty="0"/>
              <a:t>a</a:t>
            </a:r>
          </a:p>
          <a:p>
            <a:pPr marL="514350" indent="-514350" algn="just">
              <a:buAutoNum type="arabicPeriod"/>
            </a:pPr>
            <a:r>
              <a:rPr lang="en-US" sz="2800" dirty="0"/>
              <a:t>For </a:t>
            </a:r>
            <a:r>
              <a:rPr lang="en-US" sz="2800" b="1" dirty="0"/>
              <a:t>t </a:t>
            </a:r>
            <a:r>
              <a:rPr lang="en-US" sz="2800" dirty="0"/>
              <a:t>= 0 estimate </a:t>
            </a:r>
            <a:r>
              <a:rPr lang="en-US" sz="2800" b="1" dirty="0"/>
              <a:t>b</a:t>
            </a:r>
            <a:r>
              <a:rPr lang="en-US" sz="2800" dirty="0"/>
              <a:t> with known initial population </a:t>
            </a:r>
            <a:r>
              <a:rPr lang="en-US" sz="2800" b="1" dirty="0"/>
              <a:t>P(t)</a:t>
            </a:r>
          </a:p>
          <a:p>
            <a:pPr marL="514350" indent="-514350" algn="just">
              <a:buAutoNum type="arabicPeriod"/>
            </a:pPr>
            <a:r>
              <a:rPr lang="en-US" dirty="0"/>
              <a:t>For </a:t>
            </a:r>
            <a:r>
              <a:rPr lang="en-US" b="1" dirty="0"/>
              <a:t>t</a:t>
            </a:r>
            <a:r>
              <a:rPr lang="en-US" dirty="0"/>
              <a:t>&gt;0 estimate </a:t>
            </a:r>
            <a:r>
              <a:rPr lang="en-US" b="1" dirty="0"/>
              <a:t>r</a:t>
            </a:r>
            <a:r>
              <a:rPr lang="en-US" dirty="0"/>
              <a:t>, knowing </a:t>
            </a:r>
            <a:r>
              <a:rPr lang="en-US" b="1" dirty="0"/>
              <a:t>b</a:t>
            </a:r>
          </a:p>
          <a:p>
            <a:pPr marL="0" indent="0" algn="just">
              <a:lnSpc>
                <a:spcPct val="120000"/>
              </a:lnSpc>
              <a:buNone/>
            </a:pPr>
            <a:r>
              <a:rPr lang="en-US" sz="2800" dirty="0"/>
              <a:t>I</a:t>
            </a:r>
            <a:r>
              <a:rPr lang="en-US" dirty="0"/>
              <a:t>t follows, that </a:t>
            </a:r>
            <a:r>
              <a:rPr lang="en-US" b="1" dirty="0"/>
              <a:t>r</a:t>
            </a:r>
            <a:r>
              <a:rPr lang="en-US" dirty="0"/>
              <a:t> is a function of </a:t>
            </a:r>
            <a:r>
              <a:rPr lang="en-US" b="1" dirty="0"/>
              <a:t>t</a:t>
            </a:r>
            <a:r>
              <a:rPr lang="en-US" dirty="0"/>
              <a:t>. This function reaches its maximum at the same time point, in which inflection point of the logistic curve is located. Since that moment in time, the rate of population growth slows down. The model of logistic growth is implemented in the theory of demographic transition. The model was criticized for its subjectivity, which manifests to </a:t>
            </a:r>
            <a:r>
              <a:rPr lang="en-US" dirty="0" err="1"/>
              <a:t>f.e</a:t>
            </a:r>
            <a:r>
              <a:rPr lang="en-US" dirty="0"/>
              <a:t> setting </a:t>
            </a:r>
            <a:r>
              <a:rPr lang="en-US" i="1" dirty="0"/>
              <a:t>a priori </a:t>
            </a:r>
            <a:r>
              <a:rPr lang="en-US" dirty="0"/>
              <a:t>carrying capacity.</a:t>
            </a:r>
            <a:endParaRPr lang="en-US" sz="2800" dirty="0"/>
          </a:p>
        </p:txBody>
      </p:sp>
      <p:sp>
        <p:nvSpPr>
          <p:cNvPr id="4" name="Title 1">
            <a:extLst>
              <a:ext uri="{FF2B5EF4-FFF2-40B4-BE49-F238E27FC236}">
                <a16:creationId xmlns:a16="http://schemas.microsoft.com/office/drawing/2014/main" id="{25CBF591-2EFC-EB03-4E94-48D7B0575E91}"/>
              </a:ext>
            </a:extLst>
          </p:cNvPr>
          <p:cNvSpPr>
            <a:spLocks noGrp="1"/>
          </p:cNvSpPr>
          <p:nvPr>
            <p:ph type="title"/>
          </p:nvPr>
        </p:nvSpPr>
        <p:spPr>
          <a:xfrm>
            <a:off x="681038" y="365128"/>
            <a:ext cx="8543925" cy="686006"/>
          </a:xfrm>
        </p:spPr>
        <p:txBody>
          <a:bodyPr>
            <a:normAutofit fontScale="90000"/>
          </a:bodyPr>
          <a:lstStyle/>
          <a:p>
            <a:r>
              <a:rPr lang="en-US" b="1" dirty="0">
                <a:latin typeface="+mn-lt"/>
              </a:rPr>
              <a:t>Population increase/decrease: theory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DB29D2F-B6F1-7DAF-37E5-06581F7C443C}"/>
                  </a:ext>
                </a:extLst>
              </p:cNvPr>
              <p:cNvSpPr txBox="1"/>
              <p:nvPr/>
            </p:nvSpPr>
            <p:spPr>
              <a:xfrm>
                <a:off x="3956544" y="1497137"/>
                <a:ext cx="2852895" cy="7310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cs-CZ" sz="2400" b="0" i="1" smtClean="0">
                          <a:latin typeface="Cambria Math" panose="02040503050406030204" pitchFamily="18" charset="0"/>
                        </a:rPr>
                        <m:t>𝑃</m:t>
                      </m:r>
                      <m:d>
                        <m:dPr>
                          <m:ctrlPr>
                            <a:rPr lang="cs-CZ" sz="2400" b="0" i="1" smtClean="0">
                              <a:latin typeface="Cambria Math" panose="02040503050406030204" pitchFamily="18" charset="0"/>
                            </a:rPr>
                          </m:ctrlPr>
                        </m:dPr>
                        <m:e>
                          <m:r>
                            <a:rPr lang="cs-CZ" sz="2400" b="0" i="1" smtClean="0">
                              <a:latin typeface="Cambria Math" panose="02040503050406030204" pitchFamily="18" charset="0"/>
                            </a:rPr>
                            <m:t>𝑡</m:t>
                          </m:r>
                        </m:e>
                      </m:d>
                      <m:r>
                        <a:rPr lang="cs-CZ" sz="2400" b="0" i="1" smtClean="0">
                          <a:latin typeface="Cambria Math" panose="02040503050406030204" pitchFamily="18" charset="0"/>
                        </a:rPr>
                        <m:t>=</m:t>
                      </m:r>
                      <m:f>
                        <m:fPr>
                          <m:ctrlPr>
                            <a:rPr lang="cs-CZ" sz="2400" b="0" i="1" smtClean="0">
                              <a:latin typeface="Cambria Math" panose="02040503050406030204" pitchFamily="18" charset="0"/>
                            </a:rPr>
                          </m:ctrlPr>
                        </m:fPr>
                        <m:num>
                          <m:r>
                            <a:rPr lang="cs-CZ" sz="2400" b="0" i="1" smtClean="0">
                              <a:latin typeface="Cambria Math" panose="02040503050406030204" pitchFamily="18" charset="0"/>
                            </a:rPr>
                            <m:t>𝑎</m:t>
                          </m:r>
                        </m:num>
                        <m:den>
                          <m:r>
                            <a:rPr lang="cs-CZ" sz="2400" b="0" i="1" smtClean="0">
                              <a:latin typeface="Cambria Math" panose="02040503050406030204" pitchFamily="18" charset="0"/>
                            </a:rPr>
                            <m:t>1+</m:t>
                          </m:r>
                          <m:sSup>
                            <m:sSupPr>
                              <m:ctrlPr>
                                <a:rPr lang="cs-CZ" sz="2400" b="0" i="1" smtClean="0">
                                  <a:latin typeface="Cambria Math" panose="02040503050406030204" pitchFamily="18" charset="0"/>
                                </a:rPr>
                              </m:ctrlPr>
                            </m:sSupPr>
                            <m:e>
                              <m:r>
                                <a:rPr lang="cs-CZ" sz="2400" b="0" i="1" smtClean="0">
                                  <a:latin typeface="Cambria Math" panose="02040503050406030204" pitchFamily="18" charset="0"/>
                                </a:rPr>
                                <m:t>𝑒</m:t>
                              </m:r>
                            </m:e>
                            <m:sup>
                              <m:r>
                                <a:rPr lang="cs-CZ" sz="2400" b="0" i="1" smtClean="0">
                                  <a:latin typeface="Cambria Math" panose="02040503050406030204" pitchFamily="18" charset="0"/>
                                </a:rPr>
                                <m:t>𝑏</m:t>
                              </m:r>
                              <m:r>
                                <a:rPr lang="cs-CZ" sz="2400" b="0" i="1" smtClean="0">
                                  <a:latin typeface="Cambria Math" panose="02040503050406030204" pitchFamily="18" charset="0"/>
                                </a:rPr>
                                <m:t>−</m:t>
                              </m:r>
                              <m:r>
                                <a:rPr lang="cs-CZ" sz="2400" b="0" i="1" smtClean="0">
                                  <a:latin typeface="Cambria Math" panose="02040503050406030204" pitchFamily="18" charset="0"/>
                                </a:rPr>
                                <m:t>𝑟𝑡</m:t>
                              </m:r>
                            </m:sup>
                          </m:sSup>
                        </m:den>
                      </m:f>
                    </m:oMath>
                  </m:oMathPara>
                </a14:m>
                <a:endParaRPr lang="en-US" sz="2400" dirty="0"/>
              </a:p>
            </p:txBody>
          </p:sp>
        </mc:Choice>
        <mc:Fallback xmlns="">
          <p:sp>
            <p:nvSpPr>
              <p:cNvPr id="5" name="TextBox 4">
                <a:extLst>
                  <a:ext uri="{FF2B5EF4-FFF2-40B4-BE49-F238E27FC236}">
                    <a16:creationId xmlns:a16="http://schemas.microsoft.com/office/drawing/2014/main" id="{DDB29D2F-B6F1-7DAF-37E5-06581F7C443C}"/>
                  </a:ext>
                </a:extLst>
              </p:cNvPr>
              <p:cNvSpPr txBox="1">
                <a:spLocks noRot="1" noChangeAspect="1" noMove="1" noResize="1" noEditPoints="1" noAdjustHandles="1" noChangeArrowheads="1" noChangeShapeType="1" noTextEdit="1"/>
              </p:cNvSpPr>
              <p:nvPr/>
            </p:nvSpPr>
            <p:spPr>
              <a:xfrm>
                <a:off x="3956544" y="1497137"/>
                <a:ext cx="2852895" cy="731034"/>
              </a:xfrm>
              <a:prstGeom prst="rect">
                <a:avLst/>
              </a:prstGeom>
              <a:blipFill>
                <a:blip r:embed="rId2"/>
                <a:stretch>
                  <a:fillRect/>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519DDED2-0EB1-4A5D-B35D-E176840CCC70}"/>
              </a:ext>
            </a:extLst>
          </p:cNvPr>
          <p:cNvSpPr/>
          <p:nvPr/>
        </p:nvSpPr>
        <p:spPr>
          <a:xfrm>
            <a:off x="763397" y="1375795"/>
            <a:ext cx="2943007" cy="97371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4509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A250E1-5E24-46CE-B279-CC241AB000DE}"/>
              </a:ext>
            </a:extLst>
          </p:cNvPr>
          <p:cNvSpPr>
            <a:spLocks noGrp="1"/>
          </p:cNvSpPr>
          <p:nvPr>
            <p:ph type="title"/>
          </p:nvPr>
        </p:nvSpPr>
        <p:spPr>
          <a:xfrm>
            <a:off x="681038" y="365128"/>
            <a:ext cx="8543925" cy="686006"/>
          </a:xfrm>
        </p:spPr>
        <p:txBody>
          <a:bodyPr>
            <a:normAutofit fontScale="90000"/>
          </a:bodyPr>
          <a:lstStyle/>
          <a:p>
            <a:r>
              <a:rPr lang="en-US" b="1" dirty="0">
                <a:latin typeface="+mn-lt"/>
              </a:rPr>
              <a:t>Population increase/decrease: theory</a:t>
            </a:r>
          </a:p>
        </p:txBody>
      </p:sp>
      <p:pic>
        <p:nvPicPr>
          <p:cNvPr id="6" name="Picture 5">
            <a:extLst>
              <a:ext uri="{FF2B5EF4-FFF2-40B4-BE49-F238E27FC236}">
                <a16:creationId xmlns:a16="http://schemas.microsoft.com/office/drawing/2014/main" id="{7C284D32-B8D9-D16F-CC11-ABE9271FF8BD}"/>
              </a:ext>
            </a:extLst>
          </p:cNvPr>
          <p:cNvPicPr>
            <a:picLocks noChangeAspect="1"/>
          </p:cNvPicPr>
          <p:nvPr/>
        </p:nvPicPr>
        <p:blipFill rotWithShape="1">
          <a:blip r:embed="rId2"/>
          <a:srcRect l="23512" t="27234" r="23049" b="13981"/>
          <a:stretch/>
        </p:blipFill>
        <p:spPr>
          <a:xfrm>
            <a:off x="711517" y="1372110"/>
            <a:ext cx="8352967" cy="5091702"/>
          </a:xfrm>
          <a:prstGeom prst="rect">
            <a:avLst/>
          </a:prstGeom>
        </p:spPr>
      </p:pic>
      <p:sp>
        <p:nvSpPr>
          <p:cNvPr id="2" name="Rectangle 1">
            <a:extLst>
              <a:ext uri="{FF2B5EF4-FFF2-40B4-BE49-F238E27FC236}">
                <a16:creationId xmlns:a16="http://schemas.microsoft.com/office/drawing/2014/main" id="{3D409C43-DBED-44E3-AF1B-76798300D25D}"/>
              </a:ext>
            </a:extLst>
          </p:cNvPr>
          <p:cNvSpPr/>
          <p:nvPr/>
        </p:nvSpPr>
        <p:spPr>
          <a:xfrm>
            <a:off x="2179320" y="1401170"/>
            <a:ext cx="1905000" cy="297180"/>
          </a:xfrm>
          <a:prstGeom prst="rect">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Growth rate</a:t>
            </a:r>
          </a:p>
        </p:txBody>
      </p:sp>
      <p:sp>
        <p:nvSpPr>
          <p:cNvPr id="7" name="Rectangle 6">
            <a:extLst>
              <a:ext uri="{FF2B5EF4-FFF2-40B4-BE49-F238E27FC236}">
                <a16:creationId xmlns:a16="http://schemas.microsoft.com/office/drawing/2014/main" id="{79B0DB20-4833-42BE-B315-A29BAE22E61B}"/>
              </a:ext>
            </a:extLst>
          </p:cNvPr>
          <p:cNvSpPr/>
          <p:nvPr/>
        </p:nvSpPr>
        <p:spPr>
          <a:xfrm>
            <a:off x="5928360" y="1401170"/>
            <a:ext cx="1905000" cy="297180"/>
          </a:xfrm>
          <a:prstGeom prst="rect">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Population size</a:t>
            </a:r>
          </a:p>
        </p:txBody>
      </p:sp>
      <p:sp>
        <p:nvSpPr>
          <p:cNvPr id="3" name="TextBox 2">
            <a:extLst>
              <a:ext uri="{FF2B5EF4-FFF2-40B4-BE49-F238E27FC236}">
                <a16:creationId xmlns:a16="http://schemas.microsoft.com/office/drawing/2014/main" id="{FE3E1FB1-955E-4E23-BA44-338762227C19}"/>
              </a:ext>
            </a:extLst>
          </p:cNvPr>
          <p:cNvSpPr txBox="1"/>
          <p:nvPr/>
        </p:nvSpPr>
        <p:spPr>
          <a:xfrm>
            <a:off x="1478280" y="1638300"/>
            <a:ext cx="264816" cy="369332"/>
          </a:xfrm>
          <a:prstGeom prst="rect">
            <a:avLst/>
          </a:prstGeom>
          <a:noFill/>
        </p:spPr>
        <p:txBody>
          <a:bodyPr wrap="none" rtlCol="0">
            <a:spAutoFit/>
          </a:bodyPr>
          <a:lstStyle/>
          <a:p>
            <a:r>
              <a:rPr lang="en-US" i="1" dirty="0"/>
              <a:t>r</a:t>
            </a:r>
          </a:p>
        </p:txBody>
      </p:sp>
      <p:sp>
        <p:nvSpPr>
          <p:cNvPr id="8" name="TextBox 7">
            <a:extLst>
              <a:ext uri="{FF2B5EF4-FFF2-40B4-BE49-F238E27FC236}">
                <a16:creationId xmlns:a16="http://schemas.microsoft.com/office/drawing/2014/main" id="{253AA24C-7B48-4AB5-87F5-EAABFA768B88}"/>
              </a:ext>
            </a:extLst>
          </p:cNvPr>
          <p:cNvSpPr txBox="1"/>
          <p:nvPr/>
        </p:nvSpPr>
        <p:spPr>
          <a:xfrm>
            <a:off x="711517" y="972000"/>
            <a:ext cx="2001203" cy="400110"/>
          </a:xfrm>
          <a:prstGeom prst="rect">
            <a:avLst/>
          </a:prstGeom>
          <a:noFill/>
        </p:spPr>
        <p:txBody>
          <a:bodyPr wrap="square" rtlCol="0">
            <a:spAutoFit/>
          </a:bodyPr>
          <a:lstStyle/>
          <a:p>
            <a:pPr algn="just"/>
            <a:r>
              <a:rPr lang="cs-CZ" sz="2000" b="1" dirty="0" err="1"/>
              <a:t>Logistic</a:t>
            </a:r>
            <a:r>
              <a:rPr lang="cs-CZ" sz="2000" b="1" dirty="0"/>
              <a:t> </a:t>
            </a:r>
            <a:r>
              <a:rPr lang="cs-CZ" sz="2000" b="1" dirty="0" err="1"/>
              <a:t>growth</a:t>
            </a:r>
            <a:endParaRPr lang="cs-CZ" sz="2000" b="1" dirty="0"/>
          </a:p>
        </p:txBody>
      </p:sp>
    </p:spTree>
    <p:extLst>
      <p:ext uri="{BB962C8B-B14F-4D97-AF65-F5344CB8AC3E}">
        <p14:creationId xmlns:p14="http://schemas.microsoft.com/office/powerpoint/2010/main" val="1076004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A250E1-5E24-46CE-B279-CC241AB000DE}"/>
              </a:ext>
            </a:extLst>
          </p:cNvPr>
          <p:cNvSpPr>
            <a:spLocks noGrp="1"/>
          </p:cNvSpPr>
          <p:nvPr>
            <p:ph type="title"/>
          </p:nvPr>
        </p:nvSpPr>
        <p:spPr>
          <a:xfrm>
            <a:off x="681038" y="365128"/>
            <a:ext cx="8543925" cy="686006"/>
          </a:xfrm>
        </p:spPr>
        <p:txBody>
          <a:bodyPr>
            <a:normAutofit fontScale="90000"/>
          </a:bodyPr>
          <a:lstStyle/>
          <a:p>
            <a:r>
              <a:rPr lang="en-US" b="1" dirty="0">
                <a:latin typeface="+mn-lt"/>
              </a:rPr>
              <a:t>Population structures: typology</a:t>
            </a:r>
          </a:p>
        </p:txBody>
      </p:sp>
      <p:pic>
        <p:nvPicPr>
          <p:cNvPr id="3076" name="Picture 4" descr="https://upload.wikimedia.org/wikipedia/commons/8/8c/Demographic-TransitionOWID.png">
            <a:extLst>
              <a:ext uri="{FF2B5EF4-FFF2-40B4-BE49-F238E27FC236}">
                <a16:creationId xmlns:a16="http://schemas.microsoft.com/office/drawing/2014/main" id="{8A7A42E5-EC57-49C0-9D7B-06AFDF27FB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4" t="8807" b="3242"/>
          <a:stretch/>
        </p:blipFill>
        <p:spPr bwMode="auto">
          <a:xfrm>
            <a:off x="681036" y="1343527"/>
            <a:ext cx="7730193" cy="54644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D223D8-21D3-44F8-BDAD-F1044C4C5217}"/>
              </a:ext>
            </a:extLst>
          </p:cNvPr>
          <p:cNvSpPr txBox="1"/>
          <p:nvPr/>
        </p:nvSpPr>
        <p:spPr>
          <a:xfrm>
            <a:off x="681037" y="974195"/>
            <a:ext cx="8018862" cy="369332"/>
          </a:xfrm>
          <a:prstGeom prst="rect">
            <a:avLst/>
          </a:prstGeom>
          <a:noFill/>
        </p:spPr>
        <p:txBody>
          <a:bodyPr wrap="none" rtlCol="0">
            <a:spAutoFit/>
          </a:bodyPr>
          <a:lstStyle/>
          <a:p>
            <a:r>
              <a:rPr lang="en-US" dirty="0"/>
              <a:t>Type</a:t>
            </a:r>
            <a:r>
              <a:rPr lang="cs-CZ" dirty="0"/>
              <a:t>s</a:t>
            </a:r>
            <a:r>
              <a:rPr lang="en-US" dirty="0"/>
              <a:t> of the population structure depend on level of mortality and fertility (slide 2). </a:t>
            </a:r>
          </a:p>
        </p:txBody>
      </p:sp>
      <p:sp>
        <p:nvSpPr>
          <p:cNvPr id="3" name="TextBox 2">
            <a:extLst>
              <a:ext uri="{FF2B5EF4-FFF2-40B4-BE49-F238E27FC236}">
                <a16:creationId xmlns:a16="http://schemas.microsoft.com/office/drawing/2014/main" id="{1537FBCA-B790-5E0A-809D-3CB9E37408FF}"/>
              </a:ext>
            </a:extLst>
          </p:cNvPr>
          <p:cNvSpPr txBox="1"/>
          <p:nvPr/>
        </p:nvSpPr>
        <p:spPr>
          <a:xfrm>
            <a:off x="8701548" y="4818770"/>
            <a:ext cx="1204452" cy="2031325"/>
          </a:xfrm>
          <a:prstGeom prst="rect">
            <a:avLst/>
          </a:prstGeom>
          <a:noFill/>
        </p:spPr>
        <p:txBody>
          <a:bodyPr wrap="square">
            <a:spAutoFit/>
          </a:bodyPr>
          <a:lstStyle/>
          <a:p>
            <a:r>
              <a:rPr lang="en-US" dirty="0">
                <a:solidFill>
                  <a:schemeClr val="bg1">
                    <a:lumMod val="50000"/>
                  </a:schemeClr>
                </a:solidFill>
              </a:rPr>
              <a:t>Source: https://ourworldindata.org/world-population-growth</a:t>
            </a:r>
          </a:p>
        </p:txBody>
      </p:sp>
    </p:spTree>
    <p:extLst>
      <p:ext uri="{BB962C8B-B14F-4D97-AF65-F5344CB8AC3E}">
        <p14:creationId xmlns:p14="http://schemas.microsoft.com/office/powerpoint/2010/main" val="84622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5CC6-C0E6-4815-A1EE-D84D5CFB482A}"/>
              </a:ext>
            </a:extLst>
          </p:cNvPr>
          <p:cNvSpPr>
            <a:spLocks noGrp="1"/>
          </p:cNvSpPr>
          <p:nvPr>
            <p:ph type="title"/>
          </p:nvPr>
        </p:nvSpPr>
        <p:spPr>
          <a:xfrm>
            <a:off x="681038" y="365128"/>
            <a:ext cx="8543925" cy="686006"/>
          </a:xfrm>
        </p:spPr>
        <p:txBody>
          <a:bodyPr>
            <a:normAutofit fontScale="90000"/>
          </a:bodyPr>
          <a:lstStyle/>
          <a:p>
            <a:r>
              <a:rPr lang="en-US" b="1" dirty="0">
                <a:latin typeface="+mn-lt"/>
              </a:rPr>
              <a:t>Population structures: typology</a:t>
            </a:r>
          </a:p>
        </p:txBody>
      </p:sp>
      <p:pic>
        <p:nvPicPr>
          <p:cNvPr id="6" name="Picture 5">
            <a:extLst>
              <a:ext uri="{FF2B5EF4-FFF2-40B4-BE49-F238E27FC236}">
                <a16:creationId xmlns:a16="http://schemas.microsoft.com/office/drawing/2014/main" id="{FFCF8A58-82CB-2E17-9A90-F86845B351CC}"/>
              </a:ext>
            </a:extLst>
          </p:cNvPr>
          <p:cNvPicPr>
            <a:picLocks noChangeAspect="1"/>
          </p:cNvPicPr>
          <p:nvPr/>
        </p:nvPicPr>
        <p:blipFill rotWithShape="1">
          <a:blip r:embed="rId2"/>
          <a:srcRect l="26565" t="46591" r="21866" b="21577"/>
          <a:stretch/>
        </p:blipFill>
        <p:spPr>
          <a:xfrm>
            <a:off x="114010" y="1059367"/>
            <a:ext cx="7178312" cy="2554509"/>
          </a:xfrm>
          <a:prstGeom prst="rect">
            <a:avLst/>
          </a:prstGeom>
        </p:spPr>
      </p:pic>
      <p:sp>
        <p:nvSpPr>
          <p:cNvPr id="7" name="TextBox 6">
            <a:extLst>
              <a:ext uri="{FF2B5EF4-FFF2-40B4-BE49-F238E27FC236}">
                <a16:creationId xmlns:a16="http://schemas.microsoft.com/office/drawing/2014/main" id="{D1C25511-79C9-4922-AA1D-4193C79D70D9}"/>
              </a:ext>
            </a:extLst>
          </p:cNvPr>
          <p:cNvSpPr txBox="1"/>
          <p:nvPr/>
        </p:nvSpPr>
        <p:spPr>
          <a:xfrm>
            <a:off x="681037" y="965308"/>
            <a:ext cx="4303679" cy="400110"/>
          </a:xfrm>
          <a:prstGeom prst="rect">
            <a:avLst/>
          </a:prstGeom>
          <a:noFill/>
        </p:spPr>
        <p:txBody>
          <a:bodyPr wrap="none" rtlCol="0">
            <a:spAutoFit/>
          </a:bodyPr>
          <a:lstStyle/>
          <a:p>
            <a:r>
              <a:rPr lang="en-US" sz="2000" dirty="0" err="1"/>
              <a:t>Sundbärg</a:t>
            </a:r>
            <a:r>
              <a:rPr lang="en-US" sz="2000" dirty="0"/>
              <a:t> (1907) age structure typology</a:t>
            </a:r>
          </a:p>
        </p:txBody>
      </p:sp>
      <p:sp>
        <p:nvSpPr>
          <p:cNvPr id="8" name="TextBox 7">
            <a:extLst>
              <a:ext uri="{FF2B5EF4-FFF2-40B4-BE49-F238E27FC236}">
                <a16:creationId xmlns:a16="http://schemas.microsoft.com/office/drawing/2014/main" id="{CBABA249-9F68-4AF7-93E7-BEFCED6E675E}"/>
              </a:ext>
            </a:extLst>
          </p:cNvPr>
          <p:cNvSpPr txBox="1"/>
          <p:nvPr/>
        </p:nvSpPr>
        <p:spPr>
          <a:xfrm>
            <a:off x="734795" y="3707935"/>
            <a:ext cx="1252907" cy="369332"/>
          </a:xfrm>
          <a:prstGeom prst="rect">
            <a:avLst/>
          </a:prstGeom>
          <a:noFill/>
        </p:spPr>
        <p:txBody>
          <a:bodyPr wrap="none" rtlCol="0">
            <a:spAutoFit/>
          </a:bodyPr>
          <a:lstStyle/>
          <a:p>
            <a:r>
              <a:rPr lang="en-US" dirty="0"/>
              <a:t>Progressive</a:t>
            </a:r>
          </a:p>
        </p:txBody>
      </p:sp>
      <p:sp>
        <p:nvSpPr>
          <p:cNvPr id="10" name="TextBox 9">
            <a:extLst>
              <a:ext uri="{FF2B5EF4-FFF2-40B4-BE49-F238E27FC236}">
                <a16:creationId xmlns:a16="http://schemas.microsoft.com/office/drawing/2014/main" id="{AA472D56-AF31-4963-B8A8-441D09C67259}"/>
              </a:ext>
            </a:extLst>
          </p:cNvPr>
          <p:cNvSpPr txBox="1"/>
          <p:nvPr/>
        </p:nvSpPr>
        <p:spPr>
          <a:xfrm>
            <a:off x="3131823" y="3707935"/>
            <a:ext cx="1142685" cy="369332"/>
          </a:xfrm>
          <a:prstGeom prst="rect">
            <a:avLst/>
          </a:prstGeom>
          <a:noFill/>
        </p:spPr>
        <p:txBody>
          <a:bodyPr wrap="none" rtlCol="0">
            <a:spAutoFit/>
          </a:bodyPr>
          <a:lstStyle/>
          <a:p>
            <a:r>
              <a:rPr lang="en-US" dirty="0"/>
              <a:t>Stationary</a:t>
            </a:r>
          </a:p>
        </p:txBody>
      </p:sp>
      <p:sp>
        <p:nvSpPr>
          <p:cNvPr id="11" name="TextBox 10">
            <a:extLst>
              <a:ext uri="{FF2B5EF4-FFF2-40B4-BE49-F238E27FC236}">
                <a16:creationId xmlns:a16="http://schemas.microsoft.com/office/drawing/2014/main" id="{AA79600A-9781-446E-A96A-04E1FE054BFC}"/>
              </a:ext>
            </a:extLst>
          </p:cNvPr>
          <p:cNvSpPr txBox="1"/>
          <p:nvPr/>
        </p:nvSpPr>
        <p:spPr>
          <a:xfrm>
            <a:off x="5582807" y="3673004"/>
            <a:ext cx="1172437" cy="369332"/>
          </a:xfrm>
          <a:prstGeom prst="rect">
            <a:avLst/>
          </a:prstGeom>
          <a:noFill/>
        </p:spPr>
        <p:txBody>
          <a:bodyPr wrap="none" rtlCol="0">
            <a:spAutoFit/>
          </a:bodyPr>
          <a:lstStyle/>
          <a:p>
            <a:r>
              <a:rPr lang="en-US" dirty="0"/>
              <a:t>Regressive</a:t>
            </a:r>
          </a:p>
        </p:txBody>
      </p:sp>
      <p:pic>
        <p:nvPicPr>
          <p:cNvPr id="12" name="Picture 2" descr="Population Structure — geo41.com">
            <a:extLst>
              <a:ext uri="{FF2B5EF4-FFF2-40B4-BE49-F238E27FC236}">
                <a16:creationId xmlns:a16="http://schemas.microsoft.com/office/drawing/2014/main" id="{FEBFE903-536D-4EEB-B970-246C37DC08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89" t="16738" r="65030" b="8273"/>
          <a:stretch/>
        </p:blipFill>
        <p:spPr bwMode="auto">
          <a:xfrm>
            <a:off x="603549" y="4035161"/>
            <a:ext cx="1515397" cy="224229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Population Structure — geo41.com">
            <a:extLst>
              <a:ext uri="{FF2B5EF4-FFF2-40B4-BE49-F238E27FC236}">
                <a16:creationId xmlns:a16="http://schemas.microsoft.com/office/drawing/2014/main" id="{A743E018-091D-4EC3-8B70-2EAD9DEB33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476" t="16738" r="36008" b="8273"/>
          <a:stretch/>
        </p:blipFill>
        <p:spPr bwMode="auto">
          <a:xfrm>
            <a:off x="2994295" y="4035161"/>
            <a:ext cx="1417740" cy="224229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Population Structure — geo41.com">
            <a:extLst>
              <a:ext uri="{FF2B5EF4-FFF2-40B4-BE49-F238E27FC236}">
                <a16:creationId xmlns:a16="http://schemas.microsoft.com/office/drawing/2014/main" id="{A66142F3-AD9F-4B6F-8409-3FFBCC387E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995" t="17399" r="4489" b="8273"/>
          <a:stretch/>
        </p:blipFill>
        <p:spPr bwMode="auto">
          <a:xfrm>
            <a:off x="5576301" y="4054919"/>
            <a:ext cx="1417741" cy="222253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5A73048-423B-4E59-973D-5B4D79DBB1C5}"/>
              </a:ext>
            </a:extLst>
          </p:cNvPr>
          <p:cNvSpPr txBox="1"/>
          <p:nvPr/>
        </p:nvSpPr>
        <p:spPr>
          <a:xfrm>
            <a:off x="2294856" y="6349166"/>
            <a:ext cx="3287951" cy="369332"/>
          </a:xfrm>
          <a:prstGeom prst="rect">
            <a:avLst/>
          </a:prstGeom>
          <a:noFill/>
        </p:spPr>
        <p:txBody>
          <a:bodyPr wrap="none" rtlCol="0">
            <a:spAutoFit/>
          </a:bodyPr>
          <a:lstStyle/>
          <a:p>
            <a:r>
              <a:rPr lang="en-US" dirty="0"/>
              <a:t>Japan’s population by age group</a:t>
            </a:r>
          </a:p>
        </p:txBody>
      </p:sp>
      <p:sp>
        <p:nvSpPr>
          <p:cNvPr id="3" name="TextBox 2">
            <a:extLst>
              <a:ext uri="{FF2B5EF4-FFF2-40B4-BE49-F238E27FC236}">
                <a16:creationId xmlns:a16="http://schemas.microsoft.com/office/drawing/2014/main" id="{C98457EA-76B1-4EAF-ADB2-411B4C231D18}"/>
              </a:ext>
            </a:extLst>
          </p:cNvPr>
          <p:cNvSpPr txBox="1"/>
          <p:nvPr/>
        </p:nvSpPr>
        <p:spPr>
          <a:xfrm>
            <a:off x="7292322" y="1145193"/>
            <a:ext cx="2398612" cy="2862322"/>
          </a:xfrm>
          <a:prstGeom prst="rect">
            <a:avLst/>
          </a:prstGeom>
          <a:noFill/>
        </p:spPr>
        <p:txBody>
          <a:bodyPr wrap="square" rtlCol="0">
            <a:spAutoFit/>
          </a:bodyPr>
          <a:lstStyle/>
          <a:p>
            <a:r>
              <a:rPr lang="en-US" dirty="0"/>
              <a:t>50% of population are in reproductive age and the rest is distributed among youth and old ones. The proportion of distribution of these 50% in non-reproductive ages determines the type of age structure.</a:t>
            </a:r>
          </a:p>
        </p:txBody>
      </p:sp>
      <p:sp>
        <p:nvSpPr>
          <p:cNvPr id="5" name="TextBox 4">
            <a:extLst>
              <a:ext uri="{FF2B5EF4-FFF2-40B4-BE49-F238E27FC236}">
                <a16:creationId xmlns:a16="http://schemas.microsoft.com/office/drawing/2014/main" id="{FD503DAF-6FA2-166F-B247-37BB6D54828B}"/>
              </a:ext>
            </a:extLst>
          </p:cNvPr>
          <p:cNvSpPr txBox="1"/>
          <p:nvPr/>
        </p:nvSpPr>
        <p:spPr>
          <a:xfrm>
            <a:off x="7377344" y="6457228"/>
            <a:ext cx="2597676" cy="369332"/>
          </a:xfrm>
          <a:prstGeom prst="rect">
            <a:avLst/>
          </a:prstGeom>
          <a:noFill/>
        </p:spPr>
        <p:txBody>
          <a:bodyPr wrap="square">
            <a:spAutoFit/>
          </a:bodyPr>
          <a:lstStyle/>
          <a:p>
            <a:r>
              <a:rPr lang="en-US" dirty="0">
                <a:solidFill>
                  <a:schemeClr val="bg1">
                    <a:lumMod val="50000"/>
                  </a:schemeClr>
                </a:solidFill>
              </a:rPr>
              <a:t>Source: www.geo41.com</a:t>
            </a:r>
          </a:p>
        </p:txBody>
      </p:sp>
    </p:spTree>
    <p:extLst>
      <p:ext uri="{BB962C8B-B14F-4D97-AF65-F5344CB8AC3E}">
        <p14:creationId xmlns:p14="http://schemas.microsoft.com/office/powerpoint/2010/main" val="490105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A250E1-5E24-46CE-B279-CC241AB000DE}"/>
              </a:ext>
            </a:extLst>
          </p:cNvPr>
          <p:cNvSpPr>
            <a:spLocks noGrp="1"/>
          </p:cNvSpPr>
          <p:nvPr>
            <p:ph type="title"/>
          </p:nvPr>
        </p:nvSpPr>
        <p:spPr>
          <a:xfrm>
            <a:off x="681038" y="365128"/>
            <a:ext cx="8543925" cy="686006"/>
          </a:xfrm>
        </p:spPr>
        <p:txBody>
          <a:bodyPr>
            <a:normAutofit fontScale="90000"/>
          </a:bodyPr>
          <a:lstStyle/>
          <a:p>
            <a:r>
              <a:rPr lang="en-US" b="1" dirty="0">
                <a:latin typeface="+mn-lt"/>
              </a:rPr>
              <a:t>Population structures: measures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090ED4F-314E-4718-908E-025BBD35C9EC}"/>
                  </a:ext>
                </a:extLst>
              </p:cNvPr>
              <p:cNvSpPr txBox="1"/>
              <p:nvPr/>
            </p:nvSpPr>
            <p:spPr>
              <a:xfrm>
                <a:off x="2080470" y="968090"/>
                <a:ext cx="7657890" cy="5441618"/>
              </a:xfrm>
              <a:prstGeom prst="rect">
                <a:avLst/>
              </a:prstGeom>
              <a:noFill/>
            </p:spPr>
            <p:txBody>
              <a:bodyPr wrap="square" rtlCol="0">
                <a:spAutoFit/>
              </a:bodyPr>
              <a:lstStyle/>
              <a:p>
                <a:pPr>
                  <a:spcBef>
                    <a:spcPts val="600"/>
                  </a:spcBef>
                </a:pPr>
                <a:r>
                  <a:rPr lang="en-US" sz="2400" dirty="0"/>
                  <a:t>Average age of the population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chr m:val="∑"/>
                            <m:subHide m:val="on"/>
                            <m:supHide m:val="on"/>
                            <m:ctrlPr>
                              <a:rPr lang="en-US" sz="2400" b="0" i="1" smtClean="0">
                                <a:latin typeface="Cambria Math" panose="02040503050406030204" pitchFamily="18" charset="0"/>
                              </a:rPr>
                            </m:ctrlPr>
                          </m:naryPr>
                          <m:sub/>
                          <m:sup/>
                          <m:e>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+0.5)×</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𝑃</m:t>
                                </m:r>
                              </m:e>
                              <m:sub>
                                <m:r>
                                  <a:rPr lang="en-US" sz="2400" b="0" i="1" smtClean="0">
                                    <a:latin typeface="Cambria Math" panose="02040503050406030204" pitchFamily="18" charset="0"/>
                                    <a:ea typeface="Cambria Math" panose="02040503050406030204" pitchFamily="18" charset="0"/>
                                  </a:rPr>
                                  <m:t>𝑥</m:t>
                                </m:r>
                              </m:sub>
                            </m:sSub>
                          </m:e>
                        </m:nary>
                      </m:num>
                      <m:den>
                        <m:nary>
                          <m:naryPr>
                            <m:chr m:val="∑"/>
                            <m:subHide m:val="on"/>
                            <m:supHide m:val="on"/>
                            <m:ctrlPr>
                              <a:rPr lang="en-US" sz="2400" b="0" i="1" smtClean="0">
                                <a:latin typeface="Cambria Math" panose="02040503050406030204" pitchFamily="18" charset="0"/>
                              </a:rPr>
                            </m:ctrlPr>
                          </m:naryP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𝑥</m:t>
                                </m:r>
                              </m:sub>
                            </m:sSub>
                          </m:e>
                        </m:nary>
                      </m:den>
                    </m:f>
                  </m:oMath>
                </a14:m>
                <a:endParaRPr lang="en-US" sz="2400" dirty="0"/>
              </a:p>
              <a:p>
                <a:pPr>
                  <a:spcBef>
                    <a:spcPts val="600"/>
                  </a:spcBef>
                </a:pPr>
                <a:r>
                  <a:rPr lang="en-US" sz="2400" dirty="0"/>
                  <a:t>Median age of the population </a:t>
                </a:r>
                <a:r>
                  <a:rPr lang="en-US" sz="2400" i="1" dirty="0">
                    <a:solidFill>
                      <a:schemeClr val="bg1">
                        <a:lumMod val="50000"/>
                      </a:schemeClr>
                    </a:solidFill>
                  </a:rPr>
                  <a:t>[linear interpolation of 										 distribution function]</a:t>
                </a:r>
              </a:p>
              <a:p>
                <a:pPr>
                  <a:spcBef>
                    <a:spcPts val="600"/>
                  </a:spcBef>
                </a:pPr>
                <a:r>
                  <a:rPr lang="en-US" sz="2400" dirty="0"/>
                  <a:t>Aging index 	P</a:t>
                </a:r>
                <a:r>
                  <a:rPr lang="en-US" sz="2400" baseline="-25000" dirty="0"/>
                  <a:t>65+</a:t>
                </a:r>
                <a:r>
                  <a:rPr lang="en-US" sz="2400" dirty="0"/>
                  <a:t>/P</a:t>
                </a:r>
                <a:r>
                  <a:rPr lang="en-US" sz="2400" baseline="-25000" dirty="0"/>
                  <a:t>0–14</a:t>
                </a:r>
              </a:p>
              <a:p>
                <a:pPr>
                  <a:spcBef>
                    <a:spcPts val="600"/>
                  </a:spcBef>
                </a:pPr>
                <a:r>
                  <a:rPr lang="en-US" sz="2400" dirty="0"/>
                  <a:t>Old age dependency ratio 	P</a:t>
                </a:r>
                <a:r>
                  <a:rPr lang="en-US" sz="2400" baseline="-25000" dirty="0"/>
                  <a:t>65+</a:t>
                </a:r>
                <a:r>
                  <a:rPr lang="en-US" sz="2400" dirty="0"/>
                  <a:t>/P</a:t>
                </a:r>
                <a:r>
                  <a:rPr lang="en-US" sz="2400" baseline="-25000" dirty="0"/>
                  <a:t>15–64</a:t>
                </a:r>
              </a:p>
              <a:p>
                <a:pPr>
                  <a:spcBef>
                    <a:spcPts val="600"/>
                  </a:spcBef>
                </a:pPr>
                <a:r>
                  <a:rPr lang="en-US" sz="2400" dirty="0"/>
                  <a:t>Young age dependency ratio 		P</a:t>
                </a:r>
                <a:r>
                  <a:rPr lang="en-US" sz="2400" baseline="-25000" dirty="0"/>
                  <a:t>0–14</a:t>
                </a:r>
                <a:r>
                  <a:rPr lang="en-US" sz="2400" dirty="0"/>
                  <a:t>/P</a:t>
                </a:r>
                <a:r>
                  <a:rPr lang="en-US" sz="2400" baseline="-25000" dirty="0"/>
                  <a:t>15–64</a:t>
                </a:r>
              </a:p>
              <a:p>
                <a:pPr>
                  <a:spcBef>
                    <a:spcPts val="600"/>
                  </a:spcBef>
                </a:pPr>
                <a:r>
                  <a:rPr lang="cs-CZ" sz="2400" dirty="0"/>
                  <a:t>(</a:t>
                </a:r>
                <a:r>
                  <a:rPr lang="cs-CZ" sz="2400" dirty="0" err="1"/>
                  <a:t>Total</a:t>
                </a:r>
                <a:r>
                  <a:rPr lang="cs-CZ" sz="2400" dirty="0"/>
                  <a:t>) a</a:t>
                </a:r>
                <a:r>
                  <a:rPr lang="en-US" sz="2400" dirty="0" err="1"/>
                  <a:t>ge</a:t>
                </a:r>
                <a:r>
                  <a:rPr lang="en-US" sz="2400" dirty="0"/>
                  <a:t> dependency ratio 	</a:t>
                </a:r>
                <a:r>
                  <a:rPr lang="cs-CZ" sz="2400" dirty="0"/>
                  <a:t>	</a:t>
                </a:r>
                <a:r>
                  <a:rPr lang="en-US" sz="2400" dirty="0"/>
                  <a:t>(P</a:t>
                </a:r>
                <a:r>
                  <a:rPr lang="en-US" sz="2400" baseline="-25000" dirty="0"/>
                  <a:t>65+</a:t>
                </a:r>
                <a:r>
                  <a:rPr lang="en-US" sz="2400" dirty="0"/>
                  <a:t>+P</a:t>
                </a:r>
                <a:r>
                  <a:rPr lang="en-US" sz="2400" baseline="-25000" dirty="0"/>
                  <a:t>0–14</a:t>
                </a:r>
                <a:r>
                  <a:rPr lang="en-US" sz="2400" dirty="0"/>
                  <a:t>)/P</a:t>
                </a:r>
                <a:r>
                  <a:rPr lang="en-US" sz="2400" baseline="-25000" dirty="0"/>
                  <a:t>15–64</a:t>
                </a:r>
              </a:p>
              <a:p>
                <a:endParaRPr lang="en-US" sz="2400" dirty="0"/>
              </a:p>
              <a:p>
                <a:pPr>
                  <a:spcBef>
                    <a:spcPts val="600"/>
                  </a:spcBef>
                </a:pPr>
                <a:r>
                  <a:rPr lang="en-US" sz="2400" dirty="0"/>
                  <a:t>Index of masculinity 	P</a:t>
                </a:r>
                <a:r>
                  <a:rPr lang="en-US" sz="2400" baseline="30000" dirty="0"/>
                  <a:t>m</a:t>
                </a:r>
                <a:r>
                  <a:rPr lang="en-US" sz="2400" dirty="0"/>
                  <a:t>/</a:t>
                </a:r>
                <a:r>
                  <a:rPr lang="en-US" sz="2400" dirty="0" err="1"/>
                  <a:t>P</a:t>
                </a:r>
                <a:r>
                  <a:rPr lang="en-US" sz="2400" baseline="30000" dirty="0" err="1"/>
                  <a:t>f</a:t>
                </a:r>
                <a:endParaRPr lang="en-US" sz="2400" baseline="30000" dirty="0"/>
              </a:p>
              <a:p>
                <a:pPr>
                  <a:spcBef>
                    <a:spcPts val="600"/>
                  </a:spcBef>
                </a:pPr>
                <a:r>
                  <a:rPr lang="en-US" sz="2400" dirty="0"/>
                  <a:t>Index of </a:t>
                </a:r>
                <a:r>
                  <a:rPr lang="en-US" sz="2400" dirty="0" err="1"/>
                  <a:t>feminity</a:t>
                </a:r>
                <a:r>
                  <a:rPr lang="en-US" sz="2400" dirty="0"/>
                  <a:t> 		</a:t>
                </a:r>
                <a:r>
                  <a:rPr lang="en-US" sz="2400" dirty="0" err="1"/>
                  <a:t>P</a:t>
                </a:r>
                <a:r>
                  <a:rPr lang="en-US" sz="2400" baseline="30000" dirty="0" err="1"/>
                  <a:t>f</a:t>
                </a:r>
                <a:r>
                  <a:rPr lang="en-US" sz="2400" dirty="0"/>
                  <a:t>/P</a:t>
                </a:r>
                <a:r>
                  <a:rPr lang="en-US" sz="2400" baseline="30000" dirty="0"/>
                  <a:t>m</a:t>
                </a:r>
              </a:p>
              <a:p>
                <a:pPr>
                  <a:spcBef>
                    <a:spcPts val="600"/>
                  </a:spcBef>
                </a:pPr>
                <a:r>
                  <a:rPr lang="en-US" sz="2400" dirty="0"/>
                  <a:t>Secondary sex ratio (index of masculinity) </a:t>
                </a:r>
                <a:r>
                  <a:rPr lang="en-US" sz="2400" dirty="0" err="1"/>
                  <a:t>N</a:t>
                </a:r>
                <a:r>
                  <a:rPr lang="en-US" sz="2400" baseline="30000" dirty="0" err="1"/>
                  <a:t>v,boys</a:t>
                </a:r>
                <a:r>
                  <a:rPr lang="en-US" sz="2400" dirty="0"/>
                  <a:t>/</a:t>
                </a:r>
                <a:r>
                  <a:rPr lang="en-US" sz="2400" dirty="0" err="1"/>
                  <a:t>N</a:t>
                </a:r>
                <a:r>
                  <a:rPr lang="en-US" sz="2400" baseline="30000" dirty="0" err="1"/>
                  <a:t>v,girls</a:t>
                </a:r>
                <a:r>
                  <a:rPr lang="en-US" sz="2400" dirty="0"/>
                  <a:t> *100</a:t>
                </a:r>
              </a:p>
              <a:p>
                <a:pPr>
                  <a:spcBef>
                    <a:spcPts val="600"/>
                  </a:spcBef>
                </a:pPr>
                <a:r>
                  <a:rPr lang="en-US" sz="2400" dirty="0"/>
                  <a:t>Secondary sex ratio by birth order 	 </a:t>
                </a:r>
                <a:r>
                  <a:rPr lang="en-US" sz="2400" dirty="0" err="1"/>
                  <a:t>N</a:t>
                </a:r>
                <a:r>
                  <a:rPr lang="en-US" sz="2400" baseline="30000" dirty="0" err="1"/>
                  <a:t>v,boys,i</a:t>
                </a:r>
                <a:r>
                  <a:rPr lang="en-US" sz="2400" dirty="0"/>
                  <a:t>/</a:t>
                </a:r>
                <a:r>
                  <a:rPr lang="en-US" sz="2400" dirty="0" err="1"/>
                  <a:t>N</a:t>
                </a:r>
                <a:r>
                  <a:rPr lang="en-US" sz="2400" baseline="30000" dirty="0" err="1"/>
                  <a:t>v,girls,i</a:t>
                </a:r>
                <a:r>
                  <a:rPr lang="en-US" sz="2400" dirty="0"/>
                  <a:t> *100</a:t>
                </a:r>
              </a:p>
            </p:txBody>
          </p:sp>
        </mc:Choice>
        <mc:Fallback xmlns="">
          <p:sp>
            <p:nvSpPr>
              <p:cNvPr id="2" name="TextBox 1">
                <a:extLst>
                  <a:ext uri="{FF2B5EF4-FFF2-40B4-BE49-F238E27FC236}">
                    <a16:creationId xmlns:a16="http://schemas.microsoft.com/office/drawing/2014/main" id="{4090ED4F-314E-4718-908E-025BBD35C9EC}"/>
                  </a:ext>
                </a:extLst>
              </p:cNvPr>
              <p:cNvSpPr txBox="1">
                <a:spLocks noRot="1" noChangeAspect="1" noMove="1" noResize="1" noEditPoints="1" noAdjustHandles="1" noChangeArrowheads="1" noChangeShapeType="1" noTextEdit="1"/>
              </p:cNvSpPr>
              <p:nvPr/>
            </p:nvSpPr>
            <p:spPr>
              <a:xfrm>
                <a:off x="2080470" y="968090"/>
                <a:ext cx="7657890" cy="5441618"/>
              </a:xfrm>
              <a:prstGeom prst="rect">
                <a:avLst/>
              </a:prstGeom>
              <a:blipFill>
                <a:blip r:embed="rId2"/>
                <a:stretch>
                  <a:fillRect l="-1193" b="-1682"/>
                </a:stretch>
              </a:blipFill>
            </p:spPr>
            <p:txBody>
              <a:bodyPr/>
              <a:lstStyle/>
              <a:p>
                <a:r>
                  <a:rPr lang="en-US">
                    <a:noFill/>
                  </a:rPr>
                  <a:t> </a:t>
                </a:r>
              </a:p>
            </p:txBody>
          </p:sp>
        </mc:Fallback>
      </mc:AlternateContent>
      <p:sp>
        <p:nvSpPr>
          <p:cNvPr id="6" name="Left Brace 5">
            <a:extLst>
              <a:ext uri="{FF2B5EF4-FFF2-40B4-BE49-F238E27FC236}">
                <a16:creationId xmlns:a16="http://schemas.microsoft.com/office/drawing/2014/main" id="{42D16852-A15E-4A6F-9398-1FF48E0B05E7}"/>
              </a:ext>
            </a:extLst>
          </p:cNvPr>
          <p:cNvSpPr/>
          <p:nvPr/>
        </p:nvSpPr>
        <p:spPr>
          <a:xfrm>
            <a:off x="1684195" y="1097134"/>
            <a:ext cx="453006" cy="3109105"/>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198A133-B322-4077-A4BC-5A94359D6144}"/>
              </a:ext>
            </a:extLst>
          </p:cNvPr>
          <p:cNvSpPr txBox="1"/>
          <p:nvPr/>
        </p:nvSpPr>
        <p:spPr>
          <a:xfrm>
            <a:off x="398758" y="2190021"/>
            <a:ext cx="1171443" cy="923330"/>
          </a:xfrm>
          <a:prstGeom prst="rect">
            <a:avLst/>
          </a:prstGeom>
          <a:noFill/>
        </p:spPr>
        <p:txBody>
          <a:bodyPr wrap="square" rtlCol="0">
            <a:spAutoFit/>
          </a:bodyPr>
          <a:lstStyle/>
          <a:p>
            <a:r>
              <a:rPr lang="en-US" i="1" dirty="0">
                <a:solidFill>
                  <a:schemeClr val="bg1">
                    <a:lumMod val="50000"/>
                  </a:schemeClr>
                </a:solidFill>
              </a:rPr>
              <a:t>Measures of age-structure</a:t>
            </a:r>
          </a:p>
        </p:txBody>
      </p:sp>
      <p:sp>
        <p:nvSpPr>
          <p:cNvPr id="9" name="Left Brace 8">
            <a:extLst>
              <a:ext uri="{FF2B5EF4-FFF2-40B4-BE49-F238E27FC236}">
                <a16:creationId xmlns:a16="http://schemas.microsoft.com/office/drawing/2014/main" id="{63C7BF61-C3B0-4894-B2C7-8A1953DBED2A}"/>
              </a:ext>
            </a:extLst>
          </p:cNvPr>
          <p:cNvSpPr/>
          <p:nvPr/>
        </p:nvSpPr>
        <p:spPr>
          <a:xfrm>
            <a:off x="1684195" y="4541356"/>
            <a:ext cx="453006" cy="1918402"/>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5AC4F2E8-E829-4A74-93F9-01A1F0A6DC5C}"/>
              </a:ext>
            </a:extLst>
          </p:cNvPr>
          <p:cNvSpPr txBox="1"/>
          <p:nvPr/>
        </p:nvSpPr>
        <p:spPr>
          <a:xfrm>
            <a:off x="541616" y="5038892"/>
            <a:ext cx="1171443" cy="923330"/>
          </a:xfrm>
          <a:prstGeom prst="rect">
            <a:avLst/>
          </a:prstGeom>
          <a:noFill/>
        </p:spPr>
        <p:txBody>
          <a:bodyPr wrap="square" rtlCol="0">
            <a:spAutoFit/>
          </a:bodyPr>
          <a:lstStyle/>
          <a:p>
            <a:r>
              <a:rPr lang="en-US" i="1" dirty="0">
                <a:solidFill>
                  <a:schemeClr val="bg1">
                    <a:lumMod val="50000"/>
                  </a:schemeClr>
                </a:solidFill>
              </a:rPr>
              <a:t>Measures of sex-structure</a:t>
            </a:r>
          </a:p>
        </p:txBody>
      </p:sp>
    </p:spTree>
    <p:extLst>
      <p:ext uri="{BB962C8B-B14F-4D97-AF65-F5344CB8AC3E}">
        <p14:creationId xmlns:p14="http://schemas.microsoft.com/office/powerpoint/2010/main" val="4291418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A250E1-5E24-46CE-B279-CC241AB000DE}"/>
              </a:ext>
            </a:extLst>
          </p:cNvPr>
          <p:cNvSpPr>
            <a:spLocks noGrp="1"/>
          </p:cNvSpPr>
          <p:nvPr>
            <p:ph type="title"/>
          </p:nvPr>
        </p:nvSpPr>
        <p:spPr>
          <a:xfrm>
            <a:off x="681038" y="365128"/>
            <a:ext cx="8543925" cy="686006"/>
          </a:xfrm>
        </p:spPr>
        <p:txBody>
          <a:bodyPr>
            <a:normAutofit fontScale="90000"/>
          </a:bodyPr>
          <a:lstStyle/>
          <a:p>
            <a:r>
              <a:rPr lang="en-US" b="1" dirty="0">
                <a:latin typeface="+mn-lt"/>
              </a:rPr>
              <a:t>Population structures: measures</a:t>
            </a:r>
          </a:p>
        </p:txBody>
      </p:sp>
      <p:sp>
        <p:nvSpPr>
          <p:cNvPr id="3" name="TextBox 2">
            <a:extLst>
              <a:ext uri="{FF2B5EF4-FFF2-40B4-BE49-F238E27FC236}">
                <a16:creationId xmlns:a16="http://schemas.microsoft.com/office/drawing/2014/main" id="{ED9A02E0-41E7-4B31-B7D0-282628C97685}"/>
              </a:ext>
            </a:extLst>
          </p:cNvPr>
          <p:cNvSpPr txBox="1"/>
          <p:nvPr/>
        </p:nvSpPr>
        <p:spPr>
          <a:xfrm>
            <a:off x="138767" y="5181817"/>
            <a:ext cx="9628465" cy="923330"/>
          </a:xfrm>
          <a:prstGeom prst="rect">
            <a:avLst/>
          </a:prstGeom>
          <a:noFill/>
        </p:spPr>
        <p:txBody>
          <a:bodyPr wrap="square" rtlCol="0">
            <a:spAutoFit/>
          </a:bodyPr>
          <a:lstStyle/>
          <a:p>
            <a:pPr algn="just"/>
            <a:r>
              <a:rPr lang="en-US" dirty="0"/>
              <a:t>Other</a:t>
            </a:r>
            <a:r>
              <a:rPr lang="cs-CZ" dirty="0"/>
              <a:t> </a:t>
            </a:r>
            <a:r>
              <a:rPr lang="cs-CZ" dirty="0" err="1"/>
              <a:t>sources</a:t>
            </a:r>
            <a:r>
              <a:rPr lang="en-US" dirty="0"/>
              <a:t> distinguish between biological and economic generations. </a:t>
            </a:r>
            <a:r>
              <a:rPr lang="en-US" b="1" dirty="0">
                <a:solidFill>
                  <a:schemeClr val="accent6"/>
                </a:solidFill>
              </a:rPr>
              <a:t>Economic generations</a:t>
            </a:r>
            <a:r>
              <a:rPr lang="en-US" dirty="0">
                <a:solidFill>
                  <a:schemeClr val="accent6"/>
                </a:solidFill>
              </a:rPr>
              <a:t> </a:t>
            </a:r>
            <a:r>
              <a:rPr lang="en-US" dirty="0"/>
              <a:t>are defined: 0–19, 20–64, 65+. </a:t>
            </a:r>
            <a:r>
              <a:rPr lang="en-US" b="1" dirty="0">
                <a:solidFill>
                  <a:schemeClr val="accent6"/>
                </a:solidFill>
              </a:rPr>
              <a:t>Biological generations </a:t>
            </a:r>
            <a:r>
              <a:rPr lang="en-US" dirty="0"/>
              <a:t>are defined 0–14, 15–49, 50+. It implies, that dependency ratios can be computed in several ways depending on which age categories we use.</a:t>
            </a:r>
          </a:p>
        </p:txBody>
      </p:sp>
      <p:sp>
        <p:nvSpPr>
          <p:cNvPr id="6" name="Left Brace 5">
            <a:extLst>
              <a:ext uri="{FF2B5EF4-FFF2-40B4-BE49-F238E27FC236}">
                <a16:creationId xmlns:a16="http://schemas.microsoft.com/office/drawing/2014/main" id="{42D16852-A15E-4A6F-9398-1FF48E0B05E7}"/>
              </a:ext>
            </a:extLst>
          </p:cNvPr>
          <p:cNvSpPr/>
          <p:nvPr/>
        </p:nvSpPr>
        <p:spPr>
          <a:xfrm>
            <a:off x="1816016" y="1214518"/>
            <a:ext cx="453006" cy="187857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7" name="TextBox 6">
            <a:extLst>
              <a:ext uri="{FF2B5EF4-FFF2-40B4-BE49-F238E27FC236}">
                <a16:creationId xmlns:a16="http://schemas.microsoft.com/office/drawing/2014/main" id="{6198A133-B322-4077-A4BC-5A94359D6144}"/>
              </a:ext>
            </a:extLst>
          </p:cNvPr>
          <p:cNvSpPr txBox="1"/>
          <p:nvPr/>
        </p:nvSpPr>
        <p:spPr>
          <a:xfrm>
            <a:off x="553433" y="1914397"/>
            <a:ext cx="1171443" cy="523220"/>
          </a:xfrm>
          <a:prstGeom prst="rect">
            <a:avLst/>
          </a:prstGeom>
          <a:noFill/>
        </p:spPr>
        <p:txBody>
          <a:bodyPr wrap="square" rtlCol="0">
            <a:spAutoFit/>
          </a:bodyPr>
          <a:lstStyle/>
          <a:p>
            <a:r>
              <a:rPr lang="en-US" sz="1400" i="1" dirty="0">
                <a:solidFill>
                  <a:schemeClr val="bg1">
                    <a:lumMod val="50000"/>
                  </a:schemeClr>
                </a:solidFill>
              </a:rPr>
              <a:t>Measures of age-structure</a:t>
            </a:r>
          </a:p>
        </p:txBody>
      </p:sp>
      <p:sp>
        <p:nvSpPr>
          <p:cNvPr id="9" name="Left Brace 8">
            <a:extLst>
              <a:ext uri="{FF2B5EF4-FFF2-40B4-BE49-F238E27FC236}">
                <a16:creationId xmlns:a16="http://schemas.microsoft.com/office/drawing/2014/main" id="{63C7BF61-C3B0-4894-B2C7-8A1953DBED2A}"/>
              </a:ext>
            </a:extLst>
          </p:cNvPr>
          <p:cNvSpPr/>
          <p:nvPr/>
        </p:nvSpPr>
        <p:spPr>
          <a:xfrm>
            <a:off x="1820419" y="3429000"/>
            <a:ext cx="453006" cy="1165860"/>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0" name="TextBox 9">
            <a:extLst>
              <a:ext uri="{FF2B5EF4-FFF2-40B4-BE49-F238E27FC236}">
                <a16:creationId xmlns:a16="http://schemas.microsoft.com/office/drawing/2014/main" id="{5AC4F2E8-E829-4A74-93F9-01A1F0A6DC5C}"/>
              </a:ext>
            </a:extLst>
          </p:cNvPr>
          <p:cNvSpPr txBox="1"/>
          <p:nvPr/>
        </p:nvSpPr>
        <p:spPr>
          <a:xfrm>
            <a:off x="553432" y="3750320"/>
            <a:ext cx="1171443" cy="523220"/>
          </a:xfrm>
          <a:prstGeom prst="rect">
            <a:avLst/>
          </a:prstGeom>
          <a:noFill/>
        </p:spPr>
        <p:txBody>
          <a:bodyPr wrap="square" rtlCol="0">
            <a:spAutoFit/>
          </a:bodyPr>
          <a:lstStyle/>
          <a:p>
            <a:r>
              <a:rPr lang="en-US" sz="1400" i="1" dirty="0">
                <a:solidFill>
                  <a:schemeClr val="bg1">
                    <a:lumMod val="50000"/>
                  </a:schemeClr>
                </a:solidFill>
              </a:rPr>
              <a:t>Measures of sex-structure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7E87F8D-E3D9-4F5E-A95B-ED09389CD4DD}"/>
                  </a:ext>
                </a:extLst>
              </p:cNvPr>
              <p:cNvSpPr txBox="1"/>
              <p:nvPr/>
            </p:nvSpPr>
            <p:spPr>
              <a:xfrm>
                <a:off x="2305486" y="1063230"/>
                <a:ext cx="7180957" cy="3643049"/>
              </a:xfrm>
              <a:prstGeom prst="rect">
                <a:avLst/>
              </a:prstGeom>
              <a:noFill/>
            </p:spPr>
            <p:txBody>
              <a:bodyPr wrap="square" rtlCol="0">
                <a:spAutoFit/>
              </a:bodyPr>
              <a:lstStyle/>
              <a:p>
                <a:pPr>
                  <a:spcBef>
                    <a:spcPts val="600"/>
                  </a:spcBef>
                </a:pPr>
                <a:r>
                  <a:rPr lang="en-US" sz="1600" dirty="0"/>
                  <a:t>Average age of the population </a:t>
                </a:r>
                <a14:m>
                  <m:oMath xmlns:m="http://schemas.openxmlformats.org/officeDocument/2006/math">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𝑥</m:t>
                        </m:r>
                      </m:e>
                    </m:acc>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nary>
                          <m:naryPr>
                            <m:chr m:val="∑"/>
                            <m:subHide m:val="on"/>
                            <m:supHide m:val="on"/>
                            <m:ctrlPr>
                              <a:rPr lang="en-US" sz="1600" b="0" i="1" smtClean="0">
                                <a:latin typeface="Cambria Math" panose="02040503050406030204" pitchFamily="18" charset="0"/>
                              </a:rPr>
                            </m:ctrlPr>
                          </m:naryPr>
                          <m:sub/>
                          <m:sup/>
                          <m:e>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+0.5)×</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𝑃</m:t>
                                </m:r>
                              </m:e>
                              <m:sub>
                                <m:r>
                                  <a:rPr lang="en-US" sz="1600" b="0" i="1" smtClean="0">
                                    <a:latin typeface="Cambria Math" panose="02040503050406030204" pitchFamily="18" charset="0"/>
                                    <a:ea typeface="Cambria Math" panose="02040503050406030204" pitchFamily="18" charset="0"/>
                                  </a:rPr>
                                  <m:t>𝑥</m:t>
                                </m:r>
                              </m:sub>
                            </m:sSub>
                          </m:e>
                        </m:nary>
                      </m:num>
                      <m:den>
                        <m:nary>
                          <m:naryPr>
                            <m:chr m:val="∑"/>
                            <m:subHide m:val="on"/>
                            <m:supHide m:val="on"/>
                            <m:ctrlPr>
                              <a:rPr lang="en-US" sz="1600" b="0" i="1" smtClean="0">
                                <a:latin typeface="Cambria Math" panose="02040503050406030204" pitchFamily="18" charset="0"/>
                              </a:rPr>
                            </m:ctrlPr>
                          </m:naryPr>
                          <m:sub/>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𝑃</m:t>
                                </m:r>
                              </m:e>
                              <m:sub>
                                <m:r>
                                  <a:rPr lang="en-US" sz="1600" b="0" i="1" smtClean="0">
                                    <a:latin typeface="Cambria Math" panose="02040503050406030204" pitchFamily="18" charset="0"/>
                                  </a:rPr>
                                  <m:t>𝑥</m:t>
                                </m:r>
                              </m:sub>
                            </m:sSub>
                          </m:e>
                        </m:nary>
                      </m:den>
                    </m:f>
                  </m:oMath>
                </a14:m>
                <a:endParaRPr lang="en-US" sz="1600" dirty="0"/>
              </a:p>
              <a:p>
                <a:pPr>
                  <a:spcBef>
                    <a:spcPts val="600"/>
                  </a:spcBef>
                </a:pPr>
                <a:r>
                  <a:rPr lang="en-US" sz="1600" dirty="0"/>
                  <a:t>Median age of the population </a:t>
                </a:r>
                <a:r>
                  <a:rPr lang="en-US" sz="1600" i="1" dirty="0">
                    <a:solidFill>
                      <a:schemeClr val="bg1">
                        <a:lumMod val="50000"/>
                      </a:schemeClr>
                    </a:solidFill>
                  </a:rPr>
                  <a:t>[linear interpolation of distribution function]</a:t>
                </a:r>
              </a:p>
              <a:p>
                <a:pPr>
                  <a:spcBef>
                    <a:spcPts val="600"/>
                  </a:spcBef>
                </a:pPr>
                <a:r>
                  <a:rPr lang="en-US" sz="1600" dirty="0"/>
                  <a:t>Aging index 	P</a:t>
                </a:r>
                <a:r>
                  <a:rPr lang="en-US" sz="1600" baseline="-25000" dirty="0"/>
                  <a:t>65+</a:t>
                </a:r>
                <a:r>
                  <a:rPr lang="en-US" sz="1600" dirty="0"/>
                  <a:t>/P</a:t>
                </a:r>
                <a:r>
                  <a:rPr lang="en-US" sz="1600" baseline="-25000" dirty="0"/>
                  <a:t>0–14</a:t>
                </a:r>
              </a:p>
              <a:p>
                <a:pPr>
                  <a:spcBef>
                    <a:spcPts val="600"/>
                  </a:spcBef>
                </a:pPr>
                <a:r>
                  <a:rPr lang="en-US" sz="1600" dirty="0"/>
                  <a:t>Old age dependency ratio 	P</a:t>
                </a:r>
                <a:r>
                  <a:rPr lang="en-US" sz="1600" baseline="-25000" dirty="0"/>
                  <a:t>65+</a:t>
                </a:r>
                <a:r>
                  <a:rPr lang="en-US" sz="1600" dirty="0"/>
                  <a:t>/P</a:t>
                </a:r>
                <a:r>
                  <a:rPr lang="en-US" sz="1600" baseline="-25000" dirty="0"/>
                  <a:t>15–64</a:t>
                </a:r>
              </a:p>
              <a:p>
                <a:pPr>
                  <a:spcBef>
                    <a:spcPts val="600"/>
                  </a:spcBef>
                </a:pPr>
                <a:r>
                  <a:rPr lang="en-US" sz="1600" dirty="0"/>
                  <a:t>Young age dependency ratio 		P</a:t>
                </a:r>
                <a:r>
                  <a:rPr lang="en-US" sz="1600" baseline="-25000" dirty="0"/>
                  <a:t>0–14</a:t>
                </a:r>
                <a:r>
                  <a:rPr lang="en-US" sz="1600" dirty="0"/>
                  <a:t>/P</a:t>
                </a:r>
                <a:r>
                  <a:rPr lang="en-US" sz="1600" baseline="-25000" dirty="0"/>
                  <a:t>15–64</a:t>
                </a:r>
              </a:p>
              <a:p>
                <a:pPr>
                  <a:spcBef>
                    <a:spcPts val="600"/>
                  </a:spcBef>
                </a:pPr>
                <a:r>
                  <a:rPr lang="cs-CZ" sz="1600" dirty="0"/>
                  <a:t>(</a:t>
                </a:r>
                <a:r>
                  <a:rPr lang="cs-CZ" sz="1600" dirty="0" err="1"/>
                  <a:t>Total</a:t>
                </a:r>
                <a:r>
                  <a:rPr lang="cs-CZ" sz="1600" dirty="0"/>
                  <a:t>) a</a:t>
                </a:r>
                <a:r>
                  <a:rPr lang="en-US" sz="1600" dirty="0" err="1"/>
                  <a:t>ge</a:t>
                </a:r>
                <a:r>
                  <a:rPr lang="en-US" sz="1600" dirty="0"/>
                  <a:t> dependency ratio 	(P</a:t>
                </a:r>
                <a:r>
                  <a:rPr lang="en-US" sz="1600" baseline="-25000" dirty="0"/>
                  <a:t>65+</a:t>
                </a:r>
                <a:r>
                  <a:rPr lang="en-US" sz="1600" dirty="0"/>
                  <a:t>+P</a:t>
                </a:r>
                <a:r>
                  <a:rPr lang="en-US" sz="1600" baseline="-25000" dirty="0"/>
                  <a:t>0–14</a:t>
                </a:r>
                <a:r>
                  <a:rPr lang="en-US" sz="1600" dirty="0"/>
                  <a:t>)/P</a:t>
                </a:r>
                <a:r>
                  <a:rPr lang="en-US" sz="1600" baseline="-25000" dirty="0"/>
                  <a:t>15–64</a:t>
                </a:r>
              </a:p>
              <a:p>
                <a:endParaRPr lang="en-US" sz="1600" dirty="0"/>
              </a:p>
              <a:p>
                <a:pPr>
                  <a:spcBef>
                    <a:spcPts val="600"/>
                  </a:spcBef>
                </a:pPr>
                <a:r>
                  <a:rPr lang="en-US" sz="1600" dirty="0"/>
                  <a:t>Index of masculinity 	P</a:t>
                </a:r>
                <a:r>
                  <a:rPr lang="en-US" sz="1600" baseline="30000" dirty="0"/>
                  <a:t>m</a:t>
                </a:r>
                <a:r>
                  <a:rPr lang="en-US" sz="1600" dirty="0"/>
                  <a:t>/</a:t>
                </a:r>
                <a:r>
                  <a:rPr lang="en-US" sz="1600" dirty="0" err="1"/>
                  <a:t>P</a:t>
                </a:r>
                <a:r>
                  <a:rPr lang="en-US" sz="1600" baseline="30000" dirty="0" err="1"/>
                  <a:t>f</a:t>
                </a:r>
                <a:endParaRPr lang="en-US" sz="1600" baseline="30000" dirty="0"/>
              </a:p>
              <a:p>
                <a:pPr>
                  <a:spcBef>
                    <a:spcPts val="600"/>
                  </a:spcBef>
                </a:pPr>
                <a:r>
                  <a:rPr lang="en-US" sz="1600" dirty="0"/>
                  <a:t>Index of </a:t>
                </a:r>
                <a:r>
                  <a:rPr lang="en-US" sz="1600" dirty="0" err="1"/>
                  <a:t>feminity</a:t>
                </a:r>
                <a:r>
                  <a:rPr lang="en-US" sz="1600" dirty="0"/>
                  <a:t> 		</a:t>
                </a:r>
                <a:r>
                  <a:rPr lang="en-US" sz="1600" dirty="0" err="1"/>
                  <a:t>P</a:t>
                </a:r>
                <a:r>
                  <a:rPr lang="en-US" sz="1600" baseline="30000" dirty="0" err="1"/>
                  <a:t>f</a:t>
                </a:r>
                <a:r>
                  <a:rPr lang="en-US" sz="1600" dirty="0"/>
                  <a:t>/P</a:t>
                </a:r>
                <a:r>
                  <a:rPr lang="en-US" sz="1600" baseline="30000" dirty="0"/>
                  <a:t>m</a:t>
                </a:r>
              </a:p>
              <a:p>
                <a:pPr>
                  <a:spcBef>
                    <a:spcPts val="600"/>
                  </a:spcBef>
                </a:pPr>
                <a:r>
                  <a:rPr lang="en-US" sz="1600" dirty="0"/>
                  <a:t>Secondary sex ratio (index of masculinity) 	</a:t>
                </a:r>
                <a:r>
                  <a:rPr lang="en-US" sz="1600" dirty="0" err="1"/>
                  <a:t>N</a:t>
                </a:r>
                <a:r>
                  <a:rPr lang="en-US" sz="1600" baseline="30000" dirty="0" err="1"/>
                  <a:t>v,boys</a:t>
                </a:r>
                <a:r>
                  <a:rPr lang="en-US" sz="1600" dirty="0"/>
                  <a:t>/</a:t>
                </a:r>
                <a:r>
                  <a:rPr lang="en-US" sz="1600" dirty="0" err="1"/>
                  <a:t>N</a:t>
                </a:r>
                <a:r>
                  <a:rPr lang="en-US" sz="1600" baseline="30000" dirty="0" err="1"/>
                  <a:t>v,girls</a:t>
                </a:r>
                <a:r>
                  <a:rPr lang="en-US" sz="1600" dirty="0"/>
                  <a:t> *100</a:t>
                </a:r>
              </a:p>
              <a:p>
                <a:pPr>
                  <a:spcBef>
                    <a:spcPts val="600"/>
                  </a:spcBef>
                </a:pPr>
                <a:r>
                  <a:rPr lang="en-US" sz="1600" dirty="0"/>
                  <a:t>Secondary sex ratio by birth order 	 </a:t>
                </a:r>
                <a:r>
                  <a:rPr lang="en-US" sz="1600" dirty="0" err="1"/>
                  <a:t>N</a:t>
                </a:r>
                <a:r>
                  <a:rPr lang="en-US" sz="1600" baseline="30000" dirty="0" err="1"/>
                  <a:t>v,boys,i</a:t>
                </a:r>
                <a:r>
                  <a:rPr lang="en-US" sz="1600" dirty="0"/>
                  <a:t>/</a:t>
                </a:r>
                <a:r>
                  <a:rPr lang="en-US" sz="1600" dirty="0" err="1"/>
                  <a:t>N</a:t>
                </a:r>
                <a:r>
                  <a:rPr lang="en-US" sz="1600" baseline="30000" dirty="0" err="1"/>
                  <a:t>v,girls,i</a:t>
                </a:r>
                <a:r>
                  <a:rPr lang="en-US" sz="1600" dirty="0"/>
                  <a:t> *100</a:t>
                </a:r>
              </a:p>
            </p:txBody>
          </p:sp>
        </mc:Choice>
        <mc:Fallback xmlns="">
          <p:sp>
            <p:nvSpPr>
              <p:cNvPr id="11" name="TextBox 10">
                <a:extLst>
                  <a:ext uri="{FF2B5EF4-FFF2-40B4-BE49-F238E27FC236}">
                    <a16:creationId xmlns:a16="http://schemas.microsoft.com/office/drawing/2014/main" id="{F7E87F8D-E3D9-4F5E-A95B-ED09389CD4DD}"/>
                  </a:ext>
                </a:extLst>
              </p:cNvPr>
              <p:cNvSpPr txBox="1">
                <a:spLocks noRot="1" noChangeAspect="1" noMove="1" noResize="1" noEditPoints="1" noAdjustHandles="1" noChangeArrowheads="1" noChangeShapeType="1" noTextEdit="1"/>
              </p:cNvSpPr>
              <p:nvPr/>
            </p:nvSpPr>
            <p:spPr>
              <a:xfrm>
                <a:off x="2305486" y="1063230"/>
                <a:ext cx="7180957" cy="3643049"/>
              </a:xfrm>
              <a:prstGeom prst="rect">
                <a:avLst/>
              </a:prstGeom>
              <a:blipFill>
                <a:blip r:embed="rId2"/>
                <a:stretch>
                  <a:fillRect l="-424" t="-7191" b="-1171"/>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401030E1-B43C-7941-64A1-1C7EFD62B603}"/>
              </a:ext>
            </a:extLst>
          </p:cNvPr>
          <p:cNvSpPr txBox="1"/>
          <p:nvPr/>
        </p:nvSpPr>
        <p:spPr>
          <a:xfrm>
            <a:off x="8708428" y="6488668"/>
            <a:ext cx="1197572" cy="369332"/>
          </a:xfrm>
          <a:prstGeom prst="rect">
            <a:avLst/>
          </a:prstGeom>
          <a:noFill/>
        </p:spPr>
        <p:txBody>
          <a:bodyPr wrap="none" rtlCol="0">
            <a:spAutoFit/>
          </a:bodyPr>
          <a:lstStyle/>
          <a:p>
            <a:r>
              <a:rPr lang="en-GB" dirty="0">
                <a:solidFill>
                  <a:schemeClr val="bg1">
                    <a:lumMod val="50000"/>
                  </a:schemeClr>
                </a:solidFill>
              </a:rPr>
              <a:t>Source: [3]</a:t>
            </a:r>
            <a:endParaRPr lang="en-US" dirty="0">
              <a:solidFill>
                <a:schemeClr val="bg1">
                  <a:lumMod val="50000"/>
                </a:schemeClr>
              </a:solidFill>
            </a:endParaRPr>
          </a:p>
        </p:txBody>
      </p:sp>
    </p:spTree>
    <p:extLst>
      <p:ext uri="{BB962C8B-B14F-4D97-AF65-F5344CB8AC3E}">
        <p14:creationId xmlns:p14="http://schemas.microsoft.com/office/powerpoint/2010/main" val="3033307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A250E1-5E24-46CE-B279-CC241AB000DE}"/>
              </a:ext>
            </a:extLst>
          </p:cNvPr>
          <p:cNvSpPr>
            <a:spLocks noGrp="1"/>
          </p:cNvSpPr>
          <p:nvPr>
            <p:ph type="title"/>
          </p:nvPr>
        </p:nvSpPr>
        <p:spPr>
          <a:xfrm>
            <a:off x="681038" y="365128"/>
            <a:ext cx="8543925" cy="686006"/>
          </a:xfrm>
        </p:spPr>
        <p:txBody>
          <a:bodyPr>
            <a:normAutofit fontScale="90000"/>
          </a:bodyPr>
          <a:lstStyle/>
          <a:p>
            <a:r>
              <a:rPr lang="en-US" b="1" dirty="0">
                <a:latin typeface="+mn-lt"/>
              </a:rPr>
              <a:t>Population structures: measures</a:t>
            </a:r>
          </a:p>
        </p:txBody>
      </p:sp>
      <p:sp>
        <p:nvSpPr>
          <p:cNvPr id="2" name="TextBox 1">
            <a:extLst>
              <a:ext uri="{FF2B5EF4-FFF2-40B4-BE49-F238E27FC236}">
                <a16:creationId xmlns:a16="http://schemas.microsoft.com/office/drawing/2014/main" id="{BD2F4685-73FB-4D48-8271-97FD63AD4BB0}"/>
              </a:ext>
            </a:extLst>
          </p:cNvPr>
          <p:cNvSpPr txBox="1"/>
          <p:nvPr/>
        </p:nvSpPr>
        <p:spPr>
          <a:xfrm>
            <a:off x="681037" y="1051134"/>
            <a:ext cx="8729293" cy="1323439"/>
          </a:xfrm>
          <a:prstGeom prst="rect">
            <a:avLst/>
          </a:prstGeom>
          <a:noFill/>
        </p:spPr>
        <p:txBody>
          <a:bodyPr wrap="square" rtlCol="0">
            <a:spAutoFit/>
          </a:bodyPr>
          <a:lstStyle/>
          <a:p>
            <a:r>
              <a:rPr lang="en-US" sz="2000" dirty="0"/>
              <a:t>Apart from two </a:t>
            </a:r>
            <a:r>
              <a:rPr lang="en-US" sz="2000" b="1" dirty="0">
                <a:solidFill>
                  <a:schemeClr val="accent6"/>
                </a:solidFill>
              </a:rPr>
              <a:t>fundamental structures (by age and sex) </a:t>
            </a:r>
            <a:r>
              <a:rPr lang="en-US" sz="2000" dirty="0"/>
              <a:t>it is also </a:t>
            </a:r>
            <a:r>
              <a:rPr lang="en-US" sz="2000" b="1" dirty="0">
                <a:solidFill>
                  <a:schemeClr val="accent6"/>
                </a:solidFill>
              </a:rPr>
              <a:t>marital status </a:t>
            </a:r>
            <a:r>
              <a:rPr lang="en-US" sz="2000" dirty="0"/>
              <a:t>that affects demographic behavior.</a:t>
            </a:r>
          </a:p>
          <a:p>
            <a:r>
              <a:rPr lang="en-US" sz="2000" dirty="0"/>
              <a:t>Marital status (in Czechia): single, married, widowed, divorced</a:t>
            </a:r>
          </a:p>
          <a:p>
            <a:r>
              <a:rPr lang="en-GB" sz="2000" dirty="0"/>
              <a:t>The intensity of mortality depends on marital status.</a:t>
            </a:r>
            <a:endParaRPr lang="en-US" sz="2000" dirty="0"/>
          </a:p>
        </p:txBody>
      </p:sp>
      <p:pic>
        <p:nvPicPr>
          <p:cNvPr id="5" name="Picture 4">
            <a:extLst>
              <a:ext uri="{FF2B5EF4-FFF2-40B4-BE49-F238E27FC236}">
                <a16:creationId xmlns:a16="http://schemas.microsoft.com/office/drawing/2014/main" id="{CADB5177-5B13-4BBD-9158-F4763C51FE4F}"/>
              </a:ext>
            </a:extLst>
          </p:cNvPr>
          <p:cNvPicPr>
            <a:picLocks noChangeAspect="1"/>
          </p:cNvPicPr>
          <p:nvPr/>
        </p:nvPicPr>
        <p:blipFill rotWithShape="1">
          <a:blip r:embed="rId2"/>
          <a:srcRect l="36384" t="37829" r="18462" b="15812"/>
          <a:stretch/>
        </p:blipFill>
        <p:spPr>
          <a:xfrm>
            <a:off x="1105343" y="2631992"/>
            <a:ext cx="7133133" cy="4119476"/>
          </a:xfrm>
          <a:prstGeom prst="rect">
            <a:avLst/>
          </a:prstGeom>
        </p:spPr>
      </p:pic>
      <p:sp>
        <p:nvSpPr>
          <p:cNvPr id="3" name="TextBox 2">
            <a:extLst>
              <a:ext uri="{FF2B5EF4-FFF2-40B4-BE49-F238E27FC236}">
                <a16:creationId xmlns:a16="http://schemas.microsoft.com/office/drawing/2014/main" id="{E1FEB0EB-9287-705E-FD6E-445269F10C10}"/>
              </a:ext>
            </a:extLst>
          </p:cNvPr>
          <p:cNvSpPr txBox="1"/>
          <p:nvPr/>
        </p:nvSpPr>
        <p:spPr>
          <a:xfrm>
            <a:off x="681036" y="2371883"/>
            <a:ext cx="4303679" cy="369332"/>
          </a:xfrm>
          <a:prstGeom prst="rect">
            <a:avLst/>
          </a:prstGeom>
          <a:noFill/>
        </p:spPr>
        <p:txBody>
          <a:bodyPr wrap="none" rtlCol="0">
            <a:spAutoFit/>
          </a:bodyPr>
          <a:lstStyle/>
          <a:p>
            <a:r>
              <a:rPr lang="en-GB" i="1" dirty="0"/>
              <a:t>Empirical mortality rates, South Korea, 2010</a:t>
            </a:r>
            <a:endParaRPr lang="en-US" i="1" dirty="0"/>
          </a:p>
        </p:txBody>
      </p:sp>
      <p:sp>
        <p:nvSpPr>
          <p:cNvPr id="6" name="TextBox 5">
            <a:extLst>
              <a:ext uri="{FF2B5EF4-FFF2-40B4-BE49-F238E27FC236}">
                <a16:creationId xmlns:a16="http://schemas.microsoft.com/office/drawing/2014/main" id="{F6FA352E-295C-944A-85AD-0EA460604B53}"/>
              </a:ext>
            </a:extLst>
          </p:cNvPr>
          <p:cNvSpPr txBox="1"/>
          <p:nvPr/>
        </p:nvSpPr>
        <p:spPr>
          <a:xfrm>
            <a:off x="8708428" y="6488668"/>
            <a:ext cx="1197572" cy="369332"/>
          </a:xfrm>
          <a:prstGeom prst="rect">
            <a:avLst/>
          </a:prstGeom>
          <a:noFill/>
        </p:spPr>
        <p:txBody>
          <a:bodyPr wrap="none" rtlCol="0">
            <a:spAutoFit/>
          </a:bodyPr>
          <a:lstStyle/>
          <a:p>
            <a:r>
              <a:rPr lang="en-GB" dirty="0">
                <a:solidFill>
                  <a:schemeClr val="bg1">
                    <a:lumMod val="50000"/>
                  </a:schemeClr>
                </a:solidFill>
              </a:rPr>
              <a:t>Source: [4]</a:t>
            </a:r>
            <a:endParaRPr lang="en-US" dirty="0">
              <a:solidFill>
                <a:schemeClr val="bg1">
                  <a:lumMod val="50000"/>
                </a:schemeClr>
              </a:solidFill>
            </a:endParaRPr>
          </a:p>
        </p:txBody>
      </p:sp>
    </p:spTree>
    <p:extLst>
      <p:ext uri="{BB962C8B-B14F-4D97-AF65-F5344CB8AC3E}">
        <p14:creationId xmlns:p14="http://schemas.microsoft.com/office/powerpoint/2010/main" val="39231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A250E1-5E24-46CE-B279-CC241AB000DE}"/>
              </a:ext>
            </a:extLst>
          </p:cNvPr>
          <p:cNvSpPr>
            <a:spLocks noGrp="1"/>
          </p:cNvSpPr>
          <p:nvPr>
            <p:ph type="title"/>
          </p:nvPr>
        </p:nvSpPr>
        <p:spPr>
          <a:xfrm>
            <a:off x="681038" y="365128"/>
            <a:ext cx="8543925" cy="686006"/>
          </a:xfrm>
        </p:spPr>
        <p:txBody>
          <a:bodyPr>
            <a:normAutofit fontScale="90000"/>
          </a:bodyPr>
          <a:lstStyle/>
          <a:p>
            <a:r>
              <a:rPr lang="en-US" b="1" dirty="0">
                <a:latin typeface="+mn-lt"/>
              </a:rPr>
              <a:t>Population structures: measures</a:t>
            </a:r>
          </a:p>
        </p:txBody>
      </p:sp>
      <p:pic>
        <p:nvPicPr>
          <p:cNvPr id="3" name="Picture 2">
            <a:extLst>
              <a:ext uri="{FF2B5EF4-FFF2-40B4-BE49-F238E27FC236}">
                <a16:creationId xmlns:a16="http://schemas.microsoft.com/office/drawing/2014/main" id="{5995CEB7-7740-42FC-A29D-8BBEB10F456D}"/>
              </a:ext>
            </a:extLst>
          </p:cNvPr>
          <p:cNvPicPr>
            <a:picLocks noChangeAspect="1"/>
          </p:cNvPicPr>
          <p:nvPr/>
        </p:nvPicPr>
        <p:blipFill rotWithShape="1">
          <a:blip r:embed="rId2"/>
          <a:srcRect l="34154" t="17179" r="34077" b="53282"/>
          <a:stretch/>
        </p:blipFill>
        <p:spPr>
          <a:xfrm>
            <a:off x="246697" y="3116580"/>
            <a:ext cx="4924567" cy="2575560"/>
          </a:xfrm>
          <a:prstGeom prst="rect">
            <a:avLst/>
          </a:prstGeom>
        </p:spPr>
      </p:pic>
      <p:pic>
        <p:nvPicPr>
          <p:cNvPr id="6" name="Picture 5">
            <a:extLst>
              <a:ext uri="{FF2B5EF4-FFF2-40B4-BE49-F238E27FC236}">
                <a16:creationId xmlns:a16="http://schemas.microsoft.com/office/drawing/2014/main" id="{6FC0E543-4AF0-42E0-B502-2DC0CFC59082}"/>
              </a:ext>
            </a:extLst>
          </p:cNvPr>
          <p:cNvPicPr>
            <a:picLocks noChangeAspect="1"/>
          </p:cNvPicPr>
          <p:nvPr/>
        </p:nvPicPr>
        <p:blipFill rotWithShape="1">
          <a:blip r:embed="rId2"/>
          <a:srcRect l="34077" t="62034" r="34769" b="8564"/>
          <a:stretch/>
        </p:blipFill>
        <p:spPr>
          <a:xfrm>
            <a:off x="5020151" y="3154680"/>
            <a:ext cx="4851636" cy="2575560"/>
          </a:xfrm>
          <a:prstGeom prst="rect">
            <a:avLst/>
          </a:prstGeom>
        </p:spPr>
      </p:pic>
      <p:sp>
        <p:nvSpPr>
          <p:cNvPr id="7" name="TextBox 6">
            <a:extLst>
              <a:ext uri="{FF2B5EF4-FFF2-40B4-BE49-F238E27FC236}">
                <a16:creationId xmlns:a16="http://schemas.microsoft.com/office/drawing/2014/main" id="{E0590E97-BEA2-44F0-B342-563C0CA0FE7E}"/>
              </a:ext>
            </a:extLst>
          </p:cNvPr>
          <p:cNvSpPr txBox="1"/>
          <p:nvPr/>
        </p:nvSpPr>
        <p:spPr>
          <a:xfrm>
            <a:off x="681037" y="2497365"/>
            <a:ext cx="5489836" cy="400110"/>
          </a:xfrm>
          <a:prstGeom prst="rect">
            <a:avLst/>
          </a:prstGeom>
          <a:noFill/>
        </p:spPr>
        <p:txBody>
          <a:bodyPr wrap="none" rtlCol="0">
            <a:spAutoFit/>
          </a:bodyPr>
          <a:lstStyle/>
          <a:p>
            <a:r>
              <a:rPr lang="en-US" sz="2000" i="1" dirty="0"/>
              <a:t>Standardized death rates by marital status, Czechia</a:t>
            </a:r>
          </a:p>
        </p:txBody>
      </p:sp>
      <p:sp>
        <p:nvSpPr>
          <p:cNvPr id="8" name="TextBox 7">
            <a:extLst>
              <a:ext uri="{FF2B5EF4-FFF2-40B4-BE49-F238E27FC236}">
                <a16:creationId xmlns:a16="http://schemas.microsoft.com/office/drawing/2014/main" id="{56E691DD-6C8D-4B6E-8724-FB1ECB054D43}"/>
              </a:ext>
            </a:extLst>
          </p:cNvPr>
          <p:cNvSpPr txBox="1"/>
          <p:nvPr/>
        </p:nvSpPr>
        <p:spPr>
          <a:xfrm>
            <a:off x="681038" y="2893814"/>
            <a:ext cx="1912703" cy="369332"/>
          </a:xfrm>
          <a:prstGeom prst="rect">
            <a:avLst/>
          </a:prstGeom>
          <a:noFill/>
        </p:spPr>
        <p:txBody>
          <a:bodyPr wrap="none" rtlCol="0">
            <a:spAutoFit/>
          </a:bodyPr>
          <a:lstStyle/>
          <a:p>
            <a:r>
              <a:rPr lang="en-US" dirty="0"/>
              <a:t>Males, 1990–1994</a:t>
            </a:r>
          </a:p>
        </p:txBody>
      </p:sp>
      <p:sp>
        <p:nvSpPr>
          <p:cNvPr id="9" name="TextBox 8">
            <a:extLst>
              <a:ext uri="{FF2B5EF4-FFF2-40B4-BE49-F238E27FC236}">
                <a16:creationId xmlns:a16="http://schemas.microsoft.com/office/drawing/2014/main" id="{D8BA0E67-3C31-45A7-BA72-859A34AD1B0E}"/>
              </a:ext>
            </a:extLst>
          </p:cNvPr>
          <p:cNvSpPr txBox="1"/>
          <p:nvPr/>
        </p:nvSpPr>
        <p:spPr>
          <a:xfrm>
            <a:off x="3107448" y="2893814"/>
            <a:ext cx="1912703" cy="369332"/>
          </a:xfrm>
          <a:prstGeom prst="rect">
            <a:avLst/>
          </a:prstGeom>
          <a:noFill/>
        </p:spPr>
        <p:txBody>
          <a:bodyPr wrap="none" rtlCol="0">
            <a:spAutoFit/>
          </a:bodyPr>
          <a:lstStyle/>
          <a:p>
            <a:r>
              <a:rPr lang="en-US" dirty="0"/>
              <a:t>Males, 2015–2019</a:t>
            </a:r>
          </a:p>
        </p:txBody>
      </p:sp>
      <p:sp>
        <p:nvSpPr>
          <p:cNvPr id="10" name="TextBox 9">
            <a:extLst>
              <a:ext uri="{FF2B5EF4-FFF2-40B4-BE49-F238E27FC236}">
                <a16:creationId xmlns:a16="http://schemas.microsoft.com/office/drawing/2014/main" id="{08CA2653-B77E-4D00-8B9D-DDD51252E7E1}"/>
              </a:ext>
            </a:extLst>
          </p:cNvPr>
          <p:cNvSpPr txBox="1"/>
          <p:nvPr/>
        </p:nvSpPr>
        <p:spPr>
          <a:xfrm>
            <a:off x="5328865" y="2893814"/>
            <a:ext cx="2117696" cy="369332"/>
          </a:xfrm>
          <a:prstGeom prst="rect">
            <a:avLst/>
          </a:prstGeom>
          <a:noFill/>
        </p:spPr>
        <p:txBody>
          <a:bodyPr wrap="none" rtlCol="0">
            <a:spAutoFit/>
          </a:bodyPr>
          <a:lstStyle/>
          <a:p>
            <a:r>
              <a:rPr lang="en-US" dirty="0"/>
              <a:t>Females, 1990–1994</a:t>
            </a:r>
          </a:p>
        </p:txBody>
      </p:sp>
      <p:sp>
        <p:nvSpPr>
          <p:cNvPr id="11" name="TextBox 10">
            <a:extLst>
              <a:ext uri="{FF2B5EF4-FFF2-40B4-BE49-F238E27FC236}">
                <a16:creationId xmlns:a16="http://schemas.microsoft.com/office/drawing/2014/main" id="{5CB6CACA-1D0D-44A6-A678-15D91B7BF346}"/>
              </a:ext>
            </a:extLst>
          </p:cNvPr>
          <p:cNvSpPr txBox="1"/>
          <p:nvPr/>
        </p:nvSpPr>
        <p:spPr>
          <a:xfrm>
            <a:off x="7755275" y="2888218"/>
            <a:ext cx="2117696" cy="369332"/>
          </a:xfrm>
          <a:prstGeom prst="rect">
            <a:avLst/>
          </a:prstGeom>
          <a:noFill/>
        </p:spPr>
        <p:txBody>
          <a:bodyPr wrap="none" rtlCol="0">
            <a:spAutoFit/>
          </a:bodyPr>
          <a:lstStyle/>
          <a:p>
            <a:r>
              <a:rPr lang="en-US" dirty="0"/>
              <a:t>Females, 2015–2019</a:t>
            </a:r>
          </a:p>
        </p:txBody>
      </p:sp>
      <p:pic>
        <p:nvPicPr>
          <p:cNvPr id="12" name="Picture 11">
            <a:extLst>
              <a:ext uri="{FF2B5EF4-FFF2-40B4-BE49-F238E27FC236}">
                <a16:creationId xmlns:a16="http://schemas.microsoft.com/office/drawing/2014/main" id="{8D17B5D0-F7C0-4226-96F9-9F3CAE22BA0C}"/>
              </a:ext>
            </a:extLst>
          </p:cNvPr>
          <p:cNvPicPr>
            <a:picLocks noChangeAspect="1"/>
          </p:cNvPicPr>
          <p:nvPr/>
        </p:nvPicPr>
        <p:blipFill rotWithShape="1">
          <a:blip r:embed="rId3"/>
          <a:srcRect l="24384" t="53778" r="53077" b="36690"/>
          <a:stretch/>
        </p:blipFill>
        <p:spPr>
          <a:xfrm>
            <a:off x="624472" y="5730240"/>
            <a:ext cx="3439328" cy="818198"/>
          </a:xfrm>
          <a:prstGeom prst="rect">
            <a:avLst/>
          </a:prstGeom>
        </p:spPr>
      </p:pic>
      <p:sp>
        <p:nvSpPr>
          <p:cNvPr id="5" name="TextBox 4">
            <a:extLst>
              <a:ext uri="{FF2B5EF4-FFF2-40B4-BE49-F238E27FC236}">
                <a16:creationId xmlns:a16="http://schemas.microsoft.com/office/drawing/2014/main" id="{DC8A21BA-F380-E487-87E1-0B53DE54ED8F}"/>
              </a:ext>
            </a:extLst>
          </p:cNvPr>
          <p:cNvSpPr txBox="1"/>
          <p:nvPr/>
        </p:nvSpPr>
        <p:spPr>
          <a:xfrm>
            <a:off x="681037" y="1051134"/>
            <a:ext cx="8729293" cy="1323439"/>
          </a:xfrm>
          <a:prstGeom prst="rect">
            <a:avLst/>
          </a:prstGeom>
          <a:noFill/>
        </p:spPr>
        <p:txBody>
          <a:bodyPr wrap="square" rtlCol="0">
            <a:spAutoFit/>
          </a:bodyPr>
          <a:lstStyle/>
          <a:p>
            <a:r>
              <a:rPr lang="en-US" sz="2000" dirty="0"/>
              <a:t>Apart from two </a:t>
            </a:r>
            <a:r>
              <a:rPr lang="en-US" sz="2000" b="1" dirty="0">
                <a:solidFill>
                  <a:schemeClr val="accent6"/>
                </a:solidFill>
              </a:rPr>
              <a:t>fundamental structures (by age and sex) </a:t>
            </a:r>
            <a:r>
              <a:rPr lang="en-US" sz="2000" dirty="0"/>
              <a:t>it is also </a:t>
            </a:r>
            <a:r>
              <a:rPr lang="en-US" sz="2000" b="1" dirty="0">
                <a:solidFill>
                  <a:schemeClr val="accent6"/>
                </a:solidFill>
              </a:rPr>
              <a:t>marital status </a:t>
            </a:r>
            <a:r>
              <a:rPr lang="en-US" sz="2000" dirty="0"/>
              <a:t>that affects demographic behavior.</a:t>
            </a:r>
          </a:p>
          <a:p>
            <a:r>
              <a:rPr lang="en-US" sz="2000" dirty="0"/>
              <a:t>Marital status (in Czechia): single, married, widowed, divorced</a:t>
            </a:r>
          </a:p>
          <a:p>
            <a:r>
              <a:rPr lang="en-GB" sz="2000" dirty="0"/>
              <a:t>The intensity of mortality depends on marital status.</a:t>
            </a:r>
            <a:endParaRPr lang="en-US" sz="2000" dirty="0"/>
          </a:p>
        </p:txBody>
      </p:sp>
      <p:sp>
        <p:nvSpPr>
          <p:cNvPr id="13" name="TextBox 12">
            <a:extLst>
              <a:ext uri="{FF2B5EF4-FFF2-40B4-BE49-F238E27FC236}">
                <a16:creationId xmlns:a16="http://schemas.microsoft.com/office/drawing/2014/main" id="{7034A7DC-A829-A08E-0A69-443772D7833B}"/>
              </a:ext>
            </a:extLst>
          </p:cNvPr>
          <p:cNvSpPr txBox="1"/>
          <p:nvPr/>
        </p:nvSpPr>
        <p:spPr>
          <a:xfrm>
            <a:off x="8708428" y="6488668"/>
            <a:ext cx="1197572" cy="369332"/>
          </a:xfrm>
          <a:prstGeom prst="rect">
            <a:avLst/>
          </a:prstGeom>
          <a:noFill/>
        </p:spPr>
        <p:txBody>
          <a:bodyPr wrap="none" rtlCol="0">
            <a:spAutoFit/>
          </a:bodyPr>
          <a:lstStyle/>
          <a:p>
            <a:r>
              <a:rPr lang="en-GB" dirty="0">
                <a:solidFill>
                  <a:schemeClr val="bg1">
                    <a:lumMod val="50000"/>
                  </a:schemeClr>
                </a:solidFill>
              </a:rPr>
              <a:t>Source: [5]</a:t>
            </a:r>
            <a:endParaRPr lang="en-US" dirty="0">
              <a:solidFill>
                <a:schemeClr val="bg1">
                  <a:lumMod val="50000"/>
                </a:schemeClr>
              </a:solidFill>
            </a:endParaRPr>
          </a:p>
        </p:txBody>
      </p:sp>
    </p:spTree>
    <p:extLst>
      <p:ext uri="{BB962C8B-B14F-4D97-AF65-F5344CB8AC3E}">
        <p14:creationId xmlns:p14="http://schemas.microsoft.com/office/powerpoint/2010/main" val="1882193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09D618-76A8-4353-A78C-66908F29D1A4}"/>
              </a:ext>
            </a:extLst>
          </p:cNvPr>
          <p:cNvSpPr>
            <a:spLocks noGrp="1"/>
          </p:cNvSpPr>
          <p:nvPr>
            <p:ph type="title"/>
          </p:nvPr>
        </p:nvSpPr>
        <p:spPr>
          <a:xfrm>
            <a:off x="681038" y="365128"/>
            <a:ext cx="8543925" cy="686006"/>
          </a:xfrm>
        </p:spPr>
        <p:txBody>
          <a:bodyPr>
            <a:normAutofit fontScale="90000"/>
          </a:bodyPr>
          <a:lstStyle/>
          <a:p>
            <a:r>
              <a:rPr lang="en-US" b="1" dirty="0">
                <a:latin typeface="+mn-lt"/>
              </a:rPr>
              <a:t>Population growth: facts</a:t>
            </a:r>
          </a:p>
        </p:txBody>
      </p:sp>
      <p:sp>
        <p:nvSpPr>
          <p:cNvPr id="3" name="TextBox 2">
            <a:extLst>
              <a:ext uri="{FF2B5EF4-FFF2-40B4-BE49-F238E27FC236}">
                <a16:creationId xmlns:a16="http://schemas.microsoft.com/office/drawing/2014/main" id="{C186902F-8E18-4089-A36D-18072AED5EB3}"/>
              </a:ext>
            </a:extLst>
          </p:cNvPr>
          <p:cNvSpPr txBox="1"/>
          <p:nvPr/>
        </p:nvSpPr>
        <p:spPr>
          <a:xfrm>
            <a:off x="681038" y="1348740"/>
            <a:ext cx="8671560" cy="1631216"/>
          </a:xfrm>
          <a:prstGeom prst="rect">
            <a:avLst/>
          </a:prstGeom>
          <a:noFill/>
        </p:spPr>
        <p:txBody>
          <a:bodyPr wrap="square" rtlCol="0">
            <a:spAutoFit/>
          </a:bodyPr>
          <a:lstStyle/>
          <a:p>
            <a:r>
              <a:rPr lang="en-US" sz="2000" dirty="0"/>
              <a:t>More info: </a:t>
            </a:r>
            <a:r>
              <a:rPr lang="en-US" sz="2000" dirty="0">
                <a:hlinkClick r:id="rId2"/>
              </a:rPr>
              <a:t>https://www.un.org/development/desa/pd/sites/www.un.org.development.desa.pd/files/wpp2022_summary_of_results.pdf</a:t>
            </a:r>
            <a:endParaRPr lang="en-US" sz="2000" dirty="0"/>
          </a:p>
          <a:p>
            <a:endParaRPr lang="en-US" sz="2000" dirty="0"/>
          </a:p>
          <a:p>
            <a:r>
              <a:rPr lang="en-US" sz="2000" dirty="0"/>
              <a:t>+ see reading list</a:t>
            </a:r>
          </a:p>
        </p:txBody>
      </p:sp>
    </p:spTree>
    <p:extLst>
      <p:ext uri="{BB962C8B-B14F-4D97-AF65-F5344CB8AC3E}">
        <p14:creationId xmlns:p14="http://schemas.microsoft.com/office/powerpoint/2010/main" val="2859515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09D618-76A8-4353-A78C-66908F29D1A4}"/>
              </a:ext>
            </a:extLst>
          </p:cNvPr>
          <p:cNvSpPr>
            <a:spLocks noGrp="1"/>
          </p:cNvSpPr>
          <p:nvPr>
            <p:ph type="title"/>
          </p:nvPr>
        </p:nvSpPr>
        <p:spPr>
          <a:xfrm>
            <a:off x="681038" y="365128"/>
            <a:ext cx="8543925" cy="686006"/>
          </a:xfrm>
        </p:spPr>
        <p:txBody>
          <a:bodyPr>
            <a:normAutofit fontScale="90000"/>
          </a:bodyPr>
          <a:lstStyle/>
          <a:p>
            <a:r>
              <a:rPr lang="en-US" b="1" dirty="0">
                <a:latin typeface="+mn-lt"/>
              </a:rPr>
              <a:t>Population structures: ex</a:t>
            </a:r>
            <a:r>
              <a:rPr lang="cs-CZ" b="1" dirty="0" err="1">
                <a:latin typeface="+mn-lt"/>
              </a:rPr>
              <a:t>amples</a:t>
            </a:r>
            <a:endParaRPr lang="en-US" b="1" dirty="0">
              <a:latin typeface="+mn-lt"/>
            </a:endParaRPr>
          </a:p>
        </p:txBody>
      </p:sp>
      <p:sp>
        <p:nvSpPr>
          <p:cNvPr id="2" name="TextBox 1">
            <a:extLst>
              <a:ext uri="{FF2B5EF4-FFF2-40B4-BE49-F238E27FC236}">
                <a16:creationId xmlns:a16="http://schemas.microsoft.com/office/drawing/2014/main" id="{FCCD46D3-514B-9436-72C2-903E198CBAA8}"/>
              </a:ext>
            </a:extLst>
          </p:cNvPr>
          <p:cNvSpPr txBox="1"/>
          <p:nvPr/>
        </p:nvSpPr>
        <p:spPr>
          <a:xfrm>
            <a:off x="681038" y="1348740"/>
            <a:ext cx="8671560" cy="1323439"/>
          </a:xfrm>
          <a:prstGeom prst="rect">
            <a:avLst/>
          </a:prstGeom>
          <a:noFill/>
        </p:spPr>
        <p:txBody>
          <a:bodyPr wrap="square" rtlCol="0">
            <a:spAutoFit/>
          </a:bodyPr>
          <a:lstStyle/>
          <a:p>
            <a:r>
              <a:rPr lang="en-US" sz="2000" dirty="0"/>
              <a:t>More info: </a:t>
            </a:r>
            <a:r>
              <a:rPr lang="en-US" sz="2000" dirty="0">
                <a:hlinkClick r:id="rId2"/>
              </a:rPr>
              <a:t>https://population.un.org/wpp/Graphs/DemographicProfiles/Pyramid/682</a:t>
            </a:r>
            <a:endParaRPr lang="en-US" sz="2000" dirty="0"/>
          </a:p>
          <a:p>
            <a:endParaRPr lang="en-US" sz="2000" dirty="0"/>
          </a:p>
          <a:p>
            <a:r>
              <a:rPr lang="en-US" sz="2000" dirty="0"/>
              <a:t>+ see reading list</a:t>
            </a:r>
          </a:p>
        </p:txBody>
      </p:sp>
    </p:spTree>
    <p:extLst>
      <p:ext uri="{BB962C8B-B14F-4D97-AF65-F5344CB8AC3E}">
        <p14:creationId xmlns:p14="http://schemas.microsoft.com/office/powerpoint/2010/main" val="1484596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A6217-20FE-F3C6-BFCE-466CF14879BC}"/>
              </a:ext>
            </a:extLst>
          </p:cNvPr>
          <p:cNvSpPr>
            <a:spLocks noGrp="1"/>
          </p:cNvSpPr>
          <p:nvPr>
            <p:ph idx="1"/>
          </p:nvPr>
        </p:nvSpPr>
        <p:spPr>
          <a:xfrm>
            <a:off x="681037" y="1051134"/>
            <a:ext cx="8543925" cy="5125829"/>
          </a:xfrm>
        </p:spPr>
        <p:txBody>
          <a:bodyPr/>
          <a:lstStyle/>
          <a:p>
            <a:r>
              <a:rPr lang="cs-CZ" dirty="0" err="1"/>
              <a:t>Motivation</a:t>
            </a:r>
            <a:endParaRPr lang="cs-CZ" dirty="0"/>
          </a:p>
          <a:p>
            <a:r>
              <a:rPr lang="cs-CZ" dirty="0" err="1"/>
              <a:t>Measures</a:t>
            </a:r>
            <a:r>
              <a:rPr lang="cs-CZ" dirty="0"/>
              <a:t> </a:t>
            </a:r>
            <a:r>
              <a:rPr lang="cs-CZ" dirty="0" err="1"/>
              <a:t>of</a:t>
            </a:r>
            <a:r>
              <a:rPr lang="cs-CZ" dirty="0"/>
              <a:t> </a:t>
            </a:r>
            <a:r>
              <a:rPr lang="cs-CZ" dirty="0" err="1"/>
              <a:t>population</a:t>
            </a:r>
            <a:r>
              <a:rPr lang="cs-CZ" dirty="0"/>
              <a:t> </a:t>
            </a:r>
            <a:r>
              <a:rPr lang="cs-CZ" dirty="0" err="1"/>
              <a:t>growth</a:t>
            </a:r>
            <a:endParaRPr lang="cs-CZ" dirty="0"/>
          </a:p>
          <a:p>
            <a:r>
              <a:rPr lang="cs-CZ" dirty="0" err="1"/>
              <a:t>Models</a:t>
            </a:r>
            <a:r>
              <a:rPr lang="cs-CZ" dirty="0"/>
              <a:t> </a:t>
            </a:r>
            <a:r>
              <a:rPr lang="cs-CZ" dirty="0" err="1"/>
              <a:t>of</a:t>
            </a:r>
            <a:r>
              <a:rPr lang="cs-CZ" dirty="0"/>
              <a:t> </a:t>
            </a:r>
            <a:r>
              <a:rPr lang="cs-CZ" dirty="0" err="1"/>
              <a:t>population</a:t>
            </a:r>
            <a:r>
              <a:rPr lang="cs-CZ" dirty="0"/>
              <a:t> </a:t>
            </a:r>
            <a:r>
              <a:rPr lang="cs-CZ" dirty="0" err="1"/>
              <a:t>growth</a:t>
            </a:r>
            <a:endParaRPr lang="cs-CZ" dirty="0"/>
          </a:p>
          <a:p>
            <a:r>
              <a:rPr lang="cs-CZ" dirty="0"/>
              <a:t>Typology </a:t>
            </a:r>
            <a:r>
              <a:rPr lang="cs-CZ" dirty="0" err="1"/>
              <a:t>of</a:t>
            </a:r>
            <a:r>
              <a:rPr lang="cs-CZ" dirty="0"/>
              <a:t> </a:t>
            </a:r>
            <a:r>
              <a:rPr lang="cs-CZ" dirty="0" err="1"/>
              <a:t>population</a:t>
            </a:r>
            <a:r>
              <a:rPr lang="cs-CZ" dirty="0"/>
              <a:t> </a:t>
            </a:r>
            <a:r>
              <a:rPr lang="cs-CZ" dirty="0" err="1"/>
              <a:t>structures</a:t>
            </a:r>
            <a:endParaRPr lang="cs-CZ" dirty="0"/>
          </a:p>
          <a:p>
            <a:r>
              <a:rPr lang="cs-CZ" dirty="0" err="1"/>
              <a:t>Measures</a:t>
            </a:r>
            <a:r>
              <a:rPr lang="cs-CZ" dirty="0"/>
              <a:t> </a:t>
            </a:r>
            <a:r>
              <a:rPr lang="cs-CZ" dirty="0" err="1"/>
              <a:t>of</a:t>
            </a:r>
            <a:r>
              <a:rPr lang="cs-CZ" dirty="0"/>
              <a:t> </a:t>
            </a:r>
            <a:r>
              <a:rPr lang="cs-CZ" dirty="0" err="1"/>
              <a:t>population</a:t>
            </a:r>
            <a:r>
              <a:rPr lang="cs-CZ" dirty="0"/>
              <a:t> </a:t>
            </a:r>
            <a:r>
              <a:rPr lang="cs-CZ" dirty="0" err="1"/>
              <a:t>structures</a:t>
            </a:r>
            <a:endParaRPr lang="cs-CZ" dirty="0"/>
          </a:p>
          <a:p>
            <a:r>
              <a:rPr lang="cs-CZ" dirty="0" err="1"/>
              <a:t>Examples</a:t>
            </a:r>
            <a:r>
              <a:rPr lang="cs-CZ" dirty="0"/>
              <a:t>, </a:t>
            </a:r>
            <a:r>
              <a:rPr lang="cs-CZ" dirty="0" err="1"/>
              <a:t>exercises</a:t>
            </a:r>
            <a:endParaRPr lang="cs-CZ" dirty="0"/>
          </a:p>
          <a:p>
            <a:endParaRPr lang="cs-CZ" dirty="0"/>
          </a:p>
          <a:p>
            <a:endParaRPr lang="cs-CZ" dirty="0"/>
          </a:p>
          <a:p>
            <a:endParaRPr lang="cs-CZ" dirty="0"/>
          </a:p>
          <a:p>
            <a:endParaRPr lang="cs-CZ" dirty="0"/>
          </a:p>
          <a:p>
            <a:endParaRPr lang="en-US" dirty="0"/>
          </a:p>
        </p:txBody>
      </p:sp>
      <p:sp>
        <p:nvSpPr>
          <p:cNvPr id="4" name="Title 1">
            <a:extLst>
              <a:ext uri="{FF2B5EF4-FFF2-40B4-BE49-F238E27FC236}">
                <a16:creationId xmlns:a16="http://schemas.microsoft.com/office/drawing/2014/main" id="{F35D4DF9-4F4C-B02B-C199-A6B6CC442F9C}"/>
              </a:ext>
            </a:extLst>
          </p:cNvPr>
          <p:cNvSpPr>
            <a:spLocks noGrp="1"/>
          </p:cNvSpPr>
          <p:nvPr>
            <p:ph type="title"/>
          </p:nvPr>
        </p:nvSpPr>
        <p:spPr>
          <a:xfrm>
            <a:off x="681038" y="365128"/>
            <a:ext cx="8543925" cy="686006"/>
          </a:xfrm>
        </p:spPr>
        <p:txBody>
          <a:bodyPr>
            <a:normAutofit fontScale="90000"/>
          </a:bodyPr>
          <a:lstStyle/>
          <a:p>
            <a:r>
              <a:rPr lang="cs-CZ" b="1" dirty="0" err="1">
                <a:latin typeface="+mn-lt"/>
              </a:rPr>
              <a:t>Outline</a:t>
            </a:r>
            <a:endParaRPr lang="en-US" b="1" dirty="0">
              <a:latin typeface="+mn-lt"/>
            </a:endParaRPr>
          </a:p>
        </p:txBody>
      </p:sp>
    </p:spTree>
    <p:extLst>
      <p:ext uri="{BB962C8B-B14F-4D97-AF65-F5344CB8AC3E}">
        <p14:creationId xmlns:p14="http://schemas.microsoft.com/office/powerpoint/2010/main" val="3871439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09D618-76A8-4353-A78C-66908F29D1A4}"/>
              </a:ext>
            </a:extLst>
          </p:cNvPr>
          <p:cNvSpPr>
            <a:spLocks noGrp="1"/>
          </p:cNvSpPr>
          <p:nvPr>
            <p:ph type="title"/>
          </p:nvPr>
        </p:nvSpPr>
        <p:spPr>
          <a:xfrm>
            <a:off x="681038" y="365128"/>
            <a:ext cx="8543925" cy="686006"/>
          </a:xfrm>
        </p:spPr>
        <p:txBody>
          <a:bodyPr>
            <a:normAutofit fontScale="90000"/>
          </a:bodyPr>
          <a:lstStyle/>
          <a:p>
            <a:r>
              <a:rPr lang="en-US" b="1" dirty="0">
                <a:latin typeface="+mn-lt"/>
              </a:rPr>
              <a:t>Population structures: ex</a:t>
            </a:r>
            <a:r>
              <a:rPr lang="cs-CZ" b="1" dirty="0" err="1">
                <a:latin typeface="+mn-lt"/>
              </a:rPr>
              <a:t>ercise</a:t>
            </a:r>
            <a:endParaRPr lang="en-US" b="1" dirty="0">
              <a:latin typeface="+mn-lt"/>
            </a:endParaRPr>
          </a:p>
        </p:txBody>
      </p:sp>
      <p:sp>
        <p:nvSpPr>
          <p:cNvPr id="2" name="TextBox 1">
            <a:extLst>
              <a:ext uri="{FF2B5EF4-FFF2-40B4-BE49-F238E27FC236}">
                <a16:creationId xmlns:a16="http://schemas.microsoft.com/office/drawing/2014/main" id="{0507567D-16E5-41BF-AAB9-9FD4C1A26F75}"/>
              </a:ext>
            </a:extLst>
          </p:cNvPr>
          <p:cNvSpPr txBox="1"/>
          <p:nvPr/>
        </p:nvSpPr>
        <p:spPr>
          <a:xfrm>
            <a:off x="681038" y="1280160"/>
            <a:ext cx="3304046" cy="400110"/>
          </a:xfrm>
          <a:prstGeom prst="rect">
            <a:avLst/>
          </a:prstGeom>
          <a:noFill/>
        </p:spPr>
        <p:txBody>
          <a:bodyPr wrap="none" rtlCol="0">
            <a:spAutoFit/>
          </a:bodyPr>
          <a:lstStyle/>
          <a:p>
            <a:r>
              <a:rPr lang="en-US" sz="2000" dirty="0"/>
              <a:t>Assignment from 30. 11. 2022</a:t>
            </a:r>
          </a:p>
        </p:txBody>
      </p:sp>
    </p:spTree>
    <p:extLst>
      <p:ext uri="{BB962C8B-B14F-4D97-AF65-F5344CB8AC3E}">
        <p14:creationId xmlns:p14="http://schemas.microsoft.com/office/powerpoint/2010/main" val="2976836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546164-8541-48A8-925D-5EBC017646F1}"/>
              </a:ext>
            </a:extLst>
          </p:cNvPr>
          <p:cNvSpPr>
            <a:spLocks noGrp="1"/>
          </p:cNvSpPr>
          <p:nvPr>
            <p:ph type="title"/>
          </p:nvPr>
        </p:nvSpPr>
        <p:spPr>
          <a:xfrm>
            <a:off x="681038" y="365128"/>
            <a:ext cx="8543925" cy="686006"/>
          </a:xfrm>
        </p:spPr>
        <p:txBody>
          <a:bodyPr>
            <a:normAutofit fontScale="90000"/>
          </a:bodyPr>
          <a:lstStyle/>
          <a:p>
            <a:r>
              <a:rPr lang="en-US" b="1" dirty="0">
                <a:latin typeface="+mn-lt"/>
              </a:rPr>
              <a:t>Population increase/decrease: exercise</a:t>
            </a:r>
          </a:p>
        </p:txBody>
      </p:sp>
      <p:sp>
        <p:nvSpPr>
          <p:cNvPr id="3" name="TextBox 2">
            <a:extLst>
              <a:ext uri="{FF2B5EF4-FFF2-40B4-BE49-F238E27FC236}">
                <a16:creationId xmlns:a16="http://schemas.microsoft.com/office/drawing/2014/main" id="{BB735A8C-3688-4247-AAF7-87E61C1711AE}"/>
              </a:ext>
            </a:extLst>
          </p:cNvPr>
          <p:cNvSpPr txBox="1"/>
          <p:nvPr/>
        </p:nvSpPr>
        <p:spPr>
          <a:xfrm>
            <a:off x="681039" y="1280160"/>
            <a:ext cx="8712344" cy="4585871"/>
          </a:xfrm>
          <a:prstGeom prst="rect">
            <a:avLst/>
          </a:prstGeom>
          <a:noFill/>
        </p:spPr>
        <p:txBody>
          <a:bodyPr wrap="square" rtlCol="0">
            <a:spAutoFit/>
          </a:bodyPr>
          <a:lstStyle/>
          <a:p>
            <a:r>
              <a:rPr lang="en-US" sz="2800" b="1" dirty="0">
                <a:solidFill>
                  <a:schemeClr val="accent6"/>
                </a:solidFill>
              </a:rPr>
              <a:t>Assignment 4</a:t>
            </a:r>
            <a:endParaRPr lang="en-US" sz="2400" dirty="0"/>
          </a:p>
          <a:p>
            <a:r>
              <a:rPr lang="en-US" sz="2400" dirty="0"/>
              <a:t>Download from Moodle</a:t>
            </a:r>
            <a:r>
              <a:rPr lang="en-US" sz="2400" i="1" dirty="0"/>
              <a:t> .xlsx </a:t>
            </a:r>
            <a:r>
              <a:rPr lang="en-US" sz="2400" dirty="0"/>
              <a:t>file (or use the one I have sent you before today lecture).</a:t>
            </a:r>
          </a:p>
          <a:p>
            <a:r>
              <a:rPr lang="en-US" sz="2400" dirty="0"/>
              <a:t>There are world’s population data and you should compute:</a:t>
            </a:r>
          </a:p>
          <a:p>
            <a:pPr marL="457200" indent="-457200">
              <a:buAutoNum type="alphaLcPeriod"/>
            </a:pPr>
            <a:r>
              <a:rPr lang="en-US" sz="2400" dirty="0"/>
              <a:t>Average age of the population</a:t>
            </a:r>
          </a:p>
          <a:p>
            <a:pPr marL="457200" indent="-457200">
              <a:buAutoNum type="alphaLcPeriod"/>
            </a:pPr>
            <a:r>
              <a:rPr lang="en-US" sz="2400" dirty="0"/>
              <a:t>Median age of the population</a:t>
            </a:r>
          </a:p>
          <a:p>
            <a:pPr marL="457200" indent="-457200">
              <a:buAutoNum type="alphaLcPeriod"/>
            </a:pPr>
            <a:r>
              <a:rPr lang="en-US" sz="2400" dirty="0"/>
              <a:t>Population growth rate by linear model, geometric model, exponential model</a:t>
            </a:r>
          </a:p>
          <a:p>
            <a:pPr marL="457200" indent="-457200">
              <a:buAutoNum type="alphaLcPeriod"/>
            </a:pPr>
            <a:r>
              <a:rPr lang="en-US" sz="2400" dirty="0"/>
              <a:t>Projected population for 10-year </a:t>
            </a:r>
            <a:r>
              <a:rPr lang="en-US" sz="2400" dirty="0" err="1"/>
              <a:t>horizont</a:t>
            </a:r>
            <a:r>
              <a:rPr lang="en-US" sz="2400" dirty="0"/>
              <a:t> for all three scenarios</a:t>
            </a:r>
          </a:p>
          <a:p>
            <a:pPr marL="457200" indent="-457200">
              <a:buAutoNum type="alphaLcPeriod"/>
            </a:pPr>
            <a:r>
              <a:rPr lang="en-US" sz="2400" dirty="0"/>
              <a:t>Doubling time for all three scenarios</a:t>
            </a:r>
          </a:p>
          <a:p>
            <a:pPr marL="457200" indent="-457200">
              <a:buAutoNum type="alphaLcPeriod"/>
            </a:pPr>
            <a:endParaRPr lang="en-US" sz="2400" dirty="0"/>
          </a:p>
          <a:p>
            <a:r>
              <a:rPr lang="en-US" sz="2400" dirty="0"/>
              <a:t>Deadline: 13. 12. 2022 4:30 am</a:t>
            </a:r>
          </a:p>
        </p:txBody>
      </p:sp>
    </p:spTree>
    <p:extLst>
      <p:ext uri="{BB962C8B-B14F-4D97-AF65-F5344CB8AC3E}">
        <p14:creationId xmlns:p14="http://schemas.microsoft.com/office/powerpoint/2010/main" val="1754022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F64A46-BF03-7C4C-380E-5272C1C01FE7}"/>
              </a:ext>
            </a:extLst>
          </p:cNvPr>
          <p:cNvSpPr>
            <a:spLocks noGrp="1"/>
          </p:cNvSpPr>
          <p:nvPr>
            <p:ph idx="1"/>
          </p:nvPr>
        </p:nvSpPr>
        <p:spPr>
          <a:xfrm>
            <a:off x="681038" y="1274618"/>
            <a:ext cx="8543925" cy="4902345"/>
          </a:xfrm>
        </p:spPr>
        <p:txBody>
          <a:bodyPr>
            <a:noAutofit/>
          </a:bodyPr>
          <a:lstStyle/>
          <a:p>
            <a:pPr marL="0" indent="0">
              <a:buNone/>
            </a:pPr>
            <a:r>
              <a:rPr lang="en-GB" sz="2000" b="1" dirty="0"/>
              <a:t>[0] </a:t>
            </a:r>
            <a:r>
              <a:rPr lang="en-GB" sz="2000" dirty="0"/>
              <a:t>slides provided by </a:t>
            </a:r>
            <a:r>
              <a:rPr lang="en-GB" sz="2000" dirty="0" err="1"/>
              <a:t>dr.</a:t>
            </a:r>
            <a:r>
              <a:rPr lang="en-GB" sz="2000" dirty="0"/>
              <a:t> </a:t>
            </a:r>
            <a:r>
              <a:rPr lang="en-GB" sz="2000" dirty="0" err="1"/>
              <a:t>Burcin</a:t>
            </a:r>
            <a:endParaRPr lang="en-GB" sz="2000" dirty="0"/>
          </a:p>
          <a:p>
            <a:pPr marL="0" indent="0">
              <a:buNone/>
            </a:pPr>
            <a:r>
              <a:rPr lang="cs-CZ" sz="2000" b="1" dirty="0"/>
              <a:t>[1] </a:t>
            </a:r>
            <a:r>
              <a:rPr lang="en-US" sz="2000" dirty="0">
                <a:effectLst/>
                <a:ea typeface="Calibri" panose="020F0502020204030204" pitchFamily="34" charset="0"/>
                <a:cs typeface="Times New Roman" panose="02020603050405020304" pitchFamily="18" charset="0"/>
              </a:rPr>
              <a:t>CASELLI, </a:t>
            </a:r>
            <a:r>
              <a:rPr lang="en-US" sz="2000" dirty="0" err="1">
                <a:effectLst/>
                <a:ea typeface="Calibri" panose="020F0502020204030204" pitchFamily="34" charset="0"/>
                <a:cs typeface="Times New Roman" panose="02020603050405020304" pitchFamily="18" charset="0"/>
              </a:rPr>
              <a:t>Graziella</a:t>
            </a:r>
            <a:r>
              <a:rPr lang="en-US" sz="2000" dirty="0">
                <a:effectLst/>
                <a:ea typeface="Calibri" panose="020F0502020204030204" pitchFamily="34" charset="0"/>
                <a:cs typeface="Times New Roman" panose="02020603050405020304" pitchFamily="18" charset="0"/>
              </a:rPr>
              <a:t>; VALLIN, Jacques; WUNSCH, Guillaume. </a:t>
            </a:r>
            <a:r>
              <a:rPr lang="en-US" sz="2000" i="1" dirty="0">
                <a:effectLst/>
                <a:ea typeface="Calibri" panose="020F0502020204030204" pitchFamily="34" charset="0"/>
                <a:cs typeface="Times New Roman" panose="02020603050405020304" pitchFamily="18" charset="0"/>
              </a:rPr>
              <a:t>Demography: Analysis and Synthesis, Four Volume Set: A Treatise in Population</a:t>
            </a:r>
            <a:r>
              <a:rPr lang="en-US" sz="2000" dirty="0">
                <a:effectLst/>
                <a:ea typeface="Calibri" panose="020F0502020204030204" pitchFamily="34" charset="0"/>
                <a:cs typeface="Times New Roman" panose="02020603050405020304" pitchFamily="18" charset="0"/>
              </a:rPr>
              <a:t>. Elsevier, 2005.</a:t>
            </a:r>
            <a:r>
              <a:rPr lang="cs-CZ" sz="2000" dirty="0">
                <a:effectLst/>
                <a:ea typeface="Calibri" panose="020F0502020204030204" pitchFamily="34" charset="0"/>
                <a:cs typeface="Times New Roman" panose="02020603050405020304" pitchFamily="18" charset="0"/>
              </a:rPr>
              <a:t> Part II, </a:t>
            </a:r>
            <a:r>
              <a:rPr lang="cs-CZ" sz="2000" dirty="0" err="1">
                <a:effectLst/>
                <a:ea typeface="Calibri" panose="020F0502020204030204" pitchFamily="34" charset="0"/>
                <a:cs typeface="Times New Roman" panose="02020603050405020304" pitchFamily="18" charset="0"/>
              </a:rPr>
              <a:t>Chapter</a:t>
            </a:r>
            <a:r>
              <a:rPr lang="cs-CZ" sz="2000" dirty="0">
                <a:effectLst/>
                <a:ea typeface="Calibri" panose="020F0502020204030204" pitchFamily="34" charset="0"/>
                <a:cs typeface="Times New Roman" panose="02020603050405020304" pitchFamily="18" charset="0"/>
              </a:rPr>
              <a:t> 8. </a:t>
            </a:r>
            <a:r>
              <a:rPr lang="cs-CZ" sz="2000" dirty="0" err="1">
                <a:effectLst/>
                <a:ea typeface="Calibri" panose="020F0502020204030204" pitchFamily="34" charset="0"/>
                <a:cs typeface="Times New Roman" panose="02020603050405020304" pitchFamily="18" charset="0"/>
              </a:rPr>
              <a:t>Pages</a:t>
            </a:r>
            <a:r>
              <a:rPr lang="cs-CZ" sz="2000" dirty="0">
                <a:effectLst/>
                <a:ea typeface="Calibri" panose="020F0502020204030204" pitchFamily="34" charset="0"/>
                <a:cs typeface="Times New Roman" panose="02020603050405020304" pitchFamily="18" charset="0"/>
              </a:rPr>
              <a:t> 79–86.</a:t>
            </a:r>
          </a:p>
          <a:p>
            <a:pPr marL="0" indent="0">
              <a:buNone/>
            </a:pPr>
            <a:r>
              <a:rPr lang="en-US" sz="2000" b="1" dirty="0"/>
              <a:t>[2] </a:t>
            </a:r>
            <a:r>
              <a:rPr lang="en-US" sz="2000" dirty="0">
                <a:hlinkClick r:id="rId2"/>
              </a:rPr>
              <a:t>http://papp.iussp.org/</a:t>
            </a:r>
            <a:endParaRPr lang="en-US" sz="2000" dirty="0"/>
          </a:p>
          <a:p>
            <a:pPr marL="0" indent="0">
              <a:buNone/>
            </a:pPr>
            <a:r>
              <a:rPr lang="en-US" sz="2000" b="1" dirty="0"/>
              <a:t>[3] </a:t>
            </a:r>
            <a:r>
              <a:rPr lang="en-US" sz="2000" dirty="0"/>
              <a:t>LANGHAMROVÁ, </a:t>
            </a:r>
            <a:r>
              <a:rPr lang="en-US" sz="2000" dirty="0" err="1"/>
              <a:t>Jitka</a:t>
            </a:r>
            <a:r>
              <a:rPr lang="en-US" sz="2000" dirty="0"/>
              <a:t> a KAČEROVÁ, Eva. </a:t>
            </a:r>
            <a:r>
              <a:rPr lang="en-US" sz="2000" dirty="0" err="1"/>
              <a:t>Demografie</a:t>
            </a:r>
            <a:r>
              <a:rPr lang="en-US" sz="2000" dirty="0"/>
              <a:t>: </a:t>
            </a:r>
            <a:r>
              <a:rPr lang="en-US" sz="2000" dirty="0" err="1"/>
              <a:t>materiály</a:t>
            </a:r>
            <a:r>
              <a:rPr lang="en-US" sz="2000" dirty="0"/>
              <a:t> </a:t>
            </a:r>
            <a:r>
              <a:rPr lang="en-US" sz="2000" dirty="0" err="1"/>
              <a:t>ke</a:t>
            </a:r>
            <a:r>
              <a:rPr lang="en-US" sz="2000" dirty="0"/>
              <a:t> </a:t>
            </a:r>
            <a:r>
              <a:rPr lang="en-US" sz="2000" dirty="0" err="1"/>
              <a:t>cvičení</a:t>
            </a:r>
            <a:r>
              <a:rPr lang="en-US" sz="2000" dirty="0"/>
              <a:t>. 2. </a:t>
            </a:r>
            <a:r>
              <a:rPr lang="en-US" sz="2000" dirty="0" err="1"/>
              <a:t>přeprac</a:t>
            </a:r>
            <a:r>
              <a:rPr lang="en-US" sz="2000" dirty="0"/>
              <a:t>. </a:t>
            </a:r>
            <a:r>
              <a:rPr lang="en-US" sz="2000" dirty="0" err="1"/>
              <a:t>vyd</a:t>
            </a:r>
            <a:r>
              <a:rPr lang="en-US" sz="2000" dirty="0"/>
              <a:t>. Praha: </a:t>
            </a:r>
            <a:r>
              <a:rPr lang="en-US" sz="2000" dirty="0" err="1"/>
              <a:t>Oeconomica</a:t>
            </a:r>
            <a:r>
              <a:rPr lang="en-US" sz="2000" dirty="0"/>
              <a:t>, 2007. 91 s. ISBN 978-80-245-1224-2.</a:t>
            </a:r>
          </a:p>
          <a:p>
            <a:pPr marL="0" indent="0">
              <a:buNone/>
            </a:pPr>
            <a:r>
              <a:rPr lang="en-US" sz="2000" b="1" dirty="0"/>
              <a:t>[4] </a:t>
            </a:r>
            <a:r>
              <a:rPr lang="en-US" sz="2000" dirty="0"/>
              <a:t>Kwon, Hyuk-Sung. "Consideration of Marital Status in a Mortality Model and its Application for Mortality Risk Management " Asia-Pacific Journal of Risk and Insurance, vol. 10, no. 2, 2016, pp. 193-216. </a:t>
            </a:r>
            <a:r>
              <a:rPr lang="en-US" sz="2000" dirty="0">
                <a:hlinkClick r:id="rId3"/>
              </a:rPr>
              <a:t>https://doi.org/10.1515/apjri-2015-0018</a:t>
            </a:r>
            <a:endParaRPr lang="en-US" sz="2000" dirty="0"/>
          </a:p>
          <a:p>
            <a:pPr marL="0" indent="0">
              <a:buNone/>
            </a:pPr>
            <a:r>
              <a:rPr lang="en-US" sz="2000" b="1" dirty="0"/>
              <a:t>[5] </a:t>
            </a:r>
            <a:r>
              <a:rPr lang="en-US" sz="2000" b="0" i="0" dirty="0" err="1">
                <a:solidFill>
                  <a:srgbClr val="222222"/>
                </a:solidFill>
                <a:effectLst/>
              </a:rPr>
              <a:t>Langhamrová</a:t>
            </a:r>
            <a:r>
              <a:rPr lang="en-US" sz="2000" b="0" i="0" dirty="0">
                <a:solidFill>
                  <a:srgbClr val="222222"/>
                </a:solidFill>
                <a:effectLst/>
              </a:rPr>
              <a:t>, David </a:t>
            </a:r>
            <a:r>
              <a:rPr lang="en-US" sz="2000" b="0" i="0" dirty="0" err="1">
                <a:solidFill>
                  <a:srgbClr val="222222"/>
                </a:solidFill>
                <a:effectLst/>
              </a:rPr>
              <a:t>Morávek</a:t>
            </a:r>
            <a:r>
              <a:rPr lang="en-US" sz="2000" b="0" i="0" dirty="0">
                <a:solidFill>
                  <a:srgbClr val="222222"/>
                </a:solidFill>
                <a:effectLst/>
              </a:rPr>
              <a:t>–</a:t>
            </a:r>
            <a:r>
              <a:rPr lang="en-US" sz="2000" b="0" i="0" dirty="0" err="1">
                <a:solidFill>
                  <a:srgbClr val="222222"/>
                </a:solidFill>
                <a:effectLst/>
              </a:rPr>
              <a:t>Jitka</a:t>
            </a:r>
            <a:r>
              <a:rPr lang="en-US" sz="2000" b="0" i="0" dirty="0">
                <a:solidFill>
                  <a:srgbClr val="222222"/>
                </a:solidFill>
                <a:effectLst/>
              </a:rPr>
              <a:t>. "MORTALITY DIFFERENTIALS BY MARITAL STATUS IN CZECHIA 1990–2019.“ Available online: </a:t>
            </a:r>
            <a:r>
              <a:rPr lang="en-US" sz="2000" dirty="0"/>
              <a:t>https://relik.vse.cz/2020/download/pdf/326-Moravek-David-paper.pdf</a:t>
            </a:r>
          </a:p>
        </p:txBody>
      </p:sp>
      <p:sp>
        <p:nvSpPr>
          <p:cNvPr id="6" name="Title 1">
            <a:extLst>
              <a:ext uri="{FF2B5EF4-FFF2-40B4-BE49-F238E27FC236}">
                <a16:creationId xmlns:a16="http://schemas.microsoft.com/office/drawing/2014/main" id="{BBFA69B6-937D-C3EA-6343-BEC858F922A9}"/>
              </a:ext>
            </a:extLst>
          </p:cNvPr>
          <p:cNvSpPr>
            <a:spLocks noGrp="1"/>
          </p:cNvSpPr>
          <p:nvPr>
            <p:ph type="title"/>
          </p:nvPr>
        </p:nvSpPr>
        <p:spPr>
          <a:xfrm>
            <a:off x="681038" y="365128"/>
            <a:ext cx="8543925" cy="686006"/>
          </a:xfrm>
        </p:spPr>
        <p:txBody>
          <a:bodyPr>
            <a:normAutofit fontScale="90000"/>
          </a:bodyPr>
          <a:lstStyle/>
          <a:p>
            <a:r>
              <a:rPr lang="en-US" b="1" dirty="0">
                <a:latin typeface="+mn-lt"/>
              </a:rPr>
              <a:t>Sources</a:t>
            </a:r>
          </a:p>
        </p:txBody>
      </p:sp>
    </p:spTree>
    <p:extLst>
      <p:ext uri="{BB962C8B-B14F-4D97-AF65-F5344CB8AC3E}">
        <p14:creationId xmlns:p14="http://schemas.microsoft.com/office/powerpoint/2010/main" val="4103360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papp.iussp.org/sessions/papp103_s07/images/effects_of_mortality_patways.png">
            <a:extLst>
              <a:ext uri="{FF2B5EF4-FFF2-40B4-BE49-F238E27FC236}">
                <a16:creationId xmlns:a16="http://schemas.microsoft.com/office/drawing/2014/main" id="{AEE800CC-CFFA-4295-9577-B3388C44E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575" y="1712142"/>
            <a:ext cx="6375109" cy="457830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7A05DD0-35FD-4001-8254-4C20A956CE12}"/>
              </a:ext>
            </a:extLst>
          </p:cNvPr>
          <p:cNvSpPr/>
          <p:nvPr/>
        </p:nvSpPr>
        <p:spPr>
          <a:xfrm rot="1889744">
            <a:off x="2474118" y="2899326"/>
            <a:ext cx="1307677" cy="2030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Rectangle 5">
            <a:extLst>
              <a:ext uri="{FF2B5EF4-FFF2-40B4-BE49-F238E27FC236}">
                <a16:creationId xmlns:a16="http://schemas.microsoft.com/office/drawing/2014/main" id="{A865FAFE-63FB-4D49-A8F3-BC6D50061329}"/>
              </a:ext>
            </a:extLst>
          </p:cNvPr>
          <p:cNvSpPr/>
          <p:nvPr/>
        </p:nvSpPr>
        <p:spPr>
          <a:xfrm rot="20403295">
            <a:off x="4704619" y="2825224"/>
            <a:ext cx="1307677" cy="2030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EA0666BE-836E-467B-9A04-4EDC46215510}"/>
              </a:ext>
            </a:extLst>
          </p:cNvPr>
          <p:cNvSpPr/>
          <p:nvPr/>
        </p:nvSpPr>
        <p:spPr>
          <a:xfrm rot="3709674">
            <a:off x="3813375" y="4539500"/>
            <a:ext cx="1157808" cy="2030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7">
            <a:extLst>
              <a:ext uri="{FF2B5EF4-FFF2-40B4-BE49-F238E27FC236}">
                <a16:creationId xmlns:a16="http://schemas.microsoft.com/office/drawing/2014/main" id="{AEB07D6F-779E-42D0-8800-23055E65CA69}"/>
              </a:ext>
            </a:extLst>
          </p:cNvPr>
          <p:cNvSpPr/>
          <p:nvPr/>
        </p:nvSpPr>
        <p:spPr>
          <a:xfrm rot="18565194">
            <a:off x="5564262" y="3819959"/>
            <a:ext cx="1279200" cy="2030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Rectangle 8">
            <a:extLst>
              <a:ext uri="{FF2B5EF4-FFF2-40B4-BE49-F238E27FC236}">
                <a16:creationId xmlns:a16="http://schemas.microsoft.com/office/drawing/2014/main" id="{18ACA6C7-A227-4C8A-9536-4FFE08B8BA6B}"/>
              </a:ext>
            </a:extLst>
          </p:cNvPr>
          <p:cNvSpPr/>
          <p:nvPr/>
        </p:nvSpPr>
        <p:spPr>
          <a:xfrm rot="5054434">
            <a:off x="4538852" y="5044337"/>
            <a:ext cx="209434" cy="2030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Content Placeholder 2">
            <a:extLst>
              <a:ext uri="{FF2B5EF4-FFF2-40B4-BE49-F238E27FC236}">
                <a16:creationId xmlns:a16="http://schemas.microsoft.com/office/drawing/2014/main" id="{B7395EB1-E9EC-45F3-A164-6208AAF08AAE}"/>
              </a:ext>
            </a:extLst>
          </p:cNvPr>
          <p:cNvSpPr>
            <a:spLocks noGrp="1"/>
          </p:cNvSpPr>
          <p:nvPr>
            <p:ph idx="1"/>
          </p:nvPr>
        </p:nvSpPr>
        <p:spPr>
          <a:xfrm>
            <a:off x="327171" y="352313"/>
            <a:ext cx="9370502" cy="1224791"/>
          </a:xfrm>
        </p:spPr>
        <p:txBody>
          <a:bodyPr>
            <a:normAutofit fontScale="85000" lnSpcReduction="20000"/>
          </a:bodyPr>
          <a:lstStyle/>
          <a:p>
            <a:pPr marL="0" indent="0" algn="just">
              <a:lnSpc>
                <a:spcPct val="120000"/>
              </a:lnSpc>
              <a:buNone/>
            </a:pPr>
            <a:r>
              <a:rPr lang="en-US" b="1" dirty="0">
                <a:solidFill>
                  <a:schemeClr val="accent6"/>
                </a:solidFill>
              </a:rPr>
              <a:t>Demographic processes </a:t>
            </a:r>
            <a:r>
              <a:rPr lang="en-US" dirty="0"/>
              <a:t>vary with the individual’s age, sex as well as with other attributes (marital status, educational level, social or ethnic group, religion etc.). These attributes describe population structures.</a:t>
            </a:r>
          </a:p>
          <a:p>
            <a:pPr marL="0" indent="0" algn="just">
              <a:buNone/>
            </a:pPr>
            <a:endParaRPr lang="en-US" dirty="0"/>
          </a:p>
        </p:txBody>
      </p:sp>
      <p:sp>
        <p:nvSpPr>
          <p:cNvPr id="11" name="TextBox 10">
            <a:extLst>
              <a:ext uri="{FF2B5EF4-FFF2-40B4-BE49-F238E27FC236}">
                <a16:creationId xmlns:a16="http://schemas.microsoft.com/office/drawing/2014/main" id="{60130CE3-093B-4EAC-A9C4-BF034310B106}"/>
              </a:ext>
            </a:extLst>
          </p:cNvPr>
          <p:cNvSpPr txBox="1"/>
          <p:nvPr/>
        </p:nvSpPr>
        <p:spPr>
          <a:xfrm>
            <a:off x="8708428" y="6492872"/>
            <a:ext cx="1197572" cy="369332"/>
          </a:xfrm>
          <a:prstGeom prst="rect">
            <a:avLst/>
          </a:prstGeom>
          <a:noFill/>
        </p:spPr>
        <p:txBody>
          <a:bodyPr wrap="none" rtlCol="0">
            <a:spAutoFit/>
          </a:bodyPr>
          <a:lstStyle/>
          <a:p>
            <a:r>
              <a:rPr lang="en-US" dirty="0">
                <a:solidFill>
                  <a:schemeClr val="bg1">
                    <a:lumMod val="50000"/>
                  </a:schemeClr>
                </a:solidFill>
              </a:rPr>
              <a:t>Source: [2]</a:t>
            </a:r>
          </a:p>
        </p:txBody>
      </p:sp>
    </p:spTree>
    <p:extLst>
      <p:ext uri="{BB962C8B-B14F-4D97-AF65-F5344CB8AC3E}">
        <p14:creationId xmlns:p14="http://schemas.microsoft.com/office/powerpoint/2010/main" val="787616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42DA169-6BAD-433D-980D-61BBE24FC3A0}"/>
              </a:ext>
            </a:extLst>
          </p:cNvPr>
          <p:cNvSpPr>
            <a:spLocks noGrp="1"/>
          </p:cNvSpPr>
          <p:nvPr>
            <p:ph idx="1"/>
          </p:nvPr>
        </p:nvSpPr>
        <p:spPr>
          <a:xfrm>
            <a:off x="681037" y="2179176"/>
            <a:ext cx="8543925" cy="3290131"/>
          </a:xfrm>
        </p:spPr>
        <p:txBody>
          <a:bodyPr>
            <a:normAutofit fontScale="92500" lnSpcReduction="20000"/>
          </a:bodyPr>
          <a:lstStyle/>
          <a:p>
            <a:pPr marL="0" indent="0" algn="just">
              <a:lnSpc>
                <a:spcPct val="110000"/>
              </a:lnSpc>
              <a:buNone/>
            </a:pPr>
            <a:r>
              <a:rPr lang="en-US" sz="2400" dirty="0"/>
              <a:t>There are two different types of entries and departures to natural populations: birth and immigration and death and emigration. Difference between birth and death is </a:t>
            </a:r>
            <a:r>
              <a:rPr lang="en-US" sz="2400" b="1" dirty="0">
                <a:solidFill>
                  <a:schemeClr val="accent6"/>
                </a:solidFill>
              </a:rPr>
              <a:t>natural increase</a:t>
            </a:r>
            <a:r>
              <a:rPr lang="en-US" sz="2400" dirty="0"/>
              <a:t>, difference between immigration and emigration is </a:t>
            </a:r>
            <a:r>
              <a:rPr lang="en-US" sz="2400" b="1" dirty="0">
                <a:solidFill>
                  <a:schemeClr val="accent6"/>
                </a:solidFill>
              </a:rPr>
              <a:t>net migration</a:t>
            </a:r>
            <a:r>
              <a:rPr lang="en-US" sz="2400" dirty="0"/>
              <a:t>. In </a:t>
            </a:r>
            <a:r>
              <a:rPr lang="en-US" sz="2400" b="1" dirty="0">
                <a:solidFill>
                  <a:schemeClr val="accent6"/>
                </a:solidFill>
              </a:rPr>
              <a:t>closed populations </a:t>
            </a:r>
            <a:r>
              <a:rPr lang="en-US" sz="2400" dirty="0"/>
              <a:t>there is no migration. Closed populations are useful in demographic modeling. </a:t>
            </a:r>
          </a:p>
          <a:p>
            <a:pPr marL="0" indent="0" algn="just">
              <a:buNone/>
            </a:pPr>
            <a:endParaRPr lang="en-US" sz="2400" dirty="0"/>
          </a:p>
          <a:p>
            <a:pPr marL="0" indent="0" algn="just">
              <a:lnSpc>
                <a:spcPct val="110000"/>
              </a:lnSpc>
              <a:buNone/>
            </a:pPr>
            <a:r>
              <a:rPr lang="en-US" sz="2400" dirty="0"/>
              <a:t>Above mentioned measures of population growth are absolute. Relating them to population size leads to relative measures of population growth (next slide).</a:t>
            </a:r>
          </a:p>
        </p:txBody>
      </p:sp>
      <p:sp>
        <p:nvSpPr>
          <p:cNvPr id="6" name="TextBox 5">
            <a:extLst>
              <a:ext uri="{FF2B5EF4-FFF2-40B4-BE49-F238E27FC236}">
                <a16:creationId xmlns:a16="http://schemas.microsoft.com/office/drawing/2014/main" id="{5CEFB2A5-3771-4EF5-B6BE-1B1B587A2AD3}"/>
              </a:ext>
            </a:extLst>
          </p:cNvPr>
          <p:cNvSpPr txBox="1"/>
          <p:nvPr/>
        </p:nvSpPr>
        <p:spPr>
          <a:xfrm>
            <a:off x="1134882" y="1353545"/>
            <a:ext cx="8172332" cy="523220"/>
          </a:xfrm>
          <a:prstGeom prst="rect">
            <a:avLst/>
          </a:prstGeom>
          <a:noFill/>
        </p:spPr>
        <p:txBody>
          <a:bodyPr wrap="square" rtlCol="0">
            <a:spAutoFit/>
          </a:bodyPr>
          <a:lstStyle/>
          <a:p>
            <a:r>
              <a:rPr lang="en-US" sz="2800" dirty="0"/>
              <a:t>P</a:t>
            </a:r>
            <a:r>
              <a:rPr lang="en-US" sz="2800" baseline="-25000" dirty="0"/>
              <a:t>t+1</a:t>
            </a:r>
            <a:r>
              <a:rPr lang="en-US" sz="2800" dirty="0"/>
              <a:t> = P</a:t>
            </a:r>
            <a:r>
              <a:rPr lang="en-US" sz="2800" baseline="-25000" dirty="0"/>
              <a:t>t</a:t>
            </a:r>
            <a:r>
              <a:rPr lang="en-US" sz="2800" dirty="0"/>
              <a:t> </a:t>
            </a:r>
            <a:r>
              <a:rPr lang="cs-CZ" sz="2800" dirty="0"/>
              <a:t>+</a:t>
            </a:r>
            <a:r>
              <a:rPr lang="en-US" sz="2800" dirty="0"/>
              <a:t> </a:t>
            </a:r>
            <a:r>
              <a:rPr lang="cs-CZ" sz="2800" dirty="0"/>
              <a:t>B</a:t>
            </a:r>
            <a:r>
              <a:rPr lang="en-US" sz="2800" baseline="-25000" dirty="0"/>
              <a:t>t</a:t>
            </a:r>
            <a:r>
              <a:rPr lang="en-US" sz="2800" dirty="0"/>
              <a:t> – D</a:t>
            </a:r>
            <a:r>
              <a:rPr lang="en-US" sz="2800" baseline="-25000" dirty="0"/>
              <a:t>t</a:t>
            </a:r>
            <a:r>
              <a:rPr lang="en-US" sz="2800" dirty="0"/>
              <a:t> + I</a:t>
            </a:r>
            <a:r>
              <a:rPr lang="en-US" sz="2800" baseline="-25000" dirty="0"/>
              <a:t>t</a:t>
            </a:r>
            <a:r>
              <a:rPr lang="en-US" sz="2800" dirty="0"/>
              <a:t> – E</a:t>
            </a:r>
            <a:r>
              <a:rPr lang="en-US" sz="2800" baseline="-25000" dirty="0"/>
              <a:t>t</a:t>
            </a:r>
            <a:r>
              <a:rPr lang="cs-CZ" sz="2800" baseline="-25000" dirty="0"/>
              <a:t> 		</a:t>
            </a:r>
            <a:r>
              <a:rPr lang="cs-CZ" sz="2800" i="1" dirty="0">
                <a:solidFill>
                  <a:schemeClr val="bg1">
                    <a:lumMod val="50000"/>
                  </a:schemeClr>
                </a:solidFill>
              </a:rPr>
              <a:t>(</a:t>
            </a:r>
            <a:r>
              <a:rPr lang="cs-CZ" sz="2800" i="1" dirty="0" err="1">
                <a:solidFill>
                  <a:schemeClr val="bg1">
                    <a:lumMod val="50000"/>
                  </a:schemeClr>
                </a:solidFill>
              </a:rPr>
              <a:t>balancing</a:t>
            </a:r>
            <a:r>
              <a:rPr lang="cs-CZ" sz="2800" i="1" dirty="0">
                <a:solidFill>
                  <a:schemeClr val="bg1">
                    <a:lumMod val="50000"/>
                  </a:schemeClr>
                </a:solidFill>
              </a:rPr>
              <a:t> </a:t>
            </a:r>
            <a:r>
              <a:rPr lang="cs-CZ" sz="2800" i="1" dirty="0" err="1">
                <a:solidFill>
                  <a:schemeClr val="bg1">
                    <a:lumMod val="50000"/>
                  </a:schemeClr>
                </a:solidFill>
              </a:rPr>
              <a:t>equation</a:t>
            </a:r>
            <a:r>
              <a:rPr lang="cs-CZ" sz="2800" i="1" dirty="0">
                <a:solidFill>
                  <a:schemeClr val="bg1">
                    <a:lumMod val="50000"/>
                  </a:schemeClr>
                </a:solidFill>
              </a:rPr>
              <a:t>)</a:t>
            </a:r>
            <a:endParaRPr lang="en-US" sz="2800" i="1" dirty="0">
              <a:solidFill>
                <a:schemeClr val="bg1">
                  <a:lumMod val="50000"/>
                </a:schemeClr>
              </a:solidFill>
            </a:endParaRPr>
          </a:p>
        </p:txBody>
      </p:sp>
      <p:sp>
        <p:nvSpPr>
          <p:cNvPr id="7" name="Title 1">
            <a:extLst>
              <a:ext uri="{FF2B5EF4-FFF2-40B4-BE49-F238E27FC236}">
                <a16:creationId xmlns:a16="http://schemas.microsoft.com/office/drawing/2014/main" id="{D8557F11-1AB9-4397-848D-21A2909BF45F}"/>
              </a:ext>
            </a:extLst>
          </p:cNvPr>
          <p:cNvSpPr>
            <a:spLocks noGrp="1"/>
          </p:cNvSpPr>
          <p:nvPr>
            <p:ph type="title"/>
          </p:nvPr>
        </p:nvSpPr>
        <p:spPr>
          <a:xfrm>
            <a:off x="681038" y="365128"/>
            <a:ext cx="8543925" cy="686006"/>
          </a:xfrm>
        </p:spPr>
        <p:txBody>
          <a:bodyPr>
            <a:normAutofit fontScale="90000"/>
          </a:bodyPr>
          <a:lstStyle/>
          <a:p>
            <a:r>
              <a:rPr lang="en-US" b="1" dirty="0">
                <a:latin typeface="+mn-lt"/>
              </a:rPr>
              <a:t>Population growth: measures</a:t>
            </a:r>
          </a:p>
        </p:txBody>
      </p:sp>
      <p:sp>
        <p:nvSpPr>
          <p:cNvPr id="8" name="TextBox 7">
            <a:extLst>
              <a:ext uri="{FF2B5EF4-FFF2-40B4-BE49-F238E27FC236}">
                <a16:creationId xmlns:a16="http://schemas.microsoft.com/office/drawing/2014/main" id="{026E73FF-046D-4631-B646-4E842E611B54}"/>
              </a:ext>
            </a:extLst>
          </p:cNvPr>
          <p:cNvSpPr txBox="1"/>
          <p:nvPr/>
        </p:nvSpPr>
        <p:spPr>
          <a:xfrm>
            <a:off x="8708428" y="6492872"/>
            <a:ext cx="1197572" cy="369332"/>
          </a:xfrm>
          <a:prstGeom prst="rect">
            <a:avLst/>
          </a:prstGeom>
          <a:noFill/>
        </p:spPr>
        <p:txBody>
          <a:bodyPr wrap="none" rtlCol="0">
            <a:spAutoFit/>
          </a:bodyPr>
          <a:lstStyle/>
          <a:p>
            <a:r>
              <a:rPr lang="en-US" dirty="0">
                <a:solidFill>
                  <a:schemeClr val="bg1">
                    <a:lumMod val="50000"/>
                  </a:schemeClr>
                </a:solidFill>
              </a:rPr>
              <a:t>Source: [1]</a:t>
            </a:r>
          </a:p>
        </p:txBody>
      </p:sp>
    </p:spTree>
    <p:extLst>
      <p:ext uri="{BB962C8B-B14F-4D97-AF65-F5344CB8AC3E}">
        <p14:creationId xmlns:p14="http://schemas.microsoft.com/office/powerpoint/2010/main" val="412784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5CC6-C0E6-4815-A1EE-D84D5CFB482A}"/>
              </a:ext>
            </a:extLst>
          </p:cNvPr>
          <p:cNvSpPr>
            <a:spLocks noGrp="1"/>
          </p:cNvSpPr>
          <p:nvPr>
            <p:ph type="title"/>
          </p:nvPr>
        </p:nvSpPr>
        <p:spPr>
          <a:xfrm>
            <a:off x="681038" y="365128"/>
            <a:ext cx="8543925" cy="686006"/>
          </a:xfrm>
        </p:spPr>
        <p:txBody>
          <a:bodyPr>
            <a:normAutofit fontScale="90000"/>
          </a:bodyPr>
          <a:lstStyle/>
          <a:p>
            <a:r>
              <a:rPr lang="en-US" b="1" dirty="0">
                <a:latin typeface="+mn-lt"/>
              </a:rPr>
              <a:t>Population growth: measures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41AC9E-EBEB-4FF4-823A-C0E44BD74638}"/>
                  </a:ext>
                </a:extLst>
              </p:cNvPr>
              <p:cNvSpPr>
                <a:spLocks noGrp="1"/>
              </p:cNvSpPr>
              <p:nvPr>
                <p:ph idx="1"/>
              </p:nvPr>
            </p:nvSpPr>
            <p:spPr>
              <a:xfrm>
                <a:off x="681038" y="1051134"/>
                <a:ext cx="8543925" cy="5125829"/>
              </a:xfrm>
            </p:spPr>
            <p:txBody>
              <a:bodyPr>
                <a:normAutofit fontScale="77500" lnSpcReduction="20000"/>
              </a:bodyPr>
              <a:lstStyle/>
              <a:p>
                <a:pPr marL="0" indent="0">
                  <a:spcAft>
                    <a:spcPts val="1200"/>
                  </a:spcAft>
                  <a:buNone/>
                </a:pPr>
                <a:r>
                  <a:rPr lang="en-US" b="1" dirty="0">
                    <a:solidFill>
                      <a:schemeClr val="accent6"/>
                    </a:solidFill>
                  </a:rPr>
                  <a:t>Rate of natural increase </a:t>
                </a:r>
                <a:r>
                  <a:rPr lang="en-US" dirty="0"/>
                  <a:t>= difference between  crude birth rate and crude death rate:</a:t>
                </a:r>
              </a:p>
              <a:p>
                <a:pPr marL="0" indent="0">
                  <a:spcBef>
                    <a:spcPts val="2400"/>
                  </a:spcBef>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Sup>
                            <m:sSubSupPr>
                              <m:ctrlPr>
                                <a:rPr lang="en-US" i="1" smtClean="0">
                                  <a:latin typeface="Cambria Math" panose="02040503050406030204" pitchFamily="18" charset="0"/>
                                </a:rPr>
                              </m:ctrlPr>
                            </m:sSubSupPr>
                            <m:e>
                              <m:r>
                                <a:rPr lang="cs-CZ" b="0" i="1" smtClean="0">
                                  <a:latin typeface="Cambria Math" panose="02040503050406030204" pitchFamily="18" charset="0"/>
                                </a:rPr>
                                <m:t>𝐵</m:t>
                              </m:r>
                            </m:e>
                            <m:sub>
                              <m:r>
                                <a:rPr lang="cs-CZ" b="0" i="1" smtClean="0">
                                  <a:latin typeface="Cambria Math" panose="02040503050406030204" pitchFamily="18" charset="0"/>
                                </a:rPr>
                                <m:t>𝑡</m:t>
                              </m:r>
                            </m:sub>
                            <m:sup>
                              <m:r>
                                <a:rPr lang="cs-CZ" b="0" i="1" smtClean="0">
                                  <a:latin typeface="Cambria Math" panose="02040503050406030204" pitchFamily="18" charset="0"/>
                                </a:rPr>
                                <m:t>𝑣</m:t>
                              </m:r>
                            </m:sup>
                          </m:sSubSup>
                        </m:num>
                        <m:den>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𝑡</m:t>
                              </m:r>
                            </m:sub>
                            <m:sup>
                              <m:r>
                                <a:rPr lang="en-US" b="0" i="1" smtClean="0">
                                  <a:latin typeface="Cambria Math" panose="02040503050406030204" pitchFamily="18" charset="0"/>
                                </a:rPr>
                                <m:t>1.7</m:t>
                              </m:r>
                            </m:sup>
                          </m:sSub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cs-CZ" b="0" i="1" smtClean="0">
                                  <a:latin typeface="Cambria Math" panose="02040503050406030204" pitchFamily="18" charset="0"/>
                                </a:rPr>
                                <m:t>𝐷</m:t>
                              </m:r>
                            </m:e>
                            <m:sub>
                              <m:r>
                                <a:rPr lang="cs-CZ" b="0" i="1" smtClean="0">
                                  <a:latin typeface="Cambria Math" panose="02040503050406030204" pitchFamily="18" charset="0"/>
                                </a:rPr>
                                <m:t>𝑡</m:t>
                              </m:r>
                            </m:sub>
                          </m:sSub>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𝑡</m:t>
                              </m:r>
                            </m:sub>
                            <m:sup>
                              <m:r>
                                <a:rPr lang="en-US" b="0" i="1" smtClean="0">
                                  <a:latin typeface="Cambria Math" panose="02040503050406030204" pitchFamily="18" charset="0"/>
                                </a:rPr>
                                <m:t>1.7</m:t>
                              </m:r>
                            </m:sup>
                          </m:sSub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cs-CZ" b="0" i="1" smtClean="0">
                                  <a:latin typeface="Cambria Math" panose="02040503050406030204" pitchFamily="18" charset="0"/>
                                </a:rPr>
                                <m:t>𝐵</m:t>
                              </m:r>
                            </m:e>
                            <m:sub>
                              <m:r>
                                <a:rPr lang="cs-CZ" b="0" i="1" smtClean="0">
                                  <a:latin typeface="Cambria Math" panose="02040503050406030204" pitchFamily="18" charset="0"/>
                                </a:rPr>
                                <m:t>𝑡</m:t>
                              </m:r>
                            </m:sub>
                            <m:sup>
                              <m:r>
                                <a:rPr lang="cs-CZ" b="0" i="1" smtClean="0">
                                  <a:latin typeface="Cambria Math" panose="02040503050406030204" pitchFamily="18" charset="0"/>
                                </a:rPr>
                                <m:t>𝑣</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cs-CZ" b="0" i="1" smtClean="0">
                                  <a:latin typeface="Cambria Math" panose="02040503050406030204" pitchFamily="18" charset="0"/>
                                </a:rPr>
                                <m:t>𝐷</m:t>
                              </m:r>
                            </m:e>
                            <m:sub>
                              <m:r>
                                <a:rPr lang="cs-CZ" b="0" i="1" smtClean="0">
                                  <a:latin typeface="Cambria Math" panose="02040503050406030204" pitchFamily="18" charset="0"/>
                                </a:rPr>
                                <m:t>𝑡</m:t>
                              </m:r>
                            </m:sub>
                          </m:sSub>
                        </m:num>
                        <m:den>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𝑡</m:t>
                              </m:r>
                            </m:sub>
                            <m:sup>
                              <m:r>
                                <a:rPr lang="en-US" i="1">
                                  <a:latin typeface="Cambria Math" panose="02040503050406030204" pitchFamily="18" charset="0"/>
                                </a:rPr>
                                <m:t>1.7</m:t>
                              </m:r>
                            </m:sup>
                          </m:sSub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i="1">
                                  <a:latin typeface="Cambria Math" panose="02040503050406030204" pitchFamily="18" charset="0"/>
                                </a:rPr>
                              </m:ctrlPr>
                            </m:sSubSupPr>
                            <m:e>
                              <m:r>
                                <a:rPr lang="cs-CZ" i="1">
                                  <a:latin typeface="Cambria Math" panose="02040503050406030204" pitchFamily="18" charset="0"/>
                                </a:rPr>
                                <m:t>𝐵</m:t>
                              </m:r>
                            </m:e>
                            <m:sub>
                              <m:r>
                                <a:rPr lang="cs-CZ" i="1">
                                  <a:latin typeface="Cambria Math" panose="02040503050406030204" pitchFamily="18" charset="0"/>
                                </a:rPr>
                                <m:t>𝑡</m:t>
                              </m:r>
                            </m:sub>
                            <m:sup>
                              <m:r>
                                <a:rPr lang="cs-CZ" i="1">
                                  <a:latin typeface="Cambria Math" panose="02040503050406030204" pitchFamily="18" charset="0"/>
                                </a:rPr>
                                <m:t>𝑣</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cs-CZ" i="1">
                                  <a:latin typeface="Cambria Math" panose="02040503050406030204" pitchFamily="18" charset="0"/>
                                </a:rPr>
                                <m:t>𝐷</m:t>
                              </m:r>
                            </m:e>
                            <m:sub>
                              <m:r>
                                <a:rPr lang="cs-CZ" i="1">
                                  <a:latin typeface="Cambria Math" panose="02040503050406030204" pitchFamily="18" charset="0"/>
                                </a:rPr>
                                <m:t>𝑡</m:t>
                              </m:r>
                            </m:sub>
                          </m:sSub>
                        </m:num>
                        <m:den>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𝑡</m:t>
                                  </m:r>
                                </m:sub>
                                <m:sup>
                                  <m:r>
                                    <a:rPr lang="en-US" b="0" i="1" smtClean="0">
                                      <a:latin typeface="Cambria Math" panose="02040503050406030204" pitchFamily="18" charset="0"/>
                                    </a:rPr>
                                    <m:t>1.1</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𝑡</m:t>
                                  </m:r>
                                  <m:r>
                                    <a:rPr lang="en-US" b="0" i="1" smtClean="0">
                                      <a:latin typeface="Cambria Math" panose="02040503050406030204" pitchFamily="18" charset="0"/>
                                    </a:rPr>
                                    <m:t>+1</m:t>
                                  </m:r>
                                </m:sub>
                                <m:sup>
                                  <m:r>
                                    <a:rPr lang="en-US" i="1">
                                      <a:latin typeface="Cambria Math" panose="02040503050406030204" pitchFamily="18" charset="0"/>
                                    </a:rPr>
                                    <m:t>1.1</m:t>
                                  </m:r>
                                </m:sup>
                              </m:sSubSup>
                            </m:e>
                          </m:d>
                          <m:r>
                            <a:rPr lang="en-US" b="0" i="1" smtClean="0">
                              <a:latin typeface="Cambria Math" panose="02040503050406030204" pitchFamily="18" charset="0"/>
                            </a:rPr>
                            <m:t>/2</m:t>
                          </m:r>
                        </m:den>
                      </m:f>
                    </m:oMath>
                  </m:oMathPara>
                </a14:m>
                <a:endParaRPr lang="en-US" dirty="0"/>
              </a:p>
              <a:p>
                <a:pPr marL="0" indent="0">
                  <a:spcAft>
                    <a:spcPts val="1200"/>
                  </a:spcAft>
                  <a:buNone/>
                </a:pPr>
                <a:r>
                  <a:rPr lang="en-US" b="1" dirty="0">
                    <a:solidFill>
                      <a:schemeClr val="accent6"/>
                    </a:solidFill>
                  </a:rPr>
                  <a:t>Net migration rate </a:t>
                </a:r>
                <a:r>
                  <a:rPr lang="en-US" dirty="0"/>
                  <a:t>= difference between crude rate of immigration and crude rate of emigration:</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smtClean="0">
                                  <a:latin typeface="Cambria Math" panose="02040503050406030204" pitchFamily="18" charset="0"/>
                                </a:rPr>
                              </m:ctrlPr>
                            </m:sSubPr>
                            <m:e>
                              <m:r>
                                <a:rPr lang="cs-CZ" b="0" i="1" smtClean="0">
                                  <a:latin typeface="Cambria Math" panose="02040503050406030204" pitchFamily="18" charset="0"/>
                                </a:rPr>
                                <m:t>𝐼</m:t>
                              </m:r>
                            </m:e>
                            <m:sub>
                              <m:r>
                                <a:rPr lang="cs-CZ" b="0" i="1" smtClean="0">
                                  <a:latin typeface="Cambria Math" panose="02040503050406030204" pitchFamily="18" charset="0"/>
                                </a:rPr>
                                <m:t>𝑡</m:t>
                              </m:r>
                            </m:sub>
                          </m:sSub>
                        </m:num>
                        <m:den>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𝑡</m:t>
                              </m:r>
                            </m:sub>
                            <m:sup>
                              <m:r>
                                <a:rPr lang="en-US" i="1">
                                  <a:latin typeface="Cambria Math" panose="02040503050406030204" pitchFamily="18" charset="0"/>
                                </a:rPr>
                                <m:t>1.7</m:t>
                              </m:r>
                            </m:sup>
                          </m:sSub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smtClean="0">
                                  <a:latin typeface="Cambria Math" panose="02040503050406030204" pitchFamily="18" charset="0"/>
                                </a:rPr>
                              </m:ctrlPr>
                            </m:sSubPr>
                            <m:e>
                              <m:r>
                                <a:rPr lang="cs-CZ" b="0" i="1" smtClean="0">
                                  <a:latin typeface="Cambria Math" panose="02040503050406030204" pitchFamily="18" charset="0"/>
                                </a:rPr>
                                <m:t>𝐸</m:t>
                              </m:r>
                            </m:e>
                            <m:sub>
                              <m:r>
                                <a:rPr lang="cs-CZ" b="0" i="1" smtClean="0">
                                  <a:latin typeface="Cambria Math" panose="02040503050406030204" pitchFamily="18" charset="0"/>
                                </a:rPr>
                                <m:t>𝑡</m:t>
                              </m:r>
                            </m:sub>
                          </m:sSub>
                        </m:num>
                        <m:den>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𝑡</m:t>
                              </m:r>
                            </m:sub>
                            <m:sup>
                              <m:r>
                                <a:rPr lang="en-US" i="1">
                                  <a:latin typeface="Cambria Math" panose="02040503050406030204" pitchFamily="18" charset="0"/>
                                </a:rPr>
                                <m:t>1.7</m:t>
                              </m:r>
                            </m:sup>
                          </m:sSub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smtClean="0">
                                  <a:latin typeface="Cambria Math" panose="02040503050406030204" pitchFamily="18" charset="0"/>
                                </a:rPr>
                              </m:ctrlPr>
                            </m:sSubPr>
                            <m:e>
                              <m:r>
                                <a:rPr lang="cs-CZ" b="0" i="1" smtClean="0">
                                  <a:latin typeface="Cambria Math" panose="02040503050406030204" pitchFamily="18" charset="0"/>
                                </a:rPr>
                                <m:t>𝐼</m:t>
                              </m:r>
                            </m:e>
                            <m:sub>
                              <m:r>
                                <a:rPr lang="cs-CZ" b="0" i="1" smtClean="0">
                                  <a:latin typeface="Cambria Math" panose="02040503050406030204" pitchFamily="18" charset="0"/>
                                </a:rPr>
                                <m:t>𝑡</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cs-CZ" b="0" i="1" smtClean="0">
                                  <a:latin typeface="Cambria Math" panose="02040503050406030204" pitchFamily="18" charset="0"/>
                                </a:rPr>
                                <m:t>𝐸</m:t>
                              </m:r>
                            </m:e>
                            <m:sub>
                              <m:r>
                                <a:rPr lang="cs-CZ" b="0" i="1" smtClean="0">
                                  <a:latin typeface="Cambria Math" panose="02040503050406030204" pitchFamily="18" charset="0"/>
                                </a:rPr>
                                <m:t>𝑡</m:t>
                              </m:r>
                            </m:sub>
                          </m:sSub>
                        </m:num>
                        <m:den>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𝑡</m:t>
                              </m:r>
                            </m:sub>
                            <m:sup>
                              <m:r>
                                <a:rPr lang="en-US" i="1">
                                  <a:latin typeface="Cambria Math" panose="02040503050406030204" pitchFamily="18" charset="0"/>
                                </a:rPr>
                                <m:t>1.7</m:t>
                              </m:r>
                            </m:sup>
                          </m:sSub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smtClean="0">
                                  <a:latin typeface="Cambria Math" panose="02040503050406030204" pitchFamily="18" charset="0"/>
                                </a:rPr>
                              </m:ctrlPr>
                            </m:sSubPr>
                            <m:e>
                              <m:r>
                                <a:rPr lang="cs-CZ" b="0" i="1" smtClean="0">
                                  <a:latin typeface="Cambria Math" panose="02040503050406030204" pitchFamily="18" charset="0"/>
                                </a:rPr>
                                <m:t>𝐼</m:t>
                              </m:r>
                            </m:e>
                            <m:sub>
                              <m:r>
                                <a:rPr lang="cs-CZ" b="0" i="1" smtClean="0">
                                  <a:latin typeface="Cambria Math" panose="02040503050406030204" pitchFamily="18" charset="0"/>
                                </a:rPr>
                                <m:t>𝑡</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cs-CZ" b="0" i="1" smtClean="0">
                                  <a:latin typeface="Cambria Math" panose="02040503050406030204" pitchFamily="18" charset="0"/>
                                </a:rPr>
                                <m:t>𝐸</m:t>
                              </m:r>
                            </m:e>
                            <m:sub>
                              <m:r>
                                <a:rPr lang="cs-CZ" b="0" i="1" smtClean="0">
                                  <a:latin typeface="Cambria Math" panose="02040503050406030204" pitchFamily="18" charset="0"/>
                                </a:rPr>
                                <m:t>𝑡</m:t>
                              </m:r>
                            </m:sub>
                          </m:sSub>
                        </m:num>
                        <m:den>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𝑡</m:t>
                                  </m:r>
                                </m:sub>
                                <m:sup>
                                  <m:r>
                                    <a:rPr lang="en-US" i="1">
                                      <a:latin typeface="Cambria Math" panose="02040503050406030204" pitchFamily="18" charset="0"/>
                                    </a:rPr>
                                    <m:t>1.1</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𝑡</m:t>
                                  </m:r>
                                  <m:r>
                                    <a:rPr lang="en-US" i="1">
                                      <a:latin typeface="Cambria Math" panose="02040503050406030204" pitchFamily="18" charset="0"/>
                                    </a:rPr>
                                    <m:t>+1</m:t>
                                  </m:r>
                                </m:sub>
                                <m:sup>
                                  <m:r>
                                    <a:rPr lang="en-US" i="1">
                                      <a:latin typeface="Cambria Math" panose="02040503050406030204" pitchFamily="18" charset="0"/>
                                    </a:rPr>
                                    <m:t>1.1</m:t>
                                  </m:r>
                                </m:sup>
                              </m:sSubSup>
                            </m:e>
                          </m:d>
                          <m:r>
                            <a:rPr lang="en-US" i="1">
                              <a:latin typeface="Cambria Math" panose="02040503050406030204" pitchFamily="18" charset="0"/>
                            </a:rPr>
                            <m:t>/2</m:t>
                          </m:r>
                        </m:den>
                      </m:f>
                    </m:oMath>
                  </m:oMathPara>
                </a14:m>
                <a:endParaRPr lang="en-US" dirty="0"/>
              </a:p>
              <a:p>
                <a:pPr marL="0" indent="0">
                  <a:spcAft>
                    <a:spcPts val="1200"/>
                  </a:spcAft>
                  <a:buNone/>
                </a:pPr>
                <a:r>
                  <a:rPr lang="en-US" b="1" dirty="0">
                    <a:solidFill>
                      <a:schemeClr val="accent6"/>
                    </a:solidFill>
                  </a:rPr>
                  <a:t>Growth rate </a:t>
                </a:r>
                <a:r>
                  <a:rPr lang="en-US" dirty="0"/>
                  <a:t>= ratio of the total increase to the average population size:</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cs-CZ" i="1">
                                  <a:latin typeface="Cambria Math" panose="02040503050406030204" pitchFamily="18" charset="0"/>
                                </a:rPr>
                                <m:t>𝐵</m:t>
                              </m:r>
                            </m:e>
                            <m:sub>
                              <m:r>
                                <a:rPr lang="cs-CZ" i="1">
                                  <a:latin typeface="Cambria Math" panose="02040503050406030204" pitchFamily="18" charset="0"/>
                                </a:rPr>
                                <m:t>𝑡</m:t>
                              </m:r>
                            </m:sub>
                            <m:sup>
                              <m:r>
                                <a:rPr lang="cs-CZ" i="1">
                                  <a:latin typeface="Cambria Math" panose="02040503050406030204" pitchFamily="18" charset="0"/>
                                </a:rPr>
                                <m:t>𝑣</m:t>
                              </m:r>
                            </m:sup>
                          </m:sSub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cs-CZ" i="1">
                                  <a:latin typeface="Cambria Math" panose="02040503050406030204" pitchFamily="18" charset="0"/>
                                </a:rPr>
                                <m:t>𝐷</m:t>
                              </m:r>
                            </m:e>
                            <m:sub>
                              <m:r>
                                <a:rPr lang="cs-CZ" i="1">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cs-CZ" i="1">
                                  <a:latin typeface="Cambria Math" panose="02040503050406030204" pitchFamily="18" charset="0"/>
                                </a:rPr>
                                <m:t>𝐼</m:t>
                              </m:r>
                            </m:e>
                            <m:sub>
                              <m:r>
                                <a:rPr lang="cs-CZ" i="1">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cs-CZ" i="1">
                                  <a:latin typeface="Cambria Math" panose="02040503050406030204" pitchFamily="18" charset="0"/>
                                </a:rPr>
                                <m:t>𝐸</m:t>
                              </m:r>
                            </m:e>
                            <m:sub>
                              <m:r>
                                <a:rPr lang="cs-CZ" i="1">
                                  <a:latin typeface="Cambria Math" panose="02040503050406030204" pitchFamily="18" charset="0"/>
                                </a:rPr>
                                <m:t>𝑡</m:t>
                              </m:r>
                            </m:sub>
                          </m:sSub>
                        </m:num>
                        <m:den>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𝑡</m:t>
                              </m:r>
                            </m:sub>
                            <m:sup>
                              <m:r>
                                <a:rPr lang="en-US" i="1">
                                  <a:latin typeface="Cambria Math" panose="02040503050406030204" pitchFamily="18" charset="0"/>
                                </a:rPr>
                                <m:t>1.7</m:t>
                              </m:r>
                            </m:sup>
                          </m:sSub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𝑡</m:t>
                              </m:r>
                            </m:sub>
                          </m:sSub>
                        </m:num>
                        <m:den>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𝑡</m:t>
                                  </m:r>
                                </m:sub>
                                <m:sup>
                                  <m:r>
                                    <a:rPr lang="en-US" i="1">
                                      <a:latin typeface="Cambria Math" panose="02040503050406030204" pitchFamily="18" charset="0"/>
                                    </a:rPr>
                                    <m:t>1.1</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𝑡</m:t>
                                  </m:r>
                                  <m:r>
                                    <a:rPr lang="en-US" i="1">
                                      <a:latin typeface="Cambria Math" panose="02040503050406030204" pitchFamily="18" charset="0"/>
                                    </a:rPr>
                                    <m:t>+1</m:t>
                                  </m:r>
                                </m:sub>
                                <m:sup>
                                  <m:r>
                                    <a:rPr lang="en-US" i="1">
                                      <a:latin typeface="Cambria Math" panose="02040503050406030204" pitchFamily="18" charset="0"/>
                                    </a:rPr>
                                    <m:t>1.1</m:t>
                                  </m:r>
                                </m:sup>
                              </m:sSubSup>
                            </m:e>
                          </m:d>
                          <m:r>
                            <a:rPr lang="en-US" i="1">
                              <a:latin typeface="Cambria Math" panose="02040503050406030204" pitchFamily="18" charset="0"/>
                            </a:rPr>
                            <m:t>/2</m:t>
                          </m:r>
                        </m:den>
                      </m:f>
                    </m:oMath>
                  </m:oMathPara>
                </a14:m>
                <a:endParaRPr lang="en-US" dirty="0"/>
              </a:p>
              <a:p>
                <a:pPr marL="0" indent="0">
                  <a:buNone/>
                </a:pPr>
                <a:endParaRPr lang="en-US" dirty="0"/>
              </a:p>
              <a:p>
                <a:pPr marL="0" indent="0">
                  <a:buNone/>
                </a:pPr>
                <a:r>
                  <a:rPr lang="en-US" b="1" dirty="0">
                    <a:solidFill>
                      <a:schemeClr val="accent6"/>
                    </a:solidFill>
                  </a:rPr>
                  <a:t>Vital index </a:t>
                </a:r>
                <a:r>
                  <a:rPr lang="en-US" dirty="0"/>
                  <a:t>= ratio of live birth to death: </a:t>
                </a:r>
                <a14:m>
                  <m:oMath xmlns:m="http://schemas.openxmlformats.org/officeDocument/2006/math">
                    <m:f>
                      <m:fPr>
                        <m:ctrlPr>
                          <a:rPr lang="en-US" sz="3600" i="1" smtClean="0">
                            <a:latin typeface="Cambria Math" panose="02040503050406030204" pitchFamily="18" charset="0"/>
                          </a:rPr>
                        </m:ctrlPr>
                      </m:fPr>
                      <m:num>
                        <m:sSubSup>
                          <m:sSubSupPr>
                            <m:ctrlPr>
                              <a:rPr lang="en-US" sz="3600" i="1">
                                <a:latin typeface="Cambria Math" panose="02040503050406030204" pitchFamily="18" charset="0"/>
                              </a:rPr>
                            </m:ctrlPr>
                          </m:sSubSupPr>
                          <m:e>
                            <m:r>
                              <a:rPr lang="cs-CZ" sz="3600" i="1">
                                <a:latin typeface="Cambria Math" panose="02040503050406030204" pitchFamily="18" charset="0"/>
                              </a:rPr>
                              <m:t>𝐵</m:t>
                            </m:r>
                          </m:e>
                          <m:sub>
                            <m:r>
                              <a:rPr lang="cs-CZ" sz="3600" i="1">
                                <a:latin typeface="Cambria Math" panose="02040503050406030204" pitchFamily="18" charset="0"/>
                              </a:rPr>
                              <m:t>𝑡</m:t>
                            </m:r>
                          </m:sub>
                          <m:sup>
                            <m:r>
                              <a:rPr lang="cs-CZ" sz="3600" i="1">
                                <a:latin typeface="Cambria Math" panose="02040503050406030204" pitchFamily="18" charset="0"/>
                              </a:rPr>
                              <m:t>𝑣</m:t>
                            </m:r>
                          </m:sup>
                        </m:sSubSup>
                      </m:num>
                      <m:den>
                        <m:sSub>
                          <m:sSubPr>
                            <m:ctrlPr>
                              <a:rPr lang="en-US" sz="3600" i="1">
                                <a:latin typeface="Cambria Math" panose="02040503050406030204" pitchFamily="18" charset="0"/>
                              </a:rPr>
                            </m:ctrlPr>
                          </m:sSubPr>
                          <m:e>
                            <m:r>
                              <a:rPr lang="cs-CZ" sz="3600" i="1">
                                <a:latin typeface="Cambria Math" panose="02040503050406030204" pitchFamily="18" charset="0"/>
                              </a:rPr>
                              <m:t>𝐷</m:t>
                            </m:r>
                          </m:e>
                          <m:sub>
                            <m:r>
                              <a:rPr lang="cs-CZ" sz="3600" i="1">
                                <a:latin typeface="Cambria Math" panose="02040503050406030204" pitchFamily="18" charset="0"/>
                              </a:rPr>
                              <m:t>𝑡</m:t>
                            </m:r>
                          </m:sub>
                        </m:sSub>
                      </m:den>
                    </m:f>
                  </m:oMath>
                </a14:m>
                <a:endParaRPr lang="en-US" dirty="0"/>
              </a:p>
            </p:txBody>
          </p:sp>
        </mc:Choice>
        <mc:Fallback>
          <p:sp>
            <p:nvSpPr>
              <p:cNvPr id="3" name="Content Placeholder 2">
                <a:extLst>
                  <a:ext uri="{FF2B5EF4-FFF2-40B4-BE49-F238E27FC236}">
                    <a16:creationId xmlns:a16="http://schemas.microsoft.com/office/drawing/2014/main" id="{0E41AC9E-EBEB-4FF4-823A-C0E44BD74638}"/>
                  </a:ext>
                </a:extLst>
              </p:cNvPr>
              <p:cNvSpPr>
                <a:spLocks noGrp="1" noRot="1" noChangeAspect="1" noMove="1" noResize="1" noEditPoints="1" noAdjustHandles="1" noChangeArrowheads="1" noChangeShapeType="1" noTextEdit="1"/>
              </p:cNvSpPr>
              <p:nvPr>
                <p:ph idx="1"/>
              </p:nvPr>
            </p:nvSpPr>
            <p:spPr>
              <a:xfrm>
                <a:off x="681038" y="1051134"/>
                <a:ext cx="8543925" cy="5125829"/>
              </a:xfrm>
              <a:blipFill>
                <a:blip r:embed="rId2"/>
                <a:stretch>
                  <a:fillRect l="-928" t="-2378" r="-128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4B51373-F645-4E9B-91B0-141BC7A8B02A}"/>
              </a:ext>
            </a:extLst>
          </p:cNvPr>
          <p:cNvSpPr txBox="1"/>
          <p:nvPr/>
        </p:nvSpPr>
        <p:spPr>
          <a:xfrm>
            <a:off x="8708428" y="6492872"/>
            <a:ext cx="1197572" cy="369332"/>
          </a:xfrm>
          <a:prstGeom prst="rect">
            <a:avLst/>
          </a:prstGeom>
          <a:noFill/>
        </p:spPr>
        <p:txBody>
          <a:bodyPr wrap="none" rtlCol="0">
            <a:spAutoFit/>
          </a:bodyPr>
          <a:lstStyle/>
          <a:p>
            <a:r>
              <a:rPr lang="en-US" dirty="0">
                <a:solidFill>
                  <a:schemeClr val="bg1">
                    <a:lumMod val="50000"/>
                  </a:schemeClr>
                </a:solidFill>
              </a:rPr>
              <a:t>Source: [1]</a:t>
            </a:r>
          </a:p>
        </p:txBody>
      </p:sp>
    </p:spTree>
    <p:extLst>
      <p:ext uri="{BB962C8B-B14F-4D97-AF65-F5344CB8AC3E}">
        <p14:creationId xmlns:p14="http://schemas.microsoft.com/office/powerpoint/2010/main" val="175440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5CC6-C0E6-4815-A1EE-D84D5CFB482A}"/>
              </a:ext>
            </a:extLst>
          </p:cNvPr>
          <p:cNvSpPr>
            <a:spLocks noGrp="1"/>
          </p:cNvSpPr>
          <p:nvPr>
            <p:ph type="title"/>
          </p:nvPr>
        </p:nvSpPr>
        <p:spPr>
          <a:xfrm>
            <a:off x="681038" y="365128"/>
            <a:ext cx="8543925" cy="686006"/>
          </a:xfrm>
        </p:spPr>
        <p:txBody>
          <a:bodyPr>
            <a:normAutofit fontScale="90000"/>
          </a:bodyPr>
          <a:lstStyle/>
          <a:p>
            <a:r>
              <a:rPr lang="en-US" b="1" dirty="0">
                <a:latin typeface="+mn-lt"/>
              </a:rPr>
              <a:t>Population increase/decrease: theory</a:t>
            </a:r>
          </a:p>
        </p:txBody>
      </p:sp>
      <p:sp>
        <p:nvSpPr>
          <p:cNvPr id="5" name="Content Placeholder 4">
            <a:extLst>
              <a:ext uri="{FF2B5EF4-FFF2-40B4-BE49-F238E27FC236}">
                <a16:creationId xmlns:a16="http://schemas.microsoft.com/office/drawing/2014/main" id="{A57D4F86-9D20-47DC-9E5D-0739D8098592}"/>
              </a:ext>
            </a:extLst>
          </p:cNvPr>
          <p:cNvSpPr>
            <a:spLocks noGrp="1"/>
          </p:cNvSpPr>
          <p:nvPr>
            <p:ph idx="1"/>
          </p:nvPr>
        </p:nvSpPr>
        <p:spPr>
          <a:xfrm>
            <a:off x="681038" y="1051134"/>
            <a:ext cx="8543925" cy="5125829"/>
          </a:xfrm>
        </p:spPr>
        <p:txBody>
          <a:bodyPr/>
          <a:lstStyle/>
          <a:p>
            <a:r>
              <a:rPr lang="en-US" dirty="0"/>
              <a:t>First attempts of producing population projections were based on distinct models of population growth</a:t>
            </a:r>
          </a:p>
          <a:p>
            <a:r>
              <a:rPr lang="en-US" dirty="0"/>
              <a:t>By a </a:t>
            </a:r>
            <a:r>
              <a:rPr lang="en-US" b="1" dirty="0">
                <a:solidFill>
                  <a:schemeClr val="accent6"/>
                </a:solidFill>
              </a:rPr>
              <a:t>model of population growth </a:t>
            </a:r>
            <a:r>
              <a:rPr lang="en-US" dirty="0"/>
              <a:t>we mean mathematical sequences of numbers</a:t>
            </a:r>
            <a:r>
              <a:rPr lang="cs-CZ" dirty="0"/>
              <a:t>, </a:t>
            </a:r>
            <a:r>
              <a:rPr lang="en-GB" dirty="0"/>
              <a:t>which population size may follow during its development</a:t>
            </a:r>
          </a:p>
          <a:p>
            <a:r>
              <a:rPr lang="en-US" dirty="0"/>
              <a:t>Basic mathematical sequences are f. e: Fibonacci, arithmetic, geometric, exponential…</a:t>
            </a:r>
          </a:p>
          <a:p>
            <a:r>
              <a:rPr lang="en-US" dirty="0"/>
              <a:t>From that, we distinguish</a:t>
            </a:r>
          </a:p>
          <a:p>
            <a:pPr lvl="1"/>
            <a:r>
              <a:rPr lang="en-US" b="1" dirty="0">
                <a:solidFill>
                  <a:schemeClr val="accent6"/>
                </a:solidFill>
              </a:rPr>
              <a:t>Arithmetic</a:t>
            </a:r>
            <a:r>
              <a:rPr lang="en-US" b="1" dirty="0"/>
              <a:t> population increase/decrease </a:t>
            </a:r>
            <a:r>
              <a:rPr lang="en-US" dirty="0">
                <a:solidFill>
                  <a:schemeClr val="bg1">
                    <a:lumMod val="50000"/>
                  </a:schemeClr>
                </a:solidFill>
              </a:rPr>
              <a:t>(</a:t>
            </a:r>
            <a:r>
              <a:rPr lang="en-US" i="1" dirty="0">
                <a:solidFill>
                  <a:schemeClr val="bg1">
                    <a:lumMod val="50000"/>
                  </a:schemeClr>
                </a:solidFill>
              </a:rPr>
              <a:t>or linear</a:t>
            </a:r>
            <a:r>
              <a:rPr lang="en-US" dirty="0">
                <a:solidFill>
                  <a:schemeClr val="bg1">
                    <a:lumMod val="50000"/>
                  </a:schemeClr>
                </a:solidFill>
              </a:rPr>
              <a:t>)</a:t>
            </a:r>
          </a:p>
          <a:p>
            <a:pPr lvl="1"/>
            <a:r>
              <a:rPr lang="en-US" b="1" dirty="0">
                <a:solidFill>
                  <a:schemeClr val="accent6"/>
                </a:solidFill>
              </a:rPr>
              <a:t>Geometric</a:t>
            </a:r>
            <a:r>
              <a:rPr lang="en-US" b="1" dirty="0"/>
              <a:t> population increase/decrease</a:t>
            </a:r>
          </a:p>
          <a:p>
            <a:pPr lvl="1"/>
            <a:r>
              <a:rPr lang="en-US" b="1" dirty="0">
                <a:solidFill>
                  <a:schemeClr val="accent6"/>
                </a:solidFill>
              </a:rPr>
              <a:t>Exponential</a:t>
            </a:r>
            <a:r>
              <a:rPr lang="en-US" b="1" dirty="0"/>
              <a:t> population increase/decrease</a:t>
            </a:r>
          </a:p>
          <a:p>
            <a:pPr lvl="1"/>
            <a:r>
              <a:rPr lang="en-US" b="1" dirty="0">
                <a:solidFill>
                  <a:schemeClr val="accent6"/>
                </a:solidFill>
              </a:rPr>
              <a:t>Logistic</a:t>
            </a:r>
            <a:r>
              <a:rPr lang="en-US" b="1" dirty="0"/>
              <a:t> population increase/decrease</a:t>
            </a:r>
          </a:p>
          <a:p>
            <a:pPr lvl="1"/>
            <a:endParaRPr lang="en-US" dirty="0"/>
          </a:p>
          <a:p>
            <a:pPr lvl="1"/>
            <a:endParaRPr lang="en-US" dirty="0"/>
          </a:p>
          <a:p>
            <a:pPr lvl="1"/>
            <a:endParaRPr lang="en-US" dirty="0"/>
          </a:p>
          <a:p>
            <a:pPr lvl="1"/>
            <a:endParaRPr lang="en-US" dirty="0"/>
          </a:p>
        </p:txBody>
      </p:sp>
      <p:sp>
        <p:nvSpPr>
          <p:cNvPr id="3" name="TextBox 2">
            <a:extLst>
              <a:ext uri="{FF2B5EF4-FFF2-40B4-BE49-F238E27FC236}">
                <a16:creationId xmlns:a16="http://schemas.microsoft.com/office/drawing/2014/main" id="{89D8B419-FA99-4358-BAC6-5038C318F297}"/>
              </a:ext>
            </a:extLst>
          </p:cNvPr>
          <p:cNvSpPr txBox="1"/>
          <p:nvPr/>
        </p:nvSpPr>
        <p:spPr>
          <a:xfrm>
            <a:off x="117446" y="6417371"/>
            <a:ext cx="6711581" cy="369332"/>
          </a:xfrm>
          <a:prstGeom prst="rect">
            <a:avLst/>
          </a:prstGeom>
          <a:noFill/>
        </p:spPr>
        <p:txBody>
          <a:bodyPr wrap="none" rtlCol="0">
            <a:spAutoFit/>
          </a:bodyPr>
          <a:lstStyle/>
          <a:p>
            <a:r>
              <a:rPr lang="en-US" i="1" dirty="0"/>
              <a:t>Fibonacci sequence: https://en.wikipedia.org/wiki/Fibonacci_number</a:t>
            </a:r>
          </a:p>
        </p:txBody>
      </p:sp>
    </p:spTree>
    <p:extLst>
      <p:ext uri="{BB962C8B-B14F-4D97-AF65-F5344CB8AC3E}">
        <p14:creationId xmlns:p14="http://schemas.microsoft.com/office/powerpoint/2010/main" val="1403414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5CC6-C0E6-4815-A1EE-D84D5CFB482A}"/>
              </a:ext>
            </a:extLst>
          </p:cNvPr>
          <p:cNvSpPr>
            <a:spLocks noGrp="1"/>
          </p:cNvSpPr>
          <p:nvPr>
            <p:ph type="title"/>
          </p:nvPr>
        </p:nvSpPr>
        <p:spPr>
          <a:xfrm>
            <a:off x="681038" y="365128"/>
            <a:ext cx="8543925" cy="686006"/>
          </a:xfrm>
        </p:spPr>
        <p:txBody>
          <a:bodyPr>
            <a:normAutofit fontScale="90000"/>
          </a:bodyPr>
          <a:lstStyle/>
          <a:p>
            <a:r>
              <a:rPr lang="en-US" b="1" dirty="0">
                <a:latin typeface="+mn-lt"/>
              </a:rPr>
              <a:t>Population increase/decrease: theory</a:t>
            </a:r>
          </a:p>
        </p:txBody>
      </p:sp>
      <p:pic>
        <p:nvPicPr>
          <p:cNvPr id="7" name="Picture 6">
            <a:extLst>
              <a:ext uri="{FF2B5EF4-FFF2-40B4-BE49-F238E27FC236}">
                <a16:creationId xmlns:a16="http://schemas.microsoft.com/office/drawing/2014/main" id="{8AB8CFCD-1FFE-B3E4-5534-907660C24D58}"/>
              </a:ext>
            </a:extLst>
          </p:cNvPr>
          <p:cNvPicPr>
            <a:picLocks noChangeAspect="1"/>
          </p:cNvPicPr>
          <p:nvPr/>
        </p:nvPicPr>
        <p:blipFill rotWithShape="1">
          <a:blip r:embed="rId2"/>
          <a:srcRect l="40866" t="20007" r="22210" b="7341"/>
          <a:stretch/>
        </p:blipFill>
        <p:spPr>
          <a:xfrm>
            <a:off x="681038" y="1164491"/>
            <a:ext cx="4814240" cy="5328381"/>
          </a:xfrm>
          <a:prstGeom prst="rect">
            <a:avLst/>
          </a:prstGeom>
        </p:spPr>
      </p:pic>
      <p:sp>
        <p:nvSpPr>
          <p:cNvPr id="9" name="TextBox 8">
            <a:extLst>
              <a:ext uri="{FF2B5EF4-FFF2-40B4-BE49-F238E27FC236}">
                <a16:creationId xmlns:a16="http://schemas.microsoft.com/office/drawing/2014/main" id="{CCABF096-FDFA-7513-970A-AE06EF91CE71}"/>
              </a:ext>
            </a:extLst>
          </p:cNvPr>
          <p:cNvSpPr txBox="1"/>
          <p:nvPr/>
        </p:nvSpPr>
        <p:spPr>
          <a:xfrm>
            <a:off x="5601809" y="1304095"/>
            <a:ext cx="3693111" cy="1938992"/>
          </a:xfrm>
          <a:prstGeom prst="rect">
            <a:avLst/>
          </a:prstGeom>
          <a:noFill/>
        </p:spPr>
        <p:txBody>
          <a:bodyPr wrap="square">
            <a:spAutoFit/>
          </a:bodyPr>
          <a:lstStyle/>
          <a:p>
            <a:pPr algn="just"/>
            <a:r>
              <a:rPr lang="cs-CZ" dirty="0"/>
              <a:t>← </a:t>
            </a:r>
            <a:r>
              <a:rPr lang="en-US" sz="2000" dirty="0"/>
              <a:t>Evolution over a period of 100 years of a population of 10 million inhabitants with the same initial growth rate of around 5% per annum but following three different models of growth</a:t>
            </a:r>
            <a:r>
              <a:rPr lang="cs-CZ" sz="2000" dirty="0"/>
              <a:t> [1]</a:t>
            </a:r>
            <a:r>
              <a:rPr lang="en-US" sz="2000" dirty="0"/>
              <a:t>.</a:t>
            </a:r>
            <a:endParaRPr lang="en-US" dirty="0"/>
          </a:p>
        </p:txBody>
      </p:sp>
      <p:sp>
        <p:nvSpPr>
          <p:cNvPr id="3" name="TextBox 2">
            <a:extLst>
              <a:ext uri="{FF2B5EF4-FFF2-40B4-BE49-F238E27FC236}">
                <a16:creationId xmlns:a16="http://schemas.microsoft.com/office/drawing/2014/main" id="{327441E6-AFA5-AD78-0A3D-C175CA07B0A2}"/>
              </a:ext>
            </a:extLst>
          </p:cNvPr>
          <p:cNvSpPr txBox="1"/>
          <p:nvPr/>
        </p:nvSpPr>
        <p:spPr>
          <a:xfrm>
            <a:off x="8708428" y="6492872"/>
            <a:ext cx="1197572" cy="369332"/>
          </a:xfrm>
          <a:prstGeom prst="rect">
            <a:avLst/>
          </a:prstGeom>
          <a:noFill/>
        </p:spPr>
        <p:txBody>
          <a:bodyPr wrap="none" rtlCol="0">
            <a:spAutoFit/>
          </a:bodyPr>
          <a:lstStyle/>
          <a:p>
            <a:r>
              <a:rPr lang="en-US" dirty="0">
                <a:solidFill>
                  <a:schemeClr val="bg1">
                    <a:lumMod val="50000"/>
                  </a:schemeClr>
                </a:solidFill>
              </a:rPr>
              <a:t>Source: [1]</a:t>
            </a:r>
          </a:p>
        </p:txBody>
      </p:sp>
    </p:spTree>
    <p:extLst>
      <p:ext uri="{BB962C8B-B14F-4D97-AF65-F5344CB8AC3E}">
        <p14:creationId xmlns:p14="http://schemas.microsoft.com/office/powerpoint/2010/main" val="245877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8B0707-4D46-B778-7E17-2398BF8CE610}"/>
              </a:ext>
            </a:extLst>
          </p:cNvPr>
          <p:cNvSpPr>
            <a:spLocks noGrp="1"/>
          </p:cNvSpPr>
          <p:nvPr>
            <p:ph type="title"/>
          </p:nvPr>
        </p:nvSpPr>
        <p:spPr>
          <a:xfrm>
            <a:off x="681038" y="365128"/>
            <a:ext cx="8543925" cy="686006"/>
          </a:xfrm>
        </p:spPr>
        <p:txBody>
          <a:bodyPr>
            <a:normAutofit fontScale="90000"/>
          </a:bodyPr>
          <a:lstStyle/>
          <a:p>
            <a:r>
              <a:rPr lang="en-US" b="1" dirty="0">
                <a:latin typeface="+mn-lt"/>
              </a:rPr>
              <a:t>Population increase/decrease: theory</a:t>
            </a:r>
          </a:p>
        </p:txBody>
      </p:sp>
      <p:sp>
        <p:nvSpPr>
          <p:cNvPr id="6" name="TextBox 5">
            <a:extLst>
              <a:ext uri="{FF2B5EF4-FFF2-40B4-BE49-F238E27FC236}">
                <a16:creationId xmlns:a16="http://schemas.microsoft.com/office/drawing/2014/main" id="{CD553421-F0D9-8730-D0A7-AF09EDB41C5D}"/>
              </a:ext>
            </a:extLst>
          </p:cNvPr>
          <p:cNvSpPr txBox="1"/>
          <p:nvPr/>
        </p:nvSpPr>
        <p:spPr>
          <a:xfrm>
            <a:off x="245454" y="1051134"/>
            <a:ext cx="8994144" cy="5016758"/>
          </a:xfrm>
          <a:prstGeom prst="rect">
            <a:avLst/>
          </a:prstGeom>
          <a:noFill/>
        </p:spPr>
        <p:txBody>
          <a:bodyPr wrap="square">
            <a:spAutoFit/>
          </a:bodyPr>
          <a:lstStyle/>
          <a:p>
            <a:pPr lvl="1"/>
            <a:r>
              <a:rPr lang="en-US" sz="2000" b="1" dirty="0">
                <a:solidFill>
                  <a:schemeClr val="accent6"/>
                </a:solidFill>
              </a:rPr>
              <a:t>Arithmetic</a:t>
            </a:r>
            <a:r>
              <a:rPr lang="en-US" sz="2000" b="1" dirty="0"/>
              <a:t> growth </a:t>
            </a:r>
            <a:r>
              <a:rPr lang="en-US" sz="2000" dirty="0"/>
              <a:t>(or linear) means, that between P</a:t>
            </a:r>
            <a:r>
              <a:rPr lang="en-US" sz="2000" baseline="-25000" dirty="0"/>
              <a:t>t</a:t>
            </a:r>
            <a:r>
              <a:rPr lang="en-US" sz="2000" dirty="0"/>
              <a:t> and P</a:t>
            </a:r>
            <a:r>
              <a:rPr lang="en-US" sz="2000" baseline="-25000" dirty="0"/>
              <a:t>t+1</a:t>
            </a:r>
            <a:r>
              <a:rPr lang="en-US" sz="2000" dirty="0"/>
              <a:t> there is the over time </a:t>
            </a:r>
            <a:r>
              <a:rPr lang="en-US" sz="2000" b="1" dirty="0"/>
              <a:t>constant difference</a:t>
            </a:r>
            <a:r>
              <a:rPr lang="en-US" sz="2000" dirty="0"/>
              <a:t>. Thus, in </a:t>
            </a:r>
            <a:r>
              <a:rPr lang="en-US" sz="2000" i="1" dirty="0"/>
              <a:t>n</a:t>
            </a:r>
            <a:r>
              <a:rPr lang="en-US" sz="2000" dirty="0"/>
              <a:t> years, the difference will be n-times its basic value.</a:t>
            </a:r>
          </a:p>
          <a:p>
            <a:pPr lvl="1"/>
            <a:r>
              <a:rPr lang="en-US" sz="2000" b="1" dirty="0">
                <a:solidFill>
                  <a:schemeClr val="accent6"/>
                </a:solidFill>
              </a:rPr>
              <a:t>Geometric</a:t>
            </a:r>
            <a:r>
              <a:rPr lang="en-US" sz="2000" b="1" dirty="0"/>
              <a:t> population increase/decrease </a:t>
            </a:r>
            <a:r>
              <a:rPr lang="en-US" sz="2000" dirty="0"/>
              <a:t>means, that each </a:t>
            </a:r>
            <a:r>
              <a:rPr lang="en-US" sz="2000" dirty="0" err="1"/>
              <a:t>P</a:t>
            </a:r>
            <a:r>
              <a:rPr lang="en-US" sz="2000" baseline="-25000" dirty="0" err="1"/>
              <a:t>t+n</a:t>
            </a:r>
            <a:r>
              <a:rPr lang="en-US" sz="2000" dirty="0"/>
              <a:t> is some </a:t>
            </a:r>
            <a:r>
              <a:rPr lang="en-US" sz="2000" b="1" dirty="0"/>
              <a:t>multiple</a:t>
            </a:r>
            <a:r>
              <a:rPr lang="en-US" sz="2000" dirty="0"/>
              <a:t> of previous population (P</a:t>
            </a:r>
            <a:r>
              <a:rPr lang="en-US" sz="2000" baseline="-25000" dirty="0"/>
              <a:t>t</a:t>
            </a:r>
            <a:r>
              <a:rPr lang="en-US" sz="2000" dirty="0"/>
              <a:t>). This multiple remains </a:t>
            </a:r>
            <a:r>
              <a:rPr lang="en-US" sz="2000" b="1" dirty="0"/>
              <a:t>constant</a:t>
            </a:r>
            <a:r>
              <a:rPr lang="en-US" sz="2000" dirty="0"/>
              <a:t> over time.</a:t>
            </a:r>
          </a:p>
          <a:p>
            <a:pPr lvl="1"/>
            <a:r>
              <a:rPr lang="en-US" sz="2000" b="1" dirty="0">
                <a:solidFill>
                  <a:schemeClr val="accent6"/>
                </a:solidFill>
              </a:rPr>
              <a:t>Exponential</a:t>
            </a:r>
            <a:r>
              <a:rPr lang="en-US" sz="2000" b="1" dirty="0"/>
              <a:t> population increase/decrease</a:t>
            </a:r>
            <a:r>
              <a:rPr lang="en-US" sz="2000" dirty="0"/>
              <a:t> the amount of increase from a single generation keeps increasing.</a:t>
            </a:r>
          </a:p>
          <a:p>
            <a:pPr lvl="1"/>
            <a:endParaRPr lang="en-US" sz="2000" b="1" dirty="0"/>
          </a:p>
          <a:p>
            <a:pPr lvl="1"/>
            <a:endParaRPr lang="en-US" sz="2000" b="1" dirty="0"/>
          </a:p>
          <a:p>
            <a:pPr lvl="1"/>
            <a:endParaRPr lang="en-US" sz="2000" b="1" dirty="0"/>
          </a:p>
          <a:p>
            <a:pPr lvl="1"/>
            <a:endParaRPr lang="en-US" sz="2000" b="1" dirty="0"/>
          </a:p>
          <a:p>
            <a:pPr lvl="1"/>
            <a:endParaRPr lang="en-US" sz="2000" b="1" dirty="0"/>
          </a:p>
          <a:p>
            <a:pPr lvl="1"/>
            <a:endParaRPr lang="en-US" sz="2000" b="1" dirty="0"/>
          </a:p>
          <a:p>
            <a:pPr lvl="1"/>
            <a:r>
              <a:rPr lang="en-US" sz="2000" b="1" dirty="0">
                <a:solidFill>
                  <a:schemeClr val="accent6"/>
                </a:solidFill>
              </a:rPr>
              <a:t>Logistic</a:t>
            </a:r>
            <a:r>
              <a:rPr lang="en-US" sz="2000" b="1" dirty="0"/>
              <a:t> population increase/decrease </a:t>
            </a:r>
            <a:r>
              <a:rPr lang="en-US" sz="2000" dirty="0"/>
              <a:t>is characterized by growth rate, which changes over time. If a population follows logistic model, its size converges to some target size and does not grow unlimitedly.</a:t>
            </a:r>
          </a:p>
        </p:txBody>
      </p:sp>
      <p:grpSp>
        <p:nvGrpSpPr>
          <p:cNvPr id="50" name="Group 49">
            <a:extLst>
              <a:ext uri="{FF2B5EF4-FFF2-40B4-BE49-F238E27FC236}">
                <a16:creationId xmlns:a16="http://schemas.microsoft.com/office/drawing/2014/main" id="{B93A0A69-601E-84D1-775A-251CC40748E1}"/>
              </a:ext>
            </a:extLst>
          </p:cNvPr>
          <p:cNvGrpSpPr/>
          <p:nvPr/>
        </p:nvGrpSpPr>
        <p:grpSpPr>
          <a:xfrm>
            <a:off x="3957779" y="3065930"/>
            <a:ext cx="1990442" cy="1850702"/>
            <a:chOff x="3509460" y="1334784"/>
            <a:chExt cx="1990442" cy="1850702"/>
          </a:xfrm>
        </p:grpSpPr>
        <p:sp>
          <p:nvSpPr>
            <p:cNvPr id="7" name="Rectangle 6">
              <a:extLst>
                <a:ext uri="{FF2B5EF4-FFF2-40B4-BE49-F238E27FC236}">
                  <a16:creationId xmlns:a16="http://schemas.microsoft.com/office/drawing/2014/main" id="{20094CC7-BA84-AE44-C5DA-23CB45B8DEF1}"/>
                </a:ext>
              </a:extLst>
            </p:cNvPr>
            <p:cNvSpPr/>
            <p:nvPr/>
          </p:nvSpPr>
          <p:spPr>
            <a:xfrm>
              <a:off x="4300492" y="1334784"/>
              <a:ext cx="328474" cy="328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C00000"/>
                  </a:solidFill>
                </a:rPr>
                <a:t>1</a:t>
              </a:r>
              <a:endParaRPr lang="en-US" dirty="0">
                <a:solidFill>
                  <a:srgbClr val="C00000"/>
                </a:solidFill>
              </a:endParaRPr>
            </a:p>
          </p:txBody>
        </p:sp>
        <p:cxnSp>
          <p:nvCxnSpPr>
            <p:cNvPr id="9" name="Straight Connector 8">
              <a:extLst>
                <a:ext uri="{FF2B5EF4-FFF2-40B4-BE49-F238E27FC236}">
                  <a16:creationId xmlns:a16="http://schemas.microsoft.com/office/drawing/2014/main" id="{DE3A07A5-6A2D-32BC-E9E7-904DC9937496}"/>
                </a:ext>
              </a:extLst>
            </p:cNvPr>
            <p:cNvCxnSpPr/>
            <p:nvPr/>
          </p:nvCxnSpPr>
          <p:spPr>
            <a:xfrm flipH="1">
              <a:off x="4256104" y="1648994"/>
              <a:ext cx="159798" cy="230819"/>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E78CB34-05A9-2F06-2E79-2125684EF7DB}"/>
                </a:ext>
              </a:extLst>
            </p:cNvPr>
            <p:cNvSpPr/>
            <p:nvPr/>
          </p:nvSpPr>
          <p:spPr>
            <a:xfrm>
              <a:off x="4025285" y="1879813"/>
              <a:ext cx="328474" cy="328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C00000"/>
                  </a:solidFill>
                </a:rPr>
                <a:t>1</a:t>
              </a:r>
              <a:endParaRPr lang="en-US" dirty="0">
                <a:solidFill>
                  <a:srgbClr val="C00000"/>
                </a:solidFill>
              </a:endParaRPr>
            </a:p>
          </p:txBody>
        </p:sp>
        <p:sp>
          <p:nvSpPr>
            <p:cNvPr id="11" name="Rectangle 10">
              <a:extLst>
                <a:ext uri="{FF2B5EF4-FFF2-40B4-BE49-F238E27FC236}">
                  <a16:creationId xmlns:a16="http://schemas.microsoft.com/office/drawing/2014/main" id="{95C70CED-D321-0A88-DED0-485B1F409C8D}"/>
                </a:ext>
              </a:extLst>
            </p:cNvPr>
            <p:cNvSpPr/>
            <p:nvPr/>
          </p:nvSpPr>
          <p:spPr>
            <a:xfrm>
              <a:off x="4624526" y="1879813"/>
              <a:ext cx="328474" cy="328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C00000"/>
                  </a:solidFill>
                </a:rPr>
                <a:t>1</a:t>
              </a:r>
              <a:endParaRPr lang="en-US" dirty="0">
                <a:solidFill>
                  <a:srgbClr val="C00000"/>
                </a:solidFill>
              </a:endParaRPr>
            </a:p>
          </p:txBody>
        </p:sp>
        <p:cxnSp>
          <p:nvCxnSpPr>
            <p:cNvPr id="12" name="Straight Connector 11">
              <a:extLst>
                <a:ext uri="{FF2B5EF4-FFF2-40B4-BE49-F238E27FC236}">
                  <a16:creationId xmlns:a16="http://schemas.microsoft.com/office/drawing/2014/main" id="{46A38C3A-5B4B-CAF9-718E-90ED6F2AD506}"/>
                </a:ext>
              </a:extLst>
            </p:cNvPr>
            <p:cNvCxnSpPr>
              <a:cxnSpLocks/>
            </p:cNvCxnSpPr>
            <p:nvPr/>
          </p:nvCxnSpPr>
          <p:spPr>
            <a:xfrm flipH="1" flipV="1">
              <a:off x="4531311" y="1663258"/>
              <a:ext cx="142043" cy="230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31C204-562A-AE62-E4CE-B6ED45D654BF}"/>
                </a:ext>
              </a:extLst>
            </p:cNvPr>
            <p:cNvCxnSpPr>
              <a:cxnSpLocks/>
              <a:stCxn id="11" idx="2"/>
            </p:cNvCxnSpPr>
            <p:nvPr/>
          </p:nvCxnSpPr>
          <p:spPr>
            <a:xfrm flipH="1">
              <a:off x="4737718" y="2208287"/>
              <a:ext cx="51045" cy="169188"/>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2E05D17-1647-6158-9EA9-DEE16D2CB13A}"/>
                </a:ext>
              </a:extLst>
            </p:cNvPr>
            <p:cNvSpPr/>
            <p:nvPr/>
          </p:nvSpPr>
          <p:spPr>
            <a:xfrm>
              <a:off x="4574590" y="2377475"/>
              <a:ext cx="328474" cy="328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C00000"/>
                  </a:solidFill>
                </a:rPr>
                <a:t>1</a:t>
              </a:r>
              <a:endParaRPr lang="en-US" dirty="0">
                <a:solidFill>
                  <a:srgbClr val="C00000"/>
                </a:solidFill>
              </a:endParaRPr>
            </a:p>
          </p:txBody>
        </p:sp>
        <p:sp>
          <p:nvSpPr>
            <p:cNvPr id="17" name="Rectangle 16">
              <a:extLst>
                <a:ext uri="{FF2B5EF4-FFF2-40B4-BE49-F238E27FC236}">
                  <a16:creationId xmlns:a16="http://schemas.microsoft.com/office/drawing/2014/main" id="{0361D6B7-51E0-E1E9-B628-7615C65F81C8}"/>
                </a:ext>
              </a:extLst>
            </p:cNvPr>
            <p:cNvSpPr/>
            <p:nvPr/>
          </p:nvSpPr>
          <p:spPr>
            <a:xfrm>
              <a:off x="4997389" y="2377475"/>
              <a:ext cx="328474" cy="328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C00000"/>
                  </a:solidFill>
                </a:rPr>
                <a:t>1</a:t>
              </a:r>
              <a:endParaRPr lang="en-US" dirty="0">
                <a:solidFill>
                  <a:srgbClr val="C00000"/>
                </a:solidFill>
              </a:endParaRPr>
            </a:p>
          </p:txBody>
        </p:sp>
        <p:cxnSp>
          <p:nvCxnSpPr>
            <p:cNvPr id="18" name="Straight Connector 17">
              <a:extLst>
                <a:ext uri="{FF2B5EF4-FFF2-40B4-BE49-F238E27FC236}">
                  <a16:creationId xmlns:a16="http://schemas.microsoft.com/office/drawing/2014/main" id="{D23114E9-66D6-C913-1350-511E4DB8B4FB}"/>
                </a:ext>
              </a:extLst>
            </p:cNvPr>
            <p:cNvCxnSpPr>
              <a:cxnSpLocks/>
              <a:endCxn id="11" idx="2"/>
            </p:cNvCxnSpPr>
            <p:nvPr/>
          </p:nvCxnSpPr>
          <p:spPr>
            <a:xfrm flipH="1" flipV="1">
              <a:off x="4788763" y="2208287"/>
              <a:ext cx="292225" cy="216555"/>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6A3E2C5-EA27-A53F-2079-29C1684DBA83}"/>
                </a:ext>
              </a:extLst>
            </p:cNvPr>
            <p:cNvSpPr/>
            <p:nvPr/>
          </p:nvSpPr>
          <p:spPr>
            <a:xfrm>
              <a:off x="3722336" y="2377475"/>
              <a:ext cx="328474" cy="328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C00000"/>
                  </a:solidFill>
                </a:rPr>
                <a:t>1</a:t>
              </a:r>
              <a:endParaRPr lang="en-US" dirty="0">
                <a:solidFill>
                  <a:srgbClr val="C00000"/>
                </a:solidFill>
              </a:endParaRPr>
            </a:p>
          </p:txBody>
        </p:sp>
        <p:sp>
          <p:nvSpPr>
            <p:cNvPr id="22" name="Rectangle 21">
              <a:extLst>
                <a:ext uri="{FF2B5EF4-FFF2-40B4-BE49-F238E27FC236}">
                  <a16:creationId xmlns:a16="http://schemas.microsoft.com/office/drawing/2014/main" id="{E12F74B2-27B6-0705-4A93-7B3C7F6B2C0D}"/>
                </a:ext>
              </a:extLst>
            </p:cNvPr>
            <p:cNvSpPr/>
            <p:nvPr/>
          </p:nvSpPr>
          <p:spPr>
            <a:xfrm>
              <a:off x="4069122" y="2362771"/>
              <a:ext cx="328474" cy="328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C00000"/>
                  </a:solidFill>
                </a:rPr>
                <a:t>1</a:t>
              </a:r>
              <a:endParaRPr lang="en-US" dirty="0">
                <a:solidFill>
                  <a:srgbClr val="C00000"/>
                </a:solidFill>
              </a:endParaRPr>
            </a:p>
          </p:txBody>
        </p:sp>
        <p:grpSp>
          <p:nvGrpSpPr>
            <p:cNvPr id="29" name="Group 28">
              <a:extLst>
                <a:ext uri="{FF2B5EF4-FFF2-40B4-BE49-F238E27FC236}">
                  <a16:creationId xmlns:a16="http://schemas.microsoft.com/office/drawing/2014/main" id="{1D34388D-1442-B3B9-88FC-5D0117D58A57}"/>
                </a:ext>
              </a:extLst>
            </p:cNvPr>
            <p:cNvGrpSpPr/>
            <p:nvPr/>
          </p:nvGrpSpPr>
          <p:grpSpPr>
            <a:xfrm rot="10800000" flipV="1">
              <a:off x="3861048" y="2208286"/>
              <a:ext cx="343270" cy="216555"/>
              <a:chOff x="3423824" y="2547857"/>
              <a:chExt cx="343270" cy="216555"/>
            </a:xfrm>
          </p:grpSpPr>
          <p:cxnSp>
            <p:nvCxnSpPr>
              <p:cNvPr id="27" name="Straight Connector 26">
                <a:extLst>
                  <a:ext uri="{FF2B5EF4-FFF2-40B4-BE49-F238E27FC236}">
                    <a16:creationId xmlns:a16="http://schemas.microsoft.com/office/drawing/2014/main" id="{78359999-4689-0FE5-932F-C68F5853C7E6}"/>
                  </a:ext>
                </a:extLst>
              </p:cNvPr>
              <p:cNvCxnSpPr>
                <a:cxnSpLocks/>
              </p:cNvCxnSpPr>
              <p:nvPr/>
            </p:nvCxnSpPr>
            <p:spPr>
              <a:xfrm flipH="1">
                <a:off x="3423824" y="2547857"/>
                <a:ext cx="51045" cy="169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B021A8E-DB3B-90B3-76EA-31838E564383}"/>
                  </a:ext>
                </a:extLst>
              </p:cNvPr>
              <p:cNvCxnSpPr>
                <a:cxnSpLocks/>
              </p:cNvCxnSpPr>
              <p:nvPr/>
            </p:nvCxnSpPr>
            <p:spPr>
              <a:xfrm flipH="1" flipV="1">
                <a:off x="3474869" y="2547857"/>
                <a:ext cx="292225" cy="21655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9491B52A-80BA-6AF2-5B03-9F9431AEC7B2}"/>
                </a:ext>
              </a:extLst>
            </p:cNvPr>
            <p:cNvCxnSpPr>
              <a:cxnSpLocks/>
            </p:cNvCxnSpPr>
            <p:nvPr/>
          </p:nvCxnSpPr>
          <p:spPr>
            <a:xfrm flipH="1">
              <a:off x="4176762" y="2664970"/>
              <a:ext cx="51045" cy="169188"/>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DEAEF0D-5A8C-39E7-18E5-0D79DC77119B}"/>
                </a:ext>
              </a:extLst>
            </p:cNvPr>
            <p:cNvSpPr/>
            <p:nvPr/>
          </p:nvSpPr>
          <p:spPr>
            <a:xfrm>
              <a:off x="4013634" y="2834158"/>
              <a:ext cx="328474" cy="328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C00000"/>
                  </a:solidFill>
                </a:rPr>
                <a:t>1</a:t>
              </a:r>
              <a:endParaRPr lang="en-US" dirty="0">
                <a:solidFill>
                  <a:srgbClr val="C00000"/>
                </a:solidFill>
              </a:endParaRPr>
            </a:p>
          </p:txBody>
        </p:sp>
        <p:sp>
          <p:nvSpPr>
            <p:cNvPr id="32" name="Rectangle 31">
              <a:extLst>
                <a:ext uri="{FF2B5EF4-FFF2-40B4-BE49-F238E27FC236}">
                  <a16:creationId xmlns:a16="http://schemas.microsoft.com/office/drawing/2014/main" id="{FF975FF7-F9DB-AAA3-6A58-6A7A1A048E8C}"/>
                </a:ext>
              </a:extLst>
            </p:cNvPr>
            <p:cNvSpPr/>
            <p:nvPr/>
          </p:nvSpPr>
          <p:spPr>
            <a:xfrm>
              <a:off x="4244822" y="2832955"/>
              <a:ext cx="328474" cy="328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C00000"/>
                  </a:solidFill>
                </a:rPr>
                <a:t>1</a:t>
              </a:r>
              <a:endParaRPr lang="en-US" dirty="0">
                <a:solidFill>
                  <a:srgbClr val="C00000"/>
                </a:solidFill>
              </a:endParaRPr>
            </a:p>
          </p:txBody>
        </p:sp>
        <p:cxnSp>
          <p:nvCxnSpPr>
            <p:cNvPr id="33" name="Straight Connector 32">
              <a:extLst>
                <a:ext uri="{FF2B5EF4-FFF2-40B4-BE49-F238E27FC236}">
                  <a16:creationId xmlns:a16="http://schemas.microsoft.com/office/drawing/2014/main" id="{41CE1628-A915-CC1B-E10A-3DA6018E783F}"/>
                </a:ext>
              </a:extLst>
            </p:cNvPr>
            <p:cNvCxnSpPr>
              <a:cxnSpLocks/>
            </p:cNvCxnSpPr>
            <p:nvPr/>
          </p:nvCxnSpPr>
          <p:spPr>
            <a:xfrm flipH="1" flipV="1">
              <a:off x="4227807" y="2664970"/>
              <a:ext cx="153508" cy="166055"/>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F9CBFD07-5E48-6DCD-6AC8-D3489F689772}"/>
                </a:ext>
              </a:extLst>
            </p:cNvPr>
            <p:cNvSpPr/>
            <p:nvPr/>
          </p:nvSpPr>
          <p:spPr>
            <a:xfrm>
              <a:off x="3509460" y="2838377"/>
              <a:ext cx="328474" cy="328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C00000"/>
                  </a:solidFill>
                </a:rPr>
                <a:t>1</a:t>
              </a:r>
              <a:endParaRPr lang="en-US" dirty="0">
                <a:solidFill>
                  <a:srgbClr val="C00000"/>
                </a:solidFill>
              </a:endParaRPr>
            </a:p>
          </p:txBody>
        </p:sp>
        <p:sp>
          <p:nvSpPr>
            <p:cNvPr id="35" name="Rectangle 34">
              <a:extLst>
                <a:ext uri="{FF2B5EF4-FFF2-40B4-BE49-F238E27FC236}">
                  <a16:creationId xmlns:a16="http://schemas.microsoft.com/office/drawing/2014/main" id="{11EFC4E8-90AC-98CF-CE08-57AEDD9A0237}"/>
                </a:ext>
              </a:extLst>
            </p:cNvPr>
            <p:cNvSpPr/>
            <p:nvPr/>
          </p:nvSpPr>
          <p:spPr>
            <a:xfrm>
              <a:off x="3740648" y="2831025"/>
              <a:ext cx="328474" cy="328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C00000"/>
                  </a:solidFill>
                </a:rPr>
                <a:t>1</a:t>
              </a:r>
              <a:endParaRPr lang="en-US" dirty="0">
                <a:solidFill>
                  <a:srgbClr val="C00000"/>
                </a:solidFill>
              </a:endParaRPr>
            </a:p>
          </p:txBody>
        </p:sp>
        <p:grpSp>
          <p:nvGrpSpPr>
            <p:cNvPr id="36" name="Group 35">
              <a:extLst>
                <a:ext uri="{FF2B5EF4-FFF2-40B4-BE49-F238E27FC236}">
                  <a16:creationId xmlns:a16="http://schemas.microsoft.com/office/drawing/2014/main" id="{483FDCEC-E7A8-5448-C9B7-7538358547B3}"/>
                </a:ext>
              </a:extLst>
            </p:cNvPr>
            <p:cNvGrpSpPr/>
            <p:nvPr/>
          </p:nvGrpSpPr>
          <p:grpSpPr>
            <a:xfrm rot="10800000" flipV="1">
              <a:off x="3698846" y="2676540"/>
              <a:ext cx="176998" cy="169189"/>
              <a:chOff x="3423824" y="2547857"/>
              <a:chExt cx="176998" cy="169189"/>
            </a:xfrm>
          </p:grpSpPr>
          <p:cxnSp>
            <p:nvCxnSpPr>
              <p:cNvPr id="37" name="Straight Connector 36">
                <a:extLst>
                  <a:ext uri="{FF2B5EF4-FFF2-40B4-BE49-F238E27FC236}">
                    <a16:creationId xmlns:a16="http://schemas.microsoft.com/office/drawing/2014/main" id="{D93E421B-77B5-1D09-49B0-0F65303C7EF1}"/>
                  </a:ext>
                </a:extLst>
              </p:cNvPr>
              <p:cNvCxnSpPr>
                <a:cxnSpLocks/>
              </p:cNvCxnSpPr>
              <p:nvPr/>
            </p:nvCxnSpPr>
            <p:spPr>
              <a:xfrm flipH="1">
                <a:off x="3423824" y="2547857"/>
                <a:ext cx="51045" cy="169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B518E4B-9621-8A83-521E-DE4FA8924251}"/>
                  </a:ext>
                </a:extLst>
              </p:cNvPr>
              <p:cNvCxnSpPr>
                <a:cxnSpLocks/>
              </p:cNvCxnSpPr>
              <p:nvPr/>
            </p:nvCxnSpPr>
            <p:spPr>
              <a:xfrm rot="10800000">
                <a:off x="3474870" y="2547858"/>
                <a:ext cx="125952" cy="1691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1" name="Straight Connector 40">
              <a:extLst>
                <a:ext uri="{FF2B5EF4-FFF2-40B4-BE49-F238E27FC236}">
                  <a16:creationId xmlns:a16="http://schemas.microsoft.com/office/drawing/2014/main" id="{71E7195F-F232-6729-E0FC-7E88A754ADD3}"/>
                </a:ext>
              </a:extLst>
            </p:cNvPr>
            <p:cNvCxnSpPr>
              <a:cxnSpLocks/>
            </p:cNvCxnSpPr>
            <p:nvPr/>
          </p:nvCxnSpPr>
          <p:spPr>
            <a:xfrm flipH="1">
              <a:off x="5103368" y="2683605"/>
              <a:ext cx="51045" cy="169188"/>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3D49B7D0-6815-D748-97A6-ACFCF7CEE43D}"/>
                </a:ext>
              </a:extLst>
            </p:cNvPr>
            <p:cNvSpPr/>
            <p:nvPr/>
          </p:nvSpPr>
          <p:spPr>
            <a:xfrm>
              <a:off x="4940240" y="2852793"/>
              <a:ext cx="328474" cy="328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C00000"/>
                  </a:solidFill>
                </a:rPr>
                <a:t>1</a:t>
              </a:r>
              <a:endParaRPr lang="en-US" dirty="0">
                <a:solidFill>
                  <a:srgbClr val="C00000"/>
                </a:solidFill>
              </a:endParaRPr>
            </a:p>
          </p:txBody>
        </p:sp>
        <p:sp>
          <p:nvSpPr>
            <p:cNvPr id="43" name="Rectangle 42">
              <a:extLst>
                <a:ext uri="{FF2B5EF4-FFF2-40B4-BE49-F238E27FC236}">
                  <a16:creationId xmlns:a16="http://schemas.microsoft.com/office/drawing/2014/main" id="{16A9B069-C39A-A439-699A-C9B6D22501CA}"/>
                </a:ext>
              </a:extLst>
            </p:cNvPr>
            <p:cNvSpPr/>
            <p:nvPr/>
          </p:nvSpPr>
          <p:spPr>
            <a:xfrm>
              <a:off x="5171428" y="2851590"/>
              <a:ext cx="328474" cy="328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C00000"/>
                  </a:solidFill>
                </a:rPr>
                <a:t>1</a:t>
              </a:r>
              <a:endParaRPr lang="en-US" dirty="0">
                <a:solidFill>
                  <a:srgbClr val="C00000"/>
                </a:solidFill>
              </a:endParaRPr>
            </a:p>
          </p:txBody>
        </p:sp>
        <p:cxnSp>
          <p:nvCxnSpPr>
            <p:cNvPr id="44" name="Straight Connector 43">
              <a:extLst>
                <a:ext uri="{FF2B5EF4-FFF2-40B4-BE49-F238E27FC236}">
                  <a16:creationId xmlns:a16="http://schemas.microsoft.com/office/drawing/2014/main" id="{F9DCFCF2-4991-0358-C01D-937E1E29847F}"/>
                </a:ext>
              </a:extLst>
            </p:cNvPr>
            <p:cNvCxnSpPr>
              <a:cxnSpLocks/>
            </p:cNvCxnSpPr>
            <p:nvPr/>
          </p:nvCxnSpPr>
          <p:spPr>
            <a:xfrm flipH="1" flipV="1">
              <a:off x="5154413" y="2683605"/>
              <a:ext cx="153508" cy="166055"/>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83B894CE-B3B5-735D-118E-8E76A7C70DF1}"/>
                </a:ext>
              </a:extLst>
            </p:cNvPr>
            <p:cNvSpPr/>
            <p:nvPr/>
          </p:nvSpPr>
          <p:spPr>
            <a:xfrm>
              <a:off x="4436066" y="2857012"/>
              <a:ext cx="328474" cy="328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C00000"/>
                  </a:solidFill>
                </a:rPr>
                <a:t>1</a:t>
              </a:r>
              <a:endParaRPr lang="en-US" dirty="0">
                <a:solidFill>
                  <a:srgbClr val="C00000"/>
                </a:solidFill>
              </a:endParaRPr>
            </a:p>
          </p:txBody>
        </p:sp>
        <p:sp>
          <p:nvSpPr>
            <p:cNvPr id="46" name="Rectangle 45">
              <a:extLst>
                <a:ext uri="{FF2B5EF4-FFF2-40B4-BE49-F238E27FC236}">
                  <a16:creationId xmlns:a16="http://schemas.microsoft.com/office/drawing/2014/main" id="{4B0E165A-77D6-D4CC-D828-40ABB070113A}"/>
                </a:ext>
              </a:extLst>
            </p:cNvPr>
            <p:cNvSpPr/>
            <p:nvPr/>
          </p:nvSpPr>
          <p:spPr>
            <a:xfrm>
              <a:off x="4667254" y="2849660"/>
              <a:ext cx="328474" cy="328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C00000"/>
                  </a:solidFill>
                </a:rPr>
                <a:t>1</a:t>
              </a:r>
              <a:endParaRPr lang="en-US" dirty="0">
                <a:solidFill>
                  <a:srgbClr val="C00000"/>
                </a:solidFill>
              </a:endParaRPr>
            </a:p>
          </p:txBody>
        </p:sp>
        <p:grpSp>
          <p:nvGrpSpPr>
            <p:cNvPr id="47" name="Group 46">
              <a:extLst>
                <a:ext uri="{FF2B5EF4-FFF2-40B4-BE49-F238E27FC236}">
                  <a16:creationId xmlns:a16="http://schemas.microsoft.com/office/drawing/2014/main" id="{76A1FDAC-18FE-1591-4DE9-CB9028AB7E01}"/>
                </a:ext>
              </a:extLst>
            </p:cNvPr>
            <p:cNvGrpSpPr/>
            <p:nvPr/>
          </p:nvGrpSpPr>
          <p:grpSpPr>
            <a:xfrm rot="10800000" flipV="1">
              <a:off x="4625452" y="2695175"/>
              <a:ext cx="176998" cy="169189"/>
              <a:chOff x="3423824" y="2547857"/>
              <a:chExt cx="176998" cy="169189"/>
            </a:xfrm>
          </p:grpSpPr>
          <p:cxnSp>
            <p:nvCxnSpPr>
              <p:cNvPr id="48" name="Straight Connector 47">
                <a:extLst>
                  <a:ext uri="{FF2B5EF4-FFF2-40B4-BE49-F238E27FC236}">
                    <a16:creationId xmlns:a16="http://schemas.microsoft.com/office/drawing/2014/main" id="{664AFEE1-5AE1-91F5-DCAC-889032C15FBA}"/>
                  </a:ext>
                </a:extLst>
              </p:cNvPr>
              <p:cNvCxnSpPr>
                <a:cxnSpLocks/>
              </p:cNvCxnSpPr>
              <p:nvPr/>
            </p:nvCxnSpPr>
            <p:spPr>
              <a:xfrm flipH="1">
                <a:off x="3423824" y="2547857"/>
                <a:ext cx="51045" cy="169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ABD752C-5D57-F981-5D06-3B0F8D076AE1}"/>
                  </a:ext>
                </a:extLst>
              </p:cNvPr>
              <p:cNvCxnSpPr>
                <a:cxnSpLocks/>
              </p:cNvCxnSpPr>
              <p:nvPr/>
            </p:nvCxnSpPr>
            <p:spPr>
              <a:xfrm rot="10800000">
                <a:off x="3474870" y="2547858"/>
                <a:ext cx="125952" cy="169188"/>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126369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5CC6-C0E6-4815-A1EE-D84D5CFB482A}"/>
              </a:ext>
            </a:extLst>
          </p:cNvPr>
          <p:cNvSpPr>
            <a:spLocks noGrp="1"/>
          </p:cNvSpPr>
          <p:nvPr>
            <p:ph type="title"/>
          </p:nvPr>
        </p:nvSpPr>
        <p:spPr>
          <a:xfrm>
            <a:off x="681038" y="365128"/>
            <a:ext cx="8543925" cy="686006"/>
          </a:xfrm>
        </p:spPr>
        <p:txBody>
          <a:bodyPr>
            <a:normAutofit fontScale="90000"/>
          </a:bodyPr>
          <a:lstStyle/>
          <a:p>
            <a:r>
              <a:rPr lang="en-US" b="1" dirty="0">
                <a:latin typeface="+mn-lt"/>
              </a:rPr>
              <a:t>Population increase/decrease: theory</a:t>
            </a:r>
          </a:p>
        </p:txBody>
      </p:sp>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85BADE12-62EE-4367-8483-32368FA811F7}"/>
                  </a:ext>
                </a:extLst>
              </p:cNvPr>
              <p:cNvGraphicFramePr>
                <a:graphicFrameLocks noGrp="1"/>
              </p:cNvGraphicFramePr>
              <p:nvPr>
                <p:extLst>
                  <p:ext uri="{D42A27DB-BD31-4B8C-83A1-F6EECF244321}">
                    <p14:modId xmlns:p14="http://schemas.microsoft.com/office/powerpoint/2010/main" val="377259611"/>
                  </p:ext>
                </p:extLst>
              </p:nvPr>
            </p:nvGraphicFramePr>
            <p:xfrm>
              <a:off x="302005" y="1227666"/>
              <a:ext cx="9353723" cy="3890710"/>
            </p:xfrm>
            <a:graphic>
              <a:graphicData uri="http://schemas.openxmlformats.org/drawingml/2006/table">
                <a:tbl>
                  <a:tblPr firstRow="1" bandRow="1">
                    <a:tableStyleId>{93296810-A885-4BE3-A3E7-6D5BEEA58F35}</a:tableStyleId>
                  </a:tblPr>
                  <a:tblGrid>
                    <a:gridCol w="1505295">
                      <a:extLst>
                        <a:ext uri="{9D8B030D-6E8A-4147-A177-3AD203B41FA5}">
                          <a16:colId xmlns:a16="http://schemas.microsoft.com/office/drawing/2014/main" val="1192894009"/>
                        </a:ext>
                      </a:extLst>
                    </a:gridCol>
                    <a:gridCol w="2670384">
                      <a:extLst>
                        <a:ext uri="{9D8B030D-6E8A-4147-A177-3AD203B41FA5}">
                          <a16:colId xmlns:a16="http://schemas.microsoft.com/office/drawing/2014/main" val="4001248972"/>
                        </a:ext>
                      </a:extLst>
                    </a:gridCol>
                    <a:gridCol w="2970671">
                      <a:extLst>
                        <a:ext uri="{9D8B030D-6E8A-4147-A177-3AD203B41FA5}">
                          <a16:colId xmlns:a16="http://schemas.microsoft.com/office/drawing/2014/main" val="253666904"/>
                        </a:ext>
                      </a:extLst>
                    </a:gridCol>
                    <a:gridCol w="2207373">
                      <a:extLst>
                        <a:ext uri="{9D8B030D-6E8A-4147-A177-3AD203B41FA5}">
                          <a16:colId xmlns:a16="http://schemas.microsoft.com/office/drawing/2014/main" val="700983855"/>
                        </a:ext>
                      </a:extLst>
                    </a:gridCol>
                  </a:tblGrid>
                  <a:tr h="370840">
                    <a:tc>
                      <a:txBody>
                        <a:bodyPr/>
                        <a:lstStyle/>
                        <a:p>
                          <a:endParaRPr lang="en-US" dirty="0"/>
                        </a:p>
                      </a:txBody>
                      <a:tcPr/>
                    </a:tc>
                    <a:tc>
                      <a:txBody>
                        <a:bodyPr/>
                        <a:lstStyle/>
                        <a:p>
                          <a:pPr algn="ctr"/>
                          <a:r>
                            <a:rPr lang="en-US" dirty="0"/>
                            <a:t>Rate of population increase</a:t>
                          </a:r>
                        </a:p>
                      </a:txBody>
                      <a:tcPr/>
                    </a:tc>
                    <a:tc>
                      <a:txBody>
                        <a:bodyPr/>
                        <a:lstStyle/>
                        <a:p>
                          <a:pPr algn="ctr"/>
                          <a:r>
                            <a:rPr lang="en-US" dirty="0"/>
                            <a:t>Projected population size</a:t>
                          </a:r>
                        </a:p>
                      </a:txBody>
                      <a:tcPr/>
                    </a:tc>
                    <a:tc>
                      <a:txBody>
                        <a:bodyPr/>
                        <a:lstStyle/>
                        <a:p>
                          <a:pPr algn="ctr"/>
                          <a:r>
                            <a:rPr lang="en-US" dirty="0"/>
                            <a:t>Doubling time of the population</a:t>
                          </a:r>
                        </a:p>
                      </a:txBody>
                      <a:tcPr/>
                    </a:tc>
                    <a:extLst>
                      <a:ext uri="{0D108BD9-81ED-4DB2-BD59-A6C34878D82A}">
                        <a16:rowId xmlns:a16="http://schemas.microsoft.com/office/drawing/2014/main" val="2979216878"/>
                      </a:ext>
                    </a:extLst>
                  </a:tr>
                  <a:tr h="370840">
                    <a:tc>
                      <a:txBody>
                        <a:bodyPr/>
                        <a:lstStyle/>
                        <a:p>
                          <a:r>
                            <a:rPr lang="en-US" dirty="0"/>
                            <a:t>Arithmetic growth</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smtClean="0"/>
                                  <m:t>𝑟</m:t>
                                </m:r>
                                <m:r>
                                  <a:rPr lang="cs-CZ" b="0" smtClean="0"/>
                                  <m:t>=</m:t>
                                </m:r>
                                <m:f>
                                  <m:fPr>
                                    <m:ctrlPr>
                                      <a:rPr lang="cs-CZ" b="0" smtClean="0"/>
                                    </m:ctrlPr>
                                  </m:fPr>
                                  <m:num>
                                    <m:sSub>
                                      <m:sSubPr>
                                        <m:ctrlPr>
                                          <a:rPr lang="cs-CZ" b="0" smtClean="0"/>
                                        </m:ctrlPr>
                                      </m:sSubPr>
                                      <m:e>
                                        <m:r>
                                          <a:rPr lang="cs-CZ" b="0" smtClean="0"/>
                                          <m:t>𝑃</m:t>
                                        </m:r>
                                      </m:e>
                                      <m:sub>
                                        <m:r>
                                          <a:rPr lang="cs-CZ" b="0" smtClean="0"/>
                                          <m:t>𝑡</m:t>
                                        </m:r>
                                        <m:r>
                                          <a:rPr lang="cs-CZ" b="0" smtClean="0"/>
                                          <m:t>+</m:t>
                                        </m:r>
                                        <m:r>
                                          <a:rPr lang="cs-CZ" b="0" smtClean="0"/>
                                          <m:t>𝑛</m:t>
                                        </m:r>
                                      </m:sub>
                                    </m:sSub>
                                    <m:r>
                                      <a:rPr lang="cs-CZ" b="0" smtClean="0"/>
                                      <m:t>−</m:t>
                                    </m:r>
                                    <m:sSub>
                                      <m:sSubPr>
                                        <m:ctrlPr>
                                          <a:rPr lang="cs-CZ" b="0" smtClean="0"/>
                                        </m:ctrlPr>
                                      </m:sSubPr>
                                      <m:e>
                                        <m:r>
                                          <a:rPr lang="cs-CZ" b="0" smtClean="0"/>
                                          <m:t>𝑃</m:t>
                                        </m:r>
                                      </m:e>
                                      <m:sub>
                                        <m:r>
                                          <a:rPr lang="cs-CZ" b="0" smtClean="0"/>
                                          <m:t>𝑡</m:t>
                                        </m:r>
                                      </m:sub>
                                    </m:sSub>
                                  </m:num>
                                  <m:den>
                                    <m:r>
                                      <a:rPr lang="cs-CZ" b="0" smtClean="0"/>
                                      <m:t>𝑛</m:t>
                                    </m:r>
                                    <m:r>
                                      <a:rPr lang="cs-CZ" b="0" smtClean="0"/>
                                      <m:t>×(</m:t>
                                    </m:r>
                                    <m:f>
                                      <m:fPr>
                                        <m:ctrlPr>
                                          <a:rPr lang="cs-CZ" b="0" smtClean="0"/>
                                        </m:ctrlPr>
                                      </m:fPr>
                                      <m:num>
                                        <m:sSub>
                                          <m:sSubPr>
                                            <m:ctrlPr>
                                              <a:rPr lang="cs-CZ" b="0" smtClean="0"/>
                                            </m:ctrlPr>
                                          </m:sSubPr>
                                          <m:e>
                                            <m:r>
                                              <a:rPr lang="cs-CZ" b="0" smtClean="0"/>
                                              <m:t>𝑃</m:t>
                                            </m:r>
                                          </m:e>
                                          <m:sub>
                                            <m:r>
                                              <a:rPr lang="cs-CZ" b="0" smtClean="0"/>
                                              <m:t>𝑡</m:t>
                                            </m:r>
                                          </m:sub>
                                        </m:sSub>
                                        <m:r>
                                          <a:rPr lang="cs-CZ" b="0" smtClean="0"/>
                                          <m:t>+</m:t>
                                        </m:r>
                                        <m:sSub>
                                          <m:sSubPr>
                                            <m:ctrlPr>
                                              <a:rPr lang="cs-CZ" b="0" smtClean="0"/>
                                            </m:ctrlPr>
                                          </m:sSubPr>
                                          <m:e>
                                            <m:r>
                                              <a:rPr lang="cs-CZ" b="0" smtClean="0"/>
                                              <m:t>𝑃</m:t>
                                            </m:r>
                                          </m:e>
                                          <m:sub>
                                            <m:r>
                                              <a:rPr lang="cs-CZ" b="0" smtClean="0"/>
                                              <m:t>𝑡</m:t>
                                            </m:r>
                                            <m:r>
                                              <a:rPr lang="cs-CZ" b="0" smtClean="0"/>
                                              <m:t>+</m:t>
                                            </m:r>
                                            <m:r>
                                              <a:rPr lang="cs-CZ" b="0" smtClean="0"/>
                                              <m:t>𝑛</m:t>
                                            </m:r>
                                          </m:sub>
                                        </m:sSub>
                                      </m:num>
                                      <m:den>
                                        <m:r>
                                          <a:rPr lang="cs-CZ" b="0" smtClean="0"/>
                                          <m:t>2</m:t>
                                        </m:r>
                                      </m:den>
                                    </m:f>
                                    <m:r>
                                      <a:rPr lang="cs-CZ" b="0" smtClean="0"/>
                                      <m:t>)</m:t>
                                    </m:r>
                                  </m:den>
                                </m:f>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mtClean="0"/>
                                    </m:ctrlPr>
                                  </m:sSubPr>
                                  <m:e>
                                    <m:r>
                                      <a:rPr lang="cs-CZ" b="0" smtClean="0"/>
                                      <m:t>𝑃</m:t>
                                    </m:r>
                                  </m:e>
                                  <m:sub>
                                    <m:r>
                                      <a:rPr lang="cs-CZ" b="0" smtClean="0"/>
                                      <m:t>𝑡</m:t>
                                    </m:r>
                                    <m:r>
                                      <a:rPr lang="cs-CZ" b="0" smtClean="0"/>
                                      <m:t>+</m:t>
                                    </m:r>
                                    <m:r>
                                      <a:rPr lang="cs-CZ" b="0" smtClean="0"/>
                                      <m:t>𝑛</m:t>
                                    </m:r>
                                  </m:sub>
                                </m:sSub>
                                <m:r>
                                  <a:rPr lang="cs-CZ" b="0" smtClean="0"/>
                                  <m:t>=</m:t>
                                </m:r>
                                <m:sSub>
                                  <m:sSubPr>
                                    <m:ctrlPr>
                                      <a:rPr lang="cs-CZ" b="0" smtClean="0"/>
                                    </m:ctrlPr>
                                  </m:sSubPr>
                                  <m:e>
                                    <m:r>
                                      <a:rPr lang="cs-CZ" b="0" smtClean="0"/>
                                      <m:t>𝑃</m:t>
                                    </m:r>
                                  </m:e>
                                  <m:sub>
                                    <m:r>
                                      <a:rPr lang="en-US" b="0" smtClean="0"/>
                                      <m:t>𝑡</m:t>
                                    </m:r>
                                  </m:sub>
                                </m:sSub>
                                <m:r>
                                  <a:rPr lang="cs-CZ" b="0" smtClean="0"/>
                                  <m:t>+</m:t>
                                </m:r>
                                <m:r>
                                  <a:rPr lang="cs-CZ" b="0" smtClean="0"/>
                                  <m:t>𝑛</m:t>
                                </m:r>
                                <m:r>
                                  <a:rPr lang="cs-CZ" b="0" smtClean="0"/>
                                  <m:t>(</m:t>
                                </m:r>
                                <m:sSub>
                                  <m:sSubPr>
                                    <m:ctrlPr>
                                      <a:rPr lang="cs-CZ" b="0" smtClean="0"/>
                                    </m:ctrlPr>
                                  </m:sSubPr>
                                  <m:e>
                                    <m:r>
                                      <a:rPr lang="cs-CZ" b="0" smtClean="0"/>
                                      <m:t>𝑃</m:t>
                                    </m:r>
                                  </m:e>
                                  <m:sub>
                                    <m:r>
                                      <a:rPr lang="cs-CZ" b="0" smtClean="0"/>
                                      <m:t>𝑡</m:t>
                                    </m:r>
                                    <m:r>
                                      <a:rPr lang="cs-CZ" b="0" smtClean="0"/>
                                      <m:t>+1</m:t>
                                    </m:r>
                                  </m:sub>
                                </m:sSub>
                                <m:r>
                                  <a:rPr lang="cs-CZ" b="0" smtClean="0"/>
                                  <m:t>−</m:t>
                                </m:r>
                                <m:sSub>
                                  <m:sSubPr>
                                    <m:ctrlPr>
                                      <a:rPr lang="cs-CZ" b="0" smtClean="0"/>
                                    </m:ctrlPr>
                                  </m:sSubPr>
                                  <m:e>
                                    <m:r>
                                      <a:rPr lang="cs-CZ" b="0" smtClean="0"/>
                                      <m:t>𝑃</m:t>
                                    </m:r>
                                  </m:e>
                                  <m:sub>
                                    <m:r>
                                      <a:rPr lang="cs-CZ" b="0" smtClean="0"/>
                                      <m:t>𝑡</m:t>
                                    </m:r>
                                  </m:sub>
                                </m:sSub>
                                <m:r>
                                  <a:rPr lang="cs-CZ" b="0" smtClean="0"/>
                                  <m:t>)</m:t>
                                </m:r>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cs-CZ" b="0" smtClean="0"/>
                                  <m:t>𝑡</m:t>
                                </m:r>
                                <m:r>
                                  <a:rPr lang="cs-CZ" b="0" smtClean="0"/>
                                  <m:t>=</m:t>
                                </m:r>
                                <m:f>
                                  <m:fPr>
                                    <m:ctrlPr>
                                      <a:rPr lang="cs-CZ" b="0" smtClean="0"/>
                                    </m:ctrlPr>
                                  </m:fPr>
                                  <m:num>
                                    <m:sSub>
                                      <m:sSubPr>
                                        <m:ctrlPr>
                                          <a:rPr lang="cs-CZ" b="0" smtClean="0"/>
                                        </m:ctrlPr>
                                      </m:sSubPr>
                                      <m:e>
                                        <m:r>
                                          <a:rPr lang="cs-CZ" b="0" smtClean="0"/>
                                          <m:t>𝑃</m:t>
                                        </m:r>
                                      </m:e>
                                      <m:sub>
                                        <m:r>
                                          <a:rPr lang="cs-CZ" b="0" smtClean="0"/>
                                          <m:t>𝑡</m:t>
                                        </m:r>
                                      </m:sub>
                                    </m:sSub>
                                  </m:num>
                                  <m:den>
                                    <m:d>
                                      <m:dPr>
                                        <m:ctrlPr>
                                          <a:rPr lang="cs-CZ" b="0" smtClean="0"/>
                                        </m:ctrlPr>
                                      </m:dPr>
                                      <m:e>
                                        <m:f>
                                          <m:fPr>
                                            <m:ctrlPr>
                                              <a:rPr lang="cs-CZ" b="0" smtClean="0"/>
                                            </m:ctrlPr>
                                          </m:fPr>
                                          <m:num>
                                            <m:sSub>
                                              <m:sSubPr>
                                                <m:ctrlPr>
                                                  <a:rPr lang="cs-CZ" b="0" smtClean="0"/>
                                                </m:ctrlPr>
                                              </m:sSubPr>
                                              <m:e>
                                                <m:r>
                                                  <a:rPr lang="cs-CZ" b="0" smtClean="0"/>
                                                  <m:t>𝑃</m:t>
                                                </m:r>
                                              </m:e>
                                              <m:sub>
                                                <m:r>
                                                  <a:rPr lang="cs-CZ" b="0" smtClean="0"/>
                                                  <m:t>𝑡</m:t>
                                                </m:r>
                                                <m:r>
                                                  <a:rPr lang="cs-CZ" b="0" smtClean="0"/>
                                                  <m:t>+</m:t>
                                                </m:r>
                                                <m:r>
                                                  <a:rPr lang="cs-CZ" b="0" smtClean="0"/>
                                                  <m:t>𝑛</m:t>
                                                </m:r>
                                              </m:sub>
                                            </m:sSub>
                                            <m:r>
                                              <a:rPr lang="cs-CZ" b="0" smtClean="0"/>
                                              <m:t>−</m:t>
                                            </m:r>
                                            <m:sSub>
                                              <m:sSubPr>
                                                <m:ctrlPr>
                                                  <a:rPr lang="cs-CZ" b="0" smtClean="0"/>
                                                </m:ctrlPr>
                                              </m:sSubPr>
                                              <m:e>
                                                <m:r>
                                                  <a:rPr lang="cs-CZ" b="0" smtClean="0"/>
                                                  <m:t>𝑃</m:t>
                                                </m:r>
                                              </m:e>
                                              <m:sub>
                                                <m:r>
                                                  <a:rPr lang="cs-CZ" b="0" smtClean="0"/>
                                                  <m:t>𝑡</m:t>
                                                </m:r>
                                              </m:sub>
                                            </m:sSub>
                                          </m:num>
                                          <m:den>
                                            <m:r>
                                              <a:rPr lang="cs-CZ" b="0" smtClean="0"/>
                                              <m:t>𝑛</m:t>
                                            </m:r>
                                          </m:den>
                                        </m:f>
                                      </m:e>
                                    </m:d>
                                  </m:den>
                                </m:f>
                              </m:oMath>
                            </m:oMathPara>
                          </a14:m>
                          <a:endParaRPr lang="en-US" dirty="0"/>
                        </a:p>
                      </a:txBody>
                      <a:tcPr/>
                    </a:tc>
                    <a:extLst>
                      <a:ext uri="{0D108BD9-81ED-4DB2-BD59-A6C34878D82A}">
                        <a16:rowId xmlns:a16="http://schemas.microsoft.com/office/drawing/2014/main" val="972437194"/>
                      </a:ext>
                    </a:extLst>
                  </a:tr>
                  <a:tr h="370840">
                    <a:tc>
                      <a:txBody>
                        <a:bodyPr/>
                        <a:lstStyle/>
                        <a:p>
                          <a:r>
                            <a:rPr lang="en-US" dirty="0"/>
                            <a:t>Geometric growth</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smtClean="0"/>
                                  <m:t>𝑟</m:t>
                                </m:r>
                                <m:r>
                                  <a:rPr lang="cs-CZ" b="0" smtClean="0"/>
                                  <m:t>=</m:t>
                                </m:r>
                                <m:rad>
                                  <m:radPr>
                                    <m:ctrlPr>
                                      <a:rPr lang="cs-CZ" b="0" smtClean="0"/>
                                    </m:ctrlPr>
                                  </m:radPr>
                                  <m:deg>
                                    <m:r>
                                      <m:rPr>
                                        <m:brk m:alnAt="7"/>
                                      </m:rPr>
                                      <a:rPr lang="cs-CZ" b="0" smtClean="0"/>
                                      <m:t>𝑛</m:t>
                                    </m:r>
                                  </m:deg>
                                  <m:e>
                                    <m:f>
                                      <m:fPr>
                                        <m:ctrlPr>
                                          <a:rPr lang="cs-CZ" b="0" smtClean="0"/>
                                        </m:ctrlPr>
                                      </m:fPr>
                                      <m:num>
                                        <m:sSub>
                                          <m:sSubPr>
                                            <m:ctrlPr>
                                              <a:rPr lang="cs-CZ" b="0" smtClean="0"/>
                                            </m:ctrlPr>
                                          </m:sSubPr>
                                          <m:e>
                                            <m:r>
                                              <a:rPr lang="cs-CZ" b="0" smtClean="0"/>
                                              <m:t>𝑃</m:t>
                                            </m:r>
                                          </m:e>
                                          <m:sub>
                                            <m:r>
                                              <a:rPr lang="cs-CZ" b="0" smtClean="0"/>
                                              <m:t>𝑡</m:t>
                                            </m:r>
                                            <m:r>
                                              <a:rPr lang="cs-CZ" b="0" smtClean="0"/>
                                              <m:t>+</m:t>
                                            </m:r>
                                            <m:r>
                                              <a:rPr lang="cs-CZ" b="0" smtClean="0"/>
                                              <m:t>𝑛</m:t>
                                            </m:r>
                                          </m:sub>
                                        </m:sSub>
                                      </m:num>
                                      <m:den>
                                        <m:sSub>
                                          <m:sSubPr>
                                            <m:ctrlPr>
                                              <a:rPr lang="cs-CZ" b="0" smtClean="0"/>
                                            </m:ctrlPr>
                                          </m:sSubPr>
                                          <m:e>
                                            <m:r>
                                              <a:rPr lang="cs-CZ" b="0" smtClean="0"/>
                                              <m:t>𝑃</m:t>
                                            </m:r>
                                          </m:e>
                                          <m:sub>
                                            <m:r>
                                              <a:rPr lang="cs-CZ" b="0" smtClean="0"/>
                                              <m:t>𝑡</m:t>
                                            </m:r>
                                          </m:sub>
                                        </m:sSub>
                                      </m:den>
                                    </m:f>
                                  </m:e>
                                </m:rad>
                                <m:r>
                                  <a:rPr lang="cs-CZ" b="0" smtClean="0"/>
                                  <m:t>−1</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mtClean="0"/>
                                    </m:ctrlPr>
                                  </m:sSubPr>
                                  <m:e>
                                    <m:r>
                                      <a:rPr lang="cs-CZ" b="0" smtClean="0"/>
                                      <m:t>𝑃</m:t>
                                    </m:r>
                                  </m:e>
                                  <m:sub>
                                    <m:r>
                                      <a:rPr lang="cs-CZ" b="0" smtClean="0"/>
                                      <m:t>𝑡</m:t>
                                    </m:r>
                                    <m:r>
                                      <a:rPr lang="cs-CZ" b="0" smtClean="0"/>
                                      <m:t>+</m:t>
                                    </m:r>
                                    <m:r>
                                      <a:rPr lang="cs-CZ" b="0" smtClean="0"/>
                                      <m:t>𝑛</m:t>
                                    </m:r>
                                  </m:sub>
                                </m:sSub>
                                <m:r>
                                  <a:rPr lang="cs-CZ" b="0" smtClean="0"/>
                                  <m:t>=</m:t>
                                </m:r>
                                <m:sSub>
                                  <m:sSubPr>
                                    <m:ctrlPr>
                                      <a:rPr lang="cs-CZ" b="0" smtClean="0"/>
                                    </m:ctrlPr>
                                  </m:sSubPr>
                                  <m:e>
                                    <m:r>
                                      <a:rPr lang="cs-CZ" b="0" smtClean="0"/>
                                      <m:t>𝑃</m:t>
                                    </m:r>
                                  </m:e>
                                  <m:sub>
                                    <m:r>
                                      <a:rPr lang="en-US" b="0" smtClean="0"/>
                                      <m:t>𝑡</m:t>
                                    </m:r>
                                  </m:sub>
                                </m:sSub>
                                <m:sSup>
                                  <m:sSupPr>
                                    <m:ctrlPr>
                                      <a:rPr lang="cs-CZ" b="0" smtClean="0"/>
                                    </m:ctrlPr>
                                  </m:sSupPr>
                                  <m:e>
                                    <m:r>
                                      <a:rPr lang="cs-CZ" b="0" smtClean="0"/>
                                      <m:t>(1+</m:t>
                                    </m:r>
                                    <m:r>
                                      <a:rPr lang="en-US" b="0" smtClean="0"/>
                                      <m:t>𝑟</m:t>
                                    </m:r>
                                    <m:r>
                                      <a:rPr lang="cs-CZ" b="0" smtClean="0"/>
                                      <m:t>)</m:t>
                                    </m:r>
                                  </m:e>
                                  <m:sup>
                                    <m:r>
                                      <a:rPr lang="cs-CZ" b="0" smtClean="0"/>
                                      <m:t>𝑛</m:t>
                                    </m:r>
                                  </m:sup>
                                </m:sSup>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cs-CZ" b="0" smtClean="0"/>
                                  <m:t>𝑡</m:t>
                                </m:r>
                                <m:r>
                                  <a:rPr lang="cs-CZ" b="0" smtClean="0"/>
                                  <m:t>=</m:t>
                                </m:r>
                                <m:f>
                                  <m:fPr>
                                    <m:ctrlPr>
                                      <a:rPr lang="cs-CZ" b="0" smtClean="0"/>
                                    </m:ctrlPr>
                                  </m:fPr>
                                  <m:num>
                                    <m:r>
                                      <a:rPr lang="cs-CZ" b="0" smtClean="0"/>
                                      <m:t>𝑙𝑛</m:t>
                                    </m:r>
                                    <m:r>
                                      <m:rPr>
                                        <m:lit/>
                                      </m:rPr>
                                      <a:rPr lang="cs-CZ" b="0" smtClean="0"/>
                                      <m:t>(</m:t>
                                    </m:r>
                                    <m:r>
                                      <a:rPr lang="cs-CZ" b="0" smtClean="0"/>
                                      <m:t>2)</m:t>
                                    </m:r>
                                  </m:num>
                                  <m:den>
                                    <m:r>
                                      <m:rPr>
                                        <m:sty m:val="p"/>
                                      </m:rPr>
                                      <a:rPr lang="cs-CZ" b="0" smtClean="0"/>
                                      <m:t>ln</m:t>
                                    </m:r>
                                    <m:r>
                                      <a:rPr lang="cs-CZ" b="0" smtClean="0"/>
                                      <m:t>(1+</m:t>
                                    </m:r>
                                    <m:r>
                                      <a:rPr lang="en-US" b="0" smtClean="0"/>
                                      <m:t>𝑟</m:t>
                                    </m:r>
                                    <m:r>
                                      <a:rPr lang="cs-CZ" b="0" smtClean="0"/>
                                      <m:t>)</m:t>
                                    </m:r>
                                  </m:den>
                                </m:f>
                              </m:oMath>
                            </m:oMathPara>
                          </a14:m>
                          <a:endParaRPr lang="en-US" dirty="0"/>
                        </a:p>
                      </a:txBody>
                      <a:tcPr anchor="ctr"/>
                    </a:tc>
                    <a:extLst>
                      <a:ext uri="{0D108BD9-81ED-4DB2-BD59-A6C34878D82A}">
                        <a16:rowId xmlns:a16="http://schemas.microsoft.com/office/drawing/2014/main" val="1740346276"/>
                      </a:ext>
                    </a:extLst>
                  </a:tr>
                  <a:tr h="370840">
                    <a:tc>
                      <a:txBody>
                        <a:bodyPr/>
                        <a:lstStyle/>
                        <a:p>
                          <a:r>
                            <a:rPr lang="en-US" dirty="0"/>
                            <a:t>Exponential growth</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smtClean="0"/>
                                  <m:t>𝑟</m:t>
                                </m:r>
                                <m:r>
                                  <a:rPr lang="cs-CZ" b="0" smtClean="0"/>
                                  <m:t>=</m:t>
                                </m:r>
                                <m:f>
                                  <m:fPr>
                                    <m:ctrlPr>
                                      <a:rPr lang="cs-CZ" b="0" smtClean="0"/>
                                    </m:ctrlPr>
                                  </m:fPr>
                                  <m:num>
                                    <m:r>
                                      <m:rPr>
                                        <m:sty m:val="p"/>
                                      </m:rPr>
                                      <a:rPr lang="cs-CZ" b="0" smtClean="0"/>
                                      <m:t>ln</m:t>
                                    </m:r>
                                    <m:r>
                                      <a:rPr lang="cs-CZ" b="0" smtClean="0"/>
                                      <m:t>⁡(</m:t>
                                    </m:r>
                                    <m:f>
                                      <m:fPr>
                                        <m:ctrlPr>
                                          <a:rPr lang="cs-CZ" b="0" smtClean="0"/>
                                        </m:ctrlPr>
                                      </m:fPr>
                                      <m:num>
                                        <m:sSub>
                                          <m:sSubPr>
                                            <m:ctrlPr>
                                              <a:rPr lang="cs-CZ" b="0" smtClean="0"/>
                                            </m:ctrlPr>
                                          </m:sSubPr>
                                          <m:e>
                                            <m:r>
                                              <a:rPr lang="cs-CZ" b="0" smtClean="0"/>
                                              <m:t>𝑃</m:t>
                                            </m:r>
                                          </m:e>
                                          <m:sub>
                                            <m:r>
                                              <a:rPr lang="cs-CZ" b="0" smtClean="0"/>
                                              <m:t>𝑡</m:t>
                                            </m:r>
                                            <m:r>
                                              <a:rPr lang="cs-CZ" b="0" smtClean="0"/>
                                              <m:t>+</m:t>
                                            </m:r>
                                            <m:r>
                                              <a:rPr lang="cs-CZ" b="0" smtClean="0"/>
                                              <m:t>𝑛</m:t>
                                            </m:r>
                                          </m:sub>
                                        </m:sSub>
                                      </m:num>
                                      <m:den>
                                        <m:sSub>
                                          <m:sSubPr>
                                            <m:ctrlPr>
                                              <a:rPr lang="cs-CZ" b="0" smtClean="0"/>
                                            </m:ctrlPr>
                                          </m:sSubPr>
                                          <m:e>
                                            <m:r>
                                              <a:rPr lang="cs-CZ" b="0" smtClean="0"/>
                                              <m:t>𝑃</m:t>
                                            </m:r>
                                          </m:e>
                                          <m:sub>
                                            <m:r>
                                              <a:rPr lang="cs-CZ" b="0" smtClean="0"/>
                                              <m:t>𝑡</m:t>
                                            </m:r>
                                          </m:sub>
                                        </m:sSub>
                                      </m:den>
                                    </m:f>
                                    <m:r>
                                      <a:rPr lang="cs-CZ" b="0" smtClean="0"/>
                                      <m:t>)</m:t>
                                    </m:r>
                                  </m:num>
                                  <m:den>
                                    <m:r>
                                      <a:rPr lang="cs-CZ" b="0" smtClean="0"/>
                                      <m:t>𝑛</m:t>
                                    </m:r>
                                  </m:den>
                                </m:f>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mtClean="0"/>
                                    </m:ctrlPr>
                                  </m:sSubPr>
                                  <m:e>
                                    <m:r>
                                      <a:rPr lang="cs-CZ" b="0" smtClean="0"/>
                                      <m:t>𝑃</m:t>
                                    </m:r>
                                  </m:e>
                                  <m:sub>
                                    <m:r>
                                      <a:rPr lang="cs-CZ" b="0" smtClean="0"/>
                                      <m:t>𝑡</m:t>
                                    </m:r>
                                    <m:r>
                                      <a:rPr lang="cs-CZ" b="0" smtClean="0"/>
                                      <m:t>+</m:t>
                                    </m:r>
                                    <m:r>
                                      <a:rPr lang="cs-CZ" b="0" smtClean="0"/>
                                      <m:t>𝑛</m:t>
                                    </m:r>
                                  </m:sub>
                                </m:sSub>
                                <m:r>
                                  <a:rPr lang="cs-CZ" b="0" smtClean="0"/>
                                  <m:t>=</m:t>
                                </m:r>
                                <m:sSub>
                                  <m:sSubPr>
                                    <m:ctrlPr>
                                      <a:rPr lang="cs-CZ" b="0" smtClean="0"/>
                                    </m:ctrlPr>
                                  </m:sSubPr>
                                  <m:e>
                                    <m:r>
                                      <a:rPr lang="cs-CZ" b="0" smtClean="0"/>
                                      <m:t>𝑃</m:t>
                                    </m:r>
                                  </m:e>
                                  <m:sub>
                                    <m:r>
                                      <a:rPr lang="cs-CZ" b="0" smtClean="0"/>
                                      <m:t>𝑡</m:t>
                                    </m:r>
                                  </m:sub>
                                </m:sSub>
                                <m:sSup>
                                  <m:sSupPr>
                                    <m:ctrlPr>
                                      <a:rPr lang="cs-CZ" b="0" smtClean="0"/>
                                    </m:ctrlPr>
                                  </m:sSupPr>
                                  <m:e>
                                    <m:r>
                                      <a:rPr lang="cs-CZ" b="0" smtClean="0"/>
                                      <m:t>𝑒</m:t>
                                    </m:r>
                                  </m:e>
                                  <m:sup>
                                    <m:r>
                                      <a:rPr lang="en-US" b="0" smtClean="0"/>
                                      <m:t>𝑟</m:t>
                                    </m:r>
                                    <m:r>
                                      <a:rPr lang="cs-CZ" b="0" smtClean="0"/>
                                      <m:t>𝑛</m:t>
                                    </m:r>
                                  </m:sup>
                                </m:sSup>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cs-CZ" b="0" smtClean="0"/>
                                  <m:t>𝑡</m:t>
                                </m:r>
                                <m:r>
                                  <a:rPr lang="cs-CZ" b="0" smtClean="0"/>
                                  <m:t>=</m:t>
                                </m:r>
                                <m:f>
                                  <m:fPr>
                                    <m:ctrlPr>
                                      <a:rPr lang="cs-CZ" b="0" smtClean="0"/>
                                    </m:ctrlPr>
                                  </m:fPr>
                                  <m:num>
                                    <m:r>
                                      <m:rPr>
                                        <m:sty m:val="p"/>
                                      </m:rPr>
                                      <a:rPr lang="cs-CZ" b="0" smtClean="0"/>
                                      <m:t>ln</m:t>
                                    </m:r>
                                    <m:r>
                                      <a:rPr lang="cs-CZ" b="0" smtClean="0"/>
                                      <m:t>(2)</m:t>
                                    </m:r>
                                  </m:num>
                                  <m:den>
                                    <m:r>
                                      <a:rPr lang="en-US" b="0" smtClean="0"/>
                                      <m:t>𝑟</m:t>
                                    </m:r>
                                  </m:den>
                                </m:f>
                              </m:oMath>
                            </m:oMathPara>
                          </a14:m>
                          <a:endParaRPr lang="en-US" dirty="0"/>
                        </a:p>
                      </a:txBody>
                      <a:tcPr anchor="ctr"/>
                    </a:tc>
                    <a:extLst>
                      <a:ext uri="{0D108BD9-81ED-4DB2-BD59-A6C34878D82A}">
                        <a16:rowId xmlns:a16="http://schemas.microsoft.com/office/drawing/2014/main" val="1292426618"/>
                      </a:ext>
                    </a:extLst>
                  </a:tr>
                  <a:tr h="370840">
                    <a:tc>
                      <a:txBody>
                        <a:bodyPr/>
                        <a:lstStyle/>
                        <a:p>
                          <a:r>
                            <a:rPr lang="en-US" dirty="0"/>
                            <a:t>Logistic growth*</a:t>
                          </a:r>
                        </a:p>
                      </a:txBody>
                      <a:tcPr anchor="ctr"/>
                    </a:tc>
                    <a:tc gridSpan="3">
                      <a:txBody>
                        <a:bodyPr/>
                        <a:lstStyle/>
                        <a:p>
                          <a:pPr algn="ctr"/>
                          <a:r>
                            <a:rPr lang="cs-CZ" i="1" dirty="0"/>
                            <a:t>Fitting a </a:t>
                          </a:r>
                          <a:r>
                            <a:rPr lang="cs-CZ" i="1" dirty="0" err="1"/>
                            <a:t>logistic</a:t>
                          </a:r>
                          <a:r>
                            <a:rPr lang="cs-CZ" i="1" dirty="0"/>
                            <a:t> model to data. </a:t>
                          </a:r>
                          <a:r>
                            <a:rPr lang="cs-CZ" i="1" dirty="0" err="1"/>
                            <a:t>Logistic</a:t>
                          </a:r>
                          <a:r>
                            <a:rPr lang="cs-CZ" i="1" dirty="0"/>
                            <a:t> model </a:t>
                          </a:r>
                          <a:r>
                            <a:rPr lang="cs-CZ" i="1" dirty="0" err="1"/>
                            <a:t>is</a:t>
                          </a:r>
                          <a:r>
                            <a:rPr lang="cs-CZ" i="1" dirty="0"/>
                            <a:t> </a:t>
                          </a:r>
                          <a:r>
                            <a:rPr lang="cs-CZ" i="1" dirty="0" err="1"/>
                            <a:t>given</a:t>
                          </a:r>
                          <a:r>
                            <a:rPr lang="cs-CZ" i="1" dirty="0"/>
                            <a:t> by</a:t>
                          </a:r>
                          <a:r>
                            <a:rPr lang="cs-CZ" dirty="0"/>
                            <a:t>:</a:t>
                          </a:r>
                          <a14:m>
                            <m:oMath xmlns:m="http://schemas.openxmlformats.org/officeDocument/2006/math">
                              <m:r>
                                <a:rPr lang="cs-CZ" b="0" smtClean="0"/>
                                <m:t>  </m:t>
                              </m:r>
                              <m:r>
                                <a:rPr lang="cs-CZ" b="0" smtClean="0"/>
                                <m:t>𝑃</m:t>
                              </m:r>
                              <m:d>
                                <m:dPr>
                                  <m:ctrlPr>
                                    <a:rPr lang="cs-CZ" b="0" smtClean="0"/>
                                  </m:ctrlPr>
                                </m:dPr>
                                <m:e>
                                  <m:r>
                                    <a:rPr lang="cs-CZ" b="0" smtClean="0"/>
                                    <m:t>𝑡</m:t>
                                  </m:r>
                                </m:e>
                              </m:d>
                              <m:r>
                                <a:rPr lang="cs-CZ" b="0" smtClean="0"/>
                                <m:t>=</m:t>
                              </m:r>
                              <m:f>
                                <m:fPr>
                                  <m:ctrlPr>
                                    <a:rPr lang="cs-CZ" b="0" smtClean="0"/>
                                  </m:ctrlPr>
                                </m:fPr>
                                <m:num>
                                  <m:r>
                                    <a:rPr lang="cs-CZ" b="0" smtClean="0"/>
                                    <m:t>𝑎</m:t>
                                  </m:r>
                                </m:num>
                                <m:den>
                                  <m:r>
                                    <a:rPr lang="cs-CZ" b="0" smtClean="0"/>
                                    <m:t>1+</m:t>
                                  </m:r>
                                  <m:sSup>
                                    <m:sSupPr>
                                      <m:ctrlPr>
                                        <a:rPr lang="cs-CZ" b="0" smtClean="0"/>
                                      </m:ctrlPr>
                                    </m:sSupPr>
                                    <m:e>
                                      <m:r>
                                        <a:rPr lang="cs-CZ" b="0" smtClean="0"/>
                                        <m:t>𝑒</m:t>
                                      </m:r>
                                    </m:e>
                                    <m:sup>
                                      <m:r>
                                        <a:rPr lang="cs-CZ" b="0" smtClean="0"/>
                                        <m:t>𝑏</m:t>
                                      </m:r>
                                      <m:r>
                                        <a:rPr lang="cs-CZ" b="0" smtClean="0"/>
                                        <m:t>−</m:t>
                                      </m:r>
                                      <m:r>
                                        <a:rPr lang="cs-CZ" b="0" smtClean="0"/>
                                        <m:t>𝑟𝑡</m:t>
                                      </m:r>
                                    </m:sup>
                                  </m:sSup>
                                </m:den>
                              </m:f>
                            </m:oMath>
                          </a14:m>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134897815"/>
                      </a:ext>
                    </a:extLst>
                  </a:tr>
                </a:tbl>
              </a:graphicData>
            </a:graphic>
          </p:graphicFrame>
        </mc:Choice>
        <mc:Fallback>
          <p:graphicFrame>
            <p:nvGraphicFramePr>
              <p:cNvPr id="6" name="Table 5">
                <a:extLst>
                  <a:ext uri="{FF2B5EF4-FFF2-40B4-BE49-F238E27FC236}">
                    <a16:creationId xmlns:a16="http://schemas.microsoft.com/office/drawing/2014/main" id="{85BADE12-62EE-4367-8483-32368FA811F7}"/>
                  </a:ext>
                </a:extLst>
              </p:cNvPr>
              <p:cNvGraphicFramePr>
                <a:graphicFrameLocks noGrp="1"/>
              </p:cNvGraphicFramePr>
              <p:nvPr>
                <p:extLst>
                  <p:ext uri="{D42A27DB-BD31-4B8C-83A1-F6EECF244321}">
                    <p14:modId xmlns:p14="http://schemas.microsoft.com/office/powerpoint/2010/main" val="377259611"/>
                  </p:ext>
                </p:extLst>
              </p:nvPr>
            </p:nvGraphicFramePr>
            <p:xfrm>
              <a:off x="302005" y="1227666"/>
              <a:ext cx="9353723" cy="3890710"/>
            </p:xfrm>
            <a:graphic>
              <a:graphicData uri="http://schemas.openxmlformats.org/drawingml/2006/table">
                <a:tbl>
                  <a:tblPr firstRow="1" bandRow="1">
                    <a:tableStyleId>{93296810-A885-4BE3-A3E7-6D5BEEA58F35}</a:tableStyleId>
                  </a:tblPr>
                  <a:tblGrid>
                    <a:gridCol w="1505295">
                      <a:extLst>
                        <a:ext uri="{9D8B030D-6E8A-4147-A177-3AD203B41FA5}">
                          <a16:colId xmlns:a16="http://schemas.microsoft.com/office/drawing/2014/main" val="1192894009"/>
                        </a:ext>
                      </a:extLst>
                    </a:gridCol>
                    <a:gridCol w="2670384">
                      <a:extLst>
                        <a:ext uri="{9D8B030D-6E8A-4147-A177-3AD203B41FA5}">
                          <a16:colId xmlns:a16="http://schemas.microsoft.com/office/drawing/2014/main" val="4001248972"/>
                        </a:ext>
                      </a:extLst>
                    </a:gridCol>
                    <a:gridCol w="2970671">
                      <a:extLst>
                        <a:ext uri="{9D8B030D-6E8A-4147-A177-3AD203B41FA5}">
                          <a16:colId xmlns:a16="http://schemas.microsoft.com/office/drawing/2014/main" val="253666904"/>
                        </a:ext>
                      </a:extLst>
                    </a:gridCol>
                    <a:gridCol w="2207373">
                      <a:extLst>
                        <a:ext uri="{9D8B030D-6E8A-4147-A177-3AD203B41FA5}">
                          <a16:colId xmlns:a16="http://schemas.microsoft.com/office/drawing/2014/main" val="700983855"/>
                        </a:ext>
                      </a:extLst>
                    </a:gridCol>
                  </a:tblGrid>
                  <a:tr h="640080">
                    <a:tc>
                      <a:txBody>
                        <a:bodyPr/>
                        <a:lstStyle/>
                        <a:p>
                          <a:endParaRPr lang="en-US" dirty="0"/>
                        </a:p>
                      </a:txBody>
                      <a:tcPr/>
                    </a:tc>
                    <a:tc>
                      <a:txBody>
                        <a:bodyPr/>
                        <a:lstStyle/>
                        <a:p>
                          <a:pPr algn="ctr"/>
                          <a:r>
                            <a:rPr lang="en-US" dirty="0"/>
                            <a:t>Rate of population increase</a:t>
                          </a:r>
                        </a:p>
                      </a:txBody>
                      <a:tcPr/>
                    </a:tc>
                    <a:tc>
                      <a:txBody>
                        <a:bodyPr/>
                        <a:lstStyle/>
                        <a:p>
                          <a:pPr algn="ctr"/>
                          <a:r>
                            <a:rPr lang="en-US" dirty="0"/>
                            <a:t>Projected population size</a:t>
                          </a:r>
                        </a:p>
                      </a:txBody>
                      <a:tcPr/>
                    </a:tc>
                    <a:tc>
                      <a:txBody>
                        <a:bodyPr/>
                        <a:lstStyle/>
                        <a:p>
                          <a:pPr algn="ctr"/>
                          <a:r>
                            <a:rPr lang="en-US" dirty="0"/>
                            <a:t>Doubling time of the population</a:t>
                          </a:r>
                        </a:p>
                      </a:txBody>
                      <a:tcPr/>
                    </a:tc>
                    <a:extLst>
                      <a:ext uri="{0D108BD9-81ED-4DB2-BD59-A6C34878D82A}">
                        <a16:rowId xmlns:a16="http://schemas.microsoft.com/office/drawing/2014/main" val="2979216878"/>
                      </a:ext>
                    </a:extLst>
                  </a:tr>
                  <a:tr h="873189">
                    <a:tc>
                      <a:txBody>
                        <a:bodyPr/>
                        <a:lstStyle/>
                        <a:p>
                          <a:r>
                            <a:rPr lang="en-US" dirty="0"/>
                            <a:t>Arithmetic growth</a:t>
                          </a:r>
                        </a:p>
                      </a:txBody>
                      <a:tcPr anchor="ctr"/>
                    </a:tc>
                    <a:tc>
                      <a:txBody>
                        <a:bodyPr/>
                        <a:lstStyle/>
                        <a:p>
                          <a:endParaRPr lang="en-US"/>
                        </a:p>
                      </a:txBody>
                      <a:tcPr>
                        <a:blipFill>
                          <a:blip r:embed="rId2"/>
                          <a:stretch>
                            <a:fillRect l="-56621" t="-76389" r="-195205" b="-281944"/>
                          </a:stretch>
                        </a:blipFill>
                      </a:tcPr>
                    </a:tc>
                    <a:tc>
                      <a:txBody>
                        <a:bodyPr/>
                        <a:lstStyle/>
                        <a:p>
                          <a:endParaRPr lang="en-US"/>
                        </a:p>
                      </a:txBody>
                      <a:tcPr anchor="ctr">
                        <a:blipFill>
                          <a:blip r:embed="rId2"/>
                          <a:stretch>
                            <a:fillRect l="-140574" t="-76389" r="-75205" b="-281944"/>
                          </a:stretch>
                        </a:blipFill>
                      </a:tcPr>
                    </a:tc>
                    <a:tc>
                      <a:txBody>
                        <a:bodyPr/>
                        <a:lstStyle/>
                        <a:p>
                          <a:endParaRPr lang="en-US"/>
                        </a:p>
                      </a:txBody>
                      <a:tcPr>
                        <a:blipFill>
                          <a:blip r:embed="rId2"/>
                          <a:stretch>
                            <a:fillRect l="-324309" t="-76389" r="-1381" b="-281944"/>
                          </a:stretch>
                        </a:blipFill>
                      </a:tcPr>
                    </a:tc>
                    <a:extLst>
                      <a:ext uri="{0D108BD9-81ED-4DB2-BD59-A6C34878D82A}">
                        <a16:rowId xmlns:a16="http://schemas.microsoft.com/office/drawing/2014/main" val="972437194"/>
                      </a:ext>
                    </a:extLst>
                  </a:tr>
                  <a:tr h="901891">
                    <a:tc>
                      <a:txBody>
                        <a:bodyPr/>
                        <a:lstStyle/>
                        <a:p>
                          <a:r>
                            <a:rPr lang="en-US" dirty="0"/>
                            <a:t>Geometric growth</a:t>
                          </a:r>
                        </a:p>
                      </a:txBody>
                      <a:tcPr anchor="ctr"/>
                    </a:tc>
                    <a:tc>
                      <a:txBody>
                        <a:bodyPr/>
                        <a:lstStyle/>
                        <a:p>
                          <a:endParaRPr lang="en-US"/>
                        </a:p>
                      </a:txBody>
                      <a:tcPr>
                        <a:blipFill>
                          <a:blip r:embed="rId2"/>
                          <a:stretch>
                            <a:fillRect l="-56621" t="-171622" r="-195205" b="-174324"/>
                          </a:stretch>
                        </a:blipFill>
                      </a:tcPr>
                    </a:tc>
                    <a:tc>
                      <a:txBody>
                        <a:bodyPr/>
                        <a:lstStyle/>
                        <a:p>
                          <a:endParaRPr lang="en-US"/>
                        </a:p>
                      </a:txBody>
                      <a:tcPr anchor="ctr">
                        <a:blipFill>
                          <a:blip r:embed="rId2"/>
                          <a:stretch>
                            <a:fillRect l="-140574" t="-171622" r="-75205" b="-174324"/>
                          </a:stretch>
                        </a:blipFill>
                      </a:tcPr>
                    </a:tc>
                    <a:tc>
                      <a:txBody>
                        <a:bodyPr/>
                        <a:lstStyle/>
                        <a:p>
                          <a:endParaRPr lang="en-US"/>
                        </a:p>
                      </a:txBody>
                      <a:tcPr anchor="ctr">
                        <a:blipFill>
                          <a:blip r:embed="rId2"/>
                          <a:stretch>
                            <a:fillRect l="-324309" t="-171622" r="-1381" b="-174324"/>
                          </a:stretch>
                        </a:blipFill>
                      </a:tcPr>
                    </a:tc>
                    <a:extLst>
                      <a:ext uri="{0D108BD9-81ED-4DB2-BD59-A6C34878D82A}">
                        <a16:rowId xmlns:a16="http://schemas.microsoft.com/office/drawing/2014/main" val="1740346276"/>
                      </a:ext>
                    </a:extLst>
                  </a:tr>
                  <a:tr h="835470">
                    <a:tc>
                      <a:txBody>
                        <a:bodyPr/>
                        <a:lstStyle/>
                        <a:p>
                          <a:r>
                            <a:rPr lang="en-US" dirty="0"/>
                            <a:t>Exponential growth</a:t>
                          </a:r>
                        </a:p>
                      </a:txBody>
                      <a:tcPr anchor="ctr"/>
                    </a:tc>
                    <a:tc>
                      <a:txBody>
                        <a:bodyPr/>
                        <a:lstStyle/>
                        <a:p>
                          <a:endParaRPr lang="en-US"/>
                        </a:p>
                      </a:txBody>
                      <a:tcPr anchor="ctr">
                        <a:blipFill>
                          <a:blip r:embed="rId2"/>
                          <a:stretch>
                            <a:fillRect l="-56621" t="-293431" r="-195205" b="-88321"/>
                          </a:stretch>
                        </a:blipFill>
                      </a:tcPr>
                    </a:tc>
                    <a:tc>
                      <a:txBody>
                        <a:bodyPr/>
                        <a:lstStyle/>
                        <a:p>
                          <a:endParaRPr lang="en-US"/>
                        </a:p>
                      </a:txBody>
                      <a:tcPr anchor="ctr">
                        <a:blipFill>
                          <a:blip r:embed="rId2"/>
                          <a:stretch>
                            <a:fillRect l="-140574" t="-293431" r="-75205" b="-88321"/>
                          </a:stretch>
                        </a:blipFill>
                      </a:tcPr>
                    </a:tc>
                    <a:tc>
                      <a:txBody>
                        <a:bodyPr/>
                        <a:lstStyle/>
                        <a:p>
                          <a:endParaRPr lang="en-US"/>
                        </a:p>
                      </a:txBody>
                      <a:tcPr anchor="ctr">
                        <a:blipFill>
                          <a:blip r:embed="rId2"/>
                          <a:stretch>
                            <a:fillRect l="-324309" t="-293431" r="-1381" b="-88321"/>
                          </a:stretch>
                        </a:blipFill>
                      </a:tcPr>
                    </a:tc>
                    <a:extLst>
                      <a:ext uri="{0D108BD9-81ED-4DB2-BD59-A6C34878D82A}">
                        <a16:rowId xmlns:a16="http://schemas.microsoft.com/office/drawing/2014/main" val="1292426618"/>
                      </a:ext>
                    </a:extLst>
                  </a:tr>
                  <a:tr h="640080">
                    <a:tc>
                      <a:txBody>
                        <a:bodyPr/>
                        <a:lstStyle/>
                        <a:p>
                          <a:r>
                            <a:rPr lang="en-US" dirty="0"/>
                            <a:t>Logistic growth*</a:t>
                          </a:r>
                        </a:p>
                      </a:txBody>
                      <a:tcPr anchor="ctr"/>
                    </a:tc>
                    <a:tc gridSpan="3">
                      <a:txBody>
                        <a:bodyPr/>
                        <a:lstStyle/>
                        <a:p>
                          <a:endParaRPr lang="en-US"/>
                        </a:p>
                      </a:txBody>
                      <a:tcPr anchor="ctr">
                        <a:blipFill>
                          <a:blip r:embed="rId2"/>
                          <a:stretch>
                            <a:fillRect l="-19255" t="-513333" r="-388" b="-15238"/>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134897815"/>
                      </a:ext>
                    </a:extLst>
                  </a:tr>
                </a:tbl>
              </a:graphicData>
            </a:graphic>
          </p:graphicFrame>
        </mc:Fallback>
      </mc:AlternateContent>
      <p:sp>
        <p:nvSpPr>
          <p:cNvPr id="7" name="TextBox 6">
            <a:extLst>
              <a:ext uri="{FF2B5EF4-FFF2-40B4-BE49-F238E27FC236}">
                <a16:creationId xmlns:a16="http://schemas.microsoft.com/office/drawing/2014/main" id="{57D95B41-617D-4060-B98F-A842E57A2EEA}"/>
              </a:ext>
            </a:extLst>
          </p:cNvPr>
          <p:cNvSpPr txBox="1"/>
          <p:nvPr/>
        </p:nvSpPr>
        <p:spPr>
          <a:xfrm>
            <a:off x="302004" y="5251473"/>
            <a:ext cx="9353723" cy="1323439"/>
          </a:xfrm>
          <a:prstGeom prst="rect">
            <a:avLst/>
          </a:prstGeom>
          <a:noFill/>
        </p:spPr>
        <p:txBody>
          <a:bodyPr wrap="square" rtlCol="0">
            <a:spAutoFit/>
          </a:bodyPr>
          <a:lstStyle/>
          <a:p>
            <a:pPr algn="just"/>
            <a:r>
              <a:rPr lang="en-US" sz="2000" dirty="0"/>
              <a:t>*Logistic function is described by three parameters: </a:t>
            </a:r>
            <a:r>
              <a:rPr lang="en-US" sz="2000" b="1" dirty="0">
                <a:solidFill>
                  <a:schemeClr val="accent6"/>
                </a:solidFill>
              </a:rPr>
              <a:t>a</a:t>
            </a:r>
            <a:r>
              <a:rPr lang="en-US" sz="2000" dirty="0"/>
              <a:t> is a supremum of the values of the function (final population size</a:t>
            </a:r>
            <a:r>
              <a:rPr lang="cs-CZ" sz="2000" dirty="0"/>
              <a:t>, </a:t>
            </a:r>
            <a:r>
              <a:rPr lang="cs-CZ" sz="2000" dirty="0" err="1"/>
              <a:t>carrying</a:t>
            </a:r>
            <a:r>
              <a:rPr lang="cs-CZ" sz="2000" dirty="0"/>
              <a:t> </a:t>
            </a:r>
            <a:r>
              <a:rPr lang="cs-CZ" sz="2000" dirty="0" err="1"/>
              <a:t>capacity</a:t>
            </a:r>
            <a:r>
              <a:rPr lang="en-US" sz="2000" dirty="0"/>
              <a:t>), </a:t>
            </a:r>
            <a:r>
              <a:rPr lang="en-US" sz="2000" b="1" dirty="0">
                <a:solidFill>
                  <a:schemeClr val="accent6"/>
                </a:solidFill>
              </a:rPr>
              <a:t>b</a:t>
            </a:r>
            <a:r>
              <a:rPr lang="en-US" sz="2000" dirty="0"/>
              <a:t> is location parameter (determines position of the function in respect to x-axis), </a:t>
            </a:r>
            <a:r>
              <a:rPr lang="en-US" sz="2000" b="1" dirty="0">
                <a:solidFill>
                  <a:schemeClr val="accent6"/>
                </a:solidFill>
              </a:rPr>
              <a:t>r</a:t>
            </a:r>
            <a:r>
              <a:rPr lang="en-US" sz="2000" dirty="0"/>
              <a:t> is growth rate (determines, how fast the curve converges to its supremum). </a:t>
            </a:r>
          </a:p>
        </p:txBody>
      </p:sp>
    </p:spTree>
    <p:extLst>
      <p:ext uri="{BB962C8B-B14F-4D97-AF65-F5344CB8AC3E}">
        <p14:creationId xmlns:p14="http://schemas.microsoft.com/office/powerpoint/2010/main" val="40619732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719651D43A62D4C9BACA83636543EED" ma:contentTypeVersion="9" ma:contentTypeDescription="Vytvoří nový dokument" ma:contentTypeScope="" ma:versionID="292f7768785b875241c6302720ce1d55">
  <xsd:schema xmlns:xsd="http://www.w3.org/2001/XMLSchema" xmlns:xs="http://www.w3.org/2001/XMLSchema" xmlns:p="http://schemas.microsoft.com/office/2006/metadata/properties" xmlns:ns3="f3293c47-cd37-4bf4-8d46-554ed56ab888" targetNamespace="http://schemas.microsoft.com/office/2006/metadata/properties" ma:root="true" ma:fieldsID="dfe39754da1a49980bd81e2e0cdd3f17" ns3:_="">
    <xsd:import namespace="f3293c47-cd37-4bf4-8d46-554ed56ab88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293c47-cd37-4bf4-8d46-554ed56ab8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_activity" ma:index="16"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f3293c47-cd37-4bf4-8d46-554ed56ab8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E8E881-FA1A-435F-898C-28F24CB5A4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293c47-cd37-4bf4-8d46-554ed56ab8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6D92297-B7BF-468C-8D5C-4B2396DBF2BB}">
  <ds:schemaRefs>
    <ds:schemaRef ds:uri="http://schemas.microsoft.com/office/infopath/2007/PartnerControls"/>
    <ds:schemaRef ds:uri="f3293c47-cd37-4bf4-8d46-554ed56ab888"/>
    <ds:schemaRef ds:uri="http://purl.org/dc/elements/1.1/"/>
    <ds:schemaRef ds:uri="http://www.w3.org/XML/1998/namespace"/>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D467FB9C-E529-4758-BB09-17CCAF9B0F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586</TotalTime>
  <Words>1758</Words>
  <Application>Microsoft Office PowerPoint</Application>
  <PresentationFormat>A4 Paper (210x297 mm)</PresentationFormat>
  <Paragraphs>192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Population growth and structures</vt:lpstr>
      <vt:lpstr>Outline</vt:lpstr>
      <vt:lpstr>PowerPoint Presentation</vt:lpstr>
      <vt:lpstr>Population growth: measures</vt:lpstr>
      <vt:lpstr>Population growth: measures</vt:lpstr>
      <vt:lpstr>Population increase/decrease: theory</vt:lpstr>
      <vt:lpstr>Population increase/decrease: theory</vt:lpstr>
      <vt:lpstr>Population increase/decrease: theory</vt:lpstr>
      <vt:lpstr>Population increase/decrease: theory</vt:lpstr>
      <vt:lpstr>Population increase/decrease: theory</vt:lpstr>
      <vt:lpstr>Population increase/decrease: theory</vt:lpstr>
      <vt:lpstr>Population structures: typology</vt:lpstr>
      <vt:lpstr>Population structures: typology</vt:lpstr>
      <vt:lpstr>Population structures: measures</vt:lpstr>
      <vt:lpstr>Population structures: measures</vt:lpstr>
      <vt:lpstr>Population structures: measures</vt:lpstr>
      <vt:lpstr>Population structures: measures</vt:lpstr>
      <vt:lpstr>Population growth: facts</vt:lpstr>
      <vt:lpstr>Population structures: examples</vt:lpstr>
      <vt:lpstr>Population structures: exercise</vt:lpstr>
      <vt:lpstr>Population increase/decrease: exercise</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growth and structures</dc:title>
  <dc:creator>Ukolova Elizaveta</dc:creator>
  <cp:lastModifiedBy>Ukolova Elizaveta</cp:lastModifiedBy>
  <cp:revision>38</cp:revision>
  <dcterms:created xsi:type="dcterms:W3CDTF">2022-12-05T11:51:53Z</dcterms:created>
  <dcterms:modified xsi:type="dcterms:W3CDTF">2022-12-07T12:03:48Z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0x010100C719651D43A62D4C9BACA83636543EED</vt:lpwstr>
  </property>
</Properties>
</file>