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1" r:id="rId14"/>
    <p:sldId id="269" r:id="rId15"/>
    <p:sldId id="270" r:id="rId16"/>
    <p:sldId id="271" r:id="rId17"/>
    <p:sldId id="272" r:id="rId18"/>
    <p:sldId id="273" r:id="rId19"/>
    <p:sldId id="268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7785-EF8A-4D82-B843-A5CC3B928A3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552-6A55-47CE-80BD-CF3D93A9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7785-EF8A-4D82-B843-A5CC3B928A3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552-6A55-47CE-80BD-CF3D93A9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7785-EF8A-4D82-B843-A5CC3B928A3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552-6A55-47CE-80BD-CF3D93A9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7785-EF8A-4D82-B843-A5CC3B928A3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552-6A55-47CE-80BD-CF3D93A9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1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7785-EF8A-4D82-B843-A5CC3B928A3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552-6A55-47CE-80BD-CF3D93A9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6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7785-EF8A-4D82-B843-A5CC3B928A3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552-6A55-47CE-80BD-CF3D93A9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5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7785-EF8A-4D82-B843-A5CC3B928A3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552-6A55-47CE-80BD-CF3D93A9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4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7785-EF8A-4D82-B843-A5CC3B928A3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552-6A55-47CE-80BD-CF3D93A9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2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7785-EF8A-4D82-B843-A5CC3B928A3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552-6A55-47CE-80BD-CF3D93A9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0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7785-EF8A-4D82-B843-A5CC3B928A3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552-6A55-47CE-80BD-CF3D93A9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6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7785-EF8A-4D82-B843-A5CC3B928A3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E552-6A55-47CE-80BD-CF3D93A9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7785-EF8A-4D82-B843-A5CC3B928A3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E552-6A55-47CE-80BD-CF3D93A9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599D4C6-F424-22D8-EA90-FF197C8A2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48" t="41155" r="23274" b="27379"/>
          <a:stretch/>
        </p:blipFill>
        <p:spPr>
          <a:xfrm>
            <a:off x="2452570" y="5124116"/>
            <a:ext cx="3677316" cy="170035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8DDBB84-104C-063A-D87F-85894AC5589A}"/>
              </a:ext>
            </a:extLst>
          </p:cNvPr>
          <p:cNvSpPr txBox="1">
            <a:spLocks/>
          </p:cNvSpPr>
          <p:nvPr/>
        </p:nvSpPr>
        <p:spPr>
          <a:xfrm>
            <a:off x="128755" y="149904"/>
            <a:ext cx="8543925" cy="58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dirty="0" err="1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Lexis</a:t>
            </a:r>
            <a:r>
              <a:rPr lang="cs-CZ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 diagram</a:t>
            </a:r>
            <a:endParaRPr lang="en-US" dirty="0">
              <a:solidFill>
                <a:srgbClr val="00206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96BD7-A90A-B527-F642-B25A64A40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82" t="25047" r="21206" b="26963"/>
          <a:stretch/>
        </p:blipFill>
        <p:spPr>
          <a:xfrm>
            <a:off x="114245" y="1234257"/>
            <a:ext cx="5854226" cy="3390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FB7E3-7B47-20AE-7D69-C2E62977A6D3}"/>
                  </a:ext>
                </a:extLst>
              </p:cNvPr>
              <p:cNvSpPr txBox="1"/>
              <p:nvPr/>
            </p:nvSpPr>
            <p:spPr>
              <a:xfrm>
                <a:off x="1870584" y="3786822"/>
                <a:ext cx="1163973" cy="306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cs-C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200–2001</m:t>
                              </m:r>
                            </m:sub>
                            <m:sup>
                              <m:r>
                                <a:rPr lang="cs-C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1998</m:t>
                              </m:r>
                            </m:sup>
                            <m:e>
                              <m:r>
                                <a:rPr lang="cs-C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sPre>
                        </m:e>
                        <m:sub>
                          <m:r>
                            <a:rPr lang="cs-C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FB7E3-7B47-20AE-7D69-C2E62977A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584" y="3786822"/>
                <a:ext cx="1163973" cy="306944"/>
              </a:xfrm>
              <a:prstGeom prst="rect">
                <a:avLst/>
              </a:prstGeom>
              <a:blipFill>
                <a:blip r:embed="rId4"/>
                <a:stretch>
                  <a:fillRect l="-1571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08E8906B-7232-F0CA-1A62-9941FE9E1BEA}"/>
                  </a:ext>
                </a:extLst>
              </p:cNvPr>
              <p:cNvSpPr txBox="1"/>
              <p:nvPr/>
            </p:nvSpPr>
            <p:spPr>
              <a:xfrm>
                <a:off x="114245" y="4884784"/>
                <a:ext cx="2817823" cy="90217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cs-CZ" sz="3200" b="0" i="1">
                                  <a:latin typeface="Cambria Math" panose="02040503050406030204" pitchFamily="18" charset="0"/>
                                </a:rPr>
                                <m:t>𝑝𝑒𝑟𝑖𝑜𝑑</m:t>
                              </m:r>
                            </m:sub>
                            <m:sup>
                              <m:r>
                                <a:rPr lang="cs-CZ" sz="3200" b="0" i="1">
                                  <a:latin typeface="Cambria Math" panose="02040503050406030204" pitchFamily="18" charset="0"/>
                                </a:rPr>
                                <m:t>𝑐𝑜h𝑜𝑟𝑡</m:t>
                              </m:r>
                            </m:sup>
                            <m:e>
                              <m:r>
                                <a:rPr lang="cs-CZ" sz="32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sPre>
                        </m:e>
                        <m:sub>
                          <m:r>
                            <a:rPr lang="cs-CZ" sz="3200" b="0" i="1"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  <m:sup>
                          <m:eqArr>
                            <m:eqArrPr>
                              <m:ctrlPr>
                                <a:rPr lang="cs-CZ" sz="32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cs-CZ" sz="3200" b="0" i="1">
                                  <a:latin typeface="Cambria Math" panose="02040503050406030204" pitchFamily="18" charset="0"/>
                                </a:rPr>
                                <m:t>𝑎𝑛𝑜𝑡h𝑒𝑟</m:t>
                              </m:r>
                            </m:e>
                            <m:e>
                              <m:r>
                                <a:rPr lang="cs-CZ" sz="3200" b="0" i="1">
                                  <a:latin typeface="Cambria Math" panose="02040503050406030204" pitchFamily="18" charset="0"/>
                                </a:rPr>
                                <m:t>𝑎𝑡𝑡𝑟𝑖𝑏𝑢𝑡𝑒</m:t>
                              </m:r>
                            </m:e>
                          </m:eqAr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08E8906B-7232-F0CA-1A62-9941FE9E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5" y="4884784"/>
                <a:ext cx="2817823" cy="9021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B106DF0-83BF-EFB6-1FF0-AB6619C92E17}"/>
              </a:ext>
            </a:extLst>
          </p:cNvPr>
          <p:cNvSpPr txBox="1"/>
          <p:nvPr/>
        </p:nvSpPr>
        <p:spPr>
          <a:xfrm>
            <a:off x="9177" y="4551370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BF9ADE-9E8F-60B2-3282-FEFC72A2E9AC}"/>
                  </a:ext>
                </a:extLst>
              </p:cNvPr>
              <p:cNvSpPr txBox="1"/>
              <p:nvPr/>
            </p:nvSpPr>
            <p:spPr>
              <a:xfrm>
                <a:off x="2263698" y="1270664"/>
                <a:ext cx="890437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cs-C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2001</m:t>
                              </m:r>
                            </m:sub>
                            <m:sup>
                              <m:r>
                                <a:rPr lang="cs-C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sup>
                            <m:e>
                              <m:r>
                                <a:rPr lang="cs-C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sPre>
                        </m:e>
                        <m:sub>
                          <m:r>
                            <a:rPr lang="cs-C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0–1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BF9ADE-9E8F-60B2-3282-FEFC72A2E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98" y="1270664"/>
                <a:ext cx="890437" cy="307841"/>
              </a:xfrm>
              <a:prstGeom prst="rect">
                <a:avLst/>
              </a:prstGeom>
              <a:blipFill>
                <a:blip r:embed="rId6"/>
                <a:stretch>
                  <a:fillRect l="-1370" r="-274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6DBF1E-73AE-5246-55E0-259A4F7981E8}"/>
                  </a:ext>
                </a:extLst>
              </p:cNvPr>
              <p:cNvSpPr txBox="1"/>
              <p:nvPr/>
            </p:nvSpPr>
            <p:spPr>
              <a:xfrm>
                <a:off x="3923625" y="2929397"/>
                <a:ext cx="1261756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cs-C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2003</m:t>
                              </m:r>
                            </m:sub>
                            <m:sup>
                              <m:r>
                                <a:rPr lang="cs-C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2002–2003</m:t>
                              </m:r>
                            </m:sup>
                            <m:e>
                              <m:r>
                                <a:rPr lang="cs-C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sPre>
                        </m:e>
                        <m:sub>
                          <m:r>
                            <a:rPr lang="cs-C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6DBF1E-73AE-5246-55E0-259A4F798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625" y="2929397"/>
                <a:ext cx="1261756" cy="307841"/>
              </a:xfrm>
              <a:prstGeom prst="rect">
                <a:avLst/>
              </a:prstGeom>
              <a:blipFill>
                <a:blip r:embed="rId7"/>
                <a:stretch>
                  <a:fillRect l="-144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1D5DD-BBC0-25ED-8D50-98BC7B074F6F}"/>
              </a:ext>
            </a:extLst>
          </p:cNvPr>
          <p:cNvSpPr txBox="1"/>
          <p:nvPr/>
        </p:nvSpPr>
        <p:spPr>
          <a:xfrm>
            <a:off x="141102" y="644402"/>
            <a:ext cx="562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Area = </a:t>
            </a:r>
            <a:r>
              <a:rPr lang="cs-CZ" dirty="0" err="1"/>
              <a:t>calender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, </a:t>
            </a:r>
            <a:r>
              <a:rPr lang="cs-CZ" dirty="0" err="1"/>
              <a:t>completed</a:t>
            </a:r>
            <a:r>
              <a:rPr lang="cs-CZ" dirty="0"/>
              <a:t> </a:t>
            </a:r>
            <a:r>
              <a:rPr lang="cs-CZ" dirty="0" err="1"/>
              <a:t>age</a:t>
            </a:r>
            <a:r>
              <a:rPr lang="cs-CZ" dirty="0"/>
              <a:t>, </a:t>
            </a:r>
            <a:r>
              <a:rPr lang="cs-CZ" dirty="0" err="1"/>
              <a:t>reached</a:t>
            </a:r>
            <a:r>
              <a:rPr lang="cs-CZ" dirty="0"/>
              <a:t> </a:t>
            </a:r>
            <a:r>
              <a:rPr lang="cs-CZ" dirty="0" err="1"/>
              <a:t>age</a:t>
            </a:r>
            <a:r>
              <a:rPr lang="cs-CZ" dirty="0"/>
              <a:t>, </a:t>
            </a:r>
            <a:r>
              <a:rPr lang="cs-CZ" dirty="0" err="1"/>
              <a:t>cohort</a:t>
            </a:r>
            <a:endParaRPr lang="cs-CZ" dirty="0"/>
          </a:p>
          <a:p>
            <a:r>
              <a:rPr lang="cs-CZ" dirty="0"/>
              <a:t>Line ~ </a:t>
            </a:r>
            <a:r>
              <a:rPr lang="cs-CZ" dirty="0" err="1"/>
              <a:t>calender</a:t>
            </a:r>
            <a:r>
              <a:rPr lang="cs-CZ" dirty="0"/>
              <a:t> </a:t>
            </a:r>
            <a:r>
              <a:rPr lang="cs-CZ" dirty="0" err="1"/>
              <a:t>date</a:t>
            </a:r>
            <a:r>
              <a:rPr lang="cs-CZ" dirty="0"/>
              <a:t>, </a:t>
            </a:r>
            <a:r>
              <a:rPr lang="cs-CZ" dirty="0" err="1"/>
              <a:t>exact</a:t>
            </a:r>
            <a:r>
              <a:rPr lang="cs-CZ" dirty="0"/>
              <a:t> </a:t>
            </a:r>
            <a:r>
              <a:rPr lang="cs-CZ" dirty="0" err="1"/>
              <a:t>age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A8DDEC-24F5-4103-8B78-76132DB3A73A}"/>
              </a:ext>
            </a:extLst>
          </p:cNvPr>
          <p:cNvSpPr txBox="1"/>
          <p:nvPr/>
        </p:nvSpPr>
        <p:spPr>
          <a:xfrm>
            <a:off x="5968471" y="2079229"/>
            <a:ext cx="34011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Reached</a:t>
            </a:r>
            <a:r>
              <a:rPr lang="cs-CZ" dirty="0"/>
              <a:t> </a:t>
            </a:r>
            <a:r>
              <a:rPr lang="cs-CZ" dirty="0" err="1"/>
              <a:t>age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difference</a:t>
            </a:r>
            <a:r>
              <a:rPr lang="cs-CZ" dirty="0"/>
              <a:t> </a:t>
            </a: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calender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 and </a:t>
            </a:r>
            <a:r>
              <a:rPr lang="cs-CZ" dirty="0" err="1"/>
              <a:t>cohort</a:t>
            </a:r>
            <a:r>
              <a:rPr lang="cs-CZ" dirty="0"/>
              <a:t>:</a:t>
            </a:r>
          </a:p>
          <a:p>
            <a:r>
              <a:rPr lang="cs-CZ" b="1" dirty="0"/>
              <a:t>y = p – c </a:t>
            </a:r>
          </a:p>
          <a:p>
            <a:endParaRPr lang="cs-CZ" dirty="0"/>
          </a:p>
          <a:p>
            <a:r>
              <a:rPr lang="cs-CZ" dirty="0" err="1"/>
              <a:t>For</a:t>
            </a:r>
            <a:r>
              <a:rPr lang="cs-CZ" dirty="0"/>
              <a:t> a single </a:t>
            </a:r>
            <a:r>
              <a:rPr lang="cs-CZ" dirty="0" err="1"/>
              <a:t>completed</a:t>
            </a:r>
            <a:r>
              <a:rPr lang="cs-CZ" dirty="0"/>
              <a:t> </a:t>
            </a:r>
            <a:r>
              <a:rPr lang="cs-CZ" dirty="0" err="1"/>
              <a:t>age</a:t>
            </a:r>
            <a:r>
              <a:rPr lang="cs-CZ" dirty="0"/>
              <a:t> </a:t>
            </a:r>
            <a:r>
              <a:rPr lang="cs-CZ" dirty="0" err="1"/>
              <a:t>there</a:t>
            </a:r>
            <a:r>
              <a:rPr lang="cs-CZ" dirty="0"/>
              <a:t> are </a:t>
            </a:r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cohorts</a:t>
            </a:r>
            <a:r>
              <a:rPr lang="cs-CZ" dirty="0"/>
              <a:t>.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cohort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upper</a:t>
            </a:r>
            <a:r>
              <a:rPr lang="cs-CZ" dirty="0"/>
              <a:t> </a:t>
            </a:r>
            <a:r>
              <a:rPr lang="cs-CZ" dirty="0" err="1"/>
              <a:t>elementary</a:t>
            </a:r>
            <a:r>
              <a:rPr lang="cs-CZ" dirty="0"/>
              <a:t> set </a:t>
            </a:r>
            <a:r>
              <a:rPr lang="cs-CZ" dirty="0" err="1"/>
              <a:t>equals</a:t>
            </a:r>
            <a:r>
              <a:rPr lang="cs-CZ" dirty="0"/>
              <a:t> to:</a:t>
            </a:r>
          </a:p>
          <a:p>
            <a:r>
              <a:rPr lang="cs-CZ" b="1" dirty="0"/>
              <a:t>c = t – a – 1 </a:t>
            </a:r>
            <a:r>
              <a:rPr lang="cs-CZ" dirty="0"/>
              <a:t>(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cs-CZ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i="1" dirty="0" err="1">
                <a:solidFill>
                  <a:schemeClr val="bg1">
                    <a:lumMod val="50000"/>
                  </a:schemeClr>
                </a:solidFill>
              </a:rPr>
              <a:t>older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i="1" dirty="0" err="1">
                <a:solidFill>
                  <a:schemeClr val="bg1">
                    <a:lumMod val="50000"/>
                  </a:schemeClr>
                </a:solidFill>
              </a:rPr>
              <a:t>ones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cs-CZ" dirty="0"/>
              <a:t>)</a:t>
            </a:r>
          </a:p>
          <a:p>
            <a:r>
              <a:rPr lang="cs-CZ" dirty="0" err="1"/>
              <a:t>Cohort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lower</a:t>
            </a:r>
            <a:r>
              <a:rPr lang="cs-CZ" dirty="0"/>
              <a:t> </a:t>
            </a:r>
            <a:r>
              <a:rPr lang="cs-CZ" dirty="0" err="1"/>
              <a:t>elementary</a:t>
            </a:r>
            <a:r>
              <a:rPr lang="cs-CZ" dirty="0"/>
              <a:t> set </a:t>
            </a:r>
            <a:r>
              <a:rPr lang="cs-CZ" dirty="0" err="1"/>
              <a:t>equals</a:t>
            </a:r>
            <a:r>
              <a:rPr lang="cs-CZ" dirty="0"/>
              <a:t> to:</a:t>
            </a:r>
          </a:p>
          <a:p>
            <a:r>
              <a:rPr lang="cs-CZ" b="1" dirty="0"/>
              <a:t>c = t – a  </a:t>
            </a:r>
            <a:r>
              <a:rPr lang="cs-CZ" dirty="0"/>
              <a:t>(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cs-CZ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i="1" dirty="0" err="1">
                <a:solidFill>
                  <a:schemeClr val="bg1">
                    <a:lumMod val="50000"/>
                  </a:schemeClr>
                </a:solidFill>
              </a:rPr>
              <a:t>younger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i="1" dirty="0" err="1">
                <a:solidFill>
                  <a:schemeClr val="bg1">
                    <a:lumMod val="50000"/>
                  </a:schemeClr>
                </a:solidFill>
              </a:rPr>
              <a:t>ones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cs-CZ" dirty="0"/>
              <a:t>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C6E153-4852-7FB8-2848-E6CDBAF78A0A}"/>
              </a:ext>
            </a:extLst>
          </p:cNvPr>
          <p:cNvSpPr txBox="1"/>
          <p:nvPr/>
        </p:nvSpPr>
        <p:spPr>
          <a:xfrm>
            <a:off x="6192440" y="149904"/>
            <a:ext cx="2837315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1600" dirty="0">
                <a:cs typeface="Arial" panose="020B0604020202020204" pitchFamily="34" charset="0"/>
              </a:rPr>
              <a:t>p	</a:t>
            </a:r>
            <a:r>
              <a:rPr lang="cs-CZ" sz="1600" dirty="0" err="1">
                <a:cs typeface="Arial" panose="020B0604020202020204" pitchFamily="34" charset="0"/>
              </a:rPr>
              <a:t>calender</a:t>
            </a:r>
            <a:r>
              <a:rPr lang="cs-CZ" sz="1600" dirty="0">
                <a:cs typeface="Arial" panose="020B0604020202020204" pitchFamily="34" charset="0"/>
              </a:rPr>
              <a:t> </a:t>
            </a:r>
            <a:r>
              <a:rPr lang="cs-CZ" sz="1600" dirty="0" err="1">
                <a:cs typeface="Arial" panose="020B0604020202020204" pitchFamily="34" charset="0"/>
              </a:rPr>
              <a:t>time</a:t>
            </a:r>
            <a:r>
              <a:rPr lang="cs-CZ" sz="1600" dirty="0">
                <a:cs typeface="Arial" panose="020B0604020202020204" pitchFamily="34" charset="0"/>
              </a:rPr>
              <a:t> (period)</a:t>
            </a:r>
          </a:p>
          <a:p>
            <a:r>
              <a:rPr lang="cs-CZ" sz="1600" dirty="0">
                <a:cs typeface="Arial" panose="020B0604020202020204" pitchFamily="34" charset="0"/>
              </a:rPr>
              <a:t>c	</a:t>
            </a:r>
            <a:r>
              <a:rPr lang="cs-CZ" sz="1600" dirty="0" err="1">
                <a:cs typeface="Arial" panose="020B0604020202020204" pitchFamily="34" charset="0"/>
              </a:rPr>
              <a:t>cohort</a:t>
            </a:r>
            <a:endParaRPr lang="cs-CZ" sz="1600" dirty="0">
              <a:cs typeface="Arial" panose="020B0604020202020204" pitchFamily="34" charset="0"/>
            </a:endParaRPr>
          </a:p>
          <a:p>
            <a:r>
              <a:rPr lang="cs-CZ" sz="1600" dirty="0">
                <a:cs typeface="Arial" panose="020B0604020202020204" pitchFamily="34" charset="0"/>
              </a:rPr>
              <a:t>y	</a:t>
            </a:r>
            <a:r>
              <a:rPr lang="cs-CZ" sz="1600" dirty="0" err="1">
                <a:cs typeface="Arial" panose="020B0604020202020204" pitchFamily="34" charset="0"/>
              </a:rPr>
              <a:t>age</a:t>
            </a:r>
            <a:r>
              <a:rPr lang="cs-CZ" sz="1600" dirty="0">
                <a:cs typeface="Arial" panose="020B0604020202020204" pitchFamily="34" charset="0"/>
              </a:rPr>
              <a:t> (</a:t>
            </a:r>
            <a:r>
              <a:rPr lang="cs-CZ" sz="1600" dirty="0" err="1">
                <a:cs typeface="Arial" panose="020B0604020202020204" pitchFamily="34" charset="0"/>
              </a:rPr>
              <a:t>years</a:t>
            </a:r>
            <a:r>
              <a:rPr lang="cs-CZ" sz="1600" dirty="0">
                <a:cs typeface="Arial" panose="020B0604020202020204" pitchFamily="34" charset="0"/>
              </a:rPr>
              <a:t>) </a:t>
            </a:r>
            <a:r>
              <a:rPr lang="cs-CZ" sz="1600" dirty="0" err="1">
                <a:cs typeface="Arial" panose="020B0604020202020204" pitchFamily="34" charset="0"/>
              </a:rPr>
              <a:t>reached</a:t>
            </a:r>
            <a:endParaRPr lang="cs-CZ" sz="1600" dirty="0">
              <a:cs typeface="Arial" panose="020B0604020202020204" pitchFamily="34" charset="0"/>
            </a:endParaRPr>
          </a:p>
          <a:p>
            <a:r>
              <a:rPr lang="cs-CZ" sz="1600" dirty="0">
                <a:cs typeface="Arial" panose="020B0604020202020204" pitchFamily="34" charset="0"/>
              </a:rPr>
              <a:t>a	</a:t>
            </a:r>
            <a:r>
              <a:rPr lang="cs-CZ" sz="1600" dirty="0" err="1">
                <a:cs typeface="Arial" panose="020B0604020202020204" pitchFamily="34" charset="0"/>
              </a:rPr>
              <a:t>age</a:t>
            </a:r>
            <a:r>
              <a:rPr lang="cs-CZ" sz="1600" dirty="0">
                <a:cs typeface="Arial" panose="020B0604020202020204" pitchFamily="34" charset="0"/>
              </a:rPr>
              <a:t> </a:t>
            </a:r>
            <a:r>
              <a:rPr lang="cs-CZ" sz="1600" dirty="0" err="1">
                <a:cs typeface="Arial" panose="020B0604020202020204" pitchFamily="34" charset="0"/>
              </a:rPr>
              <a:t>completed</a:t>
            </a:r>
            <a:endParaRPr lang="cs-CZ" sz="1600" dirty="0">
              <a:cs typeface="Arial" panose="020B0604020202020204" pitchFamily="34" charset="0"/>
            </a:endParaRPr>
          </a:p>
          <a:p>
            <a:r>
              <a:rPr lang="el-GR" sz="1600" dirty="0">
                <a:cs typeface="Arial" panose="020B0604020202020204" pitchFamily="34" charset="0"/>
              </a:rPr>
              <a:t>α</a:t>
            </a:r>
            <a:r>
              <a:rPr lang="cs-CZ" sz="1600" dirty="0">
                <a:cs typeface="Arial" panose="020B0604020202020204" pitchFamily="34" charset="0"/>
              </a:rPr>
              <a:t>	</a:t>
            </a:r>
            <a:r>
              <a:rPr lang="cs-CZ" sz="1600" dirty="0" err="1">
                <a:cs typeface="Arial" panose="020B0604020202020204" pitchFamily="34" charset="0"/>
              </a:rPr>
              <a:t>exact</a:t>
            </a:r>
            <a:r>
              <a:rPr lang="cs-CZ" sz="1600" dirty="0">
                <a:cs typeface="Arial" panose="020B0604020202020204" pitchFamily="34" charset="0"/>
              </a:rPr>
              <a:t> </a:t>
            </a:r>
            <a:r>
              <a:rPr lang="cs-CZ" sz="1600" dirty="0" err="1">
                <a:cs typeface="Arial" panose="020B0604020202020204" pitchFamily="34" charset="0"/>
              </a:rPr>
              <a:t>age</a:t>
            </a:r>
            <a:endParaRPr lang="cs-CZ" sz="1600" dirty="0">
              <a:cs typeface="Arial" panose="020B0604020202020204" pitchFamily="34" charset="0"/>
            </a:endParaRPr>
          </a:p>
          <a:p>
            <a:r>
              <a:rPr lang="el-GR" sz="1600" dirty="0">
                <a:cs typeface="Arial" panose="020B0604020202020204" pitchFamily="34" charset="0"/>
              </a:rPr>
              <a:t>π</a:t>
            </a:r>
            <a:r>
              <a:rPr lang="cs-CZ" sz="1600" dirty="0">
                <a:cs typeface="Arial" panose="020B0604020202020204" pitchFamily="34" charset="0"/>
              </a:rPr>
              <a:t>	</a:t>
            </a:r>
            <a:r>
              <a:rPr lang="cs-CZ" sz="1600" dirty="0" err="1">
                <a:cs typeface="Arial" panose="020B0604020202020204" pitchFamily="34" charset="0"/>
              </a:rPr>
              <a:t>particular</a:t>
            </a:r>
            <a:r>
              <a:rPr lang="cs-CZ" sz="1600" dirty="0">
                <a:cs typeface="Arial" panose="020B0604020202020204" pitchFamily="34" charset="0"/>
              </a:rPr>
              <a:t> moment in </a:t>
            </a:r>
            <a:r>
              <a:rPr lang="cs-CZ" sz="1600" dirty="0" err="1">
                <a:cs typeface="Arial" panose="020B0604020202020204" pitchFamily="34" charset="0"/>
              </a:rPr>
              <a:t>time</a:t>
            </a:r>
            <a:endParaRPr lang="cs-CZ" sz="1600" dirty="0">
              <a:cs typeface="Arial" panose="020B0604020202020204" pitchFamily="34" charset="0"/>
            </a:endParaRPr>
          </a:p>
          <a:p>
            <a:r>
              <a:rPr lang="el-GR" sz="1600" dirty="0">
                <a:cs typeface="Arial" panose="020B0604020202020204" pitchFamily="34" charset="0"/>
              </a:rPr>
              <a:t>σ</a:t>
            </a:r>
            <a:r>
              <a:rPr lang="cs-CZ" sz="1600" dirty="0">
                <a:cs typeface="Arial" panose="020B0604020202020204" pitchFamily="34" charset="0"/>
              </a:rPr>
              <a:t>	moment </a:t>
            </a:r>
            <a:r>
              <a:rPr lang="cs-CZ" sz="1600" dirty="0" err="1">
                <a:cs typeface="Arial" panose="020B0604020202020204" pitchFamily="34" charset="0"/>
              </a:rPr>
              <a:t>of</a:t>
            </a:r>
            <a:r>
              <a:rPr lang="cs-CZ" sz="1600" dirty="0">
                <a:cs typeface="Arial" panose="020B0604020202020204" pitchFamily="34" charset="0"/>
              </a:rPr>
              <a:t> </a:t>
            </a:r>
            <a:r>
              <a:rPr lang="cs-CZ" sz="1600" dirty="0" err="1">
                <a:cs typeface="Arial" panose="020B0604020202020204" pitchFamily="34" charset="0"/>
              </a:rPr>
              <a:t>birth</a:t>
            </a:r>
            <a:endParaRPr lang="cs-CZ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6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184909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184655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184782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184528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184909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184655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3144927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3142387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3143658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3141118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3144930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3142390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4434663" y="2139518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4432123" y="2139518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4433394" y="3429000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4430854" y="3429000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4434666" y="4718482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4432126" y="4718482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573049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572795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572922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572668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573049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572795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184907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184653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3144902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3142362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4434638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4432098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573047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572793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173621" y="111281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h.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number of divorces in 2005 by the length of duration of marriage (0, 1 and 2 years) and by the year of marriage.</a:t>
            </a:r>
            <a:r>
              <a:rPr lang="en-US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8852ED-D7E9-C624-15D1-96AFCEE7A06A}"/>
              </a:ext>
            </a:extLst>
          </p:cNvPr>
          <p:cNvSpPr txBox="1"/>
          <p:nvPr/>
        </p:nvSpPr>
        <p:spPr>
          <a:xfrm>
            <a:off x="3459486" y="6100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2004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A55378-DF27-7937-4AFB-DC9DE2E7C9F5}"/>
              </a:ext>
            </a:extLst>
          </p:cNvPr>
          <p:cNvSpPr txBox="1"/>
          <p:nvPr/>
        </p:nvSpPr>
        <p:spPr>
          <a:xfrm>
            <a:off x="4749222" y="6100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2005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A5CAC1-E6B0-EB37-3B46-B784C0966A75}"/>
              </a:ext>
            </a:extLst>
          </p:cNvPr>
          <p:cNvSpPr txBox="1"/>
          <p:nvPr/>
        </p:nvSpPr>
        <p:spPr>
          <a:xfrm>
            <a:off x="1301896" y="5178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02C370-DC73-3292-3205-FC113ED170EE}"/>
              </a:ext>
            </a:extLst>
          </p:cNvPr>
          <p:cNvSpPr txBox="1"/>
          <p:nvPr/>
        </p:nvSpPr>
        <p:spPr>
          <a:xfrm>
            <a:off x="1301896" y="3992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17B57C-6B3E-87C3-273A-259E33F3CD90}"/>
              </a:ext>
            </a:extLst>
          </p:cNvPr>
          <p:cNvSpPr txBox="1"/>
          <p:nvPr/>
        </p:nvSpPr>
        <p:spPr>
          <a:xfrm>
            <a:off x="1286293" y="2598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F0CAA-3024-A95F-1AC5-95FA9D847C4F}"/>
              </a:ext>
            </a:extLst>
          </p:cNvPr>
          <p:cNvSpPr txBox="1"/>
          <p:nvPr/>
        </p:nvSpPr>
        <p:spPr>
          <a:xfrm>
            <a:off x="5214411" y="5411851"/>
            <a:ext cx="33855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–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E5BB0-994B-2820-A0F0-8F350D7CC9D2}"/>
              </a:ext>
            </a:extLst>
          </p:cNvPr>
          <p:cNvSpPr txBox="1"/>
          <p:nvPr/>
        </p:nvSpPr>
        <p:spPr>
          <a:xfrm>
            <a:off x="5011818" y="4164393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461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628BC-3A47-7E0D-FAC9-A4208D851A7A}"/>
              </a:ext>
            </a:extLst>
          </p:cNvPr>
          <p:cNvSpPr txBox="1"/>
          <p:nvPr/>
        </p:nvSpPr>
        <p:spPr>
          <a:xfrm>
            <a:off x="5013277" y="2868023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641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92A50-980C-5929-4A74-DAB268812FFF}"/>
              </a:ext>
            </a:extLst>
          </p:cNvPr>
          <p:cNvSpPr txBox="1"/>
          <p:nvPr/>
        </p:nvSpPr>
        <p:spPr>
          <a:xfrm>
            <a:off x="4493821" y="4799329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187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A9A3E-877F-F7EB-A64C-E70867475DBE}"/>
              </a:ext>
            </a:extLst>
          </p:cNvPr>
          <p:cNvSpPr txBox="1"/>
          <p:nvPr/>
        </p:nvSpPr>
        <p:spPr>
          <a:xfrm>
            <a:off x="4493821" y="3531053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509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E945F-D61A-4FD8-815D-6949D2A24910}"/>
              </a:ext>
            </a:extLst>
          </p:cNvPr>
          <p:cNvSpPr txBox="1"/>
          <p:nvPr/>
        </p:nvSpPr>
        <p:spPr>
          <a:xfrm>
            <a:off x="4480875" y="2208789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696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3851AF-EDE6-FC5A-0EB6-31A03229802E}"/>
              </a:ext>
            </a:extLst>
          </p:cNvPr>
          <p:cNvSpPr txBox="1"/>
          <p:nvPr/>
        </p:nvSpPr>
        <p:spPr>
          <a:xfrm>
            <a:off x="2169750" y="6100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2003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EAFDC1-A99B-8026-B03F-6FEAED752158}"/>
              </a:ext>
            </a:extLst>
          </p:cNvPr>
          <p:cNvSpPr txBox="1"/>
          <p:nvPr/>
        </p:nvSpPr>
        <p:spPr>
          <a:xfrm rot="18889421">
            <a:off x="6191594" y="3814983"/>
            <a:ext cx="169854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cs-CZ" sz="2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2400" dirty="0">
                <a:solidFill>
                  <a:schemeClr val="accent2">
                    <a:lumMod val="75000"/>
                  </a:schemeClr>
                </a:solidFill>
              </a:rPr>
              <a:t> 2005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9CD8E5-DD7C-E99C-02B5-9AE506B4927A}"/>
              </a:ext>
            </a:extLst>
          </p:cNvPr>
          <p:cNvSpPr txBox="1"/>
          <p:nvPr/>
        </p:nvSpPr>
        <p:spPr>
          <a:xfrm rot="18889421">
            <a:off x="5796142" y="2868022"/>
            <a:ext cx="169854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cs-CZ" sz="2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2400" dirty="0">
                <a:solidFill>
                  <a:schemeClr val="accent2">
                    <a:lumMod val="75000"/>
                  </a:schemeClr>
                </a:solidFill>
              </a:rPr>
              <a:t> 2004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4FCB6E-1E11-67C9-3999-BCEA70FB9B1F}"/>
              </a:ext>
            </a:extLst>
          </p:cNvPr>
          <p:cNvSpPr txBox="1"/>
          <p:nvPr/>
        </p:nvSpPr>
        <p:spPr>
          <a:xfrm rot="18889421">
            <a:off x="5798997" y="1640059"/>
            <a:ext cx="169854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cs-CZ" sz="2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2400" dirty="0">
                <a:solidFill>
                  <a:schemeClr val="accent2">
                    <a:lumMod val="75000"/>
                  </a:schemeClr>
                </a:solidFill>
              </a:rPr>
              <a:t> 2003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94FAEC-6AE7-1CEC-CB97-17888573602F}"/>
              </a:ext>
            </a:extLst>
          </p:cNvPr>
          <p:cNvSpPr txBox="1"/>
          <p:nvPr/>
        </p:nvSpPr>
        <p:spPr>
          <a:xfrm rot="18889421">
            <a:off x="5058090" y="1039917"/>
            <a:ext cx="169854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cs-CZ" sz="2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2400" dirty="0">
                <a:solidFill>
                  <a:schemeClr val="accent2">
                    <a:lumMod val="75000"/>
                  </a:schemeClr>
                </a:solidFill>
              </a:rPr>
              <a:t> 2002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26CDE-E712-51DB-52F8-C68B8E931B2F}"/>
              </a:ext>
            </a:extLst>
          </p:cNvPr>
          <p:cNvSpPr/>
          <p:nvPr/>
        </p:nvSpPr>
        <p:spPr>
          <a:xfrm>
            <a:off x="4430600" y="2139517"/>
            <a:ext cx="1285923" cy="3868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0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3563153" y="123560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3558674" y="123941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3562819" y="156710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3558340" y="157091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3563153" y="189860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3558675" y="190241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3903946" y="1235600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3899467" y="1239410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3903612" y="1567101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3899133" y="1570912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3903946" y="1898602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3899467" y="1902413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4243135" y="123560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4238656" y="123941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4242802" y="156710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4238323" y="157091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4243136" y="189860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4238657" y="190241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4583928" y="123560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4579449" y="123941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4583594" y="156710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4579116" y="157091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4583929" y="189860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4579450" y="190241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3563146" y="90409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3558667" y="90790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3903939" y="90409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3899460" y="90790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4243129" y="90409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4238650" y="90790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4583922" y="90409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4579443" y="90790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97576" y="238209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i.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deaths by 5-year age groups (30–34, 35–39, 40–44) in 2006.</a:t>
            </a:r>
            <a:r>
              <a:rPr lang="en-US" dirty="0"/>
              <a:t> </a:t>
            </a:r>
          </a:p>
        </p:txBody>
      </p: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5CAAA4D0-7FFF-46D9-AC77-493E31B739D0}"/>
              </a:ext>
            </a:extLst>
          </p:cNvPr>
          <p:cNvSpPr/>
          <p:nvPr/>
        </p:nvSpPr>
        <p:spPr>
          <a:xfrm rot="16200000">
            <a:off x="3563153" y="256160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9EE1B9B1-F397-BE59-C8DA-6B5FA696BCF2}"/>
              </a:ext>
            </a:extLst>
          </p:cNvPr>
          <p:cNvSpPr/>
          <p:nvPr/>
        </p:nvSpPr>
        <p:spPr>
          <a:xfrm rot="10800000" flipH="1">
            <a:off x="3558674" y="256541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1EDBE53D-0BAC-57BB-A8B6-CB956728E480}"/>
              </a:ext>
            </a:extLst>
          </p:cNvPr>
          <p:cNvSpPr/>
          <p:nvPr/>
        </p:nvSpPr>
        <p:spPr>
          <a:xfrm rot="16200000">
            <a:off x="3562819" y="289310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84C38B45-6E0D-4D0A-4082-B58B68CCB04A}"/>
              </a:ext>
            </a:extLst>
          </p:cNvPr>
          <p:cNvSpPr/>
          <p:nvPr/>
        </p:nvSpPr>
        <p:spPr>
          <a:xfrm rot="10800000" flipH="1">
            <a:off x="3558340" y="289691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6DA89154-3A5E-9608-DB0F-08DCDBB84043}"/>
              </a:ext>
            </a:extLst>
          </p:cNvPr>
          <p:cNvSpPr/>
          <p:nvPr/>
        </p:nvSpPr>
        <p:spPr>
          <a:xfrm rot="16200000">
            <a:off x="3563153" y="3224605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Triangle 94">
            <a:extLst>
              <a:ext uri="{FF2B5EF4-FFF2-40B4-BE49-F238E27FC236}">
                <a16:creationId xmlns:a16="http://schemas.microsoft.com/office/drawing/2014/main" id="{ED533C2C-9F80-21C5-D79E-695A2BEA0FBE}"/>
              </a:ext>
            </a:extLst>
          </p:cNvPr>
          <p:cNvSpPr/>
          <p:nvPr/>
        </p:nvSpPr>
        <p:spPr>
          <a:xfrm rot="10800000" flipH="1">
            <a:off x="3558675" y="322841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C78D388C-423B-64C3-2B97-DD41FC99AEE2}"/>
              </a:ext>
            </a:extLst>
          </p:cNvPr>
          <p:cNvSpPr/>
          <p:nvPr/>
        </p:nvSpPr>
        <p:spPr>
          <a:xfrm rot="16200000">
            <a:off x="3903946" y="2561603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6023AB81-9AE6-5A3F-3834-932442AC9FC5}"/>
              </a:ext>
            </a:extLst>
          </p:cNvPr>
          <p:cNvSpPr/>
          <p:nvPr/>
        </p:nvSpPr>
        <p:spPr>
          <a:xfrm rot="10800000" flipH="1">
            <a:off x="3899467" y="2565413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D287E226-E870-460C-2E9B-841EF73AB680}"/>
              </a:ext>
            </a:extLst>
          </p:cNvPr>
          <p:cNvSpPr/>
          <p:nvPr/>
        </p:nvSpPr>
        <p:spPr>
          <a:xfrm rot="16200000">
            <a:off x="3903612" y="2893104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Triangle 98">
            <a:extLst>
              <a:ext uri="{FF2B5EF4-FFF2-40B4-BE49-F238E27FC236}">
                <a16:creationId xmlns:a16="http://schemas.microsoft.com/office/drawing/2014/main" id="{AEC1EF6F-DA6F-BA38-DC50-3B40334A23DB}"/>
              </a:ext>
            </a:extLst>
          </p:cNvPr>
          <p:cNvSpPr/>
          <p:nvPr/>
        </p:nvSpPr>
        <p:spPr>
          <a:xfrm rot="10800000" flipH="1">
            <a:off x="3899133" y="2896915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Triangle 99">
            <a:extLst>
              <a:ext uri="{FF2B5EF4-FFF2-40B4-BE49-F238E27FC236}">
                <a16:creationId xmlns:a16="http://schemas.microsoft.com/office/drawing/2014/main" id="{46916E55-119A-3B3B-80A1-4EEA27468F79}"/>
              </a:ext>
            </a:extLst>
          </p:cNvPr>
          <p:cNvSpPr/>
          <p:nvPr/>
        </p:nvSpPr>
        <p:spPr>
          <a:xfrm rot="16200000">
            <a:off x="3903946" y="3224605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Triangle 100">
            <a:extLst>
              <a:ext uri="{FF2B5EF4-FFF2-40B4-BE49-F238E27FC236}">
                <a16:creationId xmlns:a16="http://schemas.microsoft.com/office/drawing/2014/main" id="{87B0F63F-E4FA-75A9-9616-E05F2B2FB64C}"/>
              </a:ext>
            </a:extLst>
          </p:cNvPr>
          <p:cNvSpPr/>
          <p:nvPr/>
        </p:nvSpPr>
        <p:spPr>
          <a:xfrm rot="10800000" flipH="1">
            <a:off x="3899467" y="3228416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Triangle 101">
            <a:extLst>
              <a:ext uri="{FF2B5EF4-FFF2-40B4-BE49-F238E27FC236}">
                <a16:creationId xmlns:a16="http://schemas.microsoft.com/office/drawing/2014/main" id="{B0629C50-BB8B-2349-7BA3-71C391ADE9AE}"/>
              </a:ext>
            </a:extLst>
          </p:cNvPr>
          <p:cNvSpPr/>
          <p:nvPr/>
        </p:nvSpPr>
        <p:spPr>
          <a:xfrm rot="16200000">
            <a:off x="4243135" y="256160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Triangle 102">
            <a:extLst>
              <a:ext uri="{FF2B5EF4-FFF2-40B4-BE49-F238E27FC236}">
                <a16:creationId xmlns:a16="http://schemas.microsoft.com/office/drawing/2014/main" id="{778FAD2F-793E-030F-689B-C1C8C9E5D19A}"/>
              </a:ext>
            </a:extLst>
          </p:cNvPr>
          <p:cNvSpPr/>
          <p:nvPr/>
        </p:nvSpPr>
        <p:spPr>
          <a:xfrm rot="10800000" flipH="1">
            <a:off x="4238656" y="256541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Triangle 103">
            <a:extLst>
              <a:ext uri="{FF2B5EF4-FFF2-40B4-BE49-F238E27FC236}">
                <a16:creationId xmlns:a16="http://schemas.microsoft.com/office/drawing/2014/main" id="{E4DCCD28-4779-5027-589C-1C0CC3188388}"/>
              </a:ext>
            </a:extLst>
          </p:cNvPr>
          <p:cNvSpPr/>
          <p:nvPr/>
        </p:nvSpPr>
        <p:spPr>
          <a:xfrm rot="16200000">
            <a:off x="4242802" y="289310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Triangle 104">
            <a:extLst>
              <a:ext uri="{FF2B5EF4-FFF2-40B4-BE49-F238E27FC236}">
                <a16:creationId xmlns:a16="http://schemas.microsoft.com/office/drawing/2014/main" id="{DE3204BF-9F7B-892E-0AC8-640F20B2F17C}"/>
              </a:ext>
            </a:extLst>
          </p:cNvPr>
          <p:cNvSpPr/>
          <p:nvPr/>
        </p:nvSpPr>
        <p:spPr>
          <a:xfrm rot="10800000" flipH="1">
            <a:off x="4238323" y="289691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Triangle 105">
            <a:extLst>
              <a:ext uri="{FF2B5EF4-FFF2-40B4-BE49-F238E27FC236}">
                <a16:creationId xmlns:a16="http://schemas.microsoft.com/office/drawing/2014/main" id="{26BE1E86-E42A-8F62-AEC4-B64C8D7D8D4B}"/>
              </a:ext>
            </a:extLst>
          </p:cNvPr>
          <p:cNvSpPr/>
          <p:nvPr/>
        </p:nvSpPr>
        <p:spPr>
          <a:xfrm rot="16200000">
            <a:off x="4243136" y="3224605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Triangle 106">
            <a:extLst>
              <a:ext uri="{FF2B5EF4-FFF2-40B4-BE49-F238E27FC236}">
                <a16:creationId xmlns:a16="http://schemas.microsoft.com/office/drawing/2014/main" id="{C2C11B25-CA30-2083-4F5E-DAF7D8A827A9}"/>
              </a:ext>
            </a:extLst>
          </p:cNvPr>
          <p:cNvSpPr/>
          <p:nvPr/>
        </p:nvSpPr>
        <p:spPr>
          <a:xfrm rot="10800000" flipH="1">
            <a:off x="4238657" y="322841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Triangle 107">
            <a:extLst>
              <a:ext uri="{FF2B5EF4-FFF2-40B4-BE49-F238E27FC236}">
                <a16:creationId xmlns:a16="http://schemas.microsoft.com/office/drawing/2014/main" id="{C424A25B-EA92-666C-1F15-44A5E2E78F34}"/>
              </a:ext>
            </a:extLst>
          </p:cNvPr>
          <p:cNvSpPr/>
          <p:nvPr/>
        </p:nvSpPr>
        <p:spPr>
          <a:xfrm rot="16200000">
            <a:off x="4583928" y="256160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Triangle 108">
            <a:extLst>
              <a:ext uri="{FF2B5EF4-FFF2-40B4-BE49-F238E27FC236}">
                <a16:creationId xmlns:a16="http://schemas.microsoft.com/office/drawing/2014/main" id="{833B0833-BF6F-168D-35B9-541451D45B10}"/>
              </a:ext>
            </a:extLst>
          </p:cNvPr>
          <p:cNvSpPr/>
          <p:nvPr/>
        </p:nvSpPr>
        <p:spPr>
          <a:xfrm rot="10800000" flipH="1">
            <a:off x="4579449" y="256541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Triangle 109">
            <a:extLst>
              <a:ext uri="{FF2B5EF4-FFF2-40B4-BE49-F238E27FC236}">
                <a16:creationId xmlns:a16="http://schemas.microsoft.com/office/drawing/2014/main" id="{2FA5E7DF-9FDA-0EB5-64EB-43A23C03E053}"/>
              </a:ext>
            </a:extLst>
          </p:cNvPr>
          <p:cNvSpPr/>
          <p:nvPr/>
        </p:nvSpPr>
        <p:spPr>
          <a:xfrm rot="16200000">
            <a:off x="4583594" y="289310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FDAE4F5D-4B9B-8A7F-FDD9-F5EC7B555042}"/>
              </a:ext>
            </a:extLst>
          </p:cNvPr>
          <p:cNvSpPr/>
          <p:nvPr/>
        </p:nvSpPr>
        <p:spPr>
          <a:xfrm rot="10800000" flipH="1">
            <a:off x="4579116" y="289691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595B9E30-E68C-FF1F-A9E9-075275416B0E}"/>
              </a:ext>
            </a:extLst>
          </p:cNvPr>
          <p:cNvSpPr/>
          <p:nvPr/>
        </p:nvSpPr>
        <p:spPr>
          <a:xfrm rot="16200000">
            <a:off x="4583929" y="3224605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AEE6A429-F8C7-E72D-7F22-0EF4A867C4D1}"/>
              </a:ext>
            </a:extLst>
          </p:cNvPr>
          <p:cNvSpPr/>
          <p:nvPr/>
        </p:nvSpPr>
        <p:spPr>
          <a:xfrm rot="10800000" flipH="1">
            <a:off x="4579450" y="322841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AE4FC8D1-67F1-D252-DF11-C073232B6227}"/>
              </a:ext>
            </a:extLst>
          </p:cNvPr>
          <p:cNvSpPr/>
          <p:nvPr/>
        </p:nvSpPr>
        <p:spPr>
          <a:xfrm rot="16200000">
            <a:off x="3563146" y="223010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02B636BC-6223-20F0-44B5-E7F6DD1E009A}"/>
              </a:ext>
            </a:extLst>
          </p:cNvPr>
          <p:cNvSpPr/>
          <p:nvPr/>
        </p:nvSpPr>
        <p:spPr>
          <a:xfrm rot="10800000" flipH="1">
            <a:off x="3558667" y="223391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F0CD05D3-195F-2845-A125-9F1B47B765E7}"/>
              </a:ext>
            </a:extLst>
          </p:cNvPr>
          <p:cNvSpPr/>
          <p:nvPr/>
        </p:nvSpPr>
        <p:spPr>
          <a:xfrm rot="16200000">
            <a:off x="3903939" y="2230101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0CA29E23-9C83-361E-481B-B16AC8A99DD4}"/>
              </a:ext>
            </a:extLst>
          </p:cNvPr>
          <p:cNvSpPr/>
          <p:nvPr/>
        </p:nvSpPr>
        <p:spPr>
          <a:xfrm rot="10800000" flipH="1">
            <a:off x="3899460" y="2233912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0BCC3A3E-4AE4-E87B-79BE-5283B79AC618}"/>
              </a:ext>
            </a:extLst>
          </p:cNvPr>
          <p:cNvSpPr/>
          <p:nvPr/>
        </p:nvSpPr>
        <p:spPr>
          <a:xfrm rot="16200000">
            <a:off x="4243129" y="223010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2A097CB3-2085-DF54-0695-2B1E5DC90962}"/>
              </a:ext>
            </a:extLst>
          </p:cNvPr>
          <p:cNvSpPr/>
          <p:nvPr/>
        </p:nvSpPr>
        <p:spPr>
          <a:xfrm rot="10800000" flipH="1">
            <a:off x="4238650" y="223391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178983E3-3DD5-5911-F73F-EB9EE876A188}"/>
              </a:ext>
            </a:extLst>
          </p:cNvPr>
          <p:cNvSpPr/>
          <p:nvPr/>
        </p:nvSpPr>
        <p:spPr>
          <a:xfrm rot="16200000">
            <a:off x="4583922" y="223010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Triangle 120">
            <a:extLst>
              <a:ext uri="{FF2B5EF4-FFF2-40B4-BE49-F238E27FC236}">
                <a16:creationId xmlns:a16="http://schemas.microsoft.com/office/drawing/2014/main" id="{6F6A81F3-637F-1F67-AC03-1ADED3276A6D}"/>
              </a:ext>
            </a:extLst>
          </p:cNvPr>
          <p:cNvSpPr/>
          <p:nvPr/>
        </p:nvSpPr>
        <p:spPr>
          <a:xfrm rot="10800000" flipH="1">
            <a:off x="4579443" y="223391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Triangle 122">
            <a:extLst>
              <a:ext uri="{FF2B5EF4-FFF2-40B4-BE49-F238E27FC236}">
                <a16:creationId xmlns:a16="http://schemas.microsoft.com/office/drawing/2014/main" id="{5F3F0E44-01FC-747C-78B5-B771A6D5F0A1}"/>
              </a:ext>
            </a:extLst>
          </p:cNvPr>
          <p:cNvSpPr/>
          <p:nvPr/>
        </p:nvSpPr>
        <p:spPr>
          <a:xfrm rot="16200000">
            <a:off x="3562151" y="388760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Triangle 123">
            <a:extLst>
              <a:ext uri="{FF2B5EF4-FFF2-40B4-BE49-F238E27FC236}">
                <a16:creationId xmlns:a16="http://schemas.microsoft.com/office/drawing/2014/main" id="{F3BA00AC-25A4-8889-71F2-59D83DB2155E}"/>
              </a:ext>
            </a:extLst>
          </p:cNvPr>
          <p:cNvSpPr/>
          <p:nvPr/>
        </p:nvSpPr>
        <p:spPr>
          <a:xfrm rot="10800000" flipH="1">
            <a:off x="3557672" y="389141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039894A2-BA40-1AA3-EDEB-CE64810DC5E5}"/>
              </a:ext>
            </a:extLst>
          </p:cNvPr>
          <p:cNvSpPr/>
          <p:nvPr/>
        </p:nvSpPr>
        <p:spPr>
          <a:xfrm rot="16200000">
            <a:off x="3561817" y="4219105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Triangle 125">
            <a:extLst>
              <a:ext uri="{FF2B5EF4-FFF2-40B4-BE49-F238E27FC236}">
                <a16:creationId xmlns:a16="http://schemas.microsoft.com/office/drawing/2014/main" id="{B551D71D-6491-319D-FD4E-7392B61FF587}"/>
              </a:ext>
            </a:extLst>
          </p:cNvPr>
          <p:cNvSpPr/>
          <p:nvPr/>
        </p:nvSpPr>
        <p:spPr>
          <a:xfrm rot="10800000" flipH="1">
            <a:off x="3557338" y="422291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Triangle 126">
            <a:extLst>
              <a:ext uri="{FF2B5EF4-FFF2-40B4-BE49-F238E27FC236}">
                <a16:creationId xmlns:a16="http://schemas.microsoft.com/office/drawing/2014/main" id="{31FD2B5D-0A77-0D06-4019-B14998FD0613}"/>
              </a:ext>
            </a:extLst>
          </p:cNvPr>
          <p:cNvSpPr/>
          <p:nvPr/>
        </p:nvSpPr>
        <p:spPr>
          <a:xfrm rot="16200000">
            <a:off x="3562151" y="4550606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C846192-8DA5-5367-AB2E-B8E7DA590A30}"/>
              </a:ext>
            </a:extLst>
          </p:cNvPr>
          <p:cNvSpPr/>
          <p:nvPr/>
        </p:nvSpPr>
        <p:spPr>
          <a:xfrm rot="10800000" flipH="1">
            <a:off x="3557673" y="4554417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Triangle 128">
            <a:extLst>
              <a:ext uri="{FF2B5EF4-FFF2-40B4-BE49-F238E27FC236}">
                <a16:creationId xmlns:a16="http://schemas.microsoft.com/office/drawing/2014/main" id="{6D6A1156-9808-6CB8-0F68-BC64C78F625C}"/>
              </a:ext>
            </a:extLst>
          </p:cNvPr>
          <p:cNvSpPr/>
          <p:nvPr/>
        </p:nvSpPr>
        <p:spPr>
          <a:xfrm rot="16200000">
            <a:off x="3902944" y="3887604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Triangle 129">
            <a:extLst>
              <a:ext uri="{FF2B5EF4-FFF2-40B4-BE49-F238E27FC236}">
                <a16:creationId xmlns:a16="http://schemas.microsoft.com/office/drawing/2014/main" id="{AD995B2C-2070-EE9A-7BD1-FA2C27AFF4CD}"/>
              </a:ext>
            </a:extLst>
          </p:cNvPr>
          <p:cNvSpPr/>
          <p:nvPr/>
        </p:nvSpPr>
        <p:spPr>
          <a:xfrm rot="10800000" flipH="1">
            <a:off x="3898465" y="3891414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Triangle 130">
            <a:extLst>
              <a:ext uri="{FF2B5EF4-FFF2-40B4-BE49-F238E27FC236}">
                <a16:creationId xmlns:a16="http://schemas.microsoft.com/office/drawing/2014/main" id="{3AE6C734-1900-E384-55B5-36BD242EFD9A}"/>
              </a:ext>
            </a:extLst>
          </p:cNvPr>
          <p:cNvSpPr/>
          <p:nvPr/>
        </p:nvSpPr>
        <p:spPr>
          <a:xfrm rot="16200000">
            <a:off x="3902610" y="4219105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Triangle 131">
            <a:extLst>
              <a:ext uri="{FF2B5EF4-FFF2-40B4-BE49-F238E27FC236}">
                <a16:creationId xmlns:a16="http://schemas.microsoft.com/office/drawing/2014/main" id="{1065C216-C696-CF6B-197F-BFBFF3BC36D7}"/>
              </a:ext>
            </a:extLst>
          </p:cNvPr>
          <p:cNvSpPr/>
          <p:nvPr/>
        </p:nvSpPr>
        <p:spPr>
          <a:xfrm rot="10800000" flipH="1">
            <a:off x="3898131" y="4222916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41263DC0-A5E4-1B58-190E-4440CE26A8A7}"/>
              </a:ext>
            </a:extLst>
          </p:cNvPr>
          <p:cNvSpPr/>
          <p:nvPr/>
        </p:nvSpPr>
        <p:spPr>
          <a:xfrm rot="16200000">
            <a:off x="3902944" y="4550606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Triangle 133">
            <a:extLst>
              <a:ext uri="{FF2B5EF4-FFF2-40B4-BE49-F238E27FC236}">
                <a16:creationId xmlns:a16="http://schemas.microsoft.com/office/drawing/2014/main" id="{2081AD95-33F7-6D5B-05C1-DEA8A8DE0538}"/>
              </a:ext>
            </a:extLst>
          </p:cNvPr>
          <p:cNvSpPr/>
          <p:nvPr/>
        </p:nvSpPr>
        <p:spPr>
          <a:xfrm rot="10800000" flipH="1">
            <a:off x="3898465" y="4554417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Triangle 134">
            <a:extLst>
              <a:ext uri="{FF2B5EF4-FFF2-40B4-BE49-F238E27FC236}">
                <a16:creationId xmlns:a16="http://schemas.microsoft.com/office/drawing/2014/main" id="{81C5E4E5-ED0B-3704-C323-EB9E4C445969}"/>
              </a:ext>
            </a:extLst>
          </p:cNvPr>
          <p:cNvSpPr/>
          <p:nvPr/>
        </p:nvSpPr>
        <p:spPr>
          <a:xfrm rot="16200000">
            <a:off x="4242133" y="388760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ight Triangle 135">
            <a:extLst>
              <a:ext uri="{FF2B5EF4-FFF2-40B4-BE49-F238E27FC236}">
                <a16:creationId xmlns:a16="http://schemas.microsoft.com/office/drawing/2014/main" id="{B9509EEB-EDB8-8868-2779-45CFC93E68F1}"/>
              </a:ext>
            </a:extLst>
          </p:cNvPr>
          <p:cNvSpPr/>
          <p:nvPr/>
        </p:nvSpPr>
        <p:spPr>
          <a:xfrm rot="10800000" flipH="1">
            <a:off x="4237654" y="389141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Triangle 136">
            <a:extLst>
              <a:ext uri="{FF2B5EF4-FFF2-40B4-BE49-F238E27FC236}">
                <a16:creationId xmlns:a16="http://schemas.microsoft.com/office/drawing/2014/main" id="{DE9EE597-3062-DF0F-0670-60AC5294FECE}"/>
              </a:ext>
            </a:extLst>
          </p:cNvPr>
          <p:cNvSpPr/>
          <p:nvPr/>
        </p:nvSpPr>
        <p:spPr>
          <a:xfrm rot="16200000">
            <a:off x="4241800" y="4219105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35E82A1-FD47-9F01-BF2A-2691E9714BD4}"/>
              </a:ext>
            </a:extLst>
          </p:cNvPr>
          <p:cNvSpPr/>
          <p:nvPr/>
        </p:nvSpPr>
        <p:spPr>
          <a:xfrm rot="10800000" flipH="1">
            <a:off x="4237321" y="422291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Triangle 138">
            <a:extLst>
              <a:ext uri="{FF2B5EF4-FFF2-40B4-BE49-F238E27FC236}">
                <a16:creationId xmlns:a16="http://schemas.microsoft.com/office/drawing/2014/main" id="{8B9360C7-3558-6562-3E14-8BBE1D89CE67}"/>
              </a:ext>
            </a:extLst>
          </p:cNvPr>
          <p:cNvSpPr/>
          <p:nvPr/>
        </p:nvSpPr>
        <p:spPr>
          <a:xfrm rot="16200000">
            <a:off x="4242134" y="4550606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Triangle 139">
            <a:extLst>
              <a:ext uri="{FF2B5EF4-FFF2-40B4-BE49-F238E27FC236}">
                <a16:creationId xmlns:a16="http://schemas.microsoft.com/office/drawing/2014/main" id="{0F571F8C-92B9-125A-C52A-E73D32F60CCD}"/>
              </a:ext>
            </a:extLst>
          </p:cNvPr>
          <p:cNvSpPr/>
          <p:nvPr/>
        </p:nvSpPr>
        <p:spPr>
          <a:xfrm rot="10800000" flipH="1">
            <a:off x="4237655" y="4554417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FE8202BD-87B9-5EA6-0EC7-D9A4EF824517}"/>
              </a:ext>
            </a:extLst>
          </p:cNvPr>
          <p:cNvSpPr/>
          <p:nvPr/>
        </p:nvSpPr>
        <p:spPr>
          <a:xfrm rot="16200000">
            <a:off x="4582926" y="388760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Triangle 141">
            <a:extLst>
              <a:ext uri="{FF2B5EF4-FFF2-40B4-BE49-F238E27FC236}">
                <a16:creationId xmlns:a16="http://schemas.microsoft.com/office/drawing/2014/main" id="{AAB1DAF1-9BD9-C9CF-2022-4BC3859759C5}"/>
              </a:ext>
            </a:extLst>
          </p:cNvPr>
          <p:cNvSpPr/>
          <p:nvPr/>
        </p:nvSpPr>
        <p:spPr>
          <a:xfrm rot="10800000" flipH="1">
            <a:off x="4578447" y="389141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ight Triangle 142">
            <a:extLst>
              <a:ext uri="{FF2B5EF4-FFF2-40B4-BE49-F238E27FC236}">
                <a16:creationId xmlns:a16="http://schemas.microsoft.com/office/drawing/2014/main" id="{65590021-BF62-1F4E-FAC2-34067CCDD6E5}"/>
              </a:ext>
            </a:extLst>
          </p:cNvPr>
          <p:cNvSpPr/>
          <p:nvPr/>
        </p:nvSpPr>
        <p:spPr>
          <a:xfrm rot="16200000">
            <a:off x="4582592" y="4219105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ight Triangle 143">
            <a:extLst>
              <a:ext uri="{FF2B5EF4-FFF2-40B4-BE49-F238E27FC236}">
                <a16:creationId xmlns:a16="http://schemas.microsoft.com/office/drawing/2014/main" id="{B8BC9E1A-9EC3-F045-F7C4-3C551816C84E}"/>
              </a:ext>
            </a:extLst>
          </p:cNvPr>
          <p:cNvSpPr/>
          <p:nvPr/>
        </p:nvSpPr>
        <p:spPr>
          <a:xfrm rot="10800000" flipH="1">
            <a:off x="4578114" y="422291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7ED44CFC-59AD-3F17-F5ED-16B74353D19F}"/>
              </a:ext>
            </a:extLst>
          </p:cNvPr>
          <p:cNvSpPr/>
          <p:nvPr/>
        </p:nvSpPr>
        <p:spPr>
          <a:xfrm rot="16200000">
            <a:off x="4582927" y="4550606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Triangle 145">
            <a:extLst>
              <a:ext uri="{FF2B5EF4-FFF2-40B4-BE49-F238E27FC236}">
                <a16:creationId xmlns:a16="http://schemas.microsoft.com/office/drawing/2014/main" id="{8DF6F00E-F3B5-3485-22A4-905BB18DB3E8}"/>
              </a:ext>
            </a:extLst>
          </p:cNvPr>
          <p:cNvSpPr/>
          <p:nvPr/>
        </p:nvSpPr>
        <p:spPr>
          <a:xfrm rot="10800000" flipH="1">
            <a:off x="4578448" y="4554417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ight Triangle 146">
            <a:extLst>
              <a:ext uri="{FF2B5EF4-FFF2-40B4-BE49-F238E27FC236}">
                <a16:creationId xmlns:a16="http://schemas.microsoft.com/office/drawing/2014/main" id="{77149B4F-C4CD-8D2B-E048-7960BDCE371C}"/>
              </a:ext>
            </a:extLst>
          </p:cNvPr>
          <p:cNvSpPr/>
          <p:nvPr/>
        </p:nvSpPr>
        <p:spPr>
          <a:xfrm rot="16200000">
            <a:off x="3562144" y="355610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Triangle 147">
            <a:extLst>
              <a:ext uri="{FF2B5EF4-FFF2-40B4-BE49-F238E27FC236}">
                <a16:creationId xmlns:a16="http://schemas.microsoft.com/office/drawing/2014/main" id="{A1C7029A-89B3-49CC-EDF8-6369E5CF6CAC}"/>
              </a:ext>
            </a:extLst>
          </p:cNvPr>
          <p:cNvSpPr/>
          <p:nvPr/>
        </p:nvSpPr>
        <p:spPr>
          <a:xfrm rot="10800000" flipH="1">
            <a:off x="3557665" y="355991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Triangle 148">
            <a:extLst>
              <a:ext uri="{FF2B5EF4-FFF2-40B4-BE49-F238E27FC236}">
                <a16:creationId xmlns:a16="http://schemas.microsoft.com/office/drawing/2014/main" id="{CA6F3085-B326-9221-9E8C-742AC24432CA}"/>
              </a:ext>
            </a:extLst>
          </p:cNvPr>
          <p:cNvSpPr/>
          <p:nvPr/>
        </p:nvSpPr>
        <p:spPr>
          <a:xfrm rot="16200000">
            <a:off x="3902937" y="3556102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ight Triangle 149">
            <a:extLst>
              <a:ext uri="{FF2B5EF4-FFF2-40B4-BE49-F238E27FC236}">
                <a16:creationId xmlns:a16="http://schemas.microsoft.com/office/drawing/2014/main" id="{A3A70F77-8314-475D-40B5-0DC6E9649ED7}"/>
              </a:ext>
            </a:extLst>
          </p:cNvPr>
          <p:cNvSpPr/>
          <p:nvPr/>
        </p:nvSpPr>
        <p:spPr>
          <a:xfrm rot="10800000" flipH="1">
            <a:off x="3898458" y="3559913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ight Triangle 150">
            <a:extLst>
              <a:ext uri="{FF2B5EF4-FFF2-40B4-BE49-F238E27FC236}">
                <a16:creationId xmlns:a16="http://schemas.microsoft.com/office/drawing/2014/main" id="{16C6F03E-6AE6-8544-F4B4-6B15BA2B8200}"/>
              </a:ext>
            </a:extLst>
          </p:cNvPr>
          <p:cNvSpPr/>
          <p:nvPr/>
        </p:nvSpPr>
        <p:spPr>
          <a:xfrm rot="16200000">
            <a:off x="4242127" y="355610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C9A44066-DFC0-561A-5E50-A22C0476D072}"/>
              </a:ext>
            </a:extLst>
          </p:cNvPr>
          <p:cNvSpPr/>
          <p:nvPr/>
        </p:nvSpPr>
        <p:spPr>
          <a:xfrm rot="10800000" flipH="1">
            <a:off x="4237648" y="355991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Triangle 152">
            <a:extLst>
              <a:ext uri="{FF2B5EF4-FFF2-40B4-BE49-F238E27FC236}">
                <a16:creationId xmlns:a16="http://schemas.microsoft.com/office/drawing/2014/main" id="{3335EFC1-CADA-FDEE-6BC4-D175EC369156}"/>
              </a:ext>
            </a:extLst>
          </p:cNvPr>
          <p:cNvSpPr/>
          <p:nvPr/>
        </p:nvSpPr>
        <p:spPr>
          <a:xfrm rot="16200000">
            <a:off x="4582920" y="355610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ight Triangle 153">
            <a:extLst>
              <a:ext uri="{FF2B5EF4-FFF2-40B4-BE49-F238E27FC236}">
                <a16:creationId xmlns:a16="http://schemas.microsoft.com/office/drawing/2014/main" id="{F8DF9397-FF55-4082-30D1-7D2EE302908E}"/>
              </a:ext>
            </a:extLst>
          </p:cNvPr>
          <p:cNvSpPr/>
          <p:nvPr/>
        </p:nvSpPr>
        <p:spPr>
          <a:xfrm rot="10800000" flipH="1">
            <a:off x="4578441" y="355991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Triangle 155">
            <a:extLst>
              <a:ext uri="{FF2B5EF4-FFF2-40B4-BE49-F238E27FC236}">
                <a16:creationId xmlns:a16="http://schemas.microsoft.com/office/drawing/2014/main" id="{DE2A53D0-A7C4-041E-268B-437657ABA945}"/>
              </a:ext>
            </a:extLst>
          </p:cNvPr>
          <p:cNvSpPr/>
          <p:nvPr/>
        </p:nvSpPr>
        <p:spPr>
          <a:xfrm rot="16200000">
            <a:off x="3562151" y="521360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C2A44C71-22E6-0F8A-F467-FF3010EF8793}"/>
              </a:ext>
            </a:extLst>
          </p:cNvPr>
          <p:cNvSpPr/>
          <p:nvPr/>
        </p:nvSpPr>
        <p:spPr>
          <a:xfrm rot="10800000" flipH="1">
            <a:off x="3557672" y="521741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Triangle 157">
            <a:extLst>
              <a:ext uri="{FF2B5EF4-FFF2-40B4-BE49-F238E27FC236}">
                <a16:creationId xmlns:a16="http://schemas.microsoft.com/office/drawing/2014/main" id="{9891841A-5AA7-1F0B-C083-2C748C4E7278}"/>
              </a:ext>
            </a:extLst>
          </p:cNvPr>
          <p:cNvSpPr/>
          <p:nvPr/>
        </p:nvSpPr>
        <p:spPr>
          <a:xfrm rot="16200000">
            <a:off x="3561817" y="554510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Triangle 158">
            <a:extLst>
              <a:ext uri="{FF2B5EF4-FFF2-40B4-BE49-F238E27FC236}">
                <a16:creationId xmlns:a16="http://schemas.microsoft.com/office/drawing/2014/main" id="{1517B5D4-1E09-8098-7467-5A637CCC5291}"/>
              </a:ext>
            </a:extLst>
          </p:cNvPr>
          <p:cNvSpPr/>
          <p:nvPr/>
        </p:nvSpPr>
        <p:spPr>
          <a:xfrm rot="10800000" flipH="1">
            <a:off x="3557338" y="554891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E951D14D-A22E-8571-9939-AD640CD254B3}"/>
              </a:ext>
            </a:extLst>
          </p:cNvPr>
          <p:cNvSpPr/>
          <p:nvPr/>
        </p:nvSpPr>
        <p:spPr>
          <a:xfrm rot="16200000">
            <a:off x="3562151" y="5876605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ight Triangle 160">
            <a:extLst>
              <a:ext uri="{FF2B5EF4-FFF2-40B4-BE49-F238E27FC236}">
                <a16:creationId xmlns:a16="http://schemas.microsoft.com/office/drawing/2014/main" id="{0BC52B91-2AE1-7898-B1B8-D5225D49724E}"/>
              </a:ext>
            </a:extLst>
          </p:cNvPr>
          <p:cNvSpPr/>
          <p:nvPr/>
        </p:nvSpPr>
        <p:spPr>
          <a:xfrm rot="10800000" flipH="1">
            <a:off x="3557673" y="588041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ight Triangle 161">
            <a:extLst>
              <a:ext uri="{FF2B5EF4-FFF2-40B4-BE49-F238E27FC236}">
                <a16:creationId xmlns:a16="http://schemas.microsoft.com/office/drawing/2014/main" id="{55851460-74A2-9B41-DE8D-F54B859E1854}"/>
              </a:ext>
            </a:extLst>
          </p:cNvPr>
          <p:cNvSpPr/>
          <p:nvPr/>
        </p:nvSpPr>
        <p:spPr>
          <a:xfrm rot="16200000">
            <a:off x="3902944" y="5213603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62">
            <a:extLst>
              <a:ext uri="{FF2B5EF4-FFF2-40B4-BE49-F238E27FC236}">
                <a16:creationId xmlns:a16="http://schemas.microsoft.com/office/drawing/2014/main" id="{1DDE7C2F-DC2B-EB9C-4BA6-C647BFF28721}"/>
              </a:ext>
            </a:extLst>
          </p:cNvPr>
          <p:cNvSpPr/>
          <p:nvPr/>
        </p:nvSpPr>
        <p:spPr>
          <a:xfrm rot="10800000" flipH="1">
            <a:off x="3898465" y="5217413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ight Triangle 163">
            <a:extLst>
              <a:ext uri="{FF2B5EF4-FFF2-40B4-BE49-F238E27FC236}">
                <a16:creationId xmlns:a16="http://schemas.microsoft.com/office/drawing/2014/main" id="{4217457F-3778-F73E-3A25-23266678E808}"/>
              </a:ext>
            </a:extLst>
          </p:cNvPr>
          <p:cNvSpPr/>
          <p:nvPr/>
        </p:nvSpPr>
        <p:spPr>
          <a:xfrm rot="16200000">
            <a:off x="3902610" y="5545104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ight Triangle 164">
            <a:extLst>
              <a:ext uri="{FF2B5EF4-FFF2-40B4-BE49-F238E27FC236}">
                <a16:creationId xmlns:a16="http://schemas.microsoft.com/office/drawing/2014/main" id="{40774B48-5E58-1F18-6B6D-C9D6335664CE}"/>
              </a:ext>
            </a:extLst>
          </p:cNvPr>
          <p:cNvSpPr/>
          <p:nvPr/>
        </p:nvSpPr>
        <p:spPr>
          <a:xfrm rot="10800000" flipH="1">
            <a:off x="3898131" y="5548915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ight Triangle 165">
            <a:extLst>
              <a:ext uri="{FF2B5EF4-FFF2-40B4-BE49-F238E27FC236}">
                <a16:creationId xmlns:a16="http://schemas.microsoft.com/office/drawing/2014/main" id="{2A5EFEE8-A164-FFDC-502F-AFA3384D342B}"/>
              </a:ext>
            </a:extLst>
          </p:cNvPr>
          <p:cNvSpPr/>
          <p:nvPr/>
        </p:nvSpPr>
        <p:spPr>
          <a:xfrm rot="16200000">
            <a:off x="3902944" y="5876605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ight Triangle 166">
            <a:extLst>
              <a:ext uri="{FF2B5EF4-FFF2-40B4-BE49-F238E27FC236}">
                <a16:creationId xmlns:a16="http://schemas.microsoft.com/office/drawing/2014/main" id="{EC868E13-15EB-C4E4-22FD-CB150DDB82E3}"/>
              </a:ext>
            </a:extLst>
          </p:cNvPr>
          <p:cNvSpPr/>
          <p:nvPr/>
        </p:nvSpPr>
        <p:spPr>
          <a:xfrm rot="10800000" flipH="1">
            <a:off x="3898465" y="5880416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ight Triangle 167">
            <a:extLst>
              <a:ext uri="{FF2B5EF4-FFF2-40B4-BE49-F238E27FC236}">
                <a16:creationId xmlns:a16="http://schemas.microsoft.com/office/drawing/2014/main" id="{415B67D2-7454-170E-4B73-A07A9BB14150}"/>
              </a:ext>
            </a:extLst>
          </p:cNvPr>
          <p:cNvSpPr/>
          <p:nvPr/>
        </p:nvSpPr>
        <p:spPr>
          <a:xfrm rot="16200000">
            <a:off x="4242133" y="521360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ight Triangle 168">
            <a:extLst>
              <a:ext uri="{FF2B5EF4-FFF2-40B4-BE49-F238E27FC236}">
                <a16:creationId xmlns:a16="http://schemas.microsoft.com/office/drawing/2014/main" id="{329BC14D-8100-6B92-23AB-2778BEBCA3A7}"/>
              </a:ext>
            </a:extLst>
          </p:cNvPr>
          <p:cNvSpPr/>
          <p:nvPr/>
        </p:nvSpPr>
        <p:spPr>
          <a:xfrm rot="10800000" flipH="1">
            <a:off x="4237654" y="521741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02A0271C-A4F4-AB33-E7B2-8908A1416CDB}"/>
              </a:ext>
            </a:extLst>
          </p:cNvPr>
          <p:cNvSpPr/>
          <p:nvPr/>
        </p:nvSpPr>
        <p:spPr>
          <a:xfrm rot="16200000">
            <a:off x="4241800" y="554510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ight Triangle 170">
            <a:extLst>
              <a:ext uri="{FF2B5EF4-FFF2-40B4-BE49-F238E27FC236}">
                <a16:creationId xmlns:a16="http://schemas.microsoft.com/office/drawing/2014/main" id="{BF9D2A15-4A20-254B-500A-06B9CF28B9BA}"/>
              </a:ext>
            </a:extLst>
          </p:cNvPr>
          <p:cNvSpPr/>
          <p:nvPr/>
        </p:nvSpPr>
        <p:spPr>
          <a:xfrm rot="10800000" flipH="1">
            <a:off x="4237321" y="554891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5B541E16-2759-A3DD-1922-F3E2E04FF8AF}"/>
              </a:ext>
            </a:extLst>
          </p:cNvPr>
          <p:cNvSpPr/>
          <p:nvPr/>
        </p:nvSpPr>
        <p:spPr>
          <a:xfrm rot="16200000">
            <a:off x="4242134" y="5876605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ight Triangle 172">
            <a:extLst>
              <a:ext uri="{FF2B5EF4-FFF2-40B4-BE49-F238E27FC236}">
                <a16:creationId xmlns:a16="http://schemas.microsoft.com/office/drawing/2014/main" id="{5F03DF63-ADB0-5169-03BF-184DFDDD9D1C}"/>
              </a:ext>
            </a:extLst>
          </p:cNvPr>
          <p:cNvSpPr/>
          <p:nvPr/>
        </p:nvSpPr>
        <p:spPr>
          <a:xfrm rot="10800000" flipH="1">
            <a:off x="4237655" y="588041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ight Triangle 173">
            <a:extLst>
              <a:ext uri="{FF2B5EF4-FFF2-40B4-BE49-F238E27FC236}">
                <a16:creationId xmlns:a16="http://schemas.microsoft.com/office/drawing/2014/main" id="{1787268F-26F6-3FC1-3FAA-01BD3993B87A}"/>
              </a:ext>
            </a:extLst>
          </p:cNvPr>
          <p:cNvSpPr/>
          <p:nvPr/>
        </p:nvSpPr>
        <p:spPr>
          <a:xfrm rot="16200000">
            <a:off x="4582926" y="521360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ight Triangle 174">
            <a:extLst>
              <a:ext uri="{FF2B5EF4-FFF2-40B4-BE49-F238E27FC236}">
                <a16:creationId xmlns:a16="http://schemas.microsoft.com/office/drawing/2014/main" id="{89258E3C-7333-4B40-041B-C7F41325C5F0}"/>
              </a:ext>
            </a:extLst>
          </p:cNvPr>
          <p:cNvSpPr/>
          <p:nvPr/>
        </p:nvSpPr>
        <p:spPr>
          <a:xfrm rot="10800000" flipH="1">
            <a:off x="4578447" y="521741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ight Triangle 175">
            <a:extLst>
              <a:ext uri="{FF2B5EF4-FFF2-40B4-BE49-F238E27FC236}">
                <a16:creationId xmlns:a16="http://schemas.microsoft.com/office/drawing/2014/main" id="{0F8F8A3E-CEF7-BF5A-46DF-8CFC0BC9EBB8}"/>
              </a:ext>
            </a:extLst>
          </p:cNvPr>
          <p:cNvSpPr/>
          <p:nvPr/>
        </p:nvSpPr>
        <p:spPr>
          <a:xfrm rot="16200000">
            <a:off x="4582592" y="554510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ight Triangle 176">
            <a:extLst>
              <a:ext uri="{FF2B5EF4-FFF2-40B4-BE49-F238E27FC236}">
                <a16:creationId xmlns:a16="http://schemas.microsoft.com/office/drawing/2014/main" id="{1A986E2B-6FF8-F237-B6C1-7F0A8FC4270B}"/>
              </a:ext>
            </a:extLst>
          </p:cNvPr>
          <p:cNvSpPr/>
          <p:nvPr/>
        </p:nvSpPr>
        <p:spPr>
          <a:xfrm rot="10800000" flipH="1">
            <a:off x="4578114" y="554891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0AD6EDEA-F20F-F45B-696C-A154E1B62DC4}"/>
              </a:ext>
            </a:extLst>
          </p:cNvPr>
          <p:cNvSpPr/>
          <p:nvPr/>
        </p:nvSpPr>
        <p:spPr>
          <a:xfrm rot="16200000">
            <a:off x="4582927" y="5876605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Triangle 178">
            <a:extLst>
              <a:ext uri="{FF2B5EF4-FFF2-40B4-BE49-F238E27FC236}">
                <a16:creationId xmlns:a16="http://schemas.microsoft.com/office/drawing/2014/main" id="{83FD291C-4CD4-FCCA-5E2E-538219835EC3}"/>
              </a:ext>
            </a:extLst>
          </p:cNvPr>
          <p:cNvSpPr/>
          <p:nvPr/>
        </p:nvSpPr>
        <p:spPr>
          <a:xfrm rot="10800000" flipH="1">
            <a:off x="4578448" y="588041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ight Triangle 179">
            <a:extLst>
              <a:ext uri="{FF2B5EF4-FFF2-40B4-BE49-F238E27FC236}">
                <a16:creationId xmlns:a16="http://schemas.microsoft.com/office/drawing/2014/main" id="{AFBF7E8D-4349-ACE4-16D5-37F5A94B02BC}"/>
              </a:ext>
            </a:extLst>
          </p:cNvPr>
          <p:cNvSpPr/>
          <p:nvPr/>
        </p:nvSpPr>
        <p:spPr>
          <a:xfrm rot="16200000">
            <a:off x="3562144" y="488210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ight Triangle 180">
            <a:extLst>
              <a:ext uri="{FF2B5EF4-FFF2-40B4-BE49-F238E27FC236}">
                <a16:creationId xmlns:a16="http://schemas.microsoft.com/office/drawing/2014/main" id="{14963288-B3FC-D867-8645-F5B1FB2EEF6B}"/>
              </a:ext>
            </a:extLst>
          </p:cNvPr>
          <p:cNvSpPr/>
          <p:nvPr/>
        </p:nvSpPr>
        <p:spPr>
          <a:xfrm rot="10800000" flipH="1">
            <a:off x="3557665" y="488591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ight Triangle 181">
            <a:extLst>
              <a:ext uri="{FF2B5EF4-FFF2-40B4-BE49-F238E27FC236}">
                <a16:creationId xmlns:a16="http://schemas.microsoft.com/office/drawing/2014/main" id="{AA4CAA02-5C83-387B-2455-9BD1BF8CA9DA}"/>
              </a:ext>
            </a:extLst>
          </p:cNvPr>
          <p:cNvSpPr/>
          <p:nvPr/>
        </p:nvSpPr>
        <p:spPr>
          <a:xfrm rot="16200000">
            <a:off x="3902937" y="4882101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ight Triangle 182">
            <a:extLst>
              <a:ext uri="{FF2B5EF4-FFF2-40B4-BE49-F238E27FC236}">
                <a16:creationId xmlns:a16="http://schemas.microsoft.com/office/drawing/2014/main" id="{CF5F7301-694E-D8C0-3B89-8F59F2ADB9DD}"/>
              </a:ext>
            </a:extLst>
          </p:cNvPr>
          <p:cNvSpPr/>
          <p:nvPr/>
        </p:nvSpPr>
        <p:spPr>
          <a:xfrm rot="10800000" flipH="1">
            <a:off x="3898458" y="4885912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ight Triangle 183">
            <a:extLst>
              <a:ext uri="{FF2B5EF4-FFF2-40B4-BE49-F238E27FC236}">
                <a16:creationId xmlns:a16="http://schemas.microsoft.com/office/drawing/2014/main" id="{7F99BB58-3FD4-B1A9-8E0A-5F96B123C64D}"/>
              </a:ext>
            </a:extLst>
          </p:cNvPr>
          <p:cNvSpPr/>
          <p:nvPr/>
        </p:nvSpPr>
        <p:spPr>
          <a:xfrm rot="16200000">
            <a:off x="4242127" y="488210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ight Triangle 184">
            <a:extLst>
              <a:ext uri="{FF2B5EF4-FFF2-40B4-BE49-F238E27FC236}">
                <a16:creationId xmlns:a16="http://schemas.microsoft.com/office/drawing/2014/main" id="{EDFC0FCE-DFDC-20A8-1106-8BD5353EDF51}"/>
              </a:ext>
            </a:extLst>
          </p:cNvPr>
          <p:cNvSpPr/>
          <p:nvPr/>
        </p:nvSpPr>
        <p:spPr>
          <a:xfrm rot="10800000" flipH="1">
            <a:off x="4237648" y="488591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Triangle 185">
            <a:extLst>
              <a:ext uri="{FF2B5EF4-FFF2-40B4-BE49-F238E27FC236}">
                <a16:creationId xmlns:a16="http://schemas.microsoft.com/office/drawing/2014/main" id="{F1AA1437-DE38-000D-5DC2-6355B926655B}"/>
              </a:ext>
            </a:extLst>
          </p:cNvPr>
          <p:cNvSpPr/>
          <p:nvPr/>
        </p:nvSpPr>
        <p:spPr>
          <a:xfrm rot="16200000">
            <a:off x="4582920" y="488210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Triangle 186">
            <a:extLst>
              <a:ext uri="{FF2B5EF4-FFF2-40B4-BE49-F238E27FC236}">
                <a16:creationId xmlns:a16="http://schemas.microsoft.com/office/drawing/2014/main" id="{6D0BF2BD-A5A6-9AF1-CCA1-E33DD473DE15}"/>
              </a:ext>
            </a:extLst>
          </p:cNvPr>
          <p:cNvSpPr/>
          <p:nvPr/>
        </p:nvSpPr>
        <p:spPr>
          <a:xfrm rot="10800000" flipH="1">
            <a:off x="4578441" y="488591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F25D0EA-102C-F7BE-858B-C84B96DA9E30}"/>
              </a:ext>
            </a:extLst>
          </p:cNvPr>
          <p:cNvSpPr txBox="1"/>
          <p:nvPr/>
        </p:nvSpPr>
        <p:spPr>
          <a:xfrm>
            <a:off x="3136965" y="58804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30</a:t>
            </a:r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311B69E-AE48-68E4-EF3E-1264B7A446FF}"/>
              </a:ext>
            </a:extLst>
          </p:cNvPr>
          <p:cNvSpPr txBox="1"/>
          <p:nvPr/>
        </p:nvSpPr>
        <p:spPr>
          <a:xfrm>
            <a:off x="3136965" y="55640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31</a:t>
            </a:r>
            <a:endParaRPr 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35A479E-CE06-AEC1-4529-915AFE397506}"/>
              </a:ext>
            </a:extLst>
          </p:cNvPr>
          <p:cNvSpPr txBox="1"/>
          <p:nvPr/>
        </p:nvSpPr>
        <p:spPr>
          <a:xfrm>
            <a:off x="3136965" y="52325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32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1F6EED8-C4BA-768A-F764-C29A63F4A28A}"/>
              </a:ext>
            </a:extLst>
          </p:cNvPr>
          <p:cNvSpPr txBox="1"/>
          <p:nvPr/>
        </p:nvSpPr>
        <p:spPr>
          <a:xfrm>
            <a:off x="3150781" y="4874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33</a:t>
            </a:r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1801A85-C5C5-26F4-DFB6-B61C1CFEBDB5}"/>
              </a:ext>
            </a:extLst>
          </p:cNvPr>
          <p:cNvSpPr txBox="1"/>
          <p:nvPr/>
        </p:nvSpPr>
        <p:spPr>
          <a:xfrm>
            <a:off x="3136965" y="4537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34</a:t>
            </a:r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818C711-2CCD-60EF-C889-AD2FAD39DABA}"/>
              </a:ext>
            </a:extLst>
          </p:cNvPr>
          <p:cNvSpPr txBox="1"/>
          <p:nvPr/>
        </p:nvSpPr>
        <p:spPr>
          <a:xfrm>
            <a:off x="3136965" y="42211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35</a:t>
            </a:r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6B4F4DA-2D22-14F4-64A4-ADA90DCBF64C}"/>
              </a:ext>
            </a:extLst>
          </p:cNvPr>
          <p:cNvSpPr txBox="1"/>
          <p:nvPr/>
        </p:nvSpPr>
        <p:spPr>
          <a:xfrm>
            <a:off x="3136965" y="38895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36</a:t>
            </a:r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755AD66-F5BF-DFA0-0D34-F0AB5EB4DC95}"/>
              </a:ext>
            </a:extLst>
          </p:cNvPr>
          <p:cNvSpPr txBox="1"/>
          <p:nvPr/>
        </p:nvSpPr>
        <p:spPr>
          <a:xfrm>
            <a:off x="3150781" y="35315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37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1C11420-5A7B-106D-6B5F-7BBAD5FDF047}"/>
              </a:ext>
            </a:extLst>
          </p:cNvPr>
          <p:cNvSpPr txBox="1"/>
          <p:nvPr/>
        </p:nvSpPr>
        <p:spPr>
          <a:xfrm>
            <a:off x="3136965" y="3243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38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4AF740A-B13E-2066-AE75-130EED7DEE19}"/>
              </a:ext>
            </a:extLst>
          </p:cNvPr>
          <p:cNvSpPr txBox="1"/>
          <p:nvPr/>
        </p:nvSpPr>
        <p:spPr>
          <a:xfrm>
            <a:off x="3136965" y="2927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39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B983E23-0003-C537-B914-33BD2D87339A}"/>
              </a:ext>
            </a:extLst>
          </p:cNvPr>
          <p:cNvSpPr txBox="1"/>
          <p:nvPr/>
        </p:nvSpPr>
        <p:spPr>
          <a:xfrm>
            <a:off x="3136965" y="25957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40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F0B0E5D-F32D-06C6-8180-B9939357CE41}"/>
              </a:ext>
            </a:extLst>
          </p:cNvPr>
          <p:cNvSpPr txBox="1"/>
          <p:nvPr/>
        </p:nvSpPr>
        <p:spPr>
          <a:xfrm>
            <a:off x="3150781" y="2237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41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1F1B4C8-AE23-34B4-705E-1D7E068CD766}"/>
              </a:ext>
            </a:extLst>
          </p:cNvPr>
          <p:cNvSpPr txBox="1"/>
          <p:nvPr/>
        </p:nvSpPr>
        <p:spPr>
          <a:xfrm>
            <a:off x="3164597" y="19030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42</a:t>
            </a:r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C02B12F-199C-A654-A56F-402655AA59DA}"/>
              </a:ext>
            </a:extLst>
          </p:cNvPr>
          <p:cNvSpPr txBox="1"/>
          <p:nvPr/>
        </p:nvSpPr>
        <p:spPr>
          <a:xfrm>
            <a:off x="3164597" y="15867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43</a:t>
            </a:r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6968B1E-1572-C34F-8052-8FC6C27235F1}"/>
              </a:ext>
            </a:extLst>
          </p:cNvPr>
          <p:cNvSpPr txBox="1"/>
          <p:nvPr/>
        </p:nvSpPr>
        <p:spPr>
          <a:xfrm>
            <a:off x="3164597" y="125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44</a:t>
            </a:r>
            <a:endParaRPr 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2211364-8CE9-812F-54FF-9983BA8BF7C9}"/>
              </a:ext>
            </a:extLst>
          </p:cNvPr>
          <p:cNvSpPr txBox="1"/>
          <p:nvPr/>
        </p:nvSpPr>
        <p:spPr>
          <a:xfrm>
            <a:off x="3178413" y="897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45</a:t>
            </a:r>
            <a:endParaRPr lang="en-US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47912F9-1A17-FC01-82A2-50EA542EC5D6}"/>
              </a:ext>
            </a:extLst>
          </p:cNvPr>
          <p:cNvSpPr txBox="1"/>
          <p:nvPr/>
        </p:nvSpPr>
        <p:spPr>
          <a:xfrm>
            <a:off x="3726899" y="61740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2006</a:t>
            </a:r>
            <a:endParaRPr 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E3CF75F-AA0A-D4FC-86DA-E98643C9F95F}"/>
              </a:ext>
            </a:extLst>
          </p:cNvPr>
          <p:cNvSpPr txBox="1"/>
          <p:nvPr/>
        </p:nvSpPr>
        <p:spPr>
          <a:xfrm rot="16200000">
            <a:off x="3357691" y="5315850"/>
            <a:ext cx="1425356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s-CZ" sz="1400" dirty="0"/>
              <a:t>613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ADEC0-8B22-50E2-C3AF-D424493A64F2}"/>
              </a:ext>
            </a:extLst>
          </p:cNvPr>
          <p:cNvSpPr txBox="1"/>
          <p:nvPr/>
        </p:nvSpPr>
        <p:spPr>
          <a:xfrm rot="16200000">
            <a:off x="3357691" y="3620846"/>
            <a:ext cx="1425356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s-CZ" sz="1400" dirty="0"/>
              <a:t>784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34504-7DA8-F26A-74C8-B30C270FBA89}"/>
              </a:ext>
            </a:extLst>
          </p:cNvPr>
          <p:cNvSpPr txBox="1"/>
          <p:nvPr/>
        </p:nvSpPr>
        <p:spPr>
          <a:xfrm rot="16200000">
            <a:off x="3354042" y="1968824"/>
            <a:ext cx="1425356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s-CZ" sz="1400" dirty="0"/>
              <a:t>1 308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B7DB22-B8C2-E399-F7D7-DC34B8FF2951}"/>
              </a:ext>
            </a:extLst>
          </p:cNvPr>
          <p:cNvSpPr/>
          <p:nvPr/>
        </p:nvSpPr>
        <p:spPr>
          <a:xfrm>
            <a:off x="3896461" y="1239410"/>
            <a:ext cx="339123" cy="1657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61951-FB59-A03E-F4AD-7B3C397679F5}"/>
              </a:ext>
            </a:extLst>
          </p:cNvPr>
          <p:cNvSpPr/>
          <p:nvPr/>
        </p:nvSpPr>
        <p:spPr>
          <a:xfrm>
            <a:off x="3896461" y="2887509"/>
            <a:ext cx="339123" cy="1657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7D20E-C24C-F9BB-8520-4879FC6F4EF6}"/>
              </a:ext>
            </a:extLst>
          </p:cNvPr>
          <p:cNvSpPr/>
          <p:nvPr/>
        </p:nvSpPr>
        <p:spPr>
          <a:xfrm>
            <a:off x="3896461" y="4554403"/>
            <a:ext cx="339123" cy="1657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7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82F22A83-43F1-65E4-C1BC-131EC774E9E0}"/>
              </a:ext>
            </a:extLst>
          </p:cNvPr>
          <p:cNvSpPr/>
          <p:nvPr/>
        </p:nvSpPr>
        <p:spPr>
          <a:xfrm rot="16200000">
            <a:off x="4070192" y="669473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040B2ECC-4AE2-CBC7-12CA-02283989B4BE}"/>
              </a:ext>
            </a:extLst>
          </p:cNvPr>
          <p:cNvSpPr/>
          <p:nvPr/>
        </p:nvSpPr>
        <p:spPr>
          <a:xfrm rot="10800000" flipH="1">
            <a:off x="4067935" y="669473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7397EA6-7377-D7C1-75F8-B0E86C454B4A}"/>
              </a:ext>
            </a:extLst>
          </p:cNvPr>
          <p:cNvSpPr/>
          <p:nvPr/>
        </p:nvSpPr>
        <p:spPr>
          <a:xfrm rot="16200000">
            <a:off x="5221747" y="669473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DE730177-3BCF-F135-D993-0D41A1DABF50}"/>
              </a:ext>
            </a:extLst>
          </p:cNvPr>
          <p:cNvSpPr/>
          <p:nvPr/>
        </p:nvSpPr>
        <p:spPr>
          <a:xfrm rot="10800000" flipH="1">
            <a:off x="5219490" y="669473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0E365C86-48B3-F820-3B17-C5CB9C16CD09}"/>
              </a:ext>
            </a:extLst>
          </p:cNvPr>
          <p:cNvSpPr/>
          <p:nvPr/>
        </p:nvSpPr>
        <p:spPr>
          <a:xfrm rot="16200000">
            <a:off x="6367884" y="669473"/>
            <a:ext cx="1145911" cy="114591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36A50A58-A2AD-39B0-1DC3-D04B42EBE068}"/>
              </a:ext>
            </a:extLst>
          </p:cNvPr>
          <p:cNvSpPr/>
          <p:nvPr/>
        </p:nvSpPr>
        <p:spPr>
          <a:xfrm rot="10800000" flipH="1">
            <a:off x="6365626" y="669473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387415B2-0EC3-C7F5-0974-62ADAA05BCA3}"/>
              </a:ext>
            </a:extLst>
          </p:cNvPr>
          <p:cNvSpPr/>
          <p:nvPr/>
        </p:nvSpPr>
        <p:spPr>
          <a:xfrm rot="16200000">
            <a:off x="7519438" y="669473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7B6D6830-764A-9A48-E8A0-B2B70E6F28EB}"/>
              </a:ext>
            </a:extLst>
          </p:cNvPr>
          <p:cNvSpPr/>
          <p:nvPr/>
        </p:nvSpPr>
        <p:spPr>
          <a:xfrm rot="10800000" flipH="1">
            <a:off x="7517181" y="669473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142113" y="237725"/>
            <a:ext cx="33173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j.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number of marriages of males born in 1988, 1989, 1990 and 1991 in 2012.</a:t>
            </a:r>
            <a:r>
              <a:rPr lang="en-US" dirty="0"/>
              <a:t> 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4071321" y="2964807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4069064" y="2964807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4070193" y="4110718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4067936" y="4110718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4071323" y="5256630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4069066" y="5256630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5222875" y="2964807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5220618" y="2964807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5221747" y="4110718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5219490" y="4110718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5222878" y="5256630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5220620" y="5256630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6369012" y="2964807"/>
            <a:ext cx="1145911" cy="114591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6366755" y="2964807"/>
            <a:ext cx="1145911" cy="114591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6367884" y="4110718"/>
            <a:ext cx="1145911" cy="114591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6365627" y="4110718"/>
            <a:ext cx="1145911" cy="114591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6369015" y="5256630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6366757" y="5256630"/>
            <a:ext cx="1145911" cy="114591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7520566" y="2964807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7518309" y="2964807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7519438" y="4110718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7517181" y="4110718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7520569" y="5256630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7518312" y="5256630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4071298" y="1818895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4069041" y="1818895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5222853" y="1818895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5220596" y="1818895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6368990" y="1818895"/>
            <a:ext cx="1145911" cy="114591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6366732" y="1818895"/>
            <a:ext cx="1145911" cy="114591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7520544" y="1818895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7518287" y="1818895"/>
            <a:ext cx="1145911" cy="11459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8852ED-D7E9-C624-15D1-96AFCEE7A06A}"/>
              </a:ext>
            </a:extLst>
          </p:cNvPr>
          <p:cNvSpPr txBox="1"/>
          <p:nvPr/>
        </p:nvSpPr>
        <p:spPr>
          <a:xfrm>
            <a:off x="5502411" y="6484674"/>
            <a:ext cx="580067" cy="32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2011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A55378-DF27-7937-4AFB-DC9DE2E7C9F5}"/>
              </a:ext>
            </a:extLst>
          </p:cNvPr>
          <p:cNvSpPr txBox="1"/>
          <p:nvPr/>
        </p:nvSpPr>
        <p:spPr>
          <a:xfrm>
            <a:off x="6648548" y="6484674"/>
            <a:ext cx="580067" cy="32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2012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A5CAC1-E6B0-EB37-3B46-B784C0966A75}"/>
              </a:ext>
            </a:extLst>
          </p:cNvPr>
          <p:cNvSpPr txBox="1"/>
          <p:nvPr/>
        </p:nvSpPr>
        <p:spPr>
          <a:xfrm>
            <a:off x="3585047" y="5665479"/>
            <a:ext cx="372086" cy="32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02C370-DC73-3292-3205-FC113ED170EE}"/>
              </a:ext>
            </a:extLst>
          </p:cNvPr>
          <p:cNvSpPr txBox="1"/>
          <p:nvPr/>
        </p:nvSpPr>
        <p:spPr>
          <a:xfrm>
            <a:off x="3585047" y="4611672"/>
            <a:ext cx="372086" cy="32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17B57C-6B3E-87C3-273A-259E33F3CD90}"/>
              </a:ext>
            </a:extLst>
          </p:cNvPr>
          <p:cNvSpPr txBox="1"/>
          <p:nvPr/>
        </p:nvSpPr>
        <p:spPr>
          <a:xfrm>
            <a:off x="3571181" y="3372910"/>
            <a:ext cx="372086" cy="32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E5BB0-994B-2820-A0F0-8F350D7CC9D2}"/>
              </a:ext>
            </a:extLst>
          </p:cNvPr>
          <p:cNvSpPr txBox="1"/>
          <p:nvPr/>
        </p:nvSpPr>
        <p:spPr>
          <a:xfrm rot="18930883">
            <a:off x="6649260" y="5092565"/>
            <a:ext cx="578642" cy="4102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214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9CD8E5-DD7C-E99C-02B5-9AE506B4927A}"/>
              </a:ext>
            </a:extLst>
          </p:cNvPr>
          <p:cNvSpPr txBox="1"/>
          <p:nvPr/>
        </p:nvSpPr>
        <p:spPr>
          <a:xfrm rot="18889421">
            <a:off x="7546886" y="3509532"/>
            <a:ext cx="1726448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cs-CZ" sz="2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2400" dirty="0">
                <a:solidFill>
                  <a:schemeClr val="accent2">
                    <a:lumMod val="75000"/>
                  </a:schemeClr>
                </a:solidFill>
              </a:rPr>
              <a:t> 1991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4FCB6E-1E11-67C9-3999-BCEA70FB9B1F}"/>
              </a:ext>
            </a:extLst>
          </p:cNvPr>
          <p:cNvSpPr txBox="1"/>
          <p:nvPr/>
        </p:nvSpPr>
        <p:spPr>
          <a:xfrm rot="18889421">
            <a:off x="7551441" y="2423143"/>
            <a:ext cx="1712768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cs-CZ" sz="2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2400" dirty="0">
                <a:solidFill>
                  <a:schemeClr val="accent2">
                    <a:lumMod val="75000"/>
                  </a:schemeClr>
                </a:solidFill>
              </a:rPr>
              <a:t> 1990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230A8-A794-803C-0DBF-37946B24DD9B}"/>
              </a:ext>
            </a:extLst>
          </p:cNvPr>
          <p:cNvSpPr txBox="1"/>
          <p:nvPr/>
        </p:nvSpPr>
        <p:spPr>
          <a:xfrm rot="18930883">
            <a:off x="6657315" y="3943024"/>
            <a:ext cx="578642" cy="4102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383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E17E2B-603E-0155-8294-39EF81EEC088}"/>
              </a:ext>
            </a:extLst>
          </p:cNvPr>
          <p:cNvSpPr txBox="1"/>
          <p:nvPr/>
        </p:nvSpPr>
        <p:spPr>
          <a:xfrm rot="18930883">
            <a:off x="6611773" y="2810141"/>
            <a:ext cx="578642" cy="4102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541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16AA5-3268-D469-E66E-3DF8834A7039}"/>
              </a:ext>
            </a:extLst>
          </p:cNvPr>
          <p:cNvSpPr txBox="1"/>
          <p:nvPr/>
        </p:nvSpPr>
        <p:spPr>
          <a:xfrm rot="18930883">
            <a:off x="6602176" y="1613762"/>
            <a:ext cx="578642" cy="4102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983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8A73C7-0998-BAEA-1E16-06DEEF3893D1}"/>
              </a:ext>
            </a:extLst>
          </p:cNvPr>
          <p:cNvSpPr txBox="1"/>
          <p:nvPr/>
        </p:nvSpPr>
        <p:spPr>
          <a:xfrm>
            <a:off x="3562306" y="2192473"/>
            <a:ext cx="372086" cy="32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23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7A592-960D-878F-1A6C-CE06AFBEA61F}"/>
              </a:ext>
            </a:extLst>
          </p:cNvPr>
          <p:cNvSpPr txBox="1"/>
          <p:nvPr/>
        </p:nvSpPr>
        <p:spPr>
          <a:xfrm>
            <a:off x="3649999" y="510274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21’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90ECD4-D999-2E2B-006C-9B48175E7350}"/>
              </a:ext>
            </a:extLst>
          </p:cNvPr>
          <p:cNvSpPr txBox="1"/>
          <p:nvPr/>
        </p:nvSpPr>
        <p:spPr>
          <a:xfrm>
            <a:off x="3645911" y="399426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22’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6BA567-19AD-3CB9-E99E-0E57AC0D3700}"/>
              </a:ext>
            </a:extLst>
          </p:cNvPr>
          <p:cNvSpPr txBox="1"/>
          <p:nvPr/>
        </p:nvSpPr>
        <p:spPr>
          <a:xfrm>
            <a:off x="3653341" y="280487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23’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DD3141-3442-B229-525F-691545B6A8C1}"/>
              </a:ext>
            </a:extLst>
          </p:cNvPr>
          <p:cNvSpPr txBox="1"/>
          <p:nvPr/>
        </p:nvSpPr>
        <p:spPr>
          <a:xfrm>
            <a:off x="3643217" y="169640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24’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99681D-CAFB-826A-B1B9-191135549ECC}"/>
              </a:ext>
            </a:extLst>
          </p:cNvPr>
          <p:cNvSpPr txBox="1"/>
          <p:nvPr/>
        </p:nvSpPr>
        <p:spPr>
          <a:xfrm>
            <a:off x="3571181" y="1057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24</a:t>
            </a: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ED5A067-6A58-A583-05EF-C99F6D8F14B7}"/>
              </a:ext>
            </a:extLst>
          </p:cNvPr>
          <p:cNvCxnSpPr>
            <a:stCxn id="55" idx="2"/>
            <a:endCxn id="43" idx="0"/>
          </p:cNvCxnSpPr>
          <p:nvPr/>
        </p:nvCxnSpPr>
        <p:spPr>
          <a:xfrm>
            <a:off x="6366732" y="1818895"/>
            <a:ext cx="25" cy="45836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AE9D99A-3198-04F5-5AC7-FA21C6CEAF30}"/>
              </a:ext>
            </a:extLst>
          </p:cNvPr>
          <p:cNvCxnSpPr/>
          <p:nvPr/>
        </p:nvCxnSpPr>
        <p:spPr>
          <a:xfrm>
            <a:off x="7514811" y="670152"/>
            <a:ext cx="25" cy="45836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94FAEC-6AE7-1CEC-CB97-17888573602F}"/>
              </a:ext>
            </a:extLst>
          </p:cNvPr>
          <p:cNvSpPr txBox="1"/>
          <p:nvPr/>
        </p:nvSpPr>
        <p:spPr>
          <a:xfrm rot="18889421">
            <a:off x="7455226" y="1333686"/>
            <a:ext cx="175678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cs-CZ" sz="2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2400" dirty="0">
                <a:solidFill>
                  <a:schemeClr val="accent2">
                    <a:lumMod val="75000"/>
                  </a:schemeClr>
                </a:solidFill>
              </a:rPr>
              <a:t> 1989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EC964F-A399-516C-ABEE-AB262C57B186}"/>
              </a:ext>
            </a:extLst>
          </p:cNvPr>
          <p:cNvSpPr txBox="1"/>
          <p:nvPr/>
        </p:nvSpPr>
        <p:spPr>
          <a:xfrm rot="18889421">
            <a:off x="7019117" y="657263"/>
            <a:ext cx="169854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cs-CZ" sz="2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2400" dirty="0">
                <a:solidFill>
                  <a:schemeClr val="accent2">
                    <a:lumMod val="75000"/>
                  </a:schemeClr>
                </a:solidFill>
              </a:rPr>
              <a:t> 1988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34956AE-99F2-813A-1972-A7D4F47281BE}"/>
              </a:ext>
            </a:extLst>
          </p:cNvPr>
          <p:cNvCxnSpPr>
            <a:stCxn id="23" idx="4"/>
            <a:endCxn id="30" idx="0"/>
          </p:cNvCxnSpPr>
          <p:nvPr/>
        </p:nvCxnSpPr>
        <p:spPr>
          <a:xfrm flipH="1">
            <a:off x="6365626" y="669473"/>
            <a:ext cx="1148169" cy="1145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B122659-6D21-32F1-D481-00D8EC542BE1}"/>
              </a:ext>
            </a:extLst>
          </p:cNvPr>
          <p:cNvCxnSpPr/>
          <p:nvPr/>
        </p:nvCxnSpPr>
        <p:spPr>
          <a:xfrm flipH="1">
            <a:off x="6366417" y="5248929"/>
            <a:ext cx="1148169" cy="1145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FA882AF-245E-D6F0-FF0E-C2FE042EFCF8}"/>
              </a:ext>
            </a:extLst>
          </p:cNvPr>
          <p:cNvSpPr txBox="1"/>
          <p:nvPr/>
        </p:nvSpPr>
        <p:spPr>
          <a:xfrm>
            <a:off x="179773" y="1560853"/>
            <a:ext cx="2733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/>
              <a:t>Hint</a:t>
            </a:r>
            <a:r>
              <a:rPr lang="cs-CZ" b="1" dirty="0"/>
              <a:t>:</a:t>
            </a:r>
          </a:p>
          <a:p>
            <a:r>
              <a:rPr lang="cs-CZ" dirty="0"/>
              <a:t>Age </a:t>
            </a:r>
            <a:r>
              <a:rPr lang="cs-CZ" dirty="0" err="1"/>
              <a:t>reached</a:t>
            </a:r>
            <a:r>
              <a:rPr lang="cs-CZ" dirty="0"/>
              <a:t> = </a:t>
            </a:r>
            <a:r>
              <a:rPr lang="cs-CZ" dirty="0" err="1"/>
              <a:t>difference</a:t>
            </a:r>
            <a:r>
              <a:rPr lang="cs-CZ" dirty="0"/>
              <a:t> </a:t>
            </a: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actual</a:t>
            </a:r>
            <a:r>
              <a:rPr lang="cs-CZ" dirty="0"/>
              <a:t> </a:t>
            </a:r>
            <a:r>
              <a:rPr lang="cs-CZ" dirty="0" err="1"/>
              <a:t>year</a:t>
            </a:r>
            <a:r>
              <a:rPr lang="cs-CZ" dirty="0"/>
              <a:t> and </a:t>
            </a:r>
            <a:r>
              <a:rPr lang="cs-CZ" dirty="0" err="1"/>
              <a:t>cohort</a:t>
            </a:r>
            <a:r>
              <a:rPr lang="cs-CZ" dirty="0"/>
              <a:t> (f. e: 2012-1990=22’)</a:t>
            </a:r>
          </a:p>
          <a:p>
            <a:endParaRPr lang="cs-CZ" dirty="0"/>
          </a:p>
          <a:p>
            <a:r>
              <a:rPr lang="cs-CZ" b="1" dirty="0">
                <a:solidFill>
                  <a:srgbClr val="FF0000"/>
                </a:solidFill>
              </a:rPr>
              <a:t>2nd </a:t>
            </a:r>
            <a:r>
              <a:rPr lang="cs-CZ" b="1" dirty="0" err="1">
                <a:solidFill>
                  <a:srgbClr val="FF0000"/>
                </a:solidFill>
              </a:rPr>
              <a:t>primary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sets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group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events</a:t>
            </a:r>
            <a:r>
              <a:rPr lang="cs-CZ" b="1" dirty="0">
                <a:solidFill>
                  <a:srgbClr val="FF0000"/>
                </a:solidFill>
              </a:rPr>
              <a:t> by </a:t>
            </a:r>
            <a:r>
              <a:rPr lang="cs-CZ" b="1" dirty="0" err="1">
                <a:solidFill>
                  <a:srgbClr val="FF0000"/>
                </a:solidFill>
              </a:rPr>
              <a:t>the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age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reached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8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92291" y="33317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k.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number of marriages of unmarried females born in 1980 by age (</a:t>
            </a:r>
            <a:r>
              <a:rPr lang="cs-CZ" sz="1800" b="1" i="0" u="none" strike="noStrike" dirty="0" err="1">
                <a:effectLst/>
                <a:latin typeface="Calibri" panose="020F0502020204030204" pitchFamily="34" charset="0"/>
              </a:rPr>
              <a:t>reached</a:t>
            </a:r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ages 29, 30, 31 and 32).</a:t>
            </a:r>
            <a:r>
              <a:rPr lang="en-US" dirty="0"/>
              <a:t> 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2231025" y="2976349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2192786" y="3012250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2229857" y="4091092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2191619" y="4126993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2231028" y="5205835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2192789" y="5241736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3423413" y="2976349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3385175" y="3012250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3422246" y="4091092"/>
            <a:ext cx="1114743" cy="118654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3384007" y="4126993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3423416" y="5205835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3385178" y="5241736"/>
            <a:ext cx="1186545" cy="111474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4610192" y="2976349"/>
            <a:ext cx="1114743" cy="118654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4571954" y="3012250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4609025" y="4091092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4570786" y="4126993"/>
            <a:ext cx="1186545" cy="111474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4610195" y="5205835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4571957" y="5241736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5802581" y="2976349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5764342" y="3012250"/>
            <a:ext cx="1186545" cy="111474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5801413" y="4091092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5763175" y="4126993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5802583" y="5205835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5764345" y="5241736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2231002" y="1861605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2192763" y="1897506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3423390" y="1861605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3385152" y="1897506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4610169" y="1861605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4571931" y="1897506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5802558" y="1861605"/>
            <a:ext cx="1114743" cy="118654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5764319" y="1897506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8852ED-D7E9-C624-15D1-96AFCEE7A06A}"/>
              </a:ext>
            </a:extLst>
          </p:cNvPr>
          <p:cNvSpPr txBox="1"/>
          <p:nvPr/>
        </p:nvSpPr>
        <p:spPr>
          <a:xfrm>
            <a:off x="3676961" y="6436378"/>
            <a:ext cx="600636" cy="31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2009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A55378-DF27-7937-4AFB-DC9DE2E7C9F5}"/>
              </a:ext>
            </a:extLst>
          </p:cNvPr>
          <p:cNvSpPr txBox="1"/>
          <p:nvPr/>
        </p:nvSpPr>
        <p:spPr>
          <a:xfrm>
            <a:off x="4863740" y="6436378"/>
            <a:ext cx="600636" cy="31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2010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A5CAC1-E6B0-EB37-3B46-B784C0966A75}"/>
              </a:ext>
            </a:extLst>
          </p:cNvPr>
          <p:cNvSpPr txBox="1"/>
          <p:nvPr/>
        </p:nvSpPr>
        <p:spPr>
          <a:xfrm>
            <a:off x="1691606" y="5639465"/>
            <a:ext cx="385280" cy="31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28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02C370-DC73-3292-3205-FC113ED170EE}"/>
              </a:ext>
            </a:extLst>
          </p:cNvPr>
          <p:cNvSpPr txBox="1"/>
          <p:nvPr/>
        </p:nvSpPr>
        <p:spPr>
          <a:xfrm>
            <a:off x="1691606" y="4614321"/>
            <a:ext cx="385280" cy="31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29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17B57C-6B3E-87C3-273A-259E33F3CD90}"/>
              </a:ext>
            </a:extLst>
          </p:cNvPr>
          <p:cNvSpPr txBox="1"/>
          <p:nvPr/>
        </p:nvSpPr>
        <p:spPr>
          <a:xfrm>
            <a:off x="1677249" y="3409252"/>
            <a:ext cx="385280" cy="31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30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2413F4-7186-37E5-B6FC-AD367FE08A91}"/>
              </a:ext>
            </a:extLst>
          </p:cNvPr>
          <p:cNvSpPr txBox="1"/>
          <p:nvPr/>
        </p:nvSpPr>
        <p:spPr>
          <a:xfrm>
            <a:off x="1705792" y="2363826"/>
            <a:ext cx="385280" cy="31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F214B-176E-3E24-C14A-B288D9F68107}"/>
              </a:ext>
            </a:extLst>
          </p:cNvPr>
          <p:cNvSpPr txBox="1"/>
          <p:nvPr/>
        </p:nvSpPr>
        <p:spPr>
          <a:xfrm>
            <a:off x="3628284" y="5082093"/>
            <a:ext cx="649312" cy="3192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3 144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4F851-BA82-F9F3-ED33-7D68BA7961CB}"/>
              </a:ext>
            </a:extLst>
          </p:cNvPr>
          <p:cNvSpPr txBox="1"/>
          <p:nvPr/>
        </p:nvSpPr>
        <p:spPr>
          <a:xfrm>
            <a:off x="4783948" y="3967348"/>
            <a:ext cx="649312" cy="3192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2 721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E9D30-D21F-AAA5-686D-DA56EB13C8C9}"/>
              </a:ext>
            </a:extLst>
          </p:cNvPr>
          <p:cNvSpPr txBox="1"/>
          <p:nvPr/>
        </p:nvSpPr>
        <p:spPr>
          <a:xfrm>
            <a:off x="6031790" y="2852606"/>
            <a:ext cx="649312" cy="3192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2 123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9C93D-1CF7-1826-28DC-132F1A64A675}"/>
              </a:ext>
            </a:extLst>
          </p:cNvPr>
          <p:cNvSpPr txBox="1"/>
          <p:nvPr/>
        </p:nvSpPr>
        <p:spPr>
          <a:xfrm>
            <a:off x="6012465" y="6433934"/>
            <a:ext cx="600636" cy="31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2011</a:t>
            </a:r>
            <a:endParaRPr lang="en-US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73F4928D-51EF-A831-E548-119121A49518}"/>
              </a:ext>
            </a:extLst>
          </p:cNvPr>
          <p:cNvSpPr/>
          <p:nvPr/>
        </p:nvSpPr>
        <p:spPr>
          <a:xfrm rot="16200000">
            <a:off x="2229857" y="747224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6DBEC7EE-D825-A8B0-0E1D-9FE8801E3E1B}"/>
              </a:ext>
            </a:extLst>
          </p:cNvPr>
          <p:cNvSpPr/>
          <p:nvPr/>
        </p:nvSpPr>
        <p:spPr>
          <a:xfrm rot="10800000" flipH="1">
            <a:off x="2191619" y="783125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C3FBA658-D3C5-1EC2-EE8D-9159242513E7}"/>
              </a:ext>
            </a:extLst>
          </p:cNvPr>
          <p:cNvSpPr/>
          <p:nvPr/>
        </p:nvSpPr>
        <p:spPr>
          <a:xfrm rot="16200000">
            <a:off x="3422246" y="747224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6DA060A-63C3-2EA2-06D4-56646F29F3B4}"/>
              </a:ext>
            </a:extLst>
          </p:cNvPr>
          <p:cNvSpPr/>
          <p:nvPr/>
        </p:nvSpPr>
        <p:spPr>
          <a:xfrm rot="10800000" flipH="1">
            <a:off x="3384007" y="783125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F969FD6F-E089-4DEB-DC5F-D06C85A953C1}"/>
              </a:ext>
            </a:extLst>
          </p:cNvPr>
          <p:cNvSpPr/>
          <p:nvPr/>
        </p:nvSpPr>
        <p:spPr>
          <a:xfrm rot="16200000">
            <a:off x="4609025" y="747224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2D716A7-EBFC-8CF1-35F4-F1A9C2B0673D}"/>
              </a:ext>
            </a:extLst>
          </p:cNvPr>
          <p:cNvSpPr/>
          <p:nvPr/>
        </p:nvSpPr>
        <p:spPr>
          <a:xfrm rot="10800000" flipH="1">
            <a:off x="4570786" y="783125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CD6AE09-2AD1-B777-3B65-B59D156D81E0}"/>
              </a:ext>
            </a:extLst>
          </p:cNvPr>
          <p:cNvSpPr/>
          <p:nvPr/>
        </p:nvSpPr>
        <p:spPr>
          <a:xfrm rot="16200000">
            <a:off x="5801413" y="747224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71CFAF4C-C352-2FEE-8B44-DBC06850199B}"/>
              </a:ext>
            </a:extLst>
          </p:cNvPr>
          <p:cNvSpPr/>
          <p:nvPr/>
        </p:nvSpPr>
        <p:spPr>
          <a:xfrm rot="10800000" flipH="1">
            <a:off x="5763175" y="783125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AE72DF61-4640-209A-72F3-CDFE348D9403}"/>
              </a:ext>
            </a:extLst>
          </p:cNvPr>
          <p:cNvSpPr/>
          <p:nvPr/>
        </p:nvSpPr>
        <p:spPr>
          <a:xfrm rot="16200000">
            <a:off x="6989518" y="2976348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0971930F-BCE2-3C48-B994-850C42774821}"/>
              </a:ext>
            </a:extLst>
          </p:cNvPr>
          <p:cNvSpPr/>
          <p:nvPr/>
        </p:nvSpPr>
        <p:spPr>
          <a:xfrm rot="10800000" flipH="1">
            <a:off x="6951280" y="3012249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FD0E7FD2-2C5C-7173-6F40-BB8D7358EE86}"/>
              </a:ext>
            </a:extLst>
          </p:cNvPr>
          <p:cNvSpPr/>
          <p:nvPr/>
        </p:nvSpPr>
        <p:spPr>
          <a:xfrm rot="16200000">
            <a:off x="6988350" y="4091091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D387ECA2-4983-7E96-0BE0-E95575E080F6}"/>
              </a:ext>
            </a:extLst>
          </p:cNvPr>
          <p:cNvSpPr/>
          <p:nvPr/>
        </p:nvSpPr>
        <p:spPr>
          <a:xfrm rot="10800000" flipH="1">
            <a:off x="6950112" y="4126992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40EB3111-7EEE-B861-3B36-01483211D2BE}"/>
              </a:ext>
            </a:extLst>
          </p:cNvPr>
          <p:cNvSpPr/>
          <p:nvPr/>
        </p:nvSpPr>
        <p:spPr>
          <a:xfrm rot="16200000">
            <a:off x="6989521" y="5205834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027B8EA-FCD0-F91C-37A7-85E0CD6BD9E7}"/>
              </a:ext>
            </a:extLst>
          </p:cNvPr>
          <p:cNvSpPr/>
          <p:nvPr/>
        </p:nvSpPr>
        <p:spPr>
          <a:xfrm rot="10800000" flipH="1">
            <a:off x="6951282" y="5241735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429110E7-0317-C397-E7C8-6194E2DB2475}"/>
              </a:ext>
            </a:extLst>
          </p:cNvPr>
          <p:cNvSpPr/>
          <p:nvPr/>
        </p:nvSpPr>
        <p:spPr>
          <a:xfrm rot="16200000">
            <a:off x="6989495" y="1861604"/>
            <a:ext cx="1114743" cy="118654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D51BF72D-C355-1BD2-FEC9-07A79260D539}"/>
              </a:ext>
            </a:extLst>
          </p:cNvPr>
          <p:cNvSpPr/>
          <p:nvPr/>
        </p:nvSpPr>
        <p:spPr>
          <a:xfrm rot="10800000" flipH="1">
            <a:off x="6951257" y="1897505"/>
            <a:ext cx="1186545" cy="111474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1EE189-4B17-E4E4-C039-FCA23C9E5565}"/>
              </a:ext>
            </a:extLst>
          </p:cNvPr>
          <p:cNvSpPr txBox="1"/>
          <p:nvPr/>
        </p:nvSpPr>
        <p:spPr>
          <a:xfrm>
            <a:off x="7199402" y="643393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2012</a:t>
            </a:r>
            <a:endParaRPr lang="en-US" dirty="0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A313933D-34AD-1E76-FE04-54BB12910CB2}"/>
              </a:ext>
            </a:extLst>
          </p:cNvPr>
          <p:cNvSpPr/>
          <p:nvPr/>
        </p:nvSpPr>
        <p:spPr>
          <a:xfrm rot="16200000">
            <a:off x="6988350" y="747223"/>
            <a:ext cx="1114743" cy="118654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61CA8359-005B-881D-8E8B-B8EA6EAE7C39}"/>
              </a:ext>
            </a:extLst>
          </p:cNvPr>
          <p:cNvSpPr/>
          <p:nvPr/>
        </p:nvSpPr>
        <p:spPr>
          <a:xfrm rot="10800000" flipH="1">
            <a:off x="6950112" y="783124"/>
            <a:ext cx="1186545" cy="111474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FA10A1-7098-2360-8AEA-0A286BC93F2E}"/>
              </a:ext>
            </a:extLst>
          </p:cNvPr>
          <p:cNvSpPr txBox="1"/>
          <p:nvPr/>
        </p:nvSpPr>
        <p:spPr>
          <a:xfrm>
            <a:off x="7199402" y="1730388"/>
            <a:ext cx="7056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1 663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8BEDC6-1FE1-CB2D-E566-E0E69A66A93F}"/>
              </a:ext>
            </a:extLst>
          </p:cNvPr>
          <p:cNvSpPr txBox="1"/>
          <p:nvPr/>
        </p:nvSpPr>
        <p:spPr>
          <a:xfrm>
            <a:off x="1700577" y="11427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32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DB5C5F-2F78-99C9-6C7D-C3914F481E1B}"/>
              </a:ext>
            </a:extLst>
          </p:cNvPr>
          <p:cNvSpPr txBox="1"/>
          <p:nvPr/>
        </p:nvSpPr>
        <p:spPr>
          <a:xfrm rot="18889421">
            <a:off x="7592668" y="768139"/>
            <a:ext cx="169854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cs-CZ" sz="2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2400" dirty="0">
                <a:solidFill>
                  <a:schemeClr val="accent2">
                    <a:lumMod val="75000"/>
                  </a:schemeClr>
                </a:solidFill>
              </a:rPr>
              <a:t> 1980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5DCAAE-43DC-F98B-4CA1-A5EA01E3DE76}"/>
              </a:ext>
            </a:extLst>
          </p:cNvPr>
          <p:cNvSpPr txBox="1"/>
          <p:nvPr/>
        </p:nvSpPr>
        <p:spPr>
          <a:xfrm>
            <a:off x="1748387" y="508209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29’</a:t>
            </a:r>
            <a:endParaRPr 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A45F923-7307-36DF-1593-4A8996D19598}"/>
              </a:ext>
            </a:extLst>
          </p:cNvPr>
          <p:cNvSpPr txBox="1"/>
          <p:nvPr/>
        </p:nvSpPr>
        <p:spPr>
          <a:xfrm>
            <a:off x="1755235" y="397698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30’</a:t>
            </a:r>
            <a:endParaRPr lang="en-US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F8F986-0DFA-AEEC-8E11-E2799AA5C911}"/>
              </a:ext>
            </a:extLst>
          </p:cNvPr>
          <p:cNvSpPr txBox="1"/>
          <p:nvPr/>
        </p:nvSpPr>
        <p:spPr>
          <a:xfrm>
            <a:off x="1774209" y="285484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31’</a:t>
            </a:r>
            <a:endParaRPr 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CACC7B-9FE0-C46D-9C50-30026C9BFF02}"/>
              </a:ext>
            </a:extLst>
          </p:cNvPr>
          <p:cNvSpPr txBox="1"/>
          <p:nvPr/>
        </p:nvSpPr>
        <p:spPr>
          <a:xfrm>
            <a:off x="1799029" y="173459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32’</a:t>
            </a:r>
            <a:endParaRPr 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BD9E50-D7AA-1332-313C-801A1AFD4E79}"/>
              </a:ext>
            </a:extLst>
          </p:cNvPr>
          <p:cNvSpPr txBox="1"/>
          <p:nvPr/>
        </p:nvSpPr>
        <p:spPr>
          <a:xfrm>
            <a:off x="92291" y="777110"/>
            <a:ext cx="1763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/>
              <a:t>Hint</a:t>
            </a:r>
            <a:r>
              <a:rPr lang="cs-CZ" b="1" dirty="0"/>
              <a:t>:</a:t>
            </a:r>
          </a:p>
          <a:p>
            <a:r>
              <a:rPr lang="cs-CZ" dirty="0"/>
              <a:t>Age </a:t>
            </a:r>
            <a:r>
              <a:rPr lang="cs-CZ" dirty="0" err="1"/>
              <a:t>reached</a:t>
            </a:r>
            <a:r>
              <a:rPr lang="cs-CZ" dirty="0"/>
              <a:t> = </a:t>
            </a:r>
            <a:r>
              <a:rPr lang="cs-CZ" dirty="0" err="1"/>
              <a:t>difference</a:t>
            </a:r>
            <a:r>
              <a:rPr lang="cs-CZ" dirty="0"/>
              <a:t> </a:t>
            </a: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actual</a:t>
            </a:r>
            <a:r>
              <a:rPr lang="cs-CZ" dirty="0"/>
              <a:t> </a:t>
            </a:r>
            <a:r>
              <a:rPr lang="cs-CZ" dirty="0" err="1"/>
              <a:t>year</a:t>
            </a:r>
            <a:r>
              <a:rPr lang="cs-CZ" dirty="0"/>
              <a:t> and </a:t>
            </a:r>
            <a:r>
              <a:rPr lang="cs-CZ" dirty="0" err="1"/>
              <a:t>cohort</a:t>
            </a:r>
            <a:r>
              <a:rPr lang="cs-CZ" dirty="0"/>
              <a:t> (f. e: 2009-1980=29’)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BBF19C-8445-EE66-3608-E4B1C6D60481}"/>
              </a:ext>
            </a:extLst>
          </p:cNvPr>
          <p:cNvSpPr txBox="1"/>
          <p:nvPr/>
        </p:nvSpPr>
        <p:spPr>
          <a:xfrm>
            <a:off x="0" y="6383885"/>
            <a:ext cx="22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 err="1"/>
              <a:t>Retrospective</a:t>
            </a:r>
            <a:r>
              <a:rPr lang="cs-CZ" i="1" dirty="0"/>
              <a:t> </a:t>
            </a:r>
            <a:r>
              <a:rPr lang="cs-CZ" i="1" dirty="0" err="1"/>
              <a:t>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212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3251175" y="1875358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3248635" y="1875358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3249906" y="3510280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3247366" y="3510280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3251178" y="4799762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3248638" y="4799762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4547007" y="187535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4544467" y="187535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4545738" y="351028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4543198" y="351028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4547010" y="479976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4544470" y="479976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5836743" y="187535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5834203" y="187535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5835474" y="351028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5832934" y="351028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5836746" y="479976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5834206" y="479976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7132575" y="187535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7130035" y="187535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7131306" y="351028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7128766" y="351028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7132578" y="479976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7130038" y="479976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3251150" y="585875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3248610" y="585875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4546982" y="58587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4544442" y="58587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5836718" y="58587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5834178" y="58587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7132550" y="58587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7130010" y="58587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173621" y="111281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dirty="0">
                <a:latin typeface="Calibri" panose="020F0502020204030204" pitchFamily="34" charset="0"/>
              </a:rPr>
              <a:t>l</a:t>
            </a:r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number of marriages of males in Prague in 201</a:t>
            </a:r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4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 by quarters of 201</a:t>
            </a:r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4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8852ED-D7E9-C624-15D1-96AFCEE7A06A}"/>
              </a:ext>
            </a:extLst>
          </p:cNvPr>
          <p:cNvSpPr txBox="1"/>
          <p:nvPr/>
        </p:nvSpPr>
        <p:spPr>
          <a:xfrm>
            <a:off x="3197791" y="609834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Q1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C8F04A-2FCC-EC32-1C56-E3FCE5A2D16A}"/>
              </a:ext>
            </a:extLst>
          </p:cNvPr>
          <p:cNvSpPr txBox="1"/>
          <p:nvPr/>
        </p:nvSpPr>
        <p:spPr>
          <a:xfrm>
            <a:off x="3525888" y="64676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2014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E2964-6B08-FEB5-44B0-C97B968BC543}"/>
              </a:ext>
            </a:extLst>
          </p:cNvPr>
          <p:cNvSpPr txBox="1"/>
          <p:nvPr/>
        </p:nvSpPr>
        <p:spPr>
          <a:xfrm rot="5400000">
            <a:off x="2785236" y="3180134"/>
            <a:ext cx="3433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2F0513-3E35-601D-40D1-D114579C2F9C}"/>
              </a:ext>
            </a:extLst>
          </p:cNvPr>
          <p:cNvSpPr txBox="1"/>
          <p:nvPr/>
        </p:nvSpPr>
        <p:spPr>
          <a:xfrm rot="5400000">
            <a:off x="5128947" y="31590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FAC7A-A290-DCF1-1375-6FC4B9ABDFAA}"/>
              </a:ext>
            </a:extLst>
          </p:cNvPr>
          <p:cNvSpPr txBox="1"/>
          <p:nvPr/>
        </p:nvSpPr>
        <p:spPr>
          <a:xfrm rot="5400000">
            <a:off x="6424969" y="31801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7BFFDC-558D-0F4A-1EE6-2FE88A9340B7}"/>
              </a:ext>
            </a:extLst>
          </p:cNvPr>
          <p:cNvSpPr txBox="1"/>
          <p:nvPr/>
        </p:nvSpPr>
        <p:spPr>
          <a:xfrm rot="5400000">
            <a:off x="7711911" y="31801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0FFE8-AECE-4B03-C1E0-BEBD59965C7A}"/>
              </a:ext>
            </a:extLst>
          </p:cNvPr>
          <p:cNvSpPr txBox="1"/>
          <p:nvPr/>
        </p:nvSpPr>
        <p:spPr>
          <a:xfrm>
            <a:off x="2722880" y="5259836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15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A521B8-52B2-550C-3B69-1EB251E68939}"/>
              </a:ext>
            </a:extLst>
          </p:cNvPr>
          <p:cNvSpPr txBox="1"/>
          <p:nvPr/>
        </p:nvSpPr>
        <p:spPr>
          <a:xfrm>
            <a:off x="2658663" y="1044166"/>
            <a:ext cx="5471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cs-CZ" dirty="0" err="1"/>
              <a:t>x</a:t>
            </a:r>
            <a:r>
              <a:rPr lang="cs-CZ" baseline="-25000" dirty="0" err="1"/>
              <a:t>max</a:t>
            </a:r>
            <a:endParaRPr lang="en-US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0B386B-D27F-7C78-B38D-18CC4F641506}"/>
              </a:ext>
            </a:extLst>
          </p:cNvPr>
          <p:cNvSpPr txBox="1"/>
          <p:nvPr/>
        </p:nvSpPr>
        <p:spPr>
          <a:xfrm rot="16200000">
            <a:off x="1212391" y="3602870"/>
            <a:ext cx="4413825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s-CZ" sz="1400" dirty="0"/>
              <a:t>606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B8CF56-EC7B-4497-5BE5-BEE2D3E18F85}"/>
              </a:ext>
            </a:extLst>
          </p:cNvPr>
          <p:cNvCxnSpPr>
            <a:endCxn id="13" idx="0"/>
          </p:cNvCxnSpPr>
          <p:nvPr/>
        </p:nvCxnSpPr>
        <p:spPr>
          <a:xfrm>
            <a:off x="3247365" y="585874"/>
            <a:ext cx="1273" cy="5503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D98793-8BB9-B6D9-FB57-B48D0229B5F8}"/>
              </a:ext>
            </a:extLst>
          </p:cNvPr>
          <p:cNvCxnSpPr/>
          <p:nvPr/>
        </p:nvCxnSpPr>
        <p:spPr>
          <a:xfrm>
            <a:off x="3890833" y="585871"/>
            <a:ext cx="1273" cy="5503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C77DD7-2AE4-BDD0-53BA-6E1FA32A8888}"/>
              </a:ext>
            </a:extLst>
          </p:cNvPr>
          <p:cNvCxnSpPr/>
          <p:nvPr/>
        </p:nvCxnSpPr>
        <p:spPr>
          <a:xfrm>
            <a:off x="3577470" y="585871"/>
            <a:ext cx="1273" cy="5503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71D32D-59AE-33AC-0C04-C51EEF1202F3}"/>
              </a:ext>
            </a:extLst>
          </p:cNvPr>
          <p:cNvCxnSpPr/>
          <p:nvPr/>
        </p:nvCxnSpPr>
        <p:spPr>
          <a:xfrm>
            <a:off x="4207329" y="585871"/>
            <a:ext cx="1273" cy="5503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6C561B1-81AA-14C1-2BD0-0E92AB07D8C2}"/>
              </a:ext>
            </a:extLst>
          </p:cNvPr>
          <p:cNvSpPr txBox="1"/>
          <p:nvPr/>
        </p:nvSpPr>
        <p:spPr>
          <a:xfrm>
            <a:off x="3525888" y="609835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Q2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3FA8A4-1CE1-6AB5-1474-7D3452FC3153}"/>
              </a:ext>
            </a:extLst>
          </p:cNvPr>
          <p:cNvSpPr txBox="1"/>
          <p:nvPr/>
        </p:nvSpPr>
        <p:spPr>
          <a:xfrm>
            <a:off x="3836463" y="609379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Q3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188C8B-913C-0FF5-F5AE-86FBD2823E01}"/>
              </a:ext>
            </a:extLst>
          </p:cNvPr>
          <p:cNvSpPr txBox="1"/>
          <p:nvPr/>
        </p:nvSpPr>
        <p:spPr>
          <a:xfrm>
            <a:off x="4153219" y="608924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Q4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DFAA68-5684-94DB-9C29-9F1F16D46B8B}"/>
              </a:ext>
            </a:extLst>
          </p:cNvPr>
          <p:cNvSpPr txBox="1"/>
          <p:nvPr/>
        </p:nvSpPr>
        <p:spPr>
          <a:xfrm rot="16200000">
            <a:off x="1527652" y="3602870"/>
            <a:ext cx="4413825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s-CZ" sz="1400" dirty="0"/>
              <a:t>1 960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93091C-0A88-B568-7168-503B4CB68609}"/>
              </a:ext>
            </a:extLst>
          </p:cNvPr>
          <p:cNvSpPr txBox="1"/>
          <p:nvPr/>
        </p:nvSpPr>
        <p:spPr>
          <a:xfrm rot="16200000">
            <a:off x="1852822" y="3589944"/>
            <a:ext cx="4413825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s-CZ" sz="1400" dirty="0"/>
              <a:t>2 689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08049A-5FFF-2F98-9146-816317B881AB}"/>
              </a:ext>
            </a:extLst>
          </p:cNvPr>
          <p:cNvSpPr txBox="1"/>
          <p:nvPr/>
        </p:nvSpPr>
        <p:spPr>
          <a:xfrm rot="16200000">
            <a:off x="2168213" y="3589944"/>
            <a:ext cx="4413825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s-CZ" sz="1400" dirty="0"/>
              <a:t>607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235B44-8778-FA0E-6072-845372DC198C}"/>
              </a:ext>
            </a:extLst>
          </p:cNvPr>
          <p:cNvSpPr txBox="1"/>
          <p:nvPr/>
        </p:nvSpPr>
        <p:spPr>
          <a:xfrm>
            <a:off x="4858254" y="64676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2015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DBD0330-D422-8F40-3008-8343F8F6877C}"/>
              </a:ext>
            </a:extLst>
          </p:cNvPr>
          <p:cNvSpPr/>
          <p:nvPr/>
        </p:nvSpPr>
        <p:spPr>
          <a:xfrm>
            <a:off x="3247365" y="585871"/>
            <a:ext cx="1293292" cy="5494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3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173621" y="111281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dirty="0">
                <a:latin typeface="Calibri" panose="020F0502020204030204" pitchFamily="34" charset="0"/>
              </a:rPr>
              <a:t>m.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number of male infant deaths by age (0, 1, 2 and 3 months) in 2010.</a:t>
            </a:r>
            <a:r>
              <a:rPr lang="en-US" dirty="0"/>
              <a:t> </a:t>
            </a:r>
            <a:endParaRPr lang="en-US" b="1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0A47E3C-FBFC-ED51-1440-34D7FE68132A}"/>
              </a:ext>
            </a:extLst>
          </p:cNvPr>
          <p:cNvGrpSpPr/>
          <p:nvPr/>
        </p:nvGrpSpPr>
        <p:grpSpPr>
          <a:xfrm>
            <a:off x="2305307" y="1150925"/>
            <a:ext cx="5723094" cy="5192487"/>
            <a:chOff x="1035307" y="1455725"/>
            <a:chExt cx="5723094" cy="5192487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1937E664-96D4-D19C-133C-907F5FDF6B29}"/>
                </a:ext>
              </a:extLst>
            </p:cNvPr>
            <p:cNvSpPr/>
            <p:nvPr/>
          </p:nvSpPr>
          <p:spPr>
            <a:xfrm rot="16200000">
              <a:off x="2438401" y="1837437"/>
              <a:ext cx="4320000" cy="4320000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CB1ECDBE-01E6-9B6C-2227-EE6DC52C0632}"/>
                </a:ext>
              </a:extLst>
            </p:cNvPr>
            <p:cNvSpPr/>
            <p:nvPr/>
          </p:nvSpPr>
          <p:spPr>
            <a:xfrm rot="10800000" flipH="1">
              <a:off x="2438399" y="1837437"/>
              <a:ext cx="4320000" cy="4320000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FB51E5-A3A2-A0FC-6D1F-DB06E89302F8}"/>
                </a:ext>
              </a:extLst>
            </p:cNvPr>
            <p:cNvSpPr txBox="1"/>
            <p:nvPr/>
          </p:nvSpPr>
          <p:spPr>
            <a:xfrm>
              <a:off x="4347467" y="627888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2010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6341F1-15AA-1944-E9A8-7F412DEF1C2A}"/>
                </a:ext>
              </a:extLst>
            </p:cNvPr>
            <p:cNvSpPr txBox="1"/>
            <p:nvPr/>
          </p:nvSpPr>
          <p:spPr>
            <a:xfrm>
              <a:off x="1035307" y="373733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2400" dirty="0"/>
                <a:t>0</a:t>
              </a:r>
              <a:endParaRPr 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A9A408-905B-9984-55E6-261079BF779C}"/>
                </a:ext>
              </a:extLst>
            </p:cNvPr>
            <p:cNvSpPr txBox="1"/>
            <p:nvPr/>
          </p:nvSpPr>
          <p:spPr>
            <a:xfrm>
              <a:off x="1079812" y="1455725"/>
              <a:ext cx="417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2400" dirty="0"/>
                <a:t>1’</a:t>
              </a:r>
              <a:endParaRPr lang="en-US" sz="24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809DD4-7295-4EA7-6F37-890DF911F002}"/>
                </a:ext>
              </a:extLst>
            </p:cNvPr>
            <p:cNvSpPr/>
            <p:nvPr/>
          </p:nvSpPr>
          <p:spPr>
            <a:xfrm>
              <a:off x="2438399" y="5797437"/>
              <a:ext cx="432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A83295-BE3E-9878-6750-B37AC483A739}"/>
                </a:ext>
              </a:extLst>
            </p:cNvPr>
            <p:cNvSpPr/>
            <p:nvPr/>
          </p:nvSpPr>
          <p:spPr>
            <a:xfrm>
              <a:off x="2438399" y="5437437"/>
              <a:ext cx="432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E19E48D-691A-AA8E-F0C1-766BDA55BC59}"/>
                </a:ext>
              </a:extLst>
            </p:cNvPr>
            <p:cNvSpPr/>
            <p:nvPr/>
          </p:nvSpPr>
          <p:spPr>
            <a:xfrm>
              <a:off x="2438395" y="5077437"/>
              <a:ext cx="432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E6AB7E-CB4C-6498-BEAE-1C5F95C54802}"/>
                </a:ext>
              </a:extLst>
            </p:cNvPr>
            <p:cNvSpPr/>
            <p:nvPr/>
          </p:nvSpPr>
          <p:spPr>
            <a:xfrm>
              <a:off x="2438395" y="4717437"/>
              <a:ext cx="432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EA67B8-DD29-6484-7A53-3B1B02695C84}"/>
                </a:ext>
              </a:extLst>
            </p:cNvPr>
            <p:cNvSpPr/>
            <p:nvPr/>
          </p:nvSpPr>
          <p:spPr>
            <a:xfrm>
              <a:off x="2438395" y="4357436"/>
              <a:ext cx="43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600DAB-12FB-09B9-35B1-5463BB3F12C8}"/>
                </a:ext>
              </a:extLst>
            </p:cNvPr>
            <p:cNvSpPr/>
            <p:nvPr/>
          </p:nvSpPr>
          <p:spPr>
            <a:xfrm>
              <a:off x="2438395" y="3997436"/>
              <a:ext cx="43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76E3D8-439B-6EB1-7F42-4B57BEF26F1E}"/>
                </a:ext>
              </a:extLst>
            </p:cNvPr>
            <p:cNvSpPr/>
            <p:nvPr/>
          </p:nvSpPr>
          <p:spPr>
            <a:xfrm>
              <a:off x="2438395" y="3634560"/>
              <a:ext cx="43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750826-DA14-62C9-72CA-DBE4BA07158A}"/>
                </a:ext>
              </a:extLst>
            </p:cNvPr>
            <p:cNvSpPr/>
            <p:nvPr/>
          </p:nvSpPr>
          <p:spPr>
            <a:xfrm>
              <a:off x="2438395" y="3274560"/>
              <a:ext cx="43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FE7FBC-D4F6-8C5E-EBBD-01C8E6D0C2B7}"/>
                </a:ext>
              </a:extLst>
            </p:cNvPr>
            <p:cNvSpPr/>
            <p:nvPr/>
          </p:nvSpPr>
          <p:spPr>
            <a:xfrm>
              <a:off x="2438395" y="2911684"/>
              <a:ext cx="43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C75D3F-62C6-E620-1BAB-6E947CC1C98E}"/>
                </a:ext>
              </a:extLst>
            </p:cNvPr>
            <p:cNvSpPr/>
            <p:nvPr/>
          </p:nvSpPr>
          <p:spPr>
            <a:xfrm>
              <a:off x="2438395" y="2556162"/>
              <a:ext cx="43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4D666D-41FD-C1D8-8921-CA42BAB751DB}"/>
                </a:ext>
              </a:extLst>
            </p:cNvPr>
            <p:cNvSpPr/>
            <p:nvPr/>
          </p:nvSpPr>
          <p:spPr>
            <a:xfrm>
              <a:off x="2438395" y="2191285"/>
              <a:ext cx="43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7B9F27-6CF7-ABA8-E6D3-2FE9D83FF9FA}"/>
                </a:ext>
              </a:extLst>
            </p:cNvPr>
            <p:cNvSpPr txBox="1"/>
            <p:nvPr/>
          </p:nvSpPr>
          <p:spPr>
            <a:xfrm>
              <a:off x="1417311" y="5788105"/>
              <a:ext cx="979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0 </a:t>
              </a:r>
              <a:r>
                <a:rPr lang="cs-CZ" dirty="0" err="1"/>
                <a:t>month</a:t>
              </a:r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3E69E8-AC01-AA32-0283-4D70AA3FD674}"/>
                </a:ext>
              </a:extLst>
            </p:cNvPr>
            <p:cNvSpPr txBox="1"/>
            <p:nvPr/>
          </p:nvSpPr>
          <p:spPr>
            <a:xfrm>
              <a:off x="1417311" y="5450688"/>
              <a:ext cx="979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1 </a:t>
              </a:r>
              <a:r>
                <a:rPr lang="cs-CZ" dirty="0" err="1"/>
                <a:t>month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48946B-AD1A-4B48-1A97-877027BB345B}"/>
                </a:ext>
              </a:extLst>
            </p:cNvPr>
            <p:cNvSpPr txBox="1"/>
            <p:nvPr/>
          </p:nvSpPr>
          <p:spPr>
            <a:xfrm>
              <a:off x="1438231" y="5072771"/>
              <a:ext cx="979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2 </a:t>
              </a:r>
              <a:r>
                <a:rPr lang="cs-CZ" dirty="0" err="1"/>
                <a:t>month</a:t>
              </a:r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8CDDADD-95B6-62B0-4EE3-2A48998A4AAC}"/>
                </a:ext>
              </a:extLst>
            </p:cNvPr>
            <p:cNvSpPr txBox="1"/>
            <p:nvPr/>
          </p:nvSpPr>
          <p:spPr>
            <a:xfrm>
              <a:off x="1438231" y="4694854"/>
              <a:ext cx="979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3 </a:t>
              </a:r>
              <a:r>
                <a:rPr lang="cs-CZ" dirty="0" err="1"/>
                <a:t>month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47724A-4E31-9F7D-0F25-306C7CB44A65}"/>
                </a:ext>
              </a:extLst>
            </p:cNvPr>
            <p:cNvSpPr txBox="1"/>
            <p:nvPr/>
          </p:nvSpPr>
          <p:spPr>
            <a:xfrm>
              <a:off x="1469916" y="4337187"/>
              <a:ext cx="979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4 </a:t>
              </a:r>
              <a:r>
                <a:rPr lang="cs-CZ" dirty="0" err="1"/>
                <a:t>month</a:t>
              </a:r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69A9FE2-8F01-B26F-386A-692D8C53516C}"/>
                </a:ext>
              </a:extLst>
            </p:cNvPr>
            <p:cNvSpPr txBox="1"/>
            <p:nvPr/>
          </p:nvSpPr>
          <p:spPr>
            <a:xfrm>
              <a:off x="1480076" y="3999770"/>
              <a:ext cx="979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5 </a:t>
              </a:r>
              <a:r>
                <a:rPr lang="cs-CZ" dirty="0" err="1"/>
                <a:t>month</a:t>
              </a:r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04C7FD-904D-342B-D10F-35750156CCE6}"/>
                </a:ext>
              </a:extLst>
            </p:cNvPr>
            <p:cNvSpPr txBox="1"/>
            <p:nvPr/>
          </p:nvSpPr>
          <p:spPr>
            <a:xfrm>
              <a:off x="1470516" y="3621853"/>
              <a:ext cx="979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6 </a:t>
              </a:r>
              <a:r>
                <a:rPr lang="cs-CZ" dirty="0" err="1"/>
                <a:t>month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0879549-B98E-65DE-8A66-FE8C58CF925D}"/>
                </a:ext>
              </a:extLst>
            </p:cNvPr>
            <p:cNvSpPr txBox="1"/>
            <p:nvPr/>
          </p:nvSpPr>
          <p:spPr>
            <a:xfrm>
              <a:off x="1480676" y="3243936"/>
              <a:ext cx="979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7 </a:t>
              </a:r>
              <a:r>
                <a:rPr lang="cs-CZ" dirty="0" err="1"/>
                <a:t>month</a:t>
              </a:r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E454E0-6363-6096-4D86-EA5F28C1F0C7}"/>
                </a:ext>
              </a:extLst>
            </p:cNvPr>
            <p:cNvSpPr txBox="1"/>
            <p:nvPr/>
          </p:nvSpPr>
          <p:spPr>
            <a:xfrm>
              <a:off x="1480076" y="2896394"/>
              <a:ext cx="979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8 </a:t>
              </a:r>
              <a:r>
                <a:rPr lang="cs-CZ" dirty="0" err="1"/>
                <a:t>month</a:t>
              </a:r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DE67320-6E15-B23D-1AEE-964C449715B5}"/>
                </a:ext>
              </a:extLst>
            </p:cNvPr>
            <p:cNvSpPr txBox="1"/>
            <p:nvPr/>
          </p:nvSpPr>
          <p:spPr>
            <a:xfrm>
              <a:off x="1471121" y="2538727"/>
              <a:ext cx="979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9 </a:t>
              </a:r>
              <a:r>
                <a:rPr lang="cs-CZ" dirty="0" err="1"/>
                <a:t>month</a:t>
              </a:r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AFD8040-0040-AD44-0FC1-87A3EFE9D6DA}"/>
                </a:ext>
              </a:extLst>
            </p:cNvPr>
            <p:cNvSpPr txBox="1"/>
            <p:nvPr/>
          </p:nvSpPr>
          <p:spPr>
            <a:xfrm>
              <a:off x="1359361" y="2201310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10 </a:t>
              </a:r>
              <a:r>
                <a:rPr lang="cs-CZ" dirty="0" err="1"/>
                <a:t>month</a:t>
              </a:r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104BBF9-9F9B-B571-9FC9-733B498F961E}"/>
                </a:ext>
              </a:extLst>
            </p:cNvPr>
            <p:cNvSpPr txBox="1"/>
            <p:nvPr/>
          </p:nvSpPr>
          <p:spPr>
            <a:xfrm>
              <a:off x="1349801" y="1823393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11 </a:t>
              </a:r>
              <a:r>
                <a:rPr lang="cs-CZ" dirty="0" err="1"/>
                <a:t>month</a:t>
              </a: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CC6528-91C7-0515-0EEB-B891D9B8216B}"/>
                </a:ext>
              </a:extLst>
            </p:cNvPr>
            <p:cNvSpPr txBox="1"/>
            <p:nvPr/>
          </p:nvSpPr>
          <p:spPr>
            <a:xfrm>
              <a:off x="4322780" y="5838937"/>
              <a:ext cx="351058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cs-CZ" dirty="0"/>
                <a:t>106</a:t>
              </a:r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4E758A-EFE4-8CB7-6925-5E71DC97205F}"/>
                </a:ext>
              </a:extLst>
            </p:cNvPr>
            <p:cNvSpPr txBox="1"/>
            <p:nvPr/>
          </p:nvSpPr>
          <p:spPr>
            <a:xfrm>
              <a:off x="4398147" y="5496854"/>
              <a:ext cx="234038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cs-CZ" dirty="0"/>
                <a:t>17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6AACF15-97C4-62D1-1FC2-E8AA05F32889}"/>
                </a:ext>
              </a:extLst>
            </p:cNvPr>
            <p:cNvSpPr txBox="1"/>
            <p:nvPr/>
          </p:nvSpPr>
          <p:spPr>
            <a:xfrm>
              <a:off x="4398147" y="5130729"/>
              <a:ext cx="234038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cs-CZ" dirty="0"/>
                <a:t>10</a:t>
              </a:r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B8B0AE8-F47C-F86A-1D41-4C045E2FFC92}"/>
                </a:ext>
              </a:extLst>
            </p:cNvPr>
            <p:cNvSpPr txBox="1"/>
            <p:nvPr/>
          </p:nvSpPr>
          <p:spPr>
            <a:xfrm>
              <a:off x="4398147" y="4787187"/>
              <a:ext cx="234038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cs-CZ" dirty="0"/>
                <a:t>15</a:t>
              </a:r>
              <a:endParaRPr lang="en-US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FFB4528C-EFFB-9B8C-1BCC-BD9719357540}"/>
              </a:ext>
            </a:extLst>
          </p:cNvPr>
          <p:cNvSpPr/>
          <p:nvPr/>
        </p:nvSpPr>
        <p:spPr>
          <a:xfrm>
            <a:off x="3708395" y="4412636"/>
            <a:ext cx="4320000" cy="1463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3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2536494" y="3195307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2534596" y="3195307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2535546" y="4158818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2533648" y="4158818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2536496" y="5122329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2534598" y="5122329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3504750" y="3195307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3502852" y="3195307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3503802" y="4158818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3501904" y="4158818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3504752" y="5122329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3502854" y="5122329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4468451" y="3195307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4466553" y="3195307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4467503" y="4158818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4465605" y="4158818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4468453" y="5122329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4466555" y="5122329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5436707" y="3195307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5434809" y="3195307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5435758" y="4158818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5433861" y="4158818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5436709" y="5122329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5434811" y="5122329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2536475" y="2231795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2534578" y="2231795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3504731" y="2231795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3502833" y="2231795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4468432" y="2231795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4466534" y="2231795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5436688" y="2231795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5434790" y="2231795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173621" y="111281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dirty="0">
                <a:latin typeface="Calibri" panose="020F0502020204030204" pitchFamily="34" charset="0"/>
              </a:rPr>
              <a:t>n.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male population by age (0, 1–4) to 1.7.2000 and 1.7.2001.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987C9029-24BF-363F-DEE0-CBF2320BC9FE}"/>
              </a:ext>
            </a:extLst>
          </p:cNvPr>
          <p:cNvSpPr/>
          <p:nvPr/>
        </p:nvSpPr>
        <p:spPr>
          <a:xfrm rot="16200000">
            <a:off x="2527284" y="1268282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A0F8205F-AEE9-56BC-413F-3CF132034466}"/>
              </a:ext>
            </a:extLst>
          </p:cNvPr>
          <p:cNvSpPr/>
          <p:nvPr/>
        </p:nvSpPr>
        <p:spPr>
          <a:xfrm rot="10800000" flipH="1">
            <a:off x="2525387" y="1268282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3FB7ECA1-BAAB-4F79-137C-A5F3367469C6}"/>
              </a:ext>
            </a:extLst>
          </p:cNvPr>
          <p:cNvSpPr/>
          <p:nvPr/>
        </p:nvSpPr>
        <p:spPr>
          <a:xfrm rot="16200000">
            <a:off x="3495540" y="1268282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762A23C-D18C-F534-1537-3E8D4AB173CA}"/>
              </a:ext>
            </a:extLst>
          </p:cNvPr>
          <p:cNvSpPr/>
          <p:nvPr/>
        </p:nvSpPr>
        <p:spPr>
          <a:xfrm rot="10800000" flipH="1">
            <a:off x="3493642" y="1268282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FC74E61-10B8-2A40-3CD8-8A65D620FB46}"/>
              </a:ext>
            </a:extLst>
          </p:cNvPr>
          <p:cNvSpPr/>
          <p:nvPr/>
        </p:nvSpPr>
        <p:spPr>
          <a:xfrm rot="16200000">
            <a:off x="4459241" y="1268282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650436E8-554B-2281-EB15-B75DED60E12A}"/>
              </a:ext>
            </a:extLst>
          </p:cNvPr>
          <p:cNvSpPr/>
          <p:nvPr/>
        </p:nvSpPr>
        <p:spPr>
          <a:xfrm rot="10800000" flipH="1">
            <a:off x="4457343" y="1268282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2B77AA3-CC06-3957-B1F3-B20E1B7C5AC2}"/>
              </a:ext>
            </a:extLst>
          </p:cNvPr>
          <p:cNvSpPr/>
          <p:nvPr/>
        </p:nvSpPr>
        <p:spPr>
          <a:xfrm rot="16200000">
            <a:off x="5427497" y="1268282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45543B3F-2393-3146-783C-A7D01038EC86}"/>
              </a:ext>
            </a:extLst>
          </p:cNvPr>
          <p:cNvSpPr/>
          <p:nvPr/>
        </p:nvSpPr>
        <p:spPr>
          <a:xfrm rot="10800000" flipH="1">
            <a:off x="5425599" y="1268282"/>
            <a:ext cx="963511" cy="96351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560343-DF31-1ECB-C4F9-553D5218FADB}"/>
              </a:ext>
            </a:extLst>
          </p:cNvPr>
          <p:cNvSpPr txBox="1"/>
          <p:nvPr/>
        </p:nvSpPr>
        <p:spPr>
          <a:xfrm>
            <a:off x="3657287" y="63316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AF000-5465-E287-869C-B15F461C023C}"/>
              </a:ext>
            </a:extLst>
          </p:cNvPr>
          <p:cNvSpPr txBox="1"/>
          <p:nvPr/>
        </p:nvSpPr>
        <p:spPr>
          <a:xfrm>
            <a:off x="4620988" y="63316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2001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FB4284-5FD5-315B-E675-A201A35AFB58}"/>
              </a:ext>
            </a:extLst>
          </p:cNvPr>
          <p:cNvCxnSpPr>
            <a:stCxn id="18" idx="1"/>
            <a:endCxn id="6" idx="3"/>
          </p:cNvCxnSpPr>
          <p:nvPr/>
        </p:nvCxnSpPr>
        <p:spPr>
          <a:xfrm flipH="1" flipV="1">
            <a:off x="3975398" y="1268282"/>
            <a:ext cx="11110" cy="48175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17E18A-A6E8-81C2-B6A1-B9834E033CBD}"/>
              </a:ext>
            </a:extLst>
          </p:cNvPr>
          <p:cNvCxnSpPr/>
          <p:nvPr/>
        </p:nvCxnSpPr>
        <p:spPr>
          <a:xfrm flipH="1" flipV="1">
            <a:off x="4922244" y="1268282"/>
            <a:ext cx="11110" cy="48175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A0B0-CCD7-9238-6B5A-223BCFC5A9F9}"/>
              </a:ext>
            </a:extLst>
          </p:cNvPr>
          <p:cNvSpPr txBox="1"/>
          <p:nvPr/>
        </p:nvSpPr>
        <p:spPr>
          <a:xfrm rot="16200000">
            <a:off x="3354475" y="5405051"/>
            <a:ext cx="82266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46 292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BB65C-8ACE-E3C4-154D-5E4CD529D544}"/>
              </a:ext>
            </a:extLst>
          </p:cNvPr>
          <p:cNvSpPr txBox="1"/>
          <p:nvPr/>
        </p:nvSpPr>
        <p:spPr>
          <a:xfrm rot="16200000">
            <a:off x="2207642" y="3102095"/>
            <a:ext cx="311912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186 307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72B683-B253-AE4C-AE23-B7BD908CE8F5}"/>
              </a:ext>
            </a:extLst>
          </p:cNvPr>
          <p:cNvSpPr txBox="1"/>
          <p:nvPr/>
        </p:nvSpPr>
        <p:spPr>
          <a:xfrm>
            <a:off x="2079696" y="5419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1BF017-8CF9-6A07-445B-D75913EDCC15}"/>
              </a:ext>
            </a:extLst>
          </p:cNvPr>
          <p:cNvSpPr txBox="1"/>
          <p:nvPr/>
        </p:nvSpPr>
        <p:spPr>
          <a:xfrm>
            <a:off x="2079696" y="445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F2DE81-825F-E428-9AE0-6820949D3D61}"/>
              </a:ext>
            </a:extLst>
          </p:cNvPr>
          <p:cNvSpPr txBox="1"/>
          <p:nvPr/>
        </p:nvSpPr>
        <p:spPr>
          <a:xfrm>
            <a:off x="2082757" y="3492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56B899-E4D7-7086-C2D0-7F1B951CF42F}"/>
              </a:ext>
            </a:extLst>
          </p:cNvPr>
          <p:cNvSpPr txBox="1"/>
          <p:nvPr/>
        </p:nvSpPr>
        <p:spPr>
          <a:xfrm>
            <a:off x="2092798" y="2528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9E13A3-B907-C76E-F5E4-C52C7BDDA960}"/>
              </a:ext>
            </a:extLst>
          </p:cNvPr>
          <p:cNvSpPr txBox="1"/>
          <p:nvPr/>
        </p:nvSpPr>
        <p:spPr>
          <a:xfrm>
            <a:off x="2092798" y="160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4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903503-8434-DCDF-46A9-CEE9A787CCCE}"/>
              </a:ext>
            </a:extLst>
          </p:cNvPr>
          <p:cNvSpPr txBox="1"/>
          <p:nvPr/>
        </p:nvSpPr>
        <p:spPr>
          <a:xfrm rot="16200000">
            <a:off x="4296850" y="5397410"/>
            <a:ext cx="82266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46 333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5622B3-6A3E-20E5-86EB-5E719A2BA8A3}"/>
              </a:ext>
            </a:extLst>
          </p:cNvPr>
          <p:cNvSpPr txBox="1"/>
          <p:nvPr/>
        </p:nvSpPr>
        <p:spPr>
          <a:xfrm rot="16200000">
            <a:off x="3153538" y="3081011"/>
            <a:ext cx="311912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182 996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0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173621" y="111281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dirty="0">
                <a:latin typeface="Calibri" panose="020F0502020204030204" pitchFamily="34" charset="0"/>
              </a:rPr>
              <a:t>o.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number of divorces by the length of marriage (0–1, 2 years) in 1960–1962.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72B683-B253-AE4C-AE23-B7BD908CE8F5}"/>
              </a:ext>
            </a:extLst>
          </p:cNvPr>
          <p:cNvSpPr txBox="1"/>
          <p:nvPr/>
        </p:nvSpPr>
        <p:spPr>
          <a:xfrm>
            <a:off x="2079696" y="5234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1BF017-8CF9-6A07-445B-D75913EDCC15}"/>
              </a:ext>
            </a:extLst>
          </p:cNvPr>
          <p:cNvSpPr txBox="1"/>
          <p:nvPr/>
        </p:nvSpPr>
        <p:spPr>
          <a:xfrm>
            <a:off x="2079696" y="4178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F2DE81-825F-E428-9AE0-6820949D3D61}"/>
              </a:ext>
            </a:extLst>
          </p:cNvPr>
          <p:cNvSpPr txBox="1"/>
          <p:nvPr/>
        </p:nvSpPr>
        <p:spPr>
          <a:xfrm>
            <a:off x="2105205" y="2886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</a:t>
            </a:r>
            <a:endParaRPr lang="en-US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2537108" y="2485749"/>
            <a:ext cx="1171261" cy="117126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2534800" y="2485749"/>
            <a:ext cx="1171261" cy="117126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2535955" y="3657009"/>
            <a:ext cx="1171261" cy="117126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2533648" y="3657009"/>
            <a:ext cx="1171261" cy="117126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2537110" y="4828270"/>
            <a:ext cx="1171261" cy="117126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2534803" y="4828270"/>
            <a:ext cx="1171261" cy="117126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3714136" y="2485749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3711829" y="2485749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3712984" y="3657009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3710677" y="3657009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3714139" y="4828270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3711832" y="4828270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4885628" y="2485749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4883321" y="2485749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4884476" y="3657009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4882168" y="3657009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4885631" y="4828270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4883323" y="4828270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6062657" y="2485749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6060350" y="2485749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6061503" y="3657009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6059197" y="3657009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6062659" y="4828270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6060352" y="4828270"/>
            <a:ext cx="1171261" cy="117126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2537085" y="1314487"/>
            <a:ext cx="1171261" cy="117126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2534779" y="1314487"/>
            <a:ext cx="1171261" cy="117126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3714113" y="1314487"/>
            <a:ext cx="1171261" cy="117126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3711806" y="1314487"/>
            <a:ext cx="1171261" cy="117126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4885605" y="1314487"/>
            <a:ext cx="1171261" cy="117126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4883298" y="1314487"/>
            <a:ext cx="1171261" cy="117126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6062634" y="1314487"/>
            <a:ext cx="1171261" cy="117126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6060327" y="1314487"/>
            <a:ext cx="1171261" cy="117126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AF000-5465-E287-869C-B15F461C023C}"/>
              </a:ext>
            </a:extLst>
          </p:cNvPr>
          <p:cNvSpPr txBox="1"/>
          <p:nvPr/>
        </p:nvSpPr>
        <p:spPr>
          <a:xfrm>
            <a:off x="3899563" y="6037163"/>
            <a:ext cx="793486" cy="448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1960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DD4E9-9F2F-FBFE-236C-4325F514A293}"/>
              </a:ext>
            </a:extLst>
          </p:cNvPr>
          <p:cNvSpPr txBox="1"/>
          <p:nvPr/>
        </p:nvSpPr>
        <p:spPr>
          <a:xfrm>
            <a:off x="5071055" y="6037163"/>
            <a:ext cx="793486" cy="448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1961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149ECC-F42B-1D00-455B-D649CA508D0A}"/>
              </a:ext>
            </a:extLst>
          </p:cNvPr>
          <p:cNvSpPr txBox="1"/>
          <p:nvPr/>
        </p:nvSpPr>
        <p:spPr>
          <a:xfrm>
            <a:off x="6280438" y="6037163"/>
            <a:ext cx="793486" cy="448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1962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76A090-32D7-7696-0F98-9615B5846ACA}"/>
              </a:ext>
            </a:extLst>
          </p:cNvPr>
          <p:cNvSpPr txBox="1"/>
          <p:nvPr/>
        </p:nvSpPr>
        <p:spPr>
          <a:xfrm>
            <a:off x="4037761" y="4624788"/>
            <a:ext cx="5357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978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93B065-04D2-D88D-2817-5512E0182274}"/>
              </a:ext>
            </a:extLst>
          </p:cNvPr>
          <p:cNvSpPr txBox="1"/>
          <p:nvPr/>
        </p:nvSpPr>
        <p:spPr>
          <a:xfrm>
            <a:off x="5158899" y="4643602"/>
            <a:ext cx="7056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1 149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14D7F2-DC12-DD93-0E94-76EE2ECA760A}"/>
              </a:ext>
            </a:extLst>
          </p:cNvPr>
          <p:cNvSpPr txBox="1"/>
          <p:nvPr/>
        </p:nvSpPr>
        <p:spPr>
          <a:xfrm>
            <a:off x="6292006" y="4662420"/>
            <a:ext cx="7056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1 226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8FF644-9FDE-F12E-F9B8-282C20931947}"/>
              </a:ext>
            </a:extLst>
          </p:cNvPr>
          <p:cNvSpPr/>
          <p:nvPr/>
        </p:nvSpPr>
        <p:spPr>
          <a:xfrm>
            <a:off x="3721966" y="3657008"/>
            <a:ext cx="1162288" cy="2342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0D2B6F-6D39-7D03-771C-A9E31E83BB97}"/>
              </a:ext>
            </a:extLst>
          </p:cNvPr>
          <p:cNvSpPr/>
          <p:nvPr/>
        </p:nvSpPr>
        <p:spPr>
          <a:xfrm>
            <a:off x="4898039" y="3658514"/>
            <a:ext cx="1162288" cy="2342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37D84C-C08F-01F3-1430-3774DD2064F7}"/>
              </a:ext>
            </a:extLst>
          </p:cNvPr>
          <p:cNvSpPr/>
          <p:nvPr/>
        </p:nvSpPr>
        <p:spPr>
          <a:xfrm>
            <a:off x="6060327" y="3657008"/>
            <a:ext cx="1162288" cy="2342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8880D2-BE32-ED80-1955-A0F91655EC53}"/>
              </a:ext>
            </a:extLst>
          </p:cNvPr>
          <p:cNvSpPr txBox="1"/>
          <p:nvPr/>
        </p:nvSpPr>
        <p:spPr>
          <a:xfrm>
            <a:off x="4022215" y="2915468"/>
            <a:ext cx="5357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915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135265-711C-EF36-4CE7-DFC2701FE6DA}"/>
              </a:ext>
            </a:extLst>
          </p:cNvPr>
          <p:cNvSpPr txBox="1"/>
          <p:nvPr/>
        </p:nvSpPr>
        <p:spPr>
          <a:xfrm>
            <a:off x="5155487" y="2915467"/>
            <a:ext cx="7056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1 028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BA834C-8CEE-4610-339D-BEC0CDBCAEEE}"/>
              </a:ext>
            </a:extLst>
          </p:cNvPr>
          <p:cNvSpPr txBox="1"/>
          <p:nvPr/>
        </p:nvSpPr>
        <p:spPr>
          <a:xfrm>
            <a:off x="6292006" y="2896751"/>
            <a:ext cx="7056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1 132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E91464-0B2F-E958-8F5F-E6175748A67F}"/>
              </a:ext>
            </a:extLst>
          </p:cNvPr>
          <p:cNvSpPr/>
          <p:nvPr/>
        </p:nvSpPr>
        <p:spPr>
          <a:xfrm>
            <a:off x="3704909" y="2485748"/>
            <a:ext cx="1193130" cy="1169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D423437-5CB1-A2CA-8076-B19CCFF2F8FB}"/>
              </a:ext>
            </a:extLst>
          </p:cNvPr>
          <p:cNvSpPr/>
          <p:nvPr/>
        </p:nvSpPr>
        <p:spPr>
          <a:xfrm>
            <a:off x="4873169" y="2485748"/>
            <a:ext cx="1193130" cy="1169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5BE7895-11A0-1D4A-1468-3C9502AA5E8F}"/>
              </a:ext>
            </a:extLst>
          </p:cNvPr>
          <p:cNvSpPr/>
          <p:nvPr/>
        </p:nvSpPr>
        <p:spPr>
          <a:xfrm>
            <a:off x="6043410" y="2486379"/>
            <a:ext cx="1193130" cy="1169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4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173621" y="111281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dirty="0">
                <a:latin typeface="Calibri" panose="020F0502020204030204" pitchFamily="34" charset="0"/>
              </a:rPr>
              <a:t>p</a:t>
            </a:r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number of abortions by the age of female (15–19, 20–24) in 1986 and 1987.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227" name="Right Triangle 226">
            <a:extLst>
              <a:ext uri="{FF2B5EF4-FFF2-40B4-BE49-F238E27FC236}">
                <a16:creationId xmlns:a16="http://schemas.microsoft.com/office/drawing/2014/main" id="{D05DD565-60BC-A0F0-5F5A-25DA380A8B78}"/>
              </a:ext>
            </a:extLst>
          </p:cNvPr>
          <p:cNvSpPr/>
          <p:nvPr/>
        </p:nvSpPr>
        <p:spPr>
          <a:xfrm rot="16200000">
            <a:off x="3781820" y="928144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ight Triangle 227">
            <a:extLst>
              <a:ext uri="{FF2B5EF4-FFF2-40B4-BE49-F238E27FC236}">
                <a16:creationId xmlns:a16="http://schemas.microsoft.com/office/drawing/2014/main" id="{63AD2DA8-316E-8C69-A20F-BBE228269555}"/>
              </a:ext>
            </a:extLst>
          </p:cNvPr>
          <p:cNvSpPr/>
          <p:nvPr/>
        </p:nvSpPr>
        <p:spPr>
          <a:xfrm rot="10800000" flipH="1">
            <a:off x="3775150" y="933818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Triangle 228">
            <a:extLst>
              <a:ext uri="{FF2B5EF4-FFF2-40B4-BE49-F238E27FC236}">
                <a16:creationId xmlns:a16="http://schemas.microsoft.com/office/drawing/2014/main" id="{1C84857A-006D-ED3F-D0B1-CB8B553D86BB}"/>
              </a:ext>
            </a:extLst>
          </p:cNvPr>
          <p:cNvSpPr/>
          <p:nvPr/>
        </p:nvSpPr>
        <p:spPr>
          <a:xfrm rot="16200000">
            <a:off x="3781322" y="1421828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ight Triangle 229">
            <a:extLst>
              <a:ext uri="{FF2B5EF4-FFF2-40B4-BE49-F238E27FC236}">
                <a16:creationId xmlns:a16="http://schemas.microsoft.com/office/drawing/2014/main" id="{A2D911F2-A5D4-31BE-94D3-C8174CF41540}"/>
              </a:ext>
            </a:extLst>
          </p:cNvPr>
          <p:cNvSpPr/>
          <p:nvPr/>
        </p:nvSpPr>
        <p:spPr>
          <a:xfrm rot="10800000" flipH="1">
            <a:off x="3774652" y="1427504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>
            <a:extLst>
              <a:ext uri="{FF2B5EF4-FFF2-40B4-BE49-F238E27FC236}">
                <a16:creationId xmlns:a16="http://schemas.microsoft.com/office/drawing/2014/main" id="{FFF48849-171F-3D69-98A6-E88409C536C9}"/>
              </a:ext>
            </a:extLst>
          </p:cNvPr>
          <p:cNvSpPr/>
          <p:nvPr/>
        </p:nvSpPr>
        <p:spPr>
          <a:xfrm rot="16200000">
            <a:off x="3781820" y="1915512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ight Triangle 231">
            <a:extLst>
              <a:ext uri="{FF2B5EF4-FFF2-40B4-BE49-F238E27FC236}">
                <a16:creationId xmlns:a16="http://schemas.microsoft.com/office/drawing/2014/main" id="{711F9C18-2002-3E44-C0AC-ACCF3DBEFE05}"/>
              </a:ext>
            </a:extLst>
          </p:cNvPr>
          <p:cNvSpPr/>
          <p:nvPr/>
        </p:nvSpPr>
        <p:spPr>
          <a:xfrm rot="10800000" flipH="1">
            <a:off x="3775151" y="1921188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ight Triangle 232">
            <a:extLst>
              <a:ext uri="{FF2B5EF4-FFF2-40B4-BE49-F238E27FC236}">
                <a16:creationId xmlns:a16="http://schemas.microsoft.com/office/drawing/2014/main" id="{118159E7-1EA7-61FB-A57D-84F7B911A72C}"/>
              </a:ext>
            </a:extLst>
          </p:cNvPr>
          <p:cNvSpPr/>
          <p:nvPr/>
        </p:nvSpPr>
        <p:spPr>
          <a:xfrm rot="16200000">
            <a:off x="4289342" y="928144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ight Triangle 233">
            <a:extLst>
              <a:ext uri="{FF2B5EF4-FFF2-40B4-BE49-F238E27FC236}">
                <a16:creationId xmlns:a16="http://schemas.microsoft.com/office/drawing/2014/main" id="{3718D8F9-5B2B-0841-096A-37C996133962}"/>
              </a:ext>
            </a:extLst>
          </p:cNvPr>
          <p:cNvSpPr/>
          <p:nvPr/>
        </p:nvSpPr>
        <p:spPr>
          <a:xfrm rot="10800000" flipH="1">
            <a:off x="4282672" y="933818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ight Triangle 234">
            <a:extLst>
              <a:ext uri="{FF2B5EF4-FFF2-40B4-BE49-F238E27FC236}">
                <a16:creationId xmlns:a16="http://schemas.microsoft.com/office/drawing/2014/main" id="{E18C3D5B-1C66-A884-3F67-4E55645BF399}"/>
              </a:ext>
            </a:extLst>
          </p:cNvPr>
          <p:cNvSpPr/>
          <p:nvPr/>
        </p:nvSpPr>
        <p:spPr>
          <a:xfrm rot="16200000">
            <a:off x="4288845" y="1421828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ight Triangle 235">
            <a:extLst>
              <a:ext uri="{FF2B5EF4-FFF2-40B4-BE49-F238E27FC236}">
                <a16:creationId xmlns:a16="http://schemas.microsoft.com/office/drawing/2014/main" id="{EB27E486-1959-F991-B5FD-BB68B810DD0B}"/>
              </a:ext>
            </a:extLst>
          </p:cNvPr>
          <p:cNvSpPr/>
          <p:nvPr/>
        </p:nvSpPr>
        <p:spPr>
          <a:xfrm rot="10800000" flipH="1">
            <a:off x="4282174" y="1427504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ight Triangle 236">
            <a:extLst>
              <a:ext uri="{FF2B5EF4-FFF2-40B4-BE49-F238E27FC236}">
                <a16:creationId xmlns:a16="http://schemas.microsoft.com/office/drawing/2014/main" id="{3007F52D-B6EA-2189-91C6-498C80D913DC}"/>
              </a:ext>
            </a:extLst>
          </p:cNvPr>
          <p:cNvSpPr/>
          <p:nvPr/>
        </p:nvSpPr>
        <p:spPr>
          <a:xfrm rot="16200000">
            <a:off x="4289342" y="1915512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ight Triangle 237">
            <a:extLst>
              <a:ext uri="{FF2B5EF4-FFF2-40B4-BE49-F238E27FC236}">
                <a16:creationId xmlns:a16="http://schemas.microsoft.com/office/drawing/2014/main" id="{E2C95830-848D-87BE-239A-C156F6896929}"/>
              </a:ext>
            </a:extLst>
          </p:cNvPr>
          <p:cNvSpPr/>
          <p:nvPr/>
        </p:nvSpPr>
        <p:spPr>
          <a:xfrm rot="10800000" flipH="1">
            <a:off x="4282672" y="1921188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ight Triangle 238">
            <a:extLst>
              <a:ext uri="{FF2B5EF4-FFF2-40B4-BE49-F238E27FC236}">
                <a16:creationId xmlns:a16="http://schemas.microsoft.com/office/drawing/2014/main" id="{490BF788-D244-2A38-EF87-DB72580A3172}"/>
              </a:ext>
            </a:extLst>
          </p:cNvPr>
          <p:cNvSpPr/>
          <p:nvPr/>
        </p:nvSpPr>
        <p:spPr>
          <a:xfrm rot="16200000">
            <a:off x="4794476" y="928144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ight Triangle 239">
            <a:extLst>
              <a:ext uri="{FF2B5EF4-FFF2-40B4-BE49-F238E27FC236}">
                <a16:creationId xmlns:a16="http://schemas.microsoft.com/office/drawing/2014/main" id="{7729EA91-BA90-FB72-4CCE-C87708494661}"/>
              </a:ext>
            </a:extLst>
          </p:cNvPr>
          <p:cNvSpPr/>
          <p:nvPr/>
        </p:nvSpPr>
        <p:spPr>
          <a:xfrm rot="10800000" flipH="1">
            <a:off x="4787805" y="933818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ight Triangle 240">
            <a:extLst>
              <a:ext uri="{FF2B5EF4-FFF2-40B4-BE49-F238E27FC236}">
                <a16:creationId xmlns:a16="http://schemas.microsoft.com/office/drawing/2014/main" id="{EB7B333D-4638-A3B2-D03B-3BF3E8703C90}"/>
              </a:ext>
            </a:extLst>
          </p:cNvPr>
          <p:cNvSpPr/>
          <p:nvPr/>
        </p:nvSpPr>
        <p:spPr>
          <a:xfrm rot="16200000">
            <a:off x="4793980" y="1421828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ight Triangle 241">
            <a:extLst>
              <a:ext uri="{FF2B5EF4-FFF2-40B4-BE49-F238E27FC236}">
                <a16:creationId xmlns:a16="http://schemas.microsoft.com/office/drawing/2014/main" id="{4E795CFB-592B-6715-8760-8F708CE7897E}"/>
              </a:ext>
            </a:extLst>
          </p:cNvPr>
          <p:cNvSpPr/>
          <p:nvPr/>
        </p:nvSpPr>
        <p:spPr>
          <a:xfrm rot="10800000" flipH="1">
            <a:off x="4787309" y="1427504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ight Triangle 242">
            <a:extLst>
              <a:ext uri="{FF2B5EF4-FFF2-40B4-BE49-F238E27FC236}">
                <a16:creationId xmlns:a16="http://schemas.microsoft.com/office/drawing/2014/main" id="{9BA057E8-CD9E-FA0D-34F3-447887E6DBB9}"/>
              </a:ext>
            </a:extLst>
          </p:cNvPr>
          <p:cNvSpPr/>
          <p:nvPr/>
        </p:nvSpPr>
        <p:spPr>
          <a:xfrm rot="16200000">
            <a:off x="4794477" y="1915512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ight Triangle 243">
            <a:extLst>
              <a:ext uri="{FF2B5EF4-FFF2-40B4-BE49-F238E27FC236}">
                <a16:creationId xmlns:a16="http://schemas.microsoft.com/office/drawing/2014/main" id="{E878B9DE-FB31-835D-4A5D-607E9D5B6E35}"/>
              </a:ext>
            </a:extLst>
          </p:cNvPr>
          <p:cNvSpPr/>
          <p:nvPr/>
        </p:nvSpPr>
        <p:spPr>
          <a:xfrm rot="10800000" flipH="1">
            <a:off x="4787807" y="1921188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Triangle 244">
            <a:extLst>
              <a:ext uri="{FF2B5EF4-FFF2-40B4-BE49-F238E27FC236}">
                <a16:creationId xmlns:a16="http://schemas.microsoft.com/office/drawing/2014/main" id="{A7C1A9B8-E5FA-E4FA-02D6-D38BA4209D7B}"/>
              </a:ext>
            </a:extLst>
          </p:cNvPr>
          <p:cNvSpPr/>
          <p:nvPr/>
        </p:nvSpPr>
        <p:spPr>
          <a:xfrm rot="16200000">
            <a:off x="5301998" y="928144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Triangle 245">
            <a:extLst>
              <a:ext uri="{FF2B5EF4-FFF2-40B4-BE49-F238E27FC236}">
                <a16:creationId xmlns:a16="http://schemas.microsoft.com/office/drawing/2014/main" id="{8870773B-BB16-57CB-E272-87D95E19EA4C}"/>
              </a:ext>
            </a:extLst>
          </p:cNvPr>
          <p:cNvSpPr/>
          <p:nvPr/>
        </p:nvSpPr>
        <p:spPr>
          <a:xfrm rot="10800000" flipH="1">
            <a:off x="5295327" y="933818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ight Triangle 246">
            <a:extLst>
              <a:ext uri="{FF2B5EF4-FFF2-40B4-BE49-F238E27FC236}">
                <a16:creationId xmlns:a16="http://schemas.microsoft.com/office/drawing/2014/main" id="{5860E519-B1E2-E1F6-B2B9-EA31D19F3D60}"/>
              </a:ext>
            </a:extLst>
          </p:cNvPr>
          <p:cNvSpPr/>
          <p:nvPr/>
        </p:nvSpPr>
        <p:spPr>
          <a:xfrm rot="16200000">
            <a:off x="5301500" y="1421828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ight Triangle 247">
            <a:extLst>
              <a:ext uri="{FF2B5EF4-FFF2-40B4-BE49-F238E27FC236}">
                <a16:creationId xmlns:a16="http://schemas.microsoft.com/office/drawing/2014/main" id="{074E85A7-6091-6ABC-DD8D-991B50C6C105}"/>
              </a:ext>
            </a:extLst>
          </p:cNvPr>
          <p:cNvSpPr/>
          <p:nvPr/>
        </p:nvSpPr>
        <p:spPr>
          <a:xfrm rot="10800000" flipH="1">
            <a:off x="5294832" y="1427504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ight Triangle 248">
            <a:extLst>
              <a:ext uri="{FF2B5EF4-FFF2-40B4-BE49-F238E27FC236}">
                <a16:creationId xmlns:a16="http://schemas.microsoft.com/office/drawing/2014/main" id="{63264E14-7B4E-F017-36B3-E4829AE545B1}"/>
              </a:ext>
            </a:extLst>
          </p:cNvPr>
          <p:cNvSpPr/>
          <p:nvPr/>
        </p:nvSpPr>
        <p:spPr>
          <a:xfrm rot="16200000">
            <a:off x="5301999" y="1915512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ight Triangle 249">
            <a:extLst>
              <a:ext uri="{FF2B5EF4-FFF2-40B4-BE49-F238E27FC236}">
                <a16:creationId xmlns:a16="http://schemas.microsoft.com/office/drawing/2014/main" id="{486CB002-CFB4-92B1-855A-F0FD857AA978}"/>
              </a:ext>
            </a:extLst>
          </p:cNvPr>
          <p:cNvSpPr/>
          <p:nvPr/>
        </p:nvSpPr>
        <p:spPr>
          <a:xfrm rot="10800000" flipH="1">
            <a:off x="5295329" y="1921188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ight Triangle 258">
            <a:extLst>
              <a:ext uri="{FF2B5EF4-FFF2-40B4-BE49-F238E27FC236}">
                <a16:creationId xmlns:a16="http://schemas.microsoft.com/office/drawing/2014/main" id="{54B33637-0BCF-DBB5-89CC-3208317697B9}"/>
              </a:ext>
            </a:extLst>
          </p:cNvPr>
          <p:cNvSpPr/>
          <p:nvPr/>
        </p:nvSpPr>
        <p:spPr>
          <a:xfrm rot="16200000">
            <a:off x="3780328" y="2902876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ight Triangle 259">
            <a:extLst>
              <a:ext uri="{FF2B5EF4-FFF2-40B4-BE49-F238E27FC236}">
                <a16:creationId xmlns:a16="http://schemas.microsoft.com/office/drawing/2014/main" id="{5F7D8AF8-E397-303C-8E15-6DE6771B2F1C}"/>
              </a:ext>
            </a:extLst>
          </p:cNvPr>
          <p:cNvSpPr/>
          <p:nvPr/>
        </p:nvSpPr>
        <p:spPr>
          <a:xfrm rot="10800000" flipH="1">
            <a:off x="3773657" y="2908550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ight Triangle 260">
            <a:extLst>
              <a:ext uri="{FF2B5EF4-FFF2-40B4-BE49-F238E27FC236}">
                <a16:creationId xmlns:a16="http://schemas.microsoft.com/office/drawing/2014/main" id="{B73A3FC6-FAD4-9868-3CD8-0D2ADF13DA62}"/>
              </a:ext>
            </a:extLst>
          </p:cNvPr>
          <p:cNvSpPr/>
          <p:nvPr/>
        </p:nvSpPr>
        <p:spPr>
          <a:xfrm rot="16200000">
            <a:off x="3779830" y="3396560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ight Triangle 261">
            <a:extLst>
              <a:ext uri="{FF2B5EF4-FFF2-40B4-BE49-F238E27FC236}">
                <a16:creationId xmlns:a16="http://schemas.microsoft.com/office/drawing/2014/main" id="{E0948701-7401-413B-732B-26296AF150D8}"/>
              </a:ext>
            </a:extLst>
          </p:cNvPr>
          <p:cNvSpPr/>
          <p:nvPr/>
        </p:nvSpPr>
        <p:spPr>
          <a:xfrm rot="10800000" flipH="1">
            <a:off x="3773160" y="3402236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ight Triangle 262">
            <a:extLst>
              <a:ext uri="{FF2B5EF4-FFF2-40B4-BE49-F238E27FC236}">
                <a16:creationId xmlns:a16="http://schemas.microsoft.com/office/drawing/2014/main" id="{A18B4E6A-5768-5FBF-F6C1-2A7B58706198}"/>
              </a:ext>
            </a:extLst>
          </p:cNvPr>
          <p:cNvSpPr/>
          <p:nvPr/>
        </p:nvSpPr>
        <p:spPr>
          <a:xfrm rot="16200000">
            <a:off x="3780328" y="3890245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ight Triangle 263">
            <a:extLst>
              <a:ext uri="{FF2B5EF4-FFF2-40B4-BE49-F238E27FC236}">
                <a16:creationId xmlns:a16="http://schemas.microsoft.com/office/drawing/2014/main" id="{B49597BF-821E-71EC-8CB5-EBD9BB415EB4}"/>
              </a:ext>
            </a:extLst>
          </p:cNvPr>
          <p:cNvSpPr/>
          <p:nvPr/>
        </p:nvSpPr>
        <p:spPr>
          <a:xfrm rot="10800000" flipH="1">
            <a:off x="3773659" y="3895920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ight Triangle 264">
            <a:extLst>
              <a:ext uri="{FF2B5EF4-FFF2-40B4-BE49-F238E27FC236}">
                <a16:creationId xmlns:a16="http://schemas.microsoft.com/office/drawing/2014/main" id="{8F70B0E3-3060-8F77-0ADF-A2F7B24C0879}"/>
              </a:ext>
            </a:extLst>
          </p:cNvPr>
          <p:cNvSpPr/>
          <p:nvPr/>
        </p:nvSpPr>
        <p:spPr>
          <a:xfrm rot="16200000">
            <a:off x="4287850" y="2902876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ight Triangle 265">
            <a:extLst>
              <a:ext uri="{FF2B5EF4-FFF2-40B4-BE49-F238E27FC236}">
                <a16:creationId xmlns:a16="http://schemas.microsoft.com/office/drawing/2014/main" id="{1A7DE30B-CD4C-B23C-1195-B62C6DA0ADFA}"/>
              </a:ext>
            </a:extLst>
          </p:cNvPr>
          <p:cNvSpPr/>
          <p:nvPr/>
        </p:nvSpPr>
        <p:spPr>
          <a:xfrm rot="10800000" flipH="1">
            <a:off x="4281180" y="2908550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DD59508A-F488-8E88-6B30-B0A617887C45}"/>
              </a:ext>
            </a:extLst>
          </p:cNvPr>
          <p:cNvSpPr/>
          <p:nvPr/>
        </p:nvSpPr>
        <p:spPr>
          <a:xfrm rot="16200000">
            <a:off x="4287352" y="3396560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ight Triangle 267">
            <a:extLst>
              <a:ext uri="{FF2B5EF4-FFF2-40B4-BE49-F238E27FC236}">
                <a16:creationId xmlns:a16="http://schemas.microsoft.com/office/drawing/2014/main" id="{23B10EC7-0593-431B-FC7C-2D85B2CEAE3D}"/>
              </a:ext>
            </a:extLst>
          </p:cNvPr>
          <p:cNvSpPr/>
          <p:nvPr/>
        </p:nvSpPr>
        <p:spPr>
          <a:xfrm rot="10800000" flipH="1">
            <a:off x="4280682" y="3402236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ight Triangle 268">
            <a:extLst>
              <a:ext uri="{FF2B5EF4-FFF2-40B4-BE49-F238E27FC236}">
                <a16:creationId xmlns:a16="http://schemas.microsoft.com/office/drawing/2014/main" id="{3789C23B-A976-E01F-D681-330E64798FF2}"/>
              </a:ext>
            </a:extLst>
          </p:cNvPr>
          <p:cNvSpPr/>
          <p:nvPr/>
        </p:nvSpPr>
        <p:spPr>
          <a:xfrm rot="16200000">
            <a:off x="4287850" y="3890245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ight Triangle 269">
            <a:extLst>
              <a:ext uri="{FF2B5EF4-FFF2-40B4-BE49-F238E27FC236}">
                <a16:creationId xmlns:a16="http://schemas.microsoft.com/office/drawing/2014/main" id="{46207DFB-36B1-8A90-707A-71DE99EBB350}"/>
              </a:ext>
            </a:extLst>
          </p:cNvPr>
          <p:cNvSpPr/>
          <p:nvPr/>
        </p:nvSpPr>
        <p:spPr>
          <a:xfrm rot="10800000" flipH="1">
            <a:off x="4281180" y="3895920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ight Triangle 270">
            <a:extLst>
              <a:ext uri="{FF2B5EF4-FFF2-40B4-BE49-F238E27FC236}">
                <a16:creationId xmlns:a16="http://schemas.microsoft.com/office/drawing/2014/main" id="{25B9D751-027C-551E-914E-D0D486F999C4}"/>
              </a:ext>
            </a:extLst>
          </p:cNvPr>
          <p:cNvSpPr/>
          <p:nvPr/>
        </p:nvSpPr>
        <p:spPr>
          <a:xfrm rot="16200000">
            <a:off x="4792983" y="2902876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ight Triangle 271">
            <a:extLst>
              <a:ext uri="{FF2B5EF4-FFF2-40B4-BE49-F238E27FC236}">
                <a16:creationId xmlns:a16="http://schemas.microsoft.com/office/drawing/2014/main" id="{68061032-D827-D384-A20F-E61948313A6A}"/>
              </a:ext>
            </a:extLst>
          </p:cNvPr>
          <p:cNvSpPr/>
          <p:nvPr/>
        </p:nvSpPr>
        <p:spPr>
          <a:xfrm rot="10800000" flipH="1">
            <a:off x="4786313" y="2908550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ight Triangle 272">
            <a:extLst>
              <a:ext uri="{FF2B5EF4-FFF2-40B4-BE49-F238E27FC236}">
                <a16:creationId xmlns:a16="http://schemas.microsoft.com/office/drawing/2014/main" id="{3327FF99-7646-7C0F-8402-5D4D9E1BF1D9}"/>
              </a:ext>
            </a:extLst>
          </p:cNvPr>
          <p:cNvSpPr/>
          <p:nvPr/>
        </p:nvSpPr>
        <p:spPr>
          <a:xfrm rot="16200000">
            <a:off x="4792487" y="3396560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ight Triangle 273">
            <a:extLst>
              <a:ext uri="{FF2B5EF4-FFF2-40B4-BE49-F238E27FC236}">
                <a16:creationId xmlns:a16="http://schemas.microsoft.com/office/drawing/2014/main" id="{8E6ECE68-A0DA-9928-EFDA-5196C87857A0}"/>
              </a:ext>
            </a:extLst>
          </p:cNvPr>
          <p:cNvSpPr/>
          <p:nvPr/>
        </p:nvSpPr>
        <p:spPr>
          <a:xfrm rot="10800000" flipH="1">
            <a:off x="4785817" y="3402236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ight Triangle 274">
            <a:extLst>
              <a:ext uri="{FF2B5EF4-FFF2-40B4-BE49-F238E27FC236}">
                <a16:creationId xmlns:a16="http://schemas.microsoft.com/office/drawing/2014/main" id="{C991BF24-A31D-32F2-18E1-6E485E5F1DF2}"/>
              </a:ext>
            </a:extLst>
          </p:cNvPr>
          <p:cNvSpPr/>
          <p:nvPr/>
        </p:nvSpPr>
        <p:spPr>
          <a:xfrm rot="16200000">
            <a:off x="4792985" y="3890245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ight Triangle 275">
            <a:extLst>
              <a:ext uri="{FF2B5EF4-FFF2-40B4-BE49-F238E27FC236}">
                <a16:creationId xmlns:a16="http://schemas.microsoft.com/office/drawing/2014/main" id="{2DB48272-45F2-0BFC-3CCD-85A19F8F13E4}"/>
              </a:ext>
            </a:extLst>
          </p:cNvPr>
          <p:cNvSpPr/>
          <p:nvPr/>
        </p:nvSpPr>
        <p:spPr>
          <a:xfrm rot="10800000" flipH="1">
            <a:off x="4786315" y="3895920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ight Triangle 276">
            <a:extLst>
              <a:ext uri="{FF2B5EF4-FFF2-40B4-BE49-F238E27FC236}">
                <a16:creationId xmlns:a16="http://schemas.microsoft.com/office/drawing/2014/main" id="{FA754162-0CB3-BC81-D5B9-AF17CCBA298F}"/>
              </a:ext>
            </a:extLst>
          </p:cNvPr>
          <p:cNvSpPr/>
          <p:nvPr/>
        </p:nvSpPr>
        <p:spPr>
          <a:xfrm rot="16200000">
            <a:off x="5300506" y="2902876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ight Triangle 277">
            <a:extLst>
              <a:ext uri="{FF2B5EF4-FFF2-40B4-BE49-F238E27FC236}">
                <a16:creationId xmlns:a16="http://schemas.microsoft.com/office/drawing/2014/main" id="{D7BE6EA3-B064-E52D-74C5-AC9C55A0DF37}"/>
              </a:ext>
            </a:extLst>
          </p:cNvPr>
          <p:cNvSpPr/>
          <p:nvPr/>
        </p:nvSpPr>
        <p:spPr>
          <a:xfrm rot="10800000" flipH="1">
            <a:off x="5293835" y="2908550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ight Triangle 278">
            <a:extLst>
              <a:ext uri="{FF2B5EF4-FFF2-40B4-BE49-F238E27FC236}">
                <a16:creationId xmlns:a16="http://schemas.microsoft.com/office/drawing/2014/main" id="{A3C2FCC9-CED0-A1B6-121D-AAA3B60F0484}"/>
              </a:ext>
            </a:extLst>
          </p:cNvPr>
          <p:cNvSpPr/>
          <p:nvPr/>
        </p:nvSpPr>
        <p:spPr>
          <a:xfrm rot="16200000">
            <a:off x="5300008" y="3396560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ight Triangle 279">
            <a:extLst>
              <a:ext uri="{FF2B5EF4-FFF2-40B4-BE49-F238E27FC236}">
                <a16:creationId xmlns:a16="http://schemas.microsoft.com/office/drawing/2014/main" id="{07294C3F-DE0B-02CA-2820-A0F48938201B}"/>
              </a:ext>
            </a:extLst>
          </p:cNvPr>
          <p:cNvSpPr/>
          <p:nvPr/>
        </p:nvSpPr>
        <p:spPr>
          <a:xfrm rot="10800000" flipH="1">
            <a:off x="5293339" y="3402236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ight Triangle 280">
            <a:extLst>
              <a:ext uri="{FF2B5EF4-FFF2-40B4-BE49-F238E27FC236}">
                <a16:creationId xmlns:a16="http://schemas.microsoft.com/office/drawing/2014/main" id="{8139EACF-0899-D88D-4E4A-35F8645A28D6}"/>
              </a:ext>
            </a:extLst>
          </p:cNvPr>
          <p:cNvSpPr/>
          <p:nvPr/>
        </p:nvSpPr>
        <p:spPr>
          <a:xfrm rot="16200000">
            <a:off x="5300507" y="3890245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ight Triangle 281">
            <a:extLst>
              <a:ext uri="{FF2B5EF4-FFF2-40B4-BE49-F238E27FC236}">
                <a16:creationId xmlns:a16="http://schemas.microsoft.com/office/drawing/2014/main" id="{15164CB4-C6E4-C9B2-4F7F-77B410210700}"/>
              </a:ext>
            </a:extLst>
          </p:cNvPr>
          <p:cNvSpPr/>
          <p:nvPr/>
        </p:nvSpPr>
        <p:spPr>
          <a:xfrm rot="10800000" flipH="1">
            <a:off x="5293837" y="3895920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ight Triangle 282">
            <a:extLst>
              <a:ext uri="{FF2B5EF4-FFF2-40B4-BE49-F238E27FC236}">
                <a16:creationId xmlns:a16="http://schemas.microsoft.com/office/drawing/2014/main" id="{A47BC9FF-A26A-89E0-4EEA-CDF12DDDD6C7}"/>
              </a:ext>
            </a:extLst>
          </p:cNvPr>
          <p:cNvSpPr/>
          <p:nvPr/>
        </p:nvSpPr>
        <p:spPr>
          <a:xfrm rot="16200000">
            <a:off x="3780317" y="2409191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ight Triangle 283">
            <a:extLst>
              <a:ext uri="{FF2B5EF4-FFF2-40B4-BE49-F238E27FC236}">
                <a16:creationId xmlns:a16="http://schemas.microsoft.com/office/drawing/2014/main" id="{C9F34C24-60F9-1D8C-DD81-2F0E24DBBEAD}"/>
              </a:ext>
            </a:extLst>
          </p:cNvPr>
          <p:cNvSpPr/>
          <p:nvPr/>
        </p:nvSpPr>
        <p:spPr>
          <a:xfrm rot="10800000" flipH="1">
            <a:off x="3773647" y="2414866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ight Triangle 284">
            <a:extLst>
              <a:ext uri="{FF2B5EF4-FFF2-40B4-BE49-F238E27FC236}">
                <a16:creationId xmlns:a16="http://schemas.microsoft.com/office/drawing/2014/main" id="{95A99FE8-2F27-BB02-FB88-1951F25E5278}"/>
              </a:ext>
            </a:extLst>
          </p:cNvPr>
          <p:cNvSpPr/>
          <p:nvPr/>
        </p:nvSpPr>
        <p:spPr>
          <a:xfrm rot="16200000">
            <a:off x="4287839" y="2409191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ight Triangle 285">
            <a:extLst>
              <a:ext uri="{FF2B5EF4-FFF2-40B4-BE49-F238E27FC236}">
                <a16:creationId xmlns:a16="http://schemas.microsoft.com/office/drawing/2014/main" id="{2F47E7EB-856F-7B74-66D7-8D044D5A6696}"/>
              </a:ext>
            </a:extLst>
          </p:cNvPr>
          <p:cNvSpPr/>
          <p:nvPr/>
        </p:nvSpPr>
        <p:spPr>
          <a:xfrm rot="10800000" flipH="1">
            <a:off x="4281169" y="2414866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ight Triangle 286">
            <a:extLst>
              <a:ext uri="{FF2B5EF4-FFF2-40B4-BE49-F238E27FC236}">
                <a16:creationId xmlns:a16="http://schemas.microsoft.com/office/drawing/2014/main" id="{AF236BA5-10B3-F951-C0F7-39179D18ADDA}"/>
              </a:ext>
            </a:extLst>
          </p:cNvPr>
          <p:cNvSpPr/>
          <p:nvPr/>
        </p:nvSpPr>
        <p:spPr>
          <a:xfrm rot="16200000">
            <a:off x="4792974" y="2409191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ight Triangle 287">
            <a:extLst>
              <a:ext uri="{FF2B5EF4-FFF2-40B4-BE49-F238E27FC236}">
                <a16:creationId xmlns:a16="http://schemas.microsoft.com/office/drawing/2014/main" id="{9F5B9198-5FBA-5A68-E96B-93BECFE20F1F}"/>
              </a:ext>
            </a:extLst>
          </p:cNvPr>
          <p:cNvSpPr/>
          <p:nvPr/>
        </p:nvSpPr>
        <p:spPr>
          <a:xfrm rot="10800000" flipH="1">
            <a:off x="4786304" y="2414866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ight Triangle 288">
            <a:extLst>
              <a:ext uri="{FF2B5EF4-FFF2-40B4-BE49-F238E27FC236}">
                <a16:creationId xmlns:a16="http://schemas.microsoft.com/office/drawing/2014/main" id="{9E56A388-EBD3-B348-1575-C19093B3FB31}"/>
              </a:ext>
            </a:extLst>
          </p:cNvPr>
          <p:cNvSpPr/>
          <p:nvPr/>
        </p:nvSpPr>
        <p:spPr>
          <a:xfrm rot="16200000">
            <a:off x="5300497" y="2409191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ight Triangle 289">
            <a:extLst>
              <a:ext uri="{FF2B5EF4-FFF2-40B4-BE49-F238E27FC236}">
                <a16:creationId xmlns:a16="http://schemas.microsoft.com/office/drawing/2014/main" id="{F3CBDBC7-A4C2-28F2-1FB7-34DDE3F4D047}"/>
              </a:ext>
            </a:extLst>
          </p:cNvPr>
          <p:cNvSpPr/>
          <p:nvPr/>
        </p:nvSpPr>
        <p:spPr>
          <a:xfrm rot="10800000" flipH="1">
            <a:off x="5293826" y="2414866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ight Triangle 290">
            <a:extLst>
              <a:ext uri="{FF2B5EF4-FFF2-40B4-BE49-F238E27FC236}">
                <a16:creationId xmlns:a16="http://schemas.microsoft.com/office/drawing/2014/main" id="{E4C9A558-F997-CBFA-0D02-AEDEB9538ADE}"/>
              </a:ext>
            </a:extLst>
          </p:cNvPr>
          <p:cNvSpPr/>
          <p:nvPr/>
        </p:nvSpPr>
        <p:spPr>
          <a:xfrm rot="16200000">
            <a:off x="3780328" y="4877606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ight Triangle 291">
            <a:extLst>
              <a:ext uri="{FF2B5EF4-FFF2-40B4-BE49-F238E27FC236}">
                <a16:creationId xmlns:a16="http://schemas.microsoft.com/office/drawing/2014/main" id="{80FA18AD-46FB-3363-8C4F-DF32CB8636D9}"/>
              </a:ext>
            </a:extLst>
          </p:cNvPr>
          <p:cNvSpPr/>
          <p:nvPr/>
        </p:nvSpPr>
        <p:spPr>
          <a:xfrm rot="10800000" flipH="1">
            <a:off x="3773657" y="4883280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ight Triangle 292">
            <a:extLst>
              <a:ext uri="{FF2B5EF4-FFF2-40B4-BE49-F238E27FC236}">
                <a16:creationId xmlns:a16="http://schemas.microsoft.com/office/drawing/2014/main" id="{0AF596B8-406F-AC3E-CB47-CCB23A5912F4}"/>
              </a:ext>
            </a:extLst>
          </p:cNvPr>
          <p:cNvSpPr/>
          <p:nvPr/>
        </p:nvSpPr>
        <p:spPr>
          <a:xfrm rot="16200000">
            <a:off x="3779830" y="5371290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ight Triangle 293">
            <a:extLst>
              <a:ext uri="{FF2B5EF4-FFF2-40B4-BE49-F238E27FC236}">
                <a16:creationId xmlns:a16="http://schemas.microsoft.com/office/drawing/2014/main" id="{4A6871E0-451A-1B71-695D-7E0FA68EAF53}"/>
              </a:ext>
            </a:extLst>
          </p:cNvPr>
          <p:cNvSpPr/>
          <p:nvPr/>
        </p:nvSpPr>
        <p:spPr>
          <a:xfrm rot="10800000" flipH="1">
            <a:off x="3773160" y="5376965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ight Triangle 294">
            <a:extLst>
              <a:ext uri="{FF2B5EF4-FFF2-40B4-BE49-F238E27FC236}">
                <a16:creationId xmlns:a16="http://schemas.microsoft.com/office/drawing/2014/main" id="{B364C520-74FE-9B40-457E-D95FCEAE4F13}"/>
              </a:ext>
            </a:extLst>
          </p:cNvPr>
          <p:cNvSpPr/>
          <p:nvPr/>
        </p:nvSpPr>
        <p:spPr>
          <a:xfrm rot="16200000">
            <a:off x="3780328" y="5864974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ight Triangle 295">
            <a:extLst>
              <a:ext uri="{FF2B5EF4-FFF2-40B4-BE49-F238E27FC236}">
                <a16:creationId xmlns:a16="http://schemas.microsoft.com/office/drawing/2014/main" id="{D4431FD6-030A-2802-694C-4627B1922877}"/>
              </a:ext>
            </a:extLst>
          </p:cNvPr>
          <p:cNvSpPr/>
          <p:nvPr/>
        </p:nvSpPr>
        <p:spPr>
          <a:xfrm rot="10800000" flipH="1">
            <a:off x="3773659" y="5870649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ight Triangle 296">
            <a:extLst>
              <a:ext uri="{FF2B5EF4-FFF2-40B4-BE49-F238E27FC236}">
                <a16:creationId xmlns:a16="http://schemas.microsoft.com/office/drawing/2014/main" id="{9394D0B1-F2CB-58F0-3BFE-C0998983BF75}"/>
              </a:ext>
            </a:extLst>
          </p:cNvPr>
          <p:cNvSpPr/>
          <p:nvPr/>
        </p:nvSpPr>
        <p:spPr>
          <a:xfrm rot="16200000">
            <a:off x="4287850" y="4877606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ight Triangle 297">
            <a:extLst>
              <a:ext uri="{FF2B5EF4-FFF2-40B4-BE49-F238E27FC236}">
                <a16:creationId xmlns:a16="http://schemas.microsoft.com/office/drawing/2014/main" id="{20913525-CE67-03E6-52FE-2B47DA7280FC}"/>
              </a:ext>
            </a:extLst>
          </p:cNvPr>
          <p:cNvSpPr/>
          <p:nvPr/>
        </p:nvSpPr>
        <p:spPr>
          <a:xfrm rot="10800000" flipH="1">
            <a:off x="4281180" y="4883280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ight Triangle 298">
            <a:extLst>
              <a:ext uri="{FF2B5EF4-FFF2-40B4-BE49-F238E27FC236}">
                <a16:creationId xmlns:a16="http://schemas.microsoft.com/office/drawing/2014/main" id="{E64D966A-EFF8-0263-648D-5583B6399D81}"/>
              </a:ext>
            </a:extLst>
          </p:cNvPr>
          <p:cNvSpPr/>
          <p:nvPr/>
        </p:nvSpPr>
        <p:spPr>
          <a:xfrm rot="16200000">
            <a:off x="4287352" y="5371290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ight Triangle 299">
            <a:extLst>
              <a:ext uri="{FF2B5EF4-FFF2-40B4-BE49-F238E27FC236}">
                <a16:creationId xmlns:a16="http://schemas.microsoft.com/office/drawing/2014/main" id="{F59B8C3A-EE3B-F063-B6A7-95ED6D80CB1F}"/>
              </a:ext>
            </a:extLst>
          </p:cNvPr>
          <p:cNvSpPr/>
          <p:nvPr/>
        </p:nvSpPr>
        <p:spPr>
          <a:xfrm rot="10800000" flipH="1">
            <a:off x="4280682" y="5376965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ight Triangle 300">
            <a:extLst>
              <a:ext uri="{FF2B5EF4-FFF2-40B4-BE49-F238E27FC236}">
                <a16:creationId xmlns:a16="http://schemas.microsoft.com/office/drawing/2014/main" id="{4F322ED2-A47F-B31E-997A-E4F7EB4F43DA}"/>
              </a:ext>
            </a:extLst>
          </p:cNvPr>
          <p:cNvSpPr/>
          <p:nvPr/>
        </p:nvSpPr>
        <p:spPr>
          <a:xfrm rot="16200000">
            <a:off x="4287850" y="5864974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ight Triangle 301">
            <a:extLst>
              <a:ext uri="{FF2B5EF4-FFF2-40B4-BE49-F238E27FC236}">
                <a16:creationId xmlns:a16="http://schemas.microsoft.com/office/drawing/2014/main" id="{8FBE7587-EFE9-2DFD-E79B-958CBE16FC9C}"/>
              </a:ext>
            </a:extLst>
          </p:cNvPr>
          <p:cNvSpPr/>
          <p:nvPr/>
        </p:nvSpPr>
        <p:spPr>
          <a:xfrm rot="10800000" flipH="1">
            <a:off x="4281180" y="5870649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ight Triangle 302">
            <a:extLst>
              <a:ext uri="{FF2B5EF4-FFF2-40B4-BE49-F238E27FC236}">
                <a16:creationId xmlns:a16="http://schemas.microsoft.com/office/drawing/2014/main" id="{144BFDDE-07E6-F744-C22D-23911BA2B6F3}"/>
              </a:ext>
            </a:extLst>
          </p:cNvPr>
          <p:cNvSpPr/>
          <p:nvPr/>
        </p:nvSpPr>
        <p:spPr>
          <a:xfrm rot="16200000">
            <a:off x="4792983" y="4877606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ight Triangle 303">
            <a:extLst>
              <a:ext uri="{FF2B5EF4-FFF2-40B4-BE49-F238E27FC236}">
                <a16:creationId xmlns:a16="http://schemas.microsoft.com/office/drawing/2014/main" id="{2CC3993A-42BE-0621-387E-3522F0DF8B14}"/>
              </a:ext>
            </a:extLst>
          </p:cNvPr>
          <p:cNvSpPr/>
          <p:nvPr/>
        </p:nvSpPr>
        <p:spPr>
          <a:xfrm rot="10800000" flipH="1">
            <a:off x="4786313" y="4883280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ight Triangle 304">
            <a:extLst>
              <a:ext uri="{FF2B5EF4-FFF2-40B4-BE49-F238E27FC236}">
                <a16:creationId xmlns:a16="http://schemas.microsoft.com/office/drawing/2014/main" id="{5F91B3CF-24DB-F9F7-F020-FCEB8C4CDAEB}"/>
              </a:ext>
            </a:extLst>
          </p:cNvPr>
          <p:cNvSpPr/>
          <p:nvPr/>
        </p:nvSpPr>
        <p:spPr>
          <a:xfrm rot="16200000">
            <a:off x="4792487" y="5371290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ight Triangle 305">
            <a:extLst>
              <a:ext uri="{FF2B5EF4-FFF2-40B4-BE49-F238E27FC236}">
                <a16:creationId xmlns:a16="http://schemas.microsoft.com/office/drawing/2014/main" id="{21EF8AE1-6FE8-D815-BDB5-5F6A214F9714}"/>
              </a:ext>
            </a:extLst>
          </p:cNvPr>
          <p:cNvSpPr/>
          <p:nvPr/>
        </p:nvSpPr>
        <p:spPr>
          <a:xfrm rot="10800000" flipH="1">
            <a:off x="4785817" y="5376965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93E7DC9B-7DA5-3C1F-BE79-658BEAC1BDFF}"/>
              </a:ext>
            </a:extLst>
          </p:cNvPr>
          <p:cNvSpPr/>
          <p:nvPr/>
        </p:nvSpPr>
        <p:spPr>
          <a:xfrm rot="16200000">
            <a:off x="4792985" y="5864974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ight Triangle 307">
            <a:extLst>
              <a:ext uri="{FF2B5EF4-FFF2-40B4-BE49-F238E27FC236}">
                <a16:creationId xmlns:a16="http://schemas.microsoft.com/office/drawing/2014/main" id="{188407E6-FC6E-A8BD-3D0C-D76872E46995}"/>
              </a:ext>
            </a:extLst>
          </p:cNvPr>
          <p:cNvSpPr/>
          <p:nvPr/>
        </p:nvSpPr>
        <p:spPr>
          <a:xfrm rot="10800000" flipH="1">
            <a:off x="4786315" y="5870649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ight Triangle 308">
            <a:extLst>
              <a:ext uri="{FF2B5EF4-FFF2-40B4-BE49-F238E27FC236}">
                <a16:creationId xmlns:a16="http://schemas.microsoft.com/office/drawing/2014/main" id="{FB97FC93-5212-81EE-8811-B4B0F1BDA0BF}"/>
              </a:ext>
            </a:extLst>
          </p:cNvPr>
          <p:cNvSpPr/>
          <p:nvPr/>
        </p:nvSpPr>
        <p:spPr>
          <a:xfrm rot="16200000">
            <a:off x="5300506" y="4877606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ight Triangle 309">
            <a:extLst>
              <a:ext uri="{FF2B5EF4-FFF2-40B4-BE49-F238E27FC236}">
                <a16:creationId xmlns:a16="http://schemas.microsoft.com/office/drawing/2014/main" id="{E6FE7E41-FFC6-9BCD-4F39-35E881695B65}"/>
              </a:ext>
            </a:extLst>
          </p:cNvPr>
          <p:cNvSpPr/>
          <p:nvPr/>
        </p:nvSpPr>
        <p:spPr>
          <a:xfrm rot="10800000" flipH="1">
            <a:off x="5293835" y="4883280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398BBFD0-CD58-F6E0-CA76-6BD773490FBD}"/>
              </a:ext>
            </a:extLst>
          </p:cNvPr>
          <p:cNvSpPr/>
          <p:nvPr/>
        </p:nvSpPr>
        <p:spPr>
          <a:xfrm rot="16200000">
            <a:off x="5300008" y="5371290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ight Triangle 311">
            <a:extLst>
              <a:ext uri="{FF2B5EF4-FFF2-40B4-BE49-F238E27FC236}">
                <a16:creationId xmlns:a16="http://schemas.microsoft.com/office/drawing/2014/main" id="{66F1CD23-50F3-5B11-D66C-40E82D68CDF4}"/>
              </a:ext>
            </a:extLst>
          </p:cNvPr>
          <p:cNvSpPr/>
          <p:nvPr/>
        </p:nvSpPr>
        <p:spPr>
          <a:xfrm rot="10800000" flipH="1">
            <a:off x="5293339" y="5376965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ight Triangle 312">
            <a:extLst>
              <a:ext uri="{FF2B5EF4-FFF2-40B4-BE49-F238E27FC236}">
                <a16:creationId xmlns:a16="http://schemas.microsoft.com/office/drawing/2014/main" id="{8EF4A8DC-1881-FF42-D110-4F16E8740061}"/>
              </a:ext>
            </a:extLst>
          </p:cNvPr>
          <p:cNvSpPr/>
          <p:nvPr/>
        </p:nvSpPr>
        <p:spPr>
          <a:xfrm rot="16200000">
            <a:off x="5300507" y="5864974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ight Triangle 313">
            <a:extLst>
              <a:ext uri="{FF2B5EF4-FFF2-40B4-BE49-F238E27FC236}">
                <a16:creationId xmlns:a16="http://schemas.microsoft.com/office/drawing/2014/main" id="{AEEC36A4-A8B0-C9A3-3C2C-C3C1B8486C2A}"/>
              </a:ext>
            </a:extLst>
          </p:cNvPr>
          <p:cNvSpPr/>
          <p:nvPr/>
        </p:nvSpPr>
        <p:spPr>
          <a:xfrm rot="10800000" flipH="1">
            <a:off x="5293837" y="5870649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ight Triangle 314">
            <a:extLst>
              <a:ext uri="{FF2B5EF4-FFF2-40B4-BE49-F238E27FC236}">
                <a16:creationId xmlns:a16="http://schemas.microsoft.com/office/drawing/2014/main" id="{00BC7219-22EF-702F-1D2D-A88AD5E6DA44}"/>
              </a:ext>
            </a:extLst>
          </p:cNvPr>
          <p:cNvSpPr/>
          <p:nvPr/>
        </p:nvSpPr>
        <p:spPr>
          <a:xfrm rot="16200000">
            <a:off x="3780317" y="4383920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ight Triangle 315">
            <a:extLst>
              <a:ext uri="{FF2B5EF4-FFF2-40B4-BE49-F238E27FC236}">
                <a16:creationId xmlns:a16="http://schemas.microsoft.com/office/drawing/2014/main" id="{8377DA9C-5118-A42F-D2D4-1B4AB2A51447}"/>
              </a:ext>
            </a:extLst>
          </p:cNvPr>
          <p:cNvSpPr/>
          <p:nvPr/>
        </p:nvSpPr>
        <p:spPr>
          <a:xfrm rot="10800000" flipH="1">
            <a:off x="3773647" y="4389595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Triangle 316">
            <a:extLst>
              <a:ext uri="{FF2B5EF4-FFF2-40B4-BE49-F238E27FC236}">
                <a16:creationId xmlns:a16="http://schemas.microsoft.com/office/drawing/2014/main" id="{910FAD08-0D3D-44A9-91D6-D77590D57C27}"/>
              </a:ext>
            </a:extLst>
          </p:cNvPr>
          <p:cNvSpPr/>
          <p:nvPr/>
        </p:nvSpPr>
        <p:spPr>
          <a:xfrm rot="16200000">
            <a:off x="4287839" y="4383920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ight Triangle 317">
            <a:extLst>
              <a:ext uri="{FF2B5EF4-FFF2-40B4-BE49-F238E27FC236}">
                <a16:creationId xmlns:a16="http://schemas.microsoft.com/office/drawing/2014/main" id="{08C82AEC-BD1F-9D6C-49E0-5B1393F420CA}"/>
              </a:ext>
            </a:extLst>
          </p:cNvPr>
          <p:cNvSpPr/>
          <p:nvPr/>
        </p:nvSpPr>
        <p:spPr>
          <a:xfrm rot="10800000" flipH="1">
            <a:off x="4281169" y="4389595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ight Triangle 318">
            <a:extLst>
              <a:ext uri="{FF2B5EF4-FFF2-40B4-BE49-F238E27FC236}">
                <a16:creationId xmlns:a16="http://schemas.microsoft.com/office/drawing/2014/main" id="{E6012548-7F33-1450-BEE3-D4A84D24F93B}"/>
              </a:ext>
            </a:extLst>
          </p:cNvPr>
          <p:cNvSpPr/>
          <p:nvPr/>
        </p:nvSpPr>
        <p:spPr>
          <a:xfrm rot="16200000">
            <a:off x="4792974" y="4383920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ight Triangle 319">
            <a:extLst>
              <a:ext uri="{FF2B5EF4-FFF2-40B4-BE49-F238E27FC236}">
                <a16:creationId xmlns:a16="http://schemas.microsoft.com/office/drawing/2014/main" id="{854EFF7D-1A3B-6440-3B8E-B758294B7A10}"/>
              </a:ext>
            </a:extLst>
          </p:cNvPr>
          <p:cNvSpPr/>
          <p:nvPr/>
        </p:nvSpPr>
        <p:spPr>
          <a:xfrm rot="10800000" flipH="1">
            <a:off x="4786304" y="4389595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ight Triangle 320">
            <a:extLst>
              <a:ext uri="{FF2B5EF4-FFF2-40B4-BE49-F238E27FC236}">
                <a16:creationId xmlns:a16="http://schemas.microsoft.com/office/drawing/2014/main" id="{0313BB60-B07D-CB1B-6178-730CF70F1CA0}"/>
              </a:ext>
            </a:extLst>
          </p:cNvPr>
          <p:cNvSpPr/>
          <p:nvPr/>
        </p:nvSpPr>
        <p:spPr>
          <a:xfrm rot="16200000">
            <a:off x="5300497" y="4383920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ight Triangle 321">
            <a:extLst>
              <a:ext uri="{FF2B5EF4-FFF2-40B4-BE49-F238E27FC236}">
                <a16:creationId xmlns:a16="http://schemas.microsoft.com/office/drawing/2014/main" id="{EA440A7D-38BA-81C1-374E-63E642B0C990}"/>
              </a:ext>
            </a:extLst>
          </p:cNvPr>
          <p:cNvSpPr/>
          <p:nvPr/>
        </p:nvSpPr>
        <p:spPr>
          <a:xfrm rot="10800000" flipH="1">
            <a:off x="5293826" y="4389595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C89ABADE-ADC1-0636-16A7-3984DDA74256}"/>
              </a:ext>
            </a:extLst>
          </p:cNvPr>
          <p:cNvSpPr txBox="1"/>
          <p:nvPr/>
        </p:nvSpPr>
        <p:spPr>
          <a:xfrm>
            <a:off x="3147124" y="5870638"/>
            <a:ext cx="623550" cy="550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15</a:t>
            </a:r>
            <a:endParaRPr 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983F331-19F4-8D21-9F23-45AB8ECA2461}"/>
              </a:ext>
            </a:extLst>
          </p:cNvPr>
          <p:cNvSpPr txBox="1"/>
          <p:nvPr/>
        </p:nvSpPr>
        <p:spPr>
          <a:xfrm>
            <a:off x="3147124" y="5399572"/>
            <a:ext cx="623550" cy="550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16</a:t>
            </a:r>
            <a:endParaRPr 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0DA19C6-7A2E-7588-DD3C-1C0A8B46DDF9}"/>
              </a:ext>
            </a:extLst>
          </p:cNvPr>
          <p:cNvSpPr txBox="1"/>
          <p:nvPr/>
        </p:nvSpPr>
        <p:spPr>
          <a:xfrm>
            <a:off x="3147124" y="4905874"/>
            <a:ext cx="623550" cy="550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17</a:t>
            </a:r>
            <a:endParaRPr 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28E7A72-7DF4-5786-8847-36C3E2B4E36B}"/>
              </a:ext>
            </a:extLst>
          </p:cNvPr>
          <p:cNvSpPr txBox="1"/>
          <p:nvPr/>
        </p:nvSpPr>
        <p:spPr>
          <a:xfrm>
            <a:off x="3167699" y="4372722"/>
            <a:ext cx="623550" cy="550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18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5A5792C-307F-1390-00FC-3B7121D05DCA}"/>
              </a:ext>
            </a:extLst>
          </p:cNvPr>
          <p:cNvSpPr txBox="1"/>
          <p:nvPr/>
        </p:nvSpPr>
        <p:spPr>
          <a:xfrm>
            <a:off x="3147124" y="3870602"/>
            <a:ext cx="623550" cy="550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19</a:t>
            </a:r>
            <a:endParaRPr lang="en-US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0858FCB4-AC92-551D-3A31-9AC03CF75E19}"/>
              </a:ext>
            </a:extLst>
          </p:cNvPr>
          <p:cNvSpPr txBox="1"/>
          <p:nvPr/>
        </p:nvSpPr>
        <p:spPr>
          <a:xfrm>
            <a:off x="3147124" y="3399536"/>
            <a:ext cx="623550" cy="550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</a:t>
            </a:r>
            <a:endParaRPr 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CDB9F8B7-4744-5F4A-956E-9FF138202F3D}"/>
              </a:ext>
            </a:extLst>
          </p:cNvPr>
          <p:cNvSpPr txBox="1"/>
          <p:nvPr/>
        </p:nvSpPr>
        <p:spPr>
          <a:xfrm>
            <a:off x="3147124" y="2905838"/>
            <a:ext cx="623550" cy="550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21</a:t>
            </a:r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856ADF8-F8D9-0CAB-A5C6-0EF78AD0FBE9}"/>
              </a:ext>
            </a:extLst>
          </p:cNvPr>
          <p:cNvSpPr txBox="1"/>
          <p:nvPr/>
        </p:nvSpPr>
        <p:spPr>
          <a:xfrm>
            <a:off x="3167699" y="2372686"/>
            <a:ext cx="623550" cy="550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22</a:t>
            </a:r>
            <a:endParaRPr lang="en-US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C4B467A-4ABA-3726-5253-9F10150F47A7}"/>
              </a:ext>
            </a:extLst>
          </p:cNvPr>
          <p:cNvSpPr txBox="1"/>
          <p:nvPr/>
        </p:nvSpPr>
        <p:spPr>
          <a:xfrm>
            <a:off x="3147124" y="1943787"/>
            <a:ext cx="623550" cy="550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23</a:t>
            </a:r>
            <a:endParaRPr lang="en-US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185CA5C-2960-EFBB-9EC6-C448A6C29A06}"/>
              </a:ext>
            </a:extLst>
          </p:cNvPr>
          <p:cNvSpPr txBox="1"/>
          <p:nvPr/>
        </p:nvSpPr>
        <p:spPr>
          <a:xfrm>
            <a:off x="3147124" y="1472721"/>
            <a:ext cx="623550" cy="550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24</a:t>
            </a:r>
            <a:endParaRPr lang="en-US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58E97C3-3793-25C7-5ED2-7977C1DA9E13}"/>
              </a:ext>
            </a:extLst>
          </p:cNvPr>
          <p:cNvSpPr txBox="1"/>
          <p:nvPr/>
        </p:nvSpPr>
        <p:spPr>
          <a:xfrm>
            <a:off x="3147124" y="9790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25</a:t>
            </a:r>
            <a:endParaRPr lang="en-US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490C729-4BBB-11AD-8A8E-4D9190D8F3CC}"/>
              </a:ext>
            </a:extLst>
          </p:cNvPr>
          <p:cNvSpPr txBox="1"/>
          <p:nvPr/>
        </p:nvSpPr>
        <p:spPr>
          <a:xfrm>
            <a:off x="4194612" y="6336151"/>
            <a:ext cx="972090" cy="550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1986</a:t>
            </a:r>
            <a:endParaRPr lang="en-US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82DA0AEB-9932-A109-2D9D-B9FCE2851F1A}"/>
              </a:ext>
            </a:extLst>
          </p:cNvPr>
          <p:cNvSpPr txBox="1"/>
          <p:nvPr/>
        </p:nvSpPr>
        <p:spPr>
          <a:xfrm rot="16200000">
            <a:off x="3475838" y="5082578"/>
            <a:ext cx="2122696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s-CZ" sz="1400" dirty="0"/>
              <a:t>8 710</a:t>
            </a:r>
            <a:endParaRPr lang="en-US" sz="14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E151F1D9-1A61-5AB5-ED93-ABA8CFBE832D}"/>
              </a:ext>
            </a:extLst>
          </p:cNvPr>
          <p:cNvSpPr txBox="1"/>
          <p:nvPr/>
        </p:nvSpPr>
        <p:spPr>
          <a:xfrm>
            <a:off x="4727822" y="6338083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1987</a:t>
            </a:r>
            <a:endParaRPr lang="en-US" dirty="0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16672136-7C94-2905-8A13-ACB8EE34EED4}"/>
              </a:ext>
            </a:extLst>
          </p:cNvPr>
          <p:cNvSpPr/>
          <p:nvPr/>
        </p:nvSpPr>
        <p:spPr>
          <a:xfrm>
            <a:off x="4288355" y="3895920"/>
            <a:ext cx="486045" cy="2468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6D4E7240-E84C-3572-6264-C6E3B83CCCEF}"/>
              </a:ext>
            </a:extLst>
          </p:cNvPr>
          <p:cNvSpPr/>
          <p:nvPr/>
        </p:nvSpPr>
        <p:spPr>
          <a:xfrm>
            <a:off x="4785717" y="3895920"/>
            <a:ext cx="486045" cy="2468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9ADA18F-BEB9-CFA0-3888-673F453B9BCE}"/>
              </a:ext>
            </a:extLst>
          </p:cNvPr>
          <p:cNvSpPr txBox="1"/>
          <p:nvPr/>
        </p:nvSpPr>
        <p:spPr>
          <a:xfrm rot="16200000">
            <a:off x="3973200" y="5093035"/>
            <a:ext cx="2122696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s-CZ" sz="1400" dirty="0"/>
              <a:t>11 251</a:t>
            </a:r>
            <a:endParaRPr lang="en-US" sz="1400" dirty="0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D987F297-28FA-EEA0-7247-50AD9F247C6F}"/>
              </a:ext>
            </a:extLst>
          </p:cNvPr>
          <p:cNvSpPr/>
          <p:nvPr/>
        </p:nvSpPr>
        <p:spPr>
          <a:xfrm>
            <a:off x="4288355" y="1435969"/>
            <a:ext cx="486045" cy="2468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29A9F33-6996-2015-8C12-CE815C4433FD}"/>
              </a:ext>
            </a:extLst>
          </p:cNvPr>
          <p:cNvSpPr txBox="1"/>
          <p:nvPr/>
        </p:nvSpPr>
        <p:spPr>
          <a:xfrm rot="16200000">
            <a:off x="3475838" y="2596528"/>
            <a:ext cx="2122696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s-CZ" sz="1400" dirty="0"/>
              <a:t>23 862</a:t>
            </a:r>
            <a:endParaRPr lang="en-US" sz="14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BB084A9-182D-3716-2895-D15AA7FF979B}"/>
              </a:ext>
            </a:extLst>
          </p:cNvPr>
          <p:cNvSpPr txBox="1"/>
          <p:nvPr/>
        </p:nvSpPr>
        <p:spPr>
          <a:xfrm rot="16200000">
            <a:off x="3979970" y="2608257"/>
            <a:ext cx="2122696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s-CZ" sz="1400" dirty="0"/>
              <a:t>32 265</a:t>
            </a:r>
            <a:endParaRPr lang="en-US" sz="14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63DED2F5-F6E5-B951-1FDF-82A9435442F7}"/>
              </a:ext>
            </a:extLst>
          </p:cNvPr>
          <p:cNvSpPr/>
          <p:nvPr/>
        </p:nvSpPr>
        <p:spPr>
          <a:xfrm>
            <a:off x="4786517" y="1425529"/>
            <a:ext cx="486045" cy="2468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9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92291" y="33317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q.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number of births in the current marriage by the time elapsed since the marriage of parents (3, 4 and 5 years) in 2014.</a:t>
            </a:r>
            <a:r>
              <a:rPr lang="en-US" dirty="0"/>
              <a:t> 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2119928" y="3744586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2089360" y="3773284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2118994" y="4635692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2088427" y="4664390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2119930" y="5526798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2089363" y="5555497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3073102" y="3744586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3042535" y="3773284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3072169" y="4635692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3041601" y="4664390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3073104" y="5526798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3042538" y="5555497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4021792" y="3744586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3991226" y="3773284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4020859" y="4635692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3990292" y="4664390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4021795" y="5526798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3991228" y="5555497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4974967" y="3744586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4944400" y="3773284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4974034" y="4635692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4943467" y="4664390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4974969" y="5526798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4944402" y="5555497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2119909" y="2853479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2089342" y="2882177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3073084" y="2853479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3042517" y="2882177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4021774" y="2853479"/>
            <a:ext cx="891106" cy="94850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3991207" y="2882177"/>
            <a:ext cx="948503" cy="89110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4974949" y="2853479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4944381" y="2882177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8852ED-D7E9-C624-15D1-96AFCEE7A06A}"/>
              </a:ext>
            </a:extLst>
          </p:cNvPr>
          <p:cNvSpPr txBox="1"/>
          <p:nvPr/>
        </p:nvSpPr>
        <p:spPr>
          <a:xfrm>
            <a:off x="3275784" y="6510472"/>
            <a:ext cx="521791" cy="295238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2013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A55378-DF27-7937-4AFB-DC9DE2E7C9F5}"/>
              </a:ext>
            </a:extLst>
          </p:cNvPr>
          <p:cNvSpPr txBox="1"/>
          <p:nvPr/>
        </p:nvSpPr>
        <p:spPr>
          <a:xfrm>
            <a:off x="4224474" y="6510472"/>
            <a:ext cx="521791" cy="295238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2014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A5CAC1-E6B0-EB37-3B46-B784C0966A75}"/>
              </a:ext>
            </a:extLst>
          </p:cNvPr>
          <p:cNvSpPr txBox="1"/>
          <p:nvPr/>
        </p:nvSpPr>
        <p:spPr>
          <a:xfrm>
            <a:off x="1688726" y="5873434"/>
            <a:ext cx="241163" cy="295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02C370-DC73-3292-3205-FC113ED170EE}"/>
              </a:ext>
            </a:extLst>
          </p:cNvPr>
          <p:cNvSpPr txBox="1"/>
          <p:nvPr/>
        </p:nvSpPr>
        <p:spPr>
          <a:xfrm>
            <a:off x="1688726" y="5053952"/>
            <a:ext cx="241163" cy="295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17B57C-6B3E-87C3-273A-259E33F3CD90}"/>
              </a:ext>
            </a:extLst>
          </p:cNvPr>
          <p:cNvSpPr txBox="1"/>
          <p:nvPr/>
        </p:nvSpPr>
        <p:spPr>
          <a:xfrm>
            <a:off x="1677249" y="4090641"/>
            <a:ext cx="241163" cy="295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2413F4-7186-37E5-B6FC-AD367FE08A91}"/>
              </a:ext>
            </a:extLst>
          </p:cNvPr>
          <p:cNvSpPr txBox="1"/>
          <p:nvPr/>
        </p:nvSpPr>
        <p:spPr>
          <a:xfrm>
            <a:off x="1700066" y="3254946"/>
            <a:ext cx="241163" cy="295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9C93D-1CF7-1826-28DC-132F1A64A675}"/>
              </a:ext>
            </a:extLst>
          </p:cNvPr>
          <p:cNvSpPr txBox="1"/>
          <p:nvPr/>
        </p:nvSpPr>
        <p:spPr>
          <a:xfrm>
            <a:off x="5142745" y="6508519"/>
            <a:ext cx="521791" cy="295238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2015</a:t>
            </a:r>
            <a:endParaRPr lang="en-US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73F4928D-51EF-A831-E548-119121A49518}"/>
              </a:ext>
            </a:extLst>
          </p:cNvPr>
          <p:cNvSpPr/>
          <p:nvPr/>
        </p:nvSpPr>
        <p:spPr>
          <a:xfrm rot="16200000">
            <a:off x="2118994" y="1962662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6DBEC7EE-D825-A8B0-0E1D-9FE8801E3E1B}"/>
              </a:ext>
            </a:extLst>
          </p:cNvPr>
          <p:cNvSpPr/>
          <p:nvPr/>
        </p:nvSpPr>
        <p:spPr>
          <a:xfrm rot="10800000" flipH="1">
            <a:off x="2088427" y="1991361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C3FBA658-D3C5-1EC2-EE8D-9159242513E7}"/>
              </a:ext>
            </a:extLst>
          </p:cNvPr>
          <p:cNvSpPr/>
          <p:nvPr/>
        </p:nvSpPr>
        <p:spPr>
          <a:xfrm rot="16200000">
            <a:off x="3072169" y="1962662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6DA060A-63C3-2EA2-06D4-56646F29F3B4}"/>
              </a:ext>
            </a:extLst>
          </p:cNvPr>
          <p:cNvSpPr/>
          <p:nvPr/>
        </p:nvSpPr>
        <p:spPr>
          <a:xfrm rot="10800000" flipH="1">
            <a:off x="3041601" y="1991361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F969FD6F-E089-4DEB-DC5F-D06C85A953C1}"/>
              </a:ext>
            </a:extLst>
          </p:cNvPr>
          <p:cNvSpPr/>
          <p:nvPr/>
        </p:nvSpPr>
        <p:spPr>
          <a:xfrm rot="16200000">
            <a:off x="4020859" y="1962662"/>
            <a:ext cx="891106" cy="94850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2D716A7-EBFC-8CF1-35F4-F1A9C2B0673D}"/>
              </a:ext>
            </a:extLst>
          </p:cNvPr>
          <p:cNvSpPr/>
          <p:nvPr/>
        </p:nvSpPr>
        <p:spPr>
          <a:xfrm rot="10800000" flipH="1">
            <a:off x="3990292" y="1991361"/>
            <a:ext cx="948503" cy="89110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CD6AE09-2AD1-B777-3B65-B59D156D81E0}"/>
              </a:ext>
            </a:extLst>
          </p:cNvPr>
          <p:cNvSpPr/>
          <p:nvPr/>
        </p:nvSpPr>
        <p:spPr>
          <a:xfrm rot="16200000">
            <a:off x="4974034" y="1962662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71CFAF4C-C352-2FEE-8B44-DBC06850199B}"/>
              </a:ext>
            </a:extLst>
          </p:cNvPr>
          <p:cNvSpPr/>
          <p:nvPr/>
        </p:nvSpPr>
        <p:spPr>
          <a:xfrm rot="10800000" flipH="1">
            <a:off x="4943467" y="1991361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AE72DF61-4640-209A-72F3-CDFE348D9403}"/>
              </a:ext>
            </a:extLst>
          </p:cNvPr>
          <p:cNvSpPr/>
          <p:nvPr/>
        </p:nvSpPr>
        <p:spPr>
          <a:xfrm rot="16200000">
            <a:off x="5923784" y="3744585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0971930F-BCE2-3C48-B994-850C42774821}"/>
              </a:ext>
            </a:extLst>
          </p:cNvPr>
          <p:cNvSpPr/>
          <p:nvPr/>
        </p:nvSpPr>
        <p:spPr>
          <a:xfrm rot="10800000" flipH="1">
            <a:off x="5893217" y="3773284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FD0E7FD2-2C5C-7173-6F40-BB8D7358EE86}"/>
              </a:ext>
            </a:extLst>
          </p:cNvPr>
          <p:cNvSpPr/>
          <p:nvPr/>
        </p:nvSpPr>
        <p:spPr>
          <a:xfrm rot="16200000">
            <a:off x="5922850" y="4635691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D387ECA2-4983-7E96-0BE0-E95575E080F6}"/>
              </a:ext>
            </a:extLst>
          </p:cNvPr>
          <p:cNvSpPr/>
          <p:nvPr/>
        </p:nvSpPr>
        <p:spPr>
          <a:xfrm rot="10800000" flipH="1">
            <a:off x="5892283" y="4664390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40EB3111-7EEE-B861-3B36-01483211D2BE}"/>
              </a:ext>
            </a:extLst>
          </p:cNvPr>
          <p:cNvSpPr/>
          <p:nvPr/>
        </p:nvSpPr>
        <p:spPr>
          <a:xfrm rot="16200000">
            <a:off x="5923786" y="5526797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027B8EA-FCD0-F91C-37A7-85E0CD6BD9E7}"/>
              </a:ext>
            </a:extLst>
          </p:cNvPr>
          <p:cNvSpPr/>
          <p:nvPr/>
        </p:nvSpPr>
        <p:spPr>
          <a:xfrm rot="10800000" flipH="1">
            <a:off x="5893219" y="5555496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429110E7-0317-C397-E7C8-6194E2DB2475}"/>
              </a:ext>
            </a:extLst>
          </p:cNvPr>
          <p:cNvSpPr/>
          <p:nvPr/>
        </p:nvSpPr>
        <p:spPr>
          <a:xfrm rot="16200000">
            <a:off x="5923766" y="2853478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D51BF72D-C355-1BD2-FEC9-07A79260D539}"/>
              </a:ext>
            </a:extLst>
          </p:cNvPr>
          <p:cNvSpPr/>
          <p:nvPr/>
        </p:nvSpPr>
        <p:spPr>
          <a:xfrm rot="10800000" flipH="1">
            <a:off x="5893199" y="2882177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1EE189-4B17-E4E4-C039-FCA23C9E5565}"/>
              </a:ext>
            </a:extLst>
          </p:cNvPr>
          <p:cNvSpPr txBox="1"/>
          <p:nvPr/>
        </p:nvSpPr>
        <p:spPr>
          <a:xfrm>
            <a:off x="6091562" y="6508518"/>
            <a:ext cx="521791" cy="295238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2016</a:t>
            </a:r>
            <a:endParaRPr lang="en-US" dirty="0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A313933D-34AD-1E76-FE04-54BB12910CB2}"/>
              </a:ext>
            </a:extLst>
          </p:cNvPr>
          <p:cNvSpPr/>
          <p:nvPr/>
        </p:nvSpPr>
        <p:spPr>
          <a:xfrm rot="16200000">
            <a:off x="5922850" y="1962661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61CA8359-005B-881D-8E8B-B8EA6EAE7C39}"/>
              </a:ext>
            </a:extLst>
          </p:cNvPr>
          <p:cNvSpPr/>
          <p:nvPr/>
        </p:nvSpPr>
        <p:spPr>
          <a:xfrm rot="10800000" flipH="1">
            <a:off x="5892283" y="1991360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8BEDC6-1FE1-CB2D-E566-E0E69A66A93F}"/>
              </a:ext>
            </a:extLst>
          </p:cNvPr>
          <p:cNvSpPr txBox="1"/>
          <p:nvPr/>
        </p:nvSpPr>
        <p:spPr>
          <a:xfrm>
            <a:off x="1695897" y="2278837"/>
            <a:ext cx="241163" cy="295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4</a:t>
            </a:r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3A70622-32A4-7A3B-A1A3-48A25A2DAE6A}"/>
              </a:ext>
            </a:extLst>
          </p:cNvPr>
          <p:cNvSpPr/>
          <p:nvPr/>
        </p:nvSpPr>
        <p:spPr>
          <a:xfrm rot="16200000">
            <a:off x="2118681" y="1071265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3573DAF5-A56E-4FE0-8249-391FF656C8F8}"/>
              </a:ext>
            </a:extLst>
          </p:cNvPr>
          <p:cNvSpPr/>
          <p:nvPr/>
        </p:nvSpPr>
        <p:spPr>
          <a:xfrm rot="10800000" flipH="1">
            <a:off x="2088114" y="1099964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9BF5671A-7DEE-AB06-881A-655F112595FC}"/>
              </a:ext>
            </a:extLst>
          </p:cNvPr>
          <p:cNvSpPr/>
          <p:nvPr/>
        </p:nvSpPr>
        <p:spPr>
          <a:xfrm rot="16200000">
            <a:off x="3071856" y="1071265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6C49C92C-2B6B-93FE-B146-EF5CADDA7111}"/>
              </a:ext>
            </a:extLst>
          </p:cNvPr>
          <p:cNvSpPr/>
          <p:nvPr/>
        </p:nvSpPr>
        <p:spPr>
          <a:xfrm rot="10800000" flipH="1">
            <a:off x="3041288" y="1099964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556FD809-3395-9655-191F-1325CEDC4CC3}"/>
              </a:ext>
            </a:extLst>
          </p:cNvPr>
          <p:cNvSpPr/>
          <p:nvPr/>
        </p:nvSpPr>
        <p:spPr>
          <a:xfrm rot="16200000">
            <a:off x="4020546" y="1071265"/>
            <a:ext cx="891106" cy="94850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4918E846-6DDF-B22C-3C49-C3B864798690}"/>
              </a:ext>
            </a:extLst>
          </p:cNvPr>
          <p:cNvSpPr/>
          <p:nvPr/>
        </p:nvSpPr>
        <p:spPr>
          <a:xfrm rot="10800000" flipH="1">
            <a:off x="3989979" y="1099964"/>
            <a:ext cx="948503" cy="89110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19552B40-BA65-4779-8781-392D5F8DDCD9}"/>
              </a:ext>
            </a:extLst>
          </p:cNvPr>
          <p:cNvSpPr/>
          <p:nvPr/>
        </p:nvSpPr>
        <p:spPr>
          <a:xfrm rot="16200000">
            <a:off x="4973721" y="1071265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649DE7A2-47B4-9EF5-A466-741C4E3CAD74}"/>
              </a:ext>
            </a:extLst>
          </p:cNvPr>
          <p:cNvSpPr/>
          <p:nvPr/>
        </p:nvSpPr>
        <p:spPr>
          <a:xfrm rot="10800000" flipH="1">
            <a:off x="4943154" y="1099964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217E5E59-FB2B-DA27-ADE1-F1C172E3DBEF}"/>
              </a:ext>
            </a:extLst>
          </p:cNvPr>
          <p:cNvSpPr/>
          <p:nvPr/>
        </p:nvSpPr>
        <p:spPr>
          <a:xfrm rot="16200000">
            <a:off x="5922537" y="1071264"/>
            <a:ext cx="891106" cy="94850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D2FB177C-7DA6-B832-AD65-640E6ADFC88F}"/>
              </a:ext>
            </a:extLst>
          </p:cNvPr>
          <p:cNvSpPr/>
          <p:nvPr/>
        </p:nvSpPr>
        <p:spPr>
          <a:xfrm rot="10800000" flipH="1">
            <a:off x="5891970" y="1099963"/>
            <a:ext cx="948503" cy="891106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0638AE-33F3-9E17-0573-42AC022F7787}"/>
              </a:ext>
            </a:extLst>
          </p:cNvPr>
          <p:cNvSpPr txBox="1"/>
          <p:nvPr/>
        </p:nvSpPr>
        <p:spPr>
          <a:xfrm>
            <a:off x="1695584" y="1387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5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197B593-A98F-4C12-9046-3AED0E419674}"/>
              </a:ext>
            </a:extLst>
          </p:cNvPr>
          <p:cNvSpPr/>
          <p:nvPr/>
        </p:nvSpPr>
        <p:spPr>
          <a:xfrm>
            <a:off x="3989791" y="1099962"/>
            <a:ext cx="953361" cy="890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ED331A-D682-D58B-9BD3-3722AA774DDE}"/>
              </a:ext>
            </a:extLst>
          </p:cNvPr>
          <p:cNvSpPr txBox="1"/>
          <p:nvPr/>
        </p:nvSpPr>
        <p:spPr>
          <a:xfrm>
            <a:off x="4116034" y="3168010"/>
            <a:ext cx="7056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7 089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C80E9F6-E397-A5AA-D7DD-10A9BBFA8A70}"/>
              </a:ext>
            </a:extLst>
          </p:cNvPr>
          <p:cNvSpPr txBox="1"/>
          <p:nvPr/>
        </p:nvSpPr>
        <p:spPr>
          <a:xfrm>
            <a:off x="4132548" y="2251811"/>
            <a:ext cx="7056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5 533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5BF517-3358-1FCE-E2BF-A1A7EDED9D2D}"/>
              </a:ext>
            </a:extLst>
          </p:cNvPr>
          <p:cNvSpPr txBox="1"/>
          <p:nvPr/>
        </p:nvSpPr>
        <p:spPr>
          <a:xfrm>
            <a:off x="4116831" y="1411580"/>
            <a:ext cx="7056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4 218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F26005E-DA64-2EE3-F949-BBB04DF57CF3}"/>
              </a:ext>
            </a:extLst>
          </p:cNvPr>
          <p:cNvSpPr/>
          <p:nvPr/>
        </p:nvSpPr>
        <p:spPr>
          <a:xfrm>
            <a:off x="3992074" y="1990922"/>
            <a:ext cx="953361" cy="890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BCF8E08-7C1B-9557-9233-A6CC09E49A3F}"/>
              </a:ext>
            </a:extLst>
          </p:cNvPr>
          <p:cNvSpPr/>
          <p:nvPr/>
        </p:nvSpPr>
        <p:spPr>
          <a:xfrm>
            <a:off x="3991808" y="2881882"/>
            <a:ext cx="953361" cy="890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3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F827-6099-449F-0B7D-09DB08981BB4}"/>
              </a:ext>
            </a:extLst>
          </p:cNvPr>
          <p:cNvSpPr txBox="1">
            <a:spLocks/>
          </p:cNvSpPr>
          <p:nvPr/>
        </p:nvSpPr>
        <p:spPr>
          <a:xfrm>
            <a:off x="257834" y="192407"/>
            <a:ext cx="8543925" cy="58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Exercise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1F3C-B494-7FF6-6ECF-10A7060B6020}"/>
              </a:ext>
            </a:extLst>
          </p:cNvPr>
          <p:cNvSpPr txBox="1"/>
          <p:nvPr/>
        </p:nvSpPr>
        <p:spPr>
          <a:xfrm>
            <a:off x="257834" y="777182"/>
            <a:ext cx="303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Data in 9_11_DA1_Exercise_1.</a:t>
            </a:r>
          </a:p>
        </p:txBody>
      </p:sp>
    </p:spTree>
    <p:extLst>
      <p:ext uri="{BB962C8B-B14F-4D97-AF65-F5344CB8AC3E}">
        <p14:creationId xmlns:p14="http://schemas.microsoft.com/office/powerpoint/2010/main" val="2247010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2793975" y="253575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2791435" y="253575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2792706" y="382524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2790166" y="382524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2793978" y="511472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2791438" y="511472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4089807" y="2535758"/>
            <a:ext cx="1289482" cy="1289482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4087267" y="2535758"/>
            <a:ext cx="1289482" cy="1289482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4088538" y="3825240"/>
            <a:ext cx="1289482" cy="1289482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4085998" y="3825240"/>
            <a:ext cx="1289482" cy="1289482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4089810" y="5114722"/>
            <a:ext cx="1289482" cy="1289482"/>
          </a:xfrm>
          <a:prstGeom prst="rt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4087270" y="5114722"/>
            <a:ext cx="1289482" cy="1289482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5379543" y="253575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5377003" y="253575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5378274" y="382524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5375734" y="382524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5379546" y="511472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5377006" y="511472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6675375" y="253575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6672835" y="253575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6674106" y="382524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6671566" y="382524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6675378" y="511472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6672838" y="511472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2793950" y="124627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2791410" y="124627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4089782" y="1246275"/>
            <a:ext cx="1289482" cy="1289482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4087242" y="1246275"/>
            <a:ext cx="1289482" cy="1289482"/>
          </a:xfrm>
          <a:prstGeom prst="rt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5379518" y="124627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5376978" y="124627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6675350" y="124627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6672810" y="124627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173621" y="111281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dirty="0">
                <a:latin typeface="Calibri" panose="020F0502020204030204" pitchFamily="34" charset="0"/>
              </a:rPr>
              <a:t>r</a:t>
            </a:r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number of marriages in 1997 by the birth cohort of a bride (1978, 1979, 1980).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D8EBD-8B46-6753-B205-FC649B6BC989}"/>
              </a:ext>
            </a:extLst>
          </p:cNvPr>
          <p:cNvSpPr txBox="1"/>
          <p:nvPr/>
        </p:nvSpPr>
        <p:spPr>
          <a:xfrm>
            <a:off x="4435873" y="6496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1997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6DBAB9-A8B9-A636-35CD-1E5F9B63ACFD}"/>
              </a:ext>
            </a:extLst>
          </p:cNvPr>
          <p:cNvSpPr txBox="1"/>
          <p:nvPr/>
        </p:nvSpPr>
        <p:spPr>
          <a:xfrm rot="18889421">
            <a:off x="6933515" y="1828264"/>
            <a:ext cx="169854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cs-CZ" sz="2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2400" dirty="0">
                <a:solidFill>
                  <a:schemeClr val="accent2">
                    <a:lumMod val="75000"/>
                  </a:schemeClr>
                </a:solidFill>
              </a:rPr>
              <a:t> 1980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8ECF97-F3FA-FFAD-50C6-3A100476F3D5}"/>
              </a:ext>
            </a:extLst>
          </p:cNvPr>
          <p:cNvSpPr txBox="1"/>
          <p:nvPr/>
        </p:nvSpPr>
        <p:spPr>
          <a:xfrm rot="18889421">
            <a:off x="6250538" y="1216150"/>
            <a:ext cx="169854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cs-CZ" sz="2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2400" dirty="0">
                <a:solidFill>
                  <a:schemeClr val="accent2">
                    <a:lumMod val="75000"/>
                  </a:schemeClr>
                </a:solidFill>
              </a:rPr>
              <a:t> 1979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5441D3-4785-85E7-12C5-94492786D1A6}"/>
              </a:ext>
            </a:extLst>
          </p:cNvPr>
          <p:cNvSpPr txBox="1"/>
          <p:nvPr/>
        </p:nvSpPr>
        <p:spPr>
          <a:xfrm rot="18889421">
            <a:off x="5252758" y="953185"/>
            <a:ext cx="169854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cs-CZ" sz="2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2400" dirty="0">
                <a:solidFill>
                  <a:schemeClr val="accent2">
                    <a:lumMod val="75000"/>
                  </a:schemeClr>
                </a:solidFill>
              </a:rPr>
              <a:t> 1978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29FEC-AC43-7DA1-9CD1-31CE48ECC5E8}"/>
              </a:ext>
            </a:extLst>
          </p:cNvPr>
          <p:cNvSpPr txBox="1"/>
          <p:nvPr/>
        </p:nvSpPr>
        <p:spPr>
          <a:xfrm>
            <a:off x="4438376" y="4930054"/>
            <a:ext cx="650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124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D4BC1B-229F-CD1C-CC27-D7AFCBFC566C}"/>
              </a:ext>
            </a:extLst>
          </p:cNvPr>
          <p:cNvSpPr txBox="1"/>
          <p:nvPr/>
        </p:nvSpPr>
        <p:spPr>
          <a:xfrm>
            <a:off x="4320620" y="3594362"/>
            <a:ext cx="82023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1 325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C43330-A216-13EB-0BA9-CAEB68715824}"/>
              </a:ext>
            </a:extLst>
          </p:cNvPr>
          <p:cNvSpPr txBox="1"/>
          <p:nvPr/>
        </p:nvSpPr>
        <p:spPr>
          <a:xfrm>
            <a:off x="4320620" y="2311046"/>
            <a:ext cx="82023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3 153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BEE38-20E5-9D0C-A511-FF32AC9C1311}"/>
              </a:ext>
            </a:extLst>
          </p:cNvPr>
          <p:cNvSpPr txBox="1"/>
          <p:nvPr/>
        </p:nvSpPr>
        <p:spPr>
          <a:xfrm>
            <a:off x="2296323" y="23821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19’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695CA-EC33-241B-E3F4-EB03A7AFD5A5}"/>
              </a:ext>
            </a:extLst>
          </p:cNvPr>
          <p:cNvSpPr txBox="1"/>
          <p:nvPr/>
        </p:nvSpPr>
        <p:spPr>
          <a:xfrm>
            <a:off x="2307403" y="36716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18’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52E5B2-9A42-9360-5A4F-45DE7E8E4116}"/>
              </a:ext>
            </a:extLst>
          </p:cNvPr>
          <p:cNvSpPr txBox="1"/>
          <p:nvPr/>
        </p:nvSpPr>
        <p:spPr>
          <a:xfrm>
            <a:off x="2313756" y="49307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17’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6CF1B2-A4A9-808E-EAE1-C8B9DB0843C6}"/>
              </a:ext>
            </a:extLst>
          </p:cNvPr>
          <p:cNvSpPr txBox="1"/>
          <p:nvPr/>
        </p:nvSpPr>
        <p:spPr>
          <a:xfrm>
            <a:off x="2204883" y="55286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16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FFD137-2A24-B52C-D45F-1624E9CF89F6}"/>
              </a:ext>
            </a:extLst>
          </p:cNvPr>
          <p:cNvSpPr txBox="1"/>
          <p:nvPr/>
        </p:nvSpPr>
        <p:spPr>
          <a:xfrm>
            <a:off x="2150957" y="42558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17</a:t>
            </a:r>
            <a:endParaRPr 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FFCC58-B157-1318-3FDB-85CB9C02CF60}"/>
              </a:ext>
            </a:extLst>
          </p:cNvPr>
          <p:cNvSpPr txBox="1"/>
          <p:nvPr/>
        </p:nvSpPr>
        <p:spPr>
          <a:xfrm>
            <a:off x="2213645" y="29752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18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E33746-3350-CE1C-90E7-C90F936BFA64}"/>
              </a:ext>
            </a:extLst>
          </p:cNvPr>
          <p:cNvSpPr txBox="1"/>
          <p:nvPr/>
        </p:nvSpPr>
        <p:spPr>
          <a:xfrm>
            <a:off x="2220322" y="162387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19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C544D9-BD57-B2DB-B7B4-4DBC17E08035}"/>
              </a:ext>
            </a:extLst>
          </p:cNvPr>
          <p:cNvSpPr txBox="1"/>
          <p:nvPr/>
        </p:nvSpPr>
        <p:spPr>
          <a:xfrm>
            <a:off x="191281" y="1184017"/>
            <a:ext cx="16246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Deduce</a:t>
            </a:r>
            <a:r>
              <a:rPr lang="cs-CZ" dirty="0"/>
              <a:t> </a:t>
            </a:r>
            <a:r>
              <a:rPr lang="cs-CZ" b="1" dirty="0" err="1"/>
              <a:t>reached</a:t>
            </a:r>
            <a:r>
              <a:rPr lang="cs-CZ" b="1" dirty="0"/>
              <a:t> </a:t>
            </a:r>
            <a:r>
              <a:rPr lang="cs-CZ" b="1" dirty="0" err="1"/>
              <a:t>age</a:t>
            </a:r>
            <a:r>
              <a:rPr lang="cs-CZ" b="1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bride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a </a:t>
            </a:r>
            <a:r>
              <a:rPr lang="cs-CZ" dirty="0" err="1"/>
              <a:t>given</a:t>
            </a:r>
            <a:r>
              <a:rPr lang="cs-CZ" dirty="0"/>
              <a:t> </a:t>
            </a:r>
            <a:r>
              <a:rPr lang="cs-CZ" dirty="0" err="1"/>
              <a:t>cohort</a:t>
            </a:r>
            <a:r>
              <a:rPr lang="cs-CZ" dirty="0"/>
              <a:t> and period (</a:t>
            </a:r>
            <a:r>
              <a:rPr lang="cs-CZ" dirty="0" err="1"/>
              <a:t>calender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): </a:t>
            </a:r>
          </a:p>
          <a:p>
            <a:r>
              <a:rPr lang="cs-CZ" dirty="0"/>
              <a:t>1997-1978=19’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A052AE-3824-D6D4-29ED-1939C62ED77F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4087267" y="2535758"/>
            <a:ext cx="3" cy="38684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C260710-0339-04C0-4907-C736004907D3}"/>
              </a:ext>
            </a:extLst>
          </p:cNvPr>
          <p:cNvCxnSpPr/>
          <p:nvPr/>
        </p:nvCxnSpPr>
        <p:spPr>
          <a:xfrm>
            <a:off x="5382425" y="1246275"/>
            <a:ext cx="3" cy="38684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1E9989E-1FA1-221E-2560-84342FDF662A}"/>
              </a:ext>
            </a:extLst>
          </p:cNvPr>
          <p:cNvCxnSpPr>
            <a:stCxn id="55" idx="2"/>
            <a:endCxn id="15" idx="2"/>
          </p:cNvCxnSpPr>
          <p:nvPr/>
        </p:nvCxnSpPr>
        <p:spPr>
          <a:xfrm flipH="1">
            <a:off x="4087267" y="1246275"/>
            <a:ext cx="1289711" cy="1289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F289205-F0CF-C66F-4BDB-DAA239FF5B4A}"/>
              </a:ext>
            </a:extLst>
          </p:cNvPr>
          <p:cNvCxnSpPr/>
          <p:nvPr/>
        </p:nvCxnSpPr>
        <p:spPr>
          <a:xfrm flipH="1">
            <a:off x="4079648" y="5114720"/>
            <a:ext cx="1289711" cy="1289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2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97577" y="238209"/>
            <a:ext cx="2093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s.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number of marriages in 2008 by the birth cohort of the groom (1973–1977, 1978–1982 and 1983–1987).</a:t>
            </a:r>
            <a:r>
              <a:rPr lang="en-US" dirty="0"/>
              <a:t> 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2536993" y="10637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2532514" y="10675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2536659" y="1395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2532180" y="1399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2536993" y="1726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2532515" y="1730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2877786" y="10637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2873307" y="10675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2877452" y="1395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2872973" y="1399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2877786" y="1726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2873307" y="1730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3216975" y="10637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3212496" y="10675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3216642" y="1395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3212163" y="1399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3216976" y="1726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3212497" y="1730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3557768" y="10637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3553289" y="10675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3557434" y="1395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3552956" y="1399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3557769" y="1726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3553290" y="1730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2536986" y="732256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2532507" y="736067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2877779" y="732256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2873300" y="736067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3216969" y="732256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3212490" y="736067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3557762" y="732256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3553283" y="736067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5CAAA4D0-7FFF-46D9-AC77-493E31B739D0}"/>
              </a:ext>
            </a:extLst>
          </p:cNvPr>
          <p:cNvSpPr/>
          <p:nvPr/>
        </p:nvSpPr>
        <p:spPr>
          <a:xfrm rot="16200000">
            <a:off x="2536993" y="2389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9EE1B9B1-F397-BE59-C8DA-6B5FA696BCF2}"/>
              </a:ext>
            </a:extLst>
          </p:cNvPr>
          <p:cNvSpPr/>
          <p:nvPr/>
        </p:nvSpPr>
        <p:spPr>
          <a:xfrm rot="10800000" flipH="1">
            <a:off x="2532514" y="2393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1EDBE53D-0BAC-57BB-A8B6-CB956728E480}"/>
              </a:ext>
            </a:extLst>
          </p:cNvPr>
          <p:cNvSpPr/>
          <p:nvPr/>
        </p:nvSpPr>
        <p:spPr>
          <a:xfrm rot="16200000">
            <a:off x="2536659" y="27212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84C38B45-6E0D-4D0A-4082-B58B68CCB04A}"/>
              </a:ext>
            </a:extLst>
          </p:cNvPr>
          <p:cNvSpPr/>
          <p:nvPr/>
        </p:nvSpPr>
        <p:spPr>
          <a:xfrm rot="10800000" flipH="1">
            <a:off x="2532180" y="27250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6DA89154-3A5E-9608-DB0F-08DCDBB84043}"/>
              </a:ext>
            </a:extLst>
          </p:cNvPr>
          <p:cNvSpPr/>
          <p:nvPr/>
        </p:nvSpPr>
        <p:spPr>
          <a:xfrm rot="16200000">
            <a:off x="2536993" y="30527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Triangle 94">
            <a:extLst>
              <a:ext uri="{FF2B5EF4-FFF2-40B4-BE49-F238E27FC236}">
                <a16:creationId xmlns:a16="http://schemas.microsoft.com/office/drawing/2014/main" id="{ED533C2C-9F80-21C5-D79E-695A2BEA0FBE}"/>
              </a:ext>
            </a:extLst>
          </p:cNvPr>
          <p:cNvSpPr/>
          <p:nvPr/>
        </p:nvSpPr>
        <p:spPr>
          <a:xfrm rot="10800000" flipH="1">
            <a:off x="2532515" y="30565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C78D388C-423B-64C3-2B97-DD41FC99AEE2}"/>
              </a:ext>
            </a:extLst>
          </p:cNvPr>
          <p:cNvSpPr/>
          <p:nvPr/>
        </p:nvSpPr>
        <p:spPr>
          <a:xfrm rot="16200000">
            <a:off x="2877786" y="2389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6023AB81-9AE6-5A3F-3834-932442AC9FC5}"/>
              </a:ext>
            </a:extLst>
          </p:cNvPr>
          <p:cNvSpPr/>
          <p:nvPr/>
        </p:nvSpPr>
        <p:spPr>
          <a:xfrm rot="10800000" flipH="1">
            <a:off x="2873307" y="2393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D287E226-E870-460C-2E9B-841EF73AB680}"/>
              </a:ext>
            </a:extLst>
          </p:cNvPr>
          <p:cNvSpPr/>
          <p:nvPr/>
        </p:nvSpPr>
        <p:spPr>
          <a:xfrm rot="16200000">
            <a:off x="2877452" y="27212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Triangle 98">
            <a:extLst>
              <a:ext uri="{FF2B5EF4-FFF2-40B4-BE49-F238E27FC236}">
                <a16:creationId xmlns:a16="http://schemas.microsoft.com/office/drawing/2014/main" id="{AEC1EF6F-DA6F-BA38-DC50-3B40334A23DB}"/>
              </a:ext>
            </a:extLst>
          </p:cNvPr>
          <p:cNvSpPr/>
          <p:nvPr/>
        </p:nvSpPr>
        <p:spPr>
          <a:xfrm rot="10800000" flipH="1">
            <a:off x="2872973" y="27250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Triangle 99">
            <a:extLst>
              <a:ext uri="{FF2B5EF4-FFF2-40B4-BE49-F238E27FC236}">
                <a16:creationId xmlns:a16="http://schemas.microsoft.com/office/drawing/2014/main" id="{46916E55-119A-3B3B-80A1-4EEA27468F79}"/>
              </a:ext>
            </a:extLst>
          </p:cNvPr>
          <p:cNvSpPr/>
          <p:nvPr/>
        </p:nvSpPr>
        <p:spPr>
          <a:xfrm rot="16200000">
            <a:off x="2877786" y="30527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Triangle 100">
            <a:extLst>
              <a:ext uri="{FF2B5EF4-FFF2-40B4-BE49-F238E27FC236}">
                <a16:creationId xmlns:a16="http://schemas.microsoft.com/office/drawing/2014/main" id="{87B0F63F-E4FA-75A9-9616-E05F2B2FB64C}"/>
              </a:ext>
            </a:extLst>
          </p:cNvPr>
          <p:cNvSpPr/>
          <p:nvPr/>
        </p:nvSpPr>
        <p:spPr>
          <a:xfrm rot="10800000" flipH="1">
            <a:off x="2873307" y="30565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Triangle 101">
            <a:extLst>
              <a:ext uri="{FF2B5EF4-FFF2-40B4-BE49-F238E27FC236}">
                <a16:creationId xmlns:a16="http://schemas.microsoft.com/office/drawing/2014/main" id="{B0629C50-BB8B-2349-7BA3-71C391ADE9AE}"/>
              </a:ext>
            </a:extLst>
          </p:cNvPr>
          <p:cNvSpPr/>
          <p:nvPr/>
        </p:nvSpPr>
        <p:spPr>
          <a:xfrm rot="16200000">
            <a:off x="3216975" y="2389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Triangle 102">
            <a:extLst>
              <a:ext uri="{FF2B5EF4-FFF2-40B4-BE49-F238E27FC236}">
                <a16:creationId xmlns:a16="http://schemas.microsoft.com/office/drawing/2014/main" id="{778FAD2F-793E-030F-689B-C1C8C9E5D19A}"/>
              </a:ext>
            </a:extLst>
          </p:cNvPr>
          <p:cNvSpPr/>
          <p:nvPr/>
        </p:nvSpPr>
        <p:spPr>
          <a:xfrm rot="10800000" flipH="1">
            <a:off x="3212496" y="2393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Triangle 103">
            <a:extLst>
              <a:ext uri="{FF2B5EF4-FFF2-40B4-BE49-F238E27FC236}">
                <a16:creationId xmlns:a16="http://schemas.microsoft.com/office/drawing/2014/main" id="{E4DCCD28-4779-5027-589C-1C0CC3188388}"/>
              </a:ext>
            </a:extLst>
          </p:cNvPr>
          <p:cNvSpPr/>
          <p:nvPr/>
        </p:nvSpPr>
        <p:spPr>
          <a:xfrm rot="16200000">
            <a:off x="3216642" y="27212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Triangle 104">
            <a:extLst>
              <a:ext uri="{FF2B5EF4-FFF2-40B4-BE49-F238E27FC236}">
                <a16:creationId xmlns:a16="http://schemas.microsoft.com/office/drawing/2014/main" id="{DE3204BF-9F7B-892E-0AC8-640F20B2F17C}"/>
              </a:ext>
            </a:extLst>
          </p:cNvPr>
          <p:cNvSpPr/>
          <p:nvPr/>
        </p:nvSpPr>
        <p:spPr>
          <a:xfrm rot="10800000" flipH="1">
            <a:off x="3212163" y="27250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Triangle 105">
            <a:extLst>
              <a:ext uri="{FF2B5EF4-FFF2-40B4-BE49-F238E27FC236}">
                <a16:creationId xmlns:a16="http://schemas.microsoft.com/office/drawing/2014/main" id="{26BE1E86-E42A-8F62-AEC4-B64C8D7D8D4B}"/>
              </a:ext>
            </a:extLst>
          </p:cNvPr>
          <p:cNvSpPr/>
          <p:nvPr/>
        </p:nvSpPr>
        <p:spPr>
          <a:xfrm rot="16200000">
            <a:off x="3216976" y="30527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Triangle 106">
            <a:extLst>
              <a:ext uri="{FF2B5EF4-FFF2-40B4-BE49-F238E27FC236}">
                <a16:creationId xmlns:a16="http://schemas.microsoft.com/office/drawing/2014/main" id="{C2C11B25-CA30-2083-4F5E-DAF7D8A827A9}"/>
              </a:ext>
            </a:extLst>
          </p:cNvPr>
          <p:cNvSpPr/>
          <p:nvPr/>
        </p:nvSpPr>
        <p:spPr>
          <a:xfrm rot="10800000" flipH="1">
            <a:off x="3212497" y="30565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Triangle 107">
            <a:extLst>
              <a:ext uri="{FF2B5EF4-FFF2-40B4-BE49-F238E27FC236}">
                <a16:creationId xmlns:a16="http://schemas.microsoft.com/office/drawing/2014/main" id="{C424A25B-EA92-666C-1F15-44A5E2E78F34}"/>
              </a:ext>
            </a:extLst>
          </p:cNvPr>
          <p:cNvSpPr/>
          <p:nvPr/>
        </p:nvSpPr>
        <p:spPr>
          <a:xfrm rot="16200000">
            <a:off x="3557768" y="2389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Triangle 108">
            <a:extLst>
              <a:ext uri="{FF2B5EF4-FFF2-40B4-BE49-F238E27FC236}">
                <a16:creationId xmlns:a16="http://schemas.microsoft.com/office/drawing/2014/main" id="{833B0833-BF6F-168D-35B9-541451D45B10}"/>
              </a:ext>
            </a:extLst>
          </p:cNvPr>
          <p:cNvSpPr/>
          <p:nvPr/>
        </p:nvSpPr>
        <p:spPr>
          <a:xfrm rot="10800000" flipH="1">
            <a:off x="3553289" y="2393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Triangle 109">
            <a:extLst>
              <a:ext uri="{FF2B5EF4-FFF2-40B4-BE49-F238E27FC236}">
                <a16:creationId xmlns:a16="http://schemas.microsoft.com/office/drawing/2014/main" id="{2FA5E7DF-9FDA-0EB5-64EB-43A23C03E053}"/>
              </a:ext>
            </a:extLst>
          </p:cNvPr>
          <p:cNvSpPr/>
          <p:nvPr/>
        </p:nvSpPr>
        <p:spPr>
          <a:xfrm rot="16200000">
            <a:off x="3557434" y="27212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FDAE4F5D-4B9B-8A7F-FDD9-F5EC7B555042}"/>
              </a:ext>
            </a:extLst>
          </p:cNvPr>
          <p:cNvSpPr/>
          <p:nvPr/>
        </p:nvSpPr>
        <p:spPr>
          <a:xfrm rot="10800000" flipH="1">
            <a:off x="3552956" y="27250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595B9E30-E68C-FF1F-A9E9-075275416B0E}"/>
              </a:ext>
            </a:extLst>
          </p:cNvPr>
          <p:cNvSpPr/>
          <p:nvPr/>
        </p:nvSpPr>
        <p:spPr>
          <a:xfrm rot="16200000">
            <a:off x="3557769" y="30527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AEE6A429-F8C7-E72D-7F22-0EF4A867C4D1}"/>
              </a:ext>
            </a:extLst>
          </p:cNvPr>
          <p:cNvSpPr/>
          <p:nvPr/>
        </p:nvSpPr>
        <p:spPr>
          <a:xfrm rot="10800000" flipH="1">
            <a:off x="3553290" y="30565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AE4FC8D1-67F1-D252-DF11-C073232B6227}"/>
              </a:ext>
            </a:extLst>
          </p:cNvPr>
          <p:cNvSpPr/>
          <p:nvPr/>
        </p:nvSpPr>
        <p:spPr>
          <a:xfrm rot="16200000">
            <a:off x="2536986" y="2058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02B636BC-6223-20F0-44B5-E7F6DD1E009A}"/>
              </a:ext>
            </a:extLst>
          </p:cNvPr>
          <p:cNvSpPr/>
          <p:nvPr/>
        </p:nvSpPr>
        <p:spPr>
          <a:xfrm rot="10800000" flipH="1">
            <a:off x="2532507" y="2062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F0CD05D3-195F-2845-A125-9F1B47B765E7}"/>
              </a:ext>
            </a:extLst>
          </p:cNvPr>
          <p:cNvSpPr/>
          <p:nvPr/>
        </p:nvSpPr>
        <p:spPr>
          <a:xfrm rot="16200000">
            <a:off x="2877779" y="2058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0CA29E23-9C83-361E-481B-B16AC8A99DD4}"/>
              </a:ext>
            </a:extLst>
          </p:cNvPr>
          <p:cNvSpPr/>
          <p:nvPr/>
        </p:nvSpPr>
        <p:spPr>
          <a:xfrm rot="10800000" flipH="1">
            <a:off x="2873300" y="2062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0BCC3A3E-4AE4-E87B-79BE-5283B79AC618}"/>
              </a:ext>
            </a:extLst>
          </p:cNvPr>
          <p:cNvSpPr/>
          <p:nvPr/>
        </p:nvSpPr>
        <p:spPr>
          <a:xfrm rot="16200000">
            <a:off x="3216969" y="2058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2A097CB3-2085-DF54-0695-2B1E5DC90962}"/>
              </a:ext>
            </a:extLst>
          </p:cNvPr>
          <p:cNvSpPr/>
          <p:nvPr/>
        </p:nvSpPr>
        <p:spPr>
          <a:xfrm rot="10800000" flipH="1">
            <a:off x="3212490" y="2062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178983E3-3DD5-5911-F73F-EB9EE876A188}"/>
              </a:ext>
            </a:extLst>
          </p:cNvPr>
          <p:cNvSpPr/>
          <p:nvPr/>
        </p:nvSpPr>
        <p:spPr>
          <a:xfrm rot="16200000">
            <a:off x="3557762" y="2058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Triangle 120">
            <a:extLst>
              <a:ext uri="{FF2B5EF4-FFF2-40B4-BE49-F238E27FC236}">
                <a16:creationId xmlns:a16="http://schemas.microsoft.com/office/drawing/2014/main" id="{6F6A81F3-637F-1F67-AC03-1ADED3276A6D}"/>
              </a:ext>
            </a:extLst>
          </p:cNvPr>
          <p:cNvSpPr/>
          <p:nvPr/>
        </p:nvSpPr>
        <p:spPr>
          <a:xfrm rot="10800000" flipH="1">
            <a:off x="3553283" y="2062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Triangle 122">
            <a:extLst>
              <a:ext uri="{FF2B5EF4-FFF2-40B4-BE49-F238E27FC236}">
                <a16:creationId xmlns:a16="http://schemas.microsoft.com/office/drawing/2014/main" id="{5F3F0E44-01FC-747C-78B5-B771A6D5F0A1}"/>
              </a:ext>
            </a:extLst>
          </p:cNvPr>
          <p:cNvSpPr/>
          <p:nvPr/>
        </p:nvSpPr>
        <p:spPr>
          <a:xfrm rot="16200000">
            <a:off x="2535991" y="3715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Triangle 123">
            <a:extLst>
              <a:ext uri="{FF2B5EF4-FFF2-40B4-BE49-F238E27FC236}">
                <a16:creationId xmlns:a16="http://schemas.microsoft.com/office/drawing/2014/main" id="{F3BA00AC-25A4-8889-71F2-59D83DB2155E}"/>
              </a:ext>
            </a:extLst>
          </p:cNvPr>
          <p:cNvSpPr/>
          <p:nvPr/>
        </p:nvSpPr>
        <p:spPr>
          <a:xfrm rot="10800000" flipH="1">
            <a:off x="2531512" y="37195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039894A2-BA40-1AA3-EDEB-CE64810DC5E5}"/>
              </a:ext>
            </a:extLst>
          </p:cNvPr>
          <p:cNvSpPr/>
          <p:nvPr/>
        </p:nvSpPr>
        <p:spPr>
          <a:xfrm rot="16200000">
            <a:off x="2535657" y="40472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Triangle 125">
            <a:extLst>
              <a:ext uri="{FF2B5EF4-FFF2-40B4-BE49-F238E27FC236}">
                <a16:creationId xmlns:a16="http://schemas.microsoft.com/office/drawing/2014/main" id="{B551D71D-6491-319D-FD4E-7392B61FF587}"/>
              </a:ext>
            </a:extLst>
          </p:cNvPr>
          <p:cNvSpPr/>
          <p:nvPr/>
        </p:nvSpPr>
        <p:spPr>
          <a:xfrm rot="10800000" flipH="1">
            <a:off x="2531178" y="40510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Triangle 126">
            <a:extLst>
              <a:ext uri="{FF2B5EF4-FFF2-40B4-BE49-F238E27FC236}">
                <a16:creationId xmlns:a16="http://schemas.microsoft.com/office/drawing/2014/main" id="{31FD2B5D-0A77-0D06-4019-B14998FD0613}"/>
              </a:ext>
            </a:extLst>
          </p:cNvPr>
          <p:cNvSpPr/>
          <p:nvPr/>
        </p:nvSpPr>
        <p:spPr>
          <a:xfrm rot="16200000">
            <a:off x="2535991" y="437876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C846192-8DA5-5367-AB2E-B8E7DA590A30}"/>
              </a:ext>
            </a:extLst>
          </p:cNvPr>
          <p:cNvSpPr/>
          <p:nvPr/>
        </p:nvSpPr>
        <p:spPr>
          <a:xfrm rot="10800000" flipH="1">
            <a:off x="2531513" y="438257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Triangle 128">
            <a:extLst>
              <a:ext uri="{FF2B5EF4-FFF2-40B4-BE49-F238E27FC236}">
                <a16:creationId xmlns:a16="http://schemas.microsoft.com/office/drawing/2014/main" id="{6D6A1156-9808-6CB8-0F68-BC64C78F625C}"/>
              </a:ext>
            </a:extLst>
          </p:cNvPr>
          <p:cNvSpPr/>
          <p:nvPr/>
        </p:nvSpPr>
        <p:spPr>
          <a:xfrm rot="16200000">
            <a:off x="2876784" y="3715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Triangle 129">
            <a:extLst>
              <a:ext uri="{FF2B5EF4-FFF2-40B4-BE49-F238E27FC236}">
                <a16:creationId xmlns:a16="http://schemas.microsoft.com/office/drawing/2014/main" id="{AD995B2C-2070-EE9A-7BD1-FA2C27AFF4CD}"/>
              </a:ext>
            </a:extLst>
          </p:cNvPr>
          <p:cNvSpPr/>
          <p:nvPr/>
        </p:nvSpPr>
        <p:spPr>
          <a:xfrm rot="10800000" flipH="1">
            <a:off x="2872305" y="37195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Triangle 130">
            <a:extLst>
              <a:ext uri="{FF2B5EF4-FFF2-40B4-BE49-F238E27FC236}">
                <a16:creationId xmlns:a16="http://schemas.microsoft.com/office/drawing/2014/main" id="{3AE6C734-1900-E384-55B5-36BD242EFD9A}"/>
              </a:ext>
            </a:extLst>
          </p:cNvPr>
          <p:cNvSpPr/>
          <p:nvPr/>
        </p:nvSpPr>
        <p:spPr>
          <a:xfrm rot="16200000">
            <a:off x="2876450" y="40472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Triangle 131">
            <a:extLst>
              <a:ext uri="{FF2B5EF4-FFF2-40B4-BE49-F238E27FC236}">
                <a16:creationId xmlns:a16="http://schemas.microsoft.com/office/drawing/2014/main" id="{1065C216-C696-CF6B-197F-BFBFF3BC36D7}"/>
              </a:ext>
            </a:extLst>
          </p:cNvPr>
          <p:cNvSpPr/>
          <p:nvPr/>
        </p:nvSpPr>
        <p:spPr>
          <a:xfrm rot="10800000" flipH="1">
            <a:off x="2871971" y="40510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41263DC0-A5E4-1B58-190E-4440CE26A8A7}"/>
              </a:ext>
            </a:extLst>
          </p:cNvPr>
          <p:cNvSpPr/>
          <p:nvPr/>
        </p:nvSpPr>
        <p:spPr>
          <a:xfrm rot="16200000">
            <a:off x="2876784" y="437876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Triangle 133">
            <a:extLst>
              <a:ext uri="{FF2B5EF4-FFF2-40B4-BE49-F238E27FC236}">
                <a16:creationId xmlns:a16="http://schemas.microsoft.com/office/drawing/2014/main" id="{2081AD95-33F7-6D5B-05C1-DEA8A8DE0538}"/>
              </a:ext>
            </a:extLst>
          </p:cNvPr>
          <p:cNvSpPr/>
          <p:nvPr/>
        </p:nvSpPr>
        <p:spPr>
          <a:xfrm rot="10800000" flipH="1">
            <a:off x="2872305" y="438257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Triangle 134">
            <a:extLst>
              <a:ext uri="{FF2B5EF4-FFF2-40B4-BE49-F238E27FC236}">
                <a16:creationId xmlns:a16="http://schemas.microsoft.com/office/drawing/2014/main" id="{81C5E4E5-ED0B-3704-C323-EB9E4C445969}"/>
              </a:ext>
            </a:extLst>
          </p:cNvPr>
          <p:cNvSpPr/>
          <p:nvPr/>
        </p:nvSpPr>
        <p:spPr>
          <a:xfrm rot="16200000">
            <a:off x="3215973" y="3715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ight Triangle 135">
            <a:extLst>
              <a:ext uri="{FF2B5EF4-FFF2-40B4-BE49-F238E27FC236}">
                <a16:creationId xmlns:a16="http://schemas.microsoft.com/office/drawing/2014/main" id="{B9509EEB-EDB8-8868-2779-45CFC93E68F1}"/>
              </a:ext>
            </a:extLst>
          </p:cNvPr>
          <p:cNvSpPr/>
          <p:nvPr/>
        </p:nvSpPr>
        <p:spPr>
          <a:xfrm rot="10800000" flipH="1">
            <a:off x="3211494" y="37195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Triangle 136">
            <a:extLst>
              <a:ext uri="{FF2B5EF4-FFF2-40B4-BE49-F238E27FC236}">
                <a16:creationId xmlns:a16="http://schemas.microsoft.com/office/drawing/2014/main" id="{DE9EE597-3062-DF0F-0670-60AC5294FECE}"/>
              </a:ext>
            </a:extLst>
          </p:cNvPr>
          <p:cNvSpPr/>
          <p:nvPr/>
        </p:nvSpPr>
        <p:spPr>
          <a:xfrm rot="16200000">
            <a:off x="3215640" y="40472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35E82A1-FD47-9F01-BF2A-2691E9714BD4}"/>
              </a:ext>
            </a:extLst>
          </p:cNvPr>
          <p:cNvSpPr/>
          <p:nvPr/>
        </p:nvSpPr>
        <p:spPr>
          <a:xfrm rot="10800000" flipH="1">
            <a:off x="3211161" y="40510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Triangle 138">
            <a:extLst>
              <a:ext uri="{FF2B5EF4-FFF2-40B4-BE49-F238E27FC236}">
                <a16:creationId xmlns:a16="http://schemas.microsoft.com/office/drawing/2014/main" id="{8B9360C7-3558-6562-3E14-8BBE1D89CE67}"/>
              </a:ext>
            </a:extLst>
          </p:cNvPr>
          <p:cNvSpPr/>
          <p:nvPr/>
        </p:nvSpPr>
        <p:spPr>
          <a:xfrm rot="16200000">
            <a:off x="3215974" y="437876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Triangle 139">
            <a:extLst>
              <a:ext uri="{FF2B5EF4-FFF2-40B4-BE49-F238E27FC236}">
                <a16:creationId xmlns:a16="http://schemas.microsoft.com/office/drawing/2014/main" id="{0F571F8C-92B9-125A-C52A-E73D32F60CCD}"/>
              </a:ext>
            </a:extLst>
          </p:cNvPr>
          <p:cNvSpPr/>
          <p:nvPr/>
        </p:nvSpPr>
        <p:spPr>
          <a:xfrm rot="10800000" flipH="1">
            <a:off x="3211495" y="438257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FE8202BD-87B9-5EA6-0EC7-D9A4EF824517}"/>
              </a:ext>
            </a:extLst>
          </p:cNvPr>
          <p:cNvSpPr/>
          <p:nvPr/>
        </p:nvSpPr>
        <p:spPr>
          <a:xfrm rot="16200000">
            <a:off x="3556766" y="3715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Triangle 141">
            <a:extLst>
              <a:ext uri="{FF2B5EF4-FFF2-40B4-BE49-F238E27FC236}">
                <a16:creationId xmlns:a16="http://schemas.microsoft.com/office/drawing/2014/main" id="{AAB1DAF1-9BD9-C9CF-2022-4BC3859759C5}"/>
              </a:ext>
            </a:extLst>
          </p:cNvPr>
          <p:cNvSpPr/>
          <p:nvPr/>
        </p:nvSpPr>
        <p:spPr>
          <a:xfrm rot="10800000" flipH="1">
            <a:off x="3552287" y="37195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ight Triangle 142">
            <a:extLst>
              <a:ext uri="{FF2B5EF4-FFF2-40B4-BE49-F238E27FC236}">
                <a16:creationId xmlns:a16="http://schemas.microsoft.com/office/drawing/2014/main" id="{65590021-BF62-1F4E-FAC2-34067CCDD6E5}"/>
              </a:ext>
            </a:extLst>
          </p:cNvPr>
          <p:cNvSpPr/>
          <p:nvPr/>
        </p:nvSpPr>
        <p:spPr>
          <a:xfrm rot="16200000">
            <a:off x="3556432" y="40472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ight Triangle 143">
            <a:extLst>
              <a:ext uri="{FF2B5EF4-FFF2-40B4-BE49-F238E27FC236}">
                <a16:creationId xmlns:a16="http://schemas.microsoft.com/office/drawing/2014/main" id="{B8BC9E1A-9EC3-F045-F7C4-3C551816C84E}"/>
              </a:ext>
            </a:extLst>
          </p:cNvPr>
          <p:cNvSpPr/>
          <p:nvPr/>
        </p:nvSpPr>
        <p:spPr>
          <a:xfrm rot="10800000" flipH="1">
            <a:off x="3551954" y="40510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7ED44CFC-59AD-3F17-F5ED-16B74353D19F}"/>
              </a:ext>
            </a:extLst>
          </p:cNvPr>
          <p:cNvSpPr/>
          <p:nvPr/>
        </p:nvSpPr>
        <p:spPr>
          <a:xfrm rot="16200000">
            <a:off x="3556767" y="437876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Triangle 145">
            <a:extLst>
              <a:ext uri="{FF2B5EF4-FFF2-40B4-BE49-F238E27FC236}">
                <a16:creationId xmlns:a16="http://schemas.microsoft.com/office/drawing/2014/main" id="{8DF6F00E-F3B5-3485-22A4-905BB18DB3E8}"/>
              </a:ext>
            </a:extLst>
          </p:cNvPr>
          <p:cNvSpPr/>
          <p:nvPr/>
        </p:nvSpPr>
        <p:spPr>
          <a:xfrm rot="10800000" flipH="1">
            <a:off x="3552288" y="438257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ight Triangle 146">
            <a:extLst>
              <a:ext uri="{FF2B5EF4-FFF2-40B4-BE49-F238E27FC236}">
                <a16:creationId xmlns:a16="http://schemas.microsoft.com/office/drawing/2014/main" id="{77149B4F-C4CD-8D2B-E048-7960BDCE371C}"/>
              </a:ext>
            </a:extLst>
          </p:cNvPr>
          <p:cNvSpPr/>
          <p:nvPr/>
        </p:nvSpPr>
        <p:spPr>
          <a:xfrm rot="16200000">
            <a:off x="2535984" y="33842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Triangle 147">
            <a:extLst>
              <a:ext uri="{FF2B5EF4-FFF2-40B4-BE49-F238E27FC236}">
                <a16:creationId xmlns:a16="http://schemas.microsoft.com/office/drawing/2014/main" id="{A1C7029A-89B3-49CC-EDF8-6369E5CF6CAC}"/>
              </a:ext>
            </a:extLst>
          </p:cNvPr>
          <p:cNvSpPr/>
          <p:nvPr/>
        </p:nvSpPr>
        <p:spPr>
          <a:xfrm rot="10800000" flipH="1">
            <a:off x="2531505" y="33880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Triangle 148">
            <a:extLst>
              <a:ext uri="{FF2B5EF4-FFF2-40B4-BE49-F238E27FC236}">
                <a16:creationId xmlns:a16="http://schemas.microsoft.com/office/drawing/2014/main" id="{CA6F3085-B326-9221-9E8C-742AC24432CA}"/>
              </a:ext>
            </a:extLst>
          </p:cNvPr>
          <p:cNvSpPr/>
          <p:nvPr/>
        </p:nvSpPr>
        <p:spPr>
          <a:xfrm rot="16200000">
            <a:off x="2876777" y="33842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ight Triangle 149">
            <a:extLst>
              <a:ext uri="{FF2B5EF4-FFF2-40B4-BE49-F238E27FC236}">
                <a16:creationId xmlns:a16="http://schemas.microsoft.com/office/drawing/2014/main" id="{A3A70F77-8314-475D-40B5-0DC6E9649ED7}"/>
              </a:ext>
            </a:extLst>
          </p:cNvPr>
          <p:cNvSpPr/>
          <p:nvPr/>
        </p:nvSpPr>
        <p:spPr>
          <a:xfrm rot="10800000" flipH="1">
            <a:off x="2872298" y="33880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ight Triangle 150">
            <a:extLst>
              <a:ext uri="{FF2B5EF4-FFF2-40B4-BE49-F238E27FC236}">
                <a16:creationId xmlns:a16="http://schemas.microsoft.com/office/drawing/2014/main" id="{16C6F03E-6AE6-8544-F4B4-6B15BA2B8200}"/>
              </a:ext>
            </a:extLst>
          </p:cNvPr>
          <p:cNvSpPr/>
          <p:nvPr/>
        </p:nvSpPr>
        <p:spPr>
          <a:xfrm rot="16200000">
            <a:off x="3215967" y="33842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C9A44066-DFC0-561A-5E50-A22C0476D072}"/>
              </a:ext>
            </a:extLst>
          </p:cNvPr>
          <p:cNvSpPr/>
          <p:nvPr/>
        </p:nvSpPr>
        <p:spPr>
          <a:xfrm rot="10800000" flipH="1">
            <a:off x="3211488" y="33880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Triangle 152">
            <a:extLst>
              <a:ext uri="{FF2B5EF4-FFF2-40B4-BE49-F238E27FC236}">
                <a16:creationId xmlns:a16="http://schemas.microsoft.com/office/drawing/2014/main" id="{3335EFC1-CADA-FDEE-6BC4-D175EC369156}"/>
              </a:ext>
            </a:extLst>
          </p:cNvPr>
          <p:cNvSpPr/>
          <p:nvPr/>
        </p:nvSpPr>
        <p:spPr>
          <a:xfrm rot="16200000">
            <a:off x="3556760" y="33842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ight Triangle 153">
            <a:extLst>
              <a:ext uri="{FF2B5EF4-FFF2-40B4-BE49-F238E27FC236}">
                <a16:creationId xmlns:a16="http://schemas.microsoft.com/office/drawing/2014/main" id="{F8DF9397-FF55-4082-30D1-7D2EE302908E}"/>
              </a:ext>
            </a:extLst>
          </p:cNvPr>
          <p:cNvSpPr/>
          <p:nvPr/>
        </p:nvSpPr>
        <p:spPr>
          <a:xfrm rot="10800000" flipH="1">
            <a:off x="3552281" y="33880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Triangle 155">
            <a:extLst>
              <a:ext uri="{FF2B5EF4-FFF2-40B4-BE49-F238E27FC236}">
                <a16:creationId xmlns:a16="http://schemas.microsoft.com/office/drawing/2014/main" id="{DE2A53D0-A7C4-041E-268B-437657ABA945}"/>
              </a:ext>
            </a:extLst>
          </p:cNvPr>
          <p:cNvSpPr/>
          <p:nvPr/>
        </p:nvSpPr>
        <p:spPr>
          <a:xfrm rot="16200000">
            <a:off x="2535991" y="5041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C2A44C71-22E6-0F8A-F467-FF3010EF8793}"/>
              </a:ext>
            </a:extLst>
          </p:cNvPr>
          <p:cNvSpPr/>
          <p:nvPr/>
        </p:nvSpPr>
        <p:spPr>
          <a:xfrm rot="10800000" flipH="1">
            <a:off x="2531512" y="5045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Triangle 157">
            <a:extLst>
              <a:ext uri="{FF2B5EF4-FFF2-40B4-BE49-F238E27FC236}">
                <a16:creationId xmlns:a16="http://schemas.microsoft.com/office/drawing/2014/main" id="{9891841A-5AA7-1F0B-C083-2C748C4E7278}"/>
              </a:ext>
            </a:extLst>
          </p:cNvPr>
          <p:cNvSpPr/>
          <p:nvPr/>
        </p:nvSpPr>
        <p:spPr>
          <a:xfrm rot="16200000">
            <a:off x="2535657" y="53732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Triangle 158">
            <a:extLst>
              <a:ext uri="{FF2B5EF4-FFF2-40B4-BE49-F238E27FC236}">
                <a16:creationId xmlns:a16="http://schemas.microsoft.com/office/drawing/2014/main" id="{1517B5D4-1E09-8098-7467-5A637CCC5291}"/>
              </a:ext>
            </a:extLst>
          </p:cNvPr>
          <p:cNvSpPr/>
          <p:nvPr/>
        </p:nvSpPr>
        <p:spPr>
          <a:xfrm rot="10800000" flipH="1">
            <a:off x="2531178" y="53770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E951D14D-A22E-8571-9939-AD640CD254B3}"/>
              </a:ext>
            </a:extLst>
          </p:cNvPr>
          <p:cNvSpPr/>
          <p:nvPr/>
        </p:nvSpPr>
        <p:spPr>
          <a:xfrm rot="16200000">
            <a:off x="2535991" y="57047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ight Triangle 160">
            <a:extLst>
              <a:ext uri="{FF2B5EF4-FFF2-40B4-BE49-F238E27FC236}">
                <a16:creationId xmlns:a16="http://schemas.microsoft.com/office/drawing/2014/main" id="{0BC52B91-2AE1-7898-B1B8-D5225D49724E}"/>
              </a:ext>
            </a:extLst>
          </p:cNvPr>
          <p:cNvSpPr/>
          <p:nvPr/>
        </p:nvSpPr>
        <p:spPr>
          <a:xfrm rot="10800000" flipH="1">
            <a:off x="2531513" y="57085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ight Triangle 161">
            <a:extLst>
              <a:ext uri="{FF2B5EF4-FFF2-40B4-BE49-F238E27FC236}">
                <a16:creationId xmlns:a16="http://schemas.microsoft.com/office/drawing/2014/main" id="{55851460-74A2-9B41-DE8D-F54B859E1854}"/>
              </a:ext>
            </a:extLst>
          </p:cNvPr>
          <p:cNvSpPr/>
          <p:nvPr/>
        </p:nvSpPr>
        <p:spPr>
          <a:xfrm rot="16200000">
            <a:off x="2876784" y="5041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62">
            <a:extLst>
              <a:ext uri="{FF2B5EF4-FFF2-40B4-BE49-F238E27FC236}">
                <a16:creationId xmlns:a16="http://schemas.microsoft.com/office/drawing/2014/main" id="{1DDE7C2F-DC2B-EB9C-4BA6-C647BFF28721}"/>
              </a:ext>
            </a:extLst>
          </p:cNvPr>
          <p:cNvSpPr/>
          <p:nvPr/>
        </p:nvSpPr>
        <p:spPr>
          <a:xfrm rot="10800000" flipH="1">
            <a:off x="2872305" y="5045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ight Triangle 163">
            <a:extLst>
              <a:ext uri="{FF2B5EF4-FFF2-40B4-BE49-F238E27FC236}">
                <a16:creationId xmlns:a16="http://schemas.microsoft.com/office/drawing/2014/main" id="{4217457F-3778-F73E-3A25-23266678E808}"/>
              </a:ext>
            </a:extLst>
          </p:cNvPr>
          <p:cNvSpPr/>
          <p:nvPr/>
        </p:nvSpPr>
        <p:spPr>
          <a:xfrm rot="16200000">
            <a:off x="2876450" y="53732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ight Triangle 164">
            <a:extLst>
              <a:ext uri="{FF2B5EF4-FFF2-40B4-BE49-F238E27FC236}">
                <a16:creationId xmlns:a16="http://schemas.microsoft.com/office/drawing/2014/main" id="{40774B48-5E58-1F18-6B6D-C9D6335664CE}"/>
              </a:ext>
            </a:extLst>
          </p:cNvPr>
          <p:cNvSpPr/>
          <p:nvPr/>
        </p:nvSpPr>
        <p:spPr>
          <a:xfrm rot="10800000" flipH="1">
            <a:off x="2871971" y="53770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ight Triangle 165">
            <a:extLst>
              <a:ext uri="{FF2B5EF4-FFF2-40B4-BE49-F238E27FC236}">
                <a16:creationId xmlns:a16="http://schemas.microsoft.com/office/drawing/2014/main" id="{2A5EFEE8-A164-FFDC-502F-AFA3384D342B}"/>
              </a:ext>
            </a:extLst>
          </p:cNvPr>
          <p:cNvSpPr/>
          <p:nvPr/>
        </p:nvSpPr>
        <p:spPr>
          <a:xfrm rot="16200000">
            <a:off x="2876784" y="57047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ight Triangle 166">
            <a:extLst>
              <a:ext uri="{FF2B5EF4-FFF2-40B4-BE49-F238E27FC236}">
                <a16:creationId xmlns:a16="http://schemas.microsoft.com/office/drawing/2014/main" id="{EC868E13-15EB-C4E4-22FD-CB150DDB82E3}"/>
              </a:ext>
            </a:extLst>
          </p:cNvPr>
          <p:cNvSpPr/>
          <p:nvPr/>
        </p:nvSpPr>
        <p:spPr>
          <a:xfrm rot="10800000" flipH="1">
            <a:off x="2872305" y="57085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ight Triangle 167">
            <a:extLst>
              <a:ext uri="{FF2B5EF4-FFF2-40B4-BE49-F238E27FC236}">
                <a16:creationId xmlns:a16="http://schemas.microsoft.com/office/drawing/2014/main" id="{415B67D2-7454-170E-4B73-A07A9BB14150}"/>
              </a:ext>
            </a:extLst>
          </p:cNvPr>
          <p:cNvSpPr/>
          <p:nvPr/>
        </p:nvSpPr>
        <p:spPr>
          <a:xfrm rot="16200000">
            <a:off x="3215973" y="5041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ight Triangle 168">
            <a:extLst>
              <a:ext uri="{FF2B5EF4-FFF2-40B4-BE49-F238E27FC236}">
                <a16:creationId xmlns:a16="http://schemas.microsoft.com/office/drawing/2014/main" id="{329BC14D-8100-6B92-23AB-2778BEBCA3A7}"/>
              </a:ext>
            </a:extLst>
          </p:cNvPr>
          <p:cNvSpPr/>
          <p:nvPr/>
        </p:nvSpPr>
        <p:spPr>
          <a:xfrm rot="10800000" flipH="1">
            <a:off x="3211494" y="5045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02A0271C-A4F4-AB33-E7B2-8908A1416CDB}"/>
              </a:ext>
            </a:extLst>
          </p:cNvPr>
          <p:cNvSpPr/>
          <p:nvPr/>
        </p:nvSpPr>
        <p:spPr>
          <a:xfrm rot="16200000">
            <a:off x="3215640" y="53732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ight Triangle 170">
            <a:extLst>
              <a:ext uri="{FF2B5EF4-FFF2-40B4-BE49-F238E27FC236}">
                <a16:creationId xmlns:a16="http://schemas.microsoft.com/office/drawing/2014/main" id="{BF9D2A15-4A20-254B-500A-06B9CF28B9BA}"/>
              </a:ext>
            </a:extLst>
          </p:cNvPr>
          <p:cNvSpPr/>
          <p:nvPr/>
        </p:nvSpPr>
        <p:spPr>
          <a:xfrm rot="10800000" flipH="1">
            <a:off x="3211161" y="53770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5B541E16-2759-A3DD-1922-F3E2E04FF8AF}"/>
              </a:ext>
            </a:extLst>
          </p:cNvPr>
          <p:cNvSpPr/>
          <p:nvPr/>
        </p:nvSpPr>
        <p:spPr>
          <a:xfrm rot="16200000">
            <a:off x="3215974" y="57047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ight Triangle 172">
            <a:extLst>
              <a:ext uri="{FF2B5EF4-FFF2-40B4-BE49-F238E27FC236}">
                <a16:creationId xmlns:a16="http://schemas.microsoft.com/office/drawing/2014/main" id="{5F03DF63-ADB0-5169-03BF-184DFDDD9D1C}"/>
              </a:ext>
            </a:extLst>
          </p:cNvPr>
          <p:cNvSpPr/>
          <p:nvPr/>
        </p:nvSpPr>
        <p:spPr>
          <a:xfrm rot="10800000" flipH="1">
            <a:off x="3211495" y="57085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ight Triangle 173">
            <a:extLst>
              <a:ext uri="{FF2B5EF4-FFF2-40B4-BE49-F238E27FC236}">
                <a16:creationId xmlns:a16="http://schemas.microsoft.com/office/drawing/2014/main" id="{1787268F-26F6-3FC1-3FAA-01BD3993B87A}"/>
              </a:ext>
            </a:extLst>
          </p:cNvPr>
          <p:cNvSpPr/>
          <p:nvPr/>
        </p:nvSpPr>
        <p:spPr>
          <a:xfrm rot="16200000">
            <a:off x="3556766" y="5041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ight Triangle 174">
            <a:extLst>
              <a:ext uri="{FF2B5EF4-FFF2-40B4-BE49-F238E27FC236}">
                <a16:creationId xmlns:a16="http://schemas.microsoft.com/office/drawing/2014/main" id="{89258E3C-7333-4B40-041B-C7F41325C5F0}"/>
              </a:ext>
            </a:extLst>
          </p:cNvPr>
          <p:cNvSpPr/>
          <p:nvPr/>
        </p:nvSpPr>
        <p:spPr>
          <a:xfrm rot="10800000" flipH="1">
            <a:off x="3552287" y="5045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ight Triangle 175">
            <a:extLst>
              <a:ext uri="{FF2B5EF4-FFF2-40B4-BE49-F238E27FC236}">
                <a16:creationId xmlns:a16="http://schemas.microsoft.com/office/drawing/2014/main" id="{0F8F8A3E-CEF7-BF5A-46DF-8CFC0BC9EBB8}"/>
              </a:ext>
            </a:extLst>
          </p:cNvPr>
          <p:cNvSpPr/>
          <p:nvPr/>
        </p:nvSpPr>
        <p:spPr>
          <a:xfrm rot="16200000">
            <a:off x="3556432" y="53732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ight Triangle 176">
            <a:extLst>
              <a:ext uri="{FF2B5EF4-FFF2-40B4-BE49-F238E27FC236}">
                <a16:creationId xmlns:a16="http://schemas.microsoft.com/office/drawing/2014/main" id="{1A986E2B-6FF8-F237-B6C1-7F0A8FC4270B}"/>
              </a:ext>
            </a:extLst>
          </p:cNvPr>
          <p:cNvSpPr/>
          <p:nvPr/>
        </p:nvSpPr>
        <p:spPr>
          <a:xfrm rot="10800000" flipH="1">
            <a:off x="3551954" y="53770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0AD6EDEA-F20F-F45B-696C-A154E1B62DC4}"/>
              </a:ext>
            </a:extLst>
          </p:cNvPr>
          <p:cNvSpPr/>
          <p:nvPr/>
        </p:nvSpPr>
        <p:spPr>
          <a:xfrm rot="16200000">
            <a:off x="3556767" y="57047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Triangle 178">
            <a:extLst>
              <a:ext uri="{FF2B5EF4-FFF2-40B4-BE49-F238E27FC236}">
                <a16:creationId xmlns:a16="http://schemas.microsoft.com/office/drawing/2014/main" id="{83FD291C-4CD4-FCCA-5E2E-538219835EC3}"/>
              </a:ext>
            </a:extLst>
          </p:cNvPr>
          <p:cNvSpPr/>
          <p:nvPr/>
        </p:nvSpPr>
        <p:spPr>
          <a:xfrm rot="10800000" flipH="1">
            <a:off x="3552288" y="57085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ight Triangle 179">
            <a:extLst>
              <a:ext uri="{FF2B5EF4-FFF2-40B4-BE49-F238E27FC236}">
                <a16:creationId xmlns:a16="http://schemas.microsoft.com/office/drawing/2014/main" id="{AFBF7E8D-4349-ACE4-16D5-37F5A94B02BC}"/>
              </a:ext>
            </a:extLst>
          </p:cNvPr>
          <p:cNvSpPr/>
          <p:nvPr/>
        </p:nvSpPr>
        <p:spPr>
          <a:xfrm rot="16200000">
            <a:off x="2535984" y="4710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ight Triangle 180">
            <a:extLst>
              <a:ext uri="{FF2B5EF4-FFF2-40B4-BE49-F238E27FC236}">
                <a16:creationId xmlns:a16="http://schemas.microsoft.com/office/drawing/2014/main" id="{14963288-B3FC-D867-8645-F5B1FB2EEF6B}"/>
              </a:ext>
            </a:extLst>
          </p:cNvPr>
          <p:cNvSpPr/>
          <p:nvPr/>
        </p:nvSpPr>
        <p:spPr>
          <a:xfrm rot="10800000" flipH="1">
            <a:off x="2531505" y="4714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ight Triangle 181">
            <a:extLst>
              <a:ext uri="{FF2B5EF4-FFF2-40B4-BE49-F238E27FC236}">
                <a16:creationId xmlns:a16="http://schemas.microsoft.com/office/drawing/2014/main" id="{AA4CAA02-5C83-387B-2455-9BD1BF8CA9DA}"/>
              </a:ext>
            </a:extLst>
          </p:cNvPr>
          <p:cNvSpPr/>
          <p:nvPr/>
        </p:nvSpPr>
        <p:spPr>
          <a:xfrm rot="16200000">
            <a:off x="2876777" y="4710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ight Triangle 182">
            <a:extLst>
              <a:ext uri="{FF2B5EF4-FFF2-40B4-BE49-F238E27FC236}">
                <a16:creationId xmlns:a16="http://schemas.microsoft.com/office/drawing/2014/main" id="{CF5F7301-694E-D8C0-3B89-8F59F2ADB9DD}"/>
              </a:ext>
            </a:extLst>
          </p:cNvPr>
          <p:cNvSpPr/>
          <p:nvPr/>
        </p:nvSpPr>
        <p:spPr>
          <a:xfrm rot="10800000" flipH="1">
            <a:off x="2872298" y="4714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ight Triangle 183">
            <a:extLst>
              <a:ext uri="{FF2B5EF4-FFF2-40B4-BE49-F238E27FC236}">
                <a16:creationId xmlns:a16="http://schemas.microsoft.com/office/drawing/2014/main" id="{7F99BB58-3FD4-B1A9-8E0A-5F96B123C64D}"/>
              </a:ext>
            </a:extLst>
          </p:cNvPr>
          <p:cNvSpPr/>
          <p:nvPr/>
        </p:nvSpPr>
        <p:spPr>
          <a:xfrm rot="16200000">
            <a:off x="3215967" y="4710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ight Triangle 184">
            <a:extLst>
              <a:ext uri="{FF2B5EF4-FFF2-40B4-BE49-F238E27FC236}">
                <a16:creationId xmlns:a16="http://schemas.microsoft.com/office/drawing/2014/main" id="{EDFC0FCE-DFDC-20A8-1106-8BD5353EDF51}"/>
              </a:ext>
            </a:extLst>
          </p:cNvPr>
          <p:cNvSpPr/>
          <p:nvPr/>
        </p:nvSpPr>
        <p:spPr>
          <a:xfrm rot="10800000" flipH="1">
            <a:off x="3211488" y="4714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Triangle 185">
            <a:extLst>
              <a:ext uri="{FF2B5EF4-FFF2-40B4-BE49-F238E27FC236}">
                <a16:creationId xmlns:a16="http://schemas.microsoft.com/office/drawing/2014/main" id="{F1AA1437-DE38-000D-5DC2-6355B926655B}"/>
              </a:ext>
            </a:extLst>
          </p:cNvPr>
          <p:cNvSpPr/>
          <p:nvPr/>
        </p:nvSpPr>
        <p:spPr>
          <a:xfrm rot="16200000">
            <a:off x="3556760" y="4710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Triangle 186">
            <a:extLst>
              <a:ext uri="{FF2B5EF4-FFF2-40B4-BE49-F238E27FC236}">
                <a16:creationId xmlns:a16="http://schemas.microsoft.com/office/drawing/2014/main" id="{6D0BF2BD-A5A6-9AF1-CCA1-E33DD473DE15}"/>
              </a:ext>
            </a:extLst>
          </p:cNvPr>
          <p:cNvSpPr/>
          <p:nvPr/>
        </p:nvSpPr>
        <p:spPr>
          <a:xfrm rot="10800000" flipH="1">
            <a:off x="3552281" y="4714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20EBDC1-8E95-3EEC-4DF4-9E2704A9F3AA}"/>
              </a:ext>
            </a:extLst>
          </p:cNvPr>
          <p:cNvSpPr/>
          <p:nvPr/>
        </p:nvSpPr>
        <p:spPr>
          <a:xfrm rot="16200000">
            <a:off x="3895563" y="10637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0DE262D-1B20-58A5-63D3-1F081BEF2629}"/>
              </a:ext>
            </a:extLst>
          </p:cNvPr>
          <p:cNvSpPr/>
          <p:nvPr/>
        </p:nvSpPr>
        <p:spPr>
          <a:xfrm rot="10800000" flipH="1">
            <a:off x="3891084" y="1067567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65469FE-F208-1A14-420D-5DC585584DFC}"/>
              </a:ext>
            </a:extLst>
          </p:cNvPr>
          <p:cNvSpPr/>
          <p:nvPr/>
        </p:nvSpPr>
        <p:spPr>
          <a:xfrm rot="16200000">
            <a:off x="3895229" y="1395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CDA7314-77B3-99A4-70F9-6D9935EB575A}"/>
              </a:ext>
            </a:extLst>
          </p:cNvPr>
          <p:cNvSpPr/>
          <p:nvPr/>
        </p:nvSpPr>
        <p:spPr>
          <a:xfrm rot="10800000" flipH="1">
            <a:off x="3890750" y="1399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A63E2C8-5D96-0433-5AAA-CF1C7987A74B}"/>
              </a:ext>
            </a:extLst>
          </p:cNvPr>
          <p:cNvSpPr/>
          <p:nvPr/>
        </p:nvSpPr>
        <p:spPr>
          <a:xfrm rot="16200000">
            <a:off x="3895563" y="17267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737B9C8-701D-F68A-EBB1-9823D42B79F3}"/>
              </a:ext>
            </a:extLst>
          </p:cNvPr>
          <p:cNvSpPr/>
          <p:nvPr/>
        </p:nvSpPr>
        <p:spPr>
          <a:xfrm rot="10800000" flipH="1">
            <a:off x="3891084" y="1730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7E7C947E-C447-BB34-D014-EE81A3E41B4E}"/>
              </a:ext>
            </a:extLst>
          </p:cNvPr>
          <p:cNvSpPr/>
          <p:nvPr/>
        </p:nvSpPr>
        <p:spPr>
          <a:xfrm rot="16200000">
            <a:off x="4234752" y="10637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B19DAFF-E077-BF2D-CECA-E6056EFC9CC9}"/>
              </a:ext>
            </a:extLst>
          </p:cNvPr>
          <p:cNvSpPr/>
          <p:nvPr/>
        </p:nvSpPr>
        <p:spPr>
          <a:xfrm rot="10800000" flipH="1">
            <a:off x="4230273" y="1067567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3561D026-F23E-FCE1-F96F-0815D7A66842}"/>
              </a:ext>
            </a:extLst>
          </p:cNvPr>
          <p:cNvSpPr/>
          <p:nvPr/>
        </p:nvSpPr>
        <p:spPr>
          <a:xfrm rot="16200000">
            <a:off x="4234419" y="1395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B1F09FB7-7EDF-FBF7-169F-E1EDCAE0CE76}"/>
              </a:ext>
            </a:extLst>
          </p:cNvPr>
          <p:cNvSpPr/>
          <p:nvPr/>
        </p:nvSpPr>
        <p:spPr>
          <a:xfrm rot="10800000" flipH="1">
            <a:off x="4229940" y="1399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EB4E530E-17D5-405C-AEB9-867FA8BB7A83}"/>
              </a:ext>
            </a:extLst>
          </p:cNvPr>
          <p:cNvSpPr/>
          <p:nvPr/>
        </p:nvSpPr>
        <p:spPr>
          <a:xfrm rot="16200000">
            <a:off x="4234753" y="17267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4DAC2545-9790-D66B-60CC-4D36A6CB48FA}"/>
              </a:ext>
            </a:extLst>
          </p:cNvPr>
          <p:cNvSpPr/>
          <p:nvPr/>
        </p:nvSpPr>
        <p:spPr>
          <a:xfrm rot="10800000" flipH="1">
            <a:off x="4230274" y="1730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69733202-BECB-4C70-4DDF-9C75607DCC5F}"/>
              </a:ext>
            </a:extLst>
          </p:cNvPr>
          <p:cNvSpPr/>
          <p:nvPr/>
        </p:nvSpPr>
        <p:spPr>
          <a:xfrm rot="16200000">
            <a:off x="4575545" y="10637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147638DB-63E5-9890-8519-CE5C327F79E4}"/>
              </a:ext>
            </a:extLst>
          </p:cNvPr>
          <p:cNvSpPr/>
          <p:nvPr/>
        </p:nvSpPr>
        <p:spPr>
          <a:xfrm rot="10800000" flipH="1">
            <a:off x="4571066" y="1067567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CAC62DF5-50A7-EFD0-7E21-B2ED5EA7268E}"/>
              </a:ext>
            </a:extLst>
          </p:cNvPr>
          <p:cNvSpPr/>
          <p:nvPr/>
        </p:nvSpPr>
        <p:spPr>
          <a:xfrm rot="16200000">
            <a:off x="4575211" y="1395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4C00C032-E150-DBDC-F182-349DC4E7BE48}"/>
              </a:ext>
            </a:extLst>
          </p:cNvPr>
          <p:cNvSpPr/>
          <p:nvPr/>
        </p:nvSpPr>
        <p:spPr>
          <a:xfrm rot="10800000" flipH="1">
            <a:off x="4570733" y="1399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204706A6-D75A-BCDB-B950-B077280235B6}"/>
              </a:ext>
            </a:extLst>
          </p:cNvPr>
          <p:cNvSpPr/>
          <p:nvPr/>
        </p:nvSpPr>
        <p:spPr>
          <a:xfrm rot="16200000">
            <a:off x="4575546" y="17267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52C1804-54D8-A6D2-D8D9-5E4BF9BE7A38}"/>
              </a:ext>
            </a:extLst>
          </p:cNvPr>
          <p:cNvSpPr/>
          <p:nvPr/>
        </p:nvSpPr>
        <p:spPr>
          <a:xfrm rot="10800000" flipH="1">
            <a:off x="4571067" y="1730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3C8EA49-F5B9-82A9-B345-85D93380FE81}"/>
              </a:ext>
            </a:extLst>
          </p:cNvPr>
          <p:cNvSpPr/>
          <p:nvPr/>
        </p:nvSpPr>
        <p:spPr>
          <a:xfrm rot="16200000">
            <a:off x="3895556" y="732255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2CBA1292-3073-94F3-F93A-57E7454B0DDB}"/>
              </a:ext>
            </a:extLst>
          </p:cNvPr>
          <p:cNvSpPr/>
          <p:nvPr/>
        </p:nvSpPr>
        <p:spPr>
          <a:xfrm rot="10800000" flipH="1">
            <a:off x="3891077" y="73606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294B3C36-A896-F4E2-757F-A7BCBA1DAE24}"/>
              </a:ext>
            </a:extLst>
          </p:cNvPr>
          <p:cNvSpPr/>
          <p:nvPr/>
        </p:nvSpPr>
        <p:spPr>
          <a:xfrm rot="16200000">
            <a:off x="4234746" y="732255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D3CC15CF-D3C9-1CA6-F173-ABE53451249B}"/>
              </a:ext>
            </a:extLst>
          </p:cNvPr>
          <p:cNvSpPr/>
          <p:nvPr/>
        </p:nvSpPr>
        <p:spPr>
          <a:xfrm rot="10800000" flipH="1">
            <a:off x="4230267" y="73606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E4BDC615-1743-9398-A267-885A48708110}"/>
              </a:ext>
            </a:extLst>
          </p:cNvPr>
          <p:cNvSpPr/>
          <p:nvPr/>
        </p:nvSpPr>
        <p:spPr>
          <a:xfrm rot="16200000">
            <a:off x="4575539" y="732255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85DFF811-3E48-1D68-EF68-567F34FE31B2}"/>
              </a:ext>
            </a:extLst>
          </p:cNvPr>
          <p:cNvSpPr/>
          <p:nvPr/>
        </p:nvSpPr>
        <p:spPr>
          <a:xfrm rot="10800000" flipH="1">
            <a:off x="4571060" y="73606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01D9E2CF-5C1B-FEB6-C6AC-1D8B327E4A4F}"/>
              </a:ext>
            </a:extLst>
          </p:cNvPr>
          <p:cNvSpPr/>
          <p:nvPr/>
        </p:nvSpPr>
        <p:spPr>
          <a:xfrm rot="16200000">
            <a:off x="3895563" y="2389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0043EE3C-933F-ED69-20A1-F5D55BAFDC83}"/>
              </a:ext>
            </a:extLst>
          </p:cNvPr>
          <p:cNvSpPr/>
          <p:nvPr/>
        </p:nvSpPr>
        <p:spPr>
          <a:xfrm rot="10800000" flipH="1">
            <a:off x="3891084" y="2393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112381ED-624E-C20B-A97D-90834548207B}"/>
              </a:ext>
            </a:extLst>
          </p:cNvPr>
          <p:cNvSpPr/>
          <p:nvPr/>
        </p:nvSpPr>
        <p:spPr>
          <a:xfrm rot="16200000">
            <a:off x="3895229" y="2721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B1EC6AD0-2F68-2030-683B-4A106F5D4E65}"/>
              </a:ext>
            </a:extLst>
          </p:cNvPr>
          <p:cNvSpPr/>
          <p:nvPr/>
        </p:nvSpPr>
        <p:spPr>
          <a:xfrm rot="10800000" flipH="1">
            <a:off x="3890750" y="2725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9C2A60D4-6974-B961-4C0F-9EFCFD57B220}"/>
              </a:ext>
            </a:extLst>
          </p:cNvPr>
          <p:cNvSpPr/>
          <p:nvPr/>
        </p:nvSpPr>
        <p:spPr>
          <a:xfrm rot="16200000">
            <a:off x="3895563" y="3052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FC9CCD58-D7D4-83A6-BC1B-B24F2614B12D}"/>
              </a:ext>
            </a:extLst>
          </p:cNvPr>
          <p:cNvSpPr/>
          <p:nvPr/>
        </p:nvSpPr>
        <p:spPr>
          <a:xfrm rot="10800000" flipH="1">
            <a:off x="3891084" y="3056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D2546E58-1BBC-B51F-AB00-6CEE76167986}"/>
              </a:ext>
            </a:extLst>
          </p:cNvPr>
          <p:cNvSpPr/>
          <p:nvPr/>
        </p:nvSpPr>
        <p:spPr>
          <a:xfrm rot="16200000">
            <a:off x="4234752" y="2389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BBE172CA-F217-1381-6028-3327A88F0C1F}"/>
              </a:ext>
            </a:extLst>
          </p:cNvPr>
          <p:cNvSpPr/>
          <p:nvPr/>
        </p:nvSpPr>
        <p:spPr>
          <a:xfrm rot="10800000" flipH="1">
            <a:off x="4230273" y="2393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023FBB9D-D761-9250-7774-A903137FCDA6}"/>
              </a:ext>
            </a:extLst>
          </p:cNvPr>
          <p:cNvSpPr/>
          <p:nvPr/>
        </p:nvSpPr>
        <p:spPr>
          <a:xfrm rot="16200000">
            <a:off x="4234419" y="2721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1E0554BF-8BB8-5BF2-10A5-773973772842}"/>
              </a:ext>
            </a:extLst>
          </p:cNvPr>
          <p:cNvSpPr/>
          <p:nvPr/>
        </p:nvSpPr>
        <p:spPr>
          <a:xfrm rot="10800000" flipH="1">
            <a:off x="4229940" y="2725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C2CD0B6F-88A8-8DF9-E899-E17E016C37A9}"/>
              </a:ext>
            </a:extLst>
          </p:cNvPr>
          <p:cNvSpPr/>
          <p:nvPr/>
        </p:nvSpPr>
        <p:spPr>
          <a:xfrm rot="16200000">
            <a:off x="4234753" y="3052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F5ECA79B-5993-0D16-3101-0129047C663D}"/>
              </a:ext>
            </a:extLst>
          </p:cNvPr>
          <p:cNvSpPr/>
          <p:nvPr/>
        </p:nvSpPr>
        <p:spPr>
          <a:xfrm rot="10800000" flipH="1">
            <a:off x="4230274" y="3056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67746E65-A84F-2300-ADF9-D73152C67579}"/>
              </a:ext>
            </a:extLst>
          </p:cNvPr>
          <p:cNvSpPr/>
          <p:nvPr/>
        </p:nvSpPr>
        <p:spPr>
          <a:xfrm rot="16200000">
            <a:off x="4575545" y="2389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19349C67-3B74-B87B-9178-730F992E666F}"/>
              </a:ext>
            </a:extLst>
          </p:cNvPr>
          <p:cNvSpPr/>
          <p:nvPr/>
        </p:nvSpPr>
        <p:spPr>
          <a:xfrm rot="10800000" flipH="1">
            <a:off x="4571066" y="2393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115A02D9-DC22-C63D-C585-548242C875D3}"/>
              </a:ext>
            </a:extLst>
          </p:cNvPr>
          <p:cNvSpPr/>
          <p:nvPr/>
        </p:nvSpPr>
        <p:spPr>
          <a:xfrm rot="16200000">
            <a:off x="4575211" y="2721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FD9466EA-4719-BC09-E12C-2F590CE65D4D}"/>
              </a:ext>
            </a:extLst>
          </p:cNvPr>
          <p:cNvSpPr/>
          <p:nvPr/>
        </p:nvSpPr>
        <p:spPr>
          <a:xfrm rot="10800000" flipH="1">
            <a:off x="4570733" y="2725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EA6D6C13-F423-BBAA-6814-842960E09014}"/>
              </a:ext>
            </a:extLst>
          </p:cNvPr>
          <p:cNvSpPr/>
          <p:nvPr/>
        </p:nvSpPr>
        <p:spPr>
          <a:xfrm rot="16200000">
            <a:off x="4575546" y="3052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Triangle 77">
            <a:extLst>
              <a:ext uri="{FF2B5EF4-FFF2-40B4-BE49-F238E27FC236}">
                <a16:creationId xmlns:a16="http://schemas.microsoft.com/office/drawing/2014/main" id="{0AF6094C-7A3A-2985-D98C-F9A960004FA1}"/>
              </a:ext>
            </a:extLst>
          </p:cNvPr>
          <p:cNvSpPr/>
          <p:nvPr/>
        </p:nvSpPr>
        <p:spPr>
          <a:xfrm rot="10800000" flipH="1">
            <a:off x="4571067" y="3056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0C0F9C93-5363-A531-5461-94F9FDABD52B}"/>
              </a:ext>
            </a:extLst>
          </p:cNvPr>
          <p:cNvSpPr/>
          <p:nvPr/>
        </p:nvSpPr>
        <p:spPr>
          <a:xfrm rot="16200000">
            <a:off x="3895556" y="2058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340728B8-E2B5-032B-99D8-40268F2D9CC7}"/>
              </a:ext>
            </a:extLst>
          </p:cNvPr>
          <p:cNvSpPr/>
          <p:nvPr/>
        </p:nvSpPr>
        <p:spPr>
          <a:xfrm rot="10800000" flipH="1">
            <a:off x="3891077" y="2062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573603C1-6D0C-0E1E-AC20-979F8AB9BB1C}"/>
              </a:ext>
            </a:extLst>
          </p:cNvPr>
          <p:cNvSpPr/>
          <p:nvPr/>
        </p:nvSpPr>
        <p:spPr>
          <a:xfrm rot="16200000">
            <a:off x="4234746" y="2058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E9AFA8D0-65D4-EFE9-D4D2-14CD6BB67091}"/>
              </a:ext>
            </a:extLst>
          </p:cNvPr>
          <p:cNvSpPr/>
          <p:nvPr/>
        </p:nvSpPr>
        <p:spPr>
          <a:xfrm rot="10800000" flipH="1">
            <a:off x="4230267" y="2062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77026113-A2F2-AEA4-0858-B747F05F219A}"/>
              </a:ext>
            </a:extLst>
          </p:cNvPr>
          <p:cNvSpPr/>
          <p:nvPr/>
        </p:nvSpPr>
        <p:spPr>
          <a:xfrm rot="16200000">
            <a:off x="4575539" y="2058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F00173F0-DFEB-7153-59BE-377FD76CF88D}"/>
              </a:ext>
            </a:extLst>
          </p:cNvPr>
          <p:cNvSpPr/>
          <p:nvPr/>
        </p:nvSpPr>
        <p:spPr>
          <a:xfrm rot="10800000" flipH="1">
            <a:off x="4571060" y="2062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D211506D-47FC-8A0F-A4FA-9267B56BBA25}"/>
              </a:ext>
            </a:extLst>
          </p:cNvPr>
          <p:cNvSpPr/>
          <p:nvPr/>
        </p:nvSpPr>
        <p:spPr>
          <a:xfrm rot="16200000">
            <a:off x="3894561" y="3715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6F6FCC20-E484-18A3-FE28-42508AD3E62D}"/>
              </a:ext>
            </a:extLst>
          </p:cNvPr>
          <p:cNvSpPr/>
          <p:nvPr/>
        </p:nvSpPr>
        <p:spPr>
          <a:xfrm rot="10800000" flipH="1">
            <a:off x="3890082" y="3719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E3C7B87A-D3B8-24B5-E3B3-D096615DF9B3}"/>
              </a:ext>
            </a:extLst>
          </p:cNvPr>
          <p:cNvSpPr/>
          <p:nvPr/>
        </p:nvSpPr>
        <p:spPr>
          <a:xfrm rot="16200000">
            <a:off x="3894227" y="40472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ECDB89BD-4C93-4851-DAF6-A0D18CA1EB64}"/>
              </a:ext>
            </a:extLst>
          </p:cNvPr>
          <p:cNvSpPr/>
          <p:nvPr/>
        </p:nvSpPr>
        <p:spPr>
          <a:xfrm rot="10800000" flipH="1">
            <a:off x="3889748" y="40510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4B87357A-0E90-62D0-4E14-AE20FD2937E9}"/>
              </a:ext>
            </a:extLst>
          </p:cNvPr>
          <p:cNvSpPr/>
          <p:nvPr/>
        </p:nvSpPr>
        <p:spPr>
          <a:xfrm rot="16200000">
            <a:off x="3894561" y="43787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Triangle 121">
            <a:extLst>
              <a:ext uri="{FF2B5EF4-FFF2-40B4-BE49-F238E27FC236}">
                <a16:creationId xmlns:a16="http://schemas.microsoft.com/office/drawing/2014/main" id="{BD56B8DC-8B5B-F0C0-C328-F56BDF2E4168}"/>
              </a:ext>
            </a:extLst>
          </p:cNvPr>
          <p:cNvSpPr/>
          <p:nvPr/>
        </p:nvSpPr>
        <p:spPr>
          <a:xfrm rot="10800000" flipH="1">
            <a:off x="3890082" y="43825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69117423-7087-0958-FF8E-B9AD78C1E80A}"/>
              </a:ext>
            </a:extLst>
          </p:cNvPr>
          <p:cNvSpPr/>
          <p:nvPr/>
        </p:nvSpPr>
        <p:spPr>
          <a:xfrm rot="16200000">
            <a:off x="4233750" y="3715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Triangle 205">
            <a:extLst>
              <a:ext uri="{FF2B5EF4-FFF2-40B4-BE49-F238E27FC236}">
                <a16:creationId xmlns:a16="http://schemas.microsoft.com/office/drawing/2014/main" id="{CE0B6B5E-7DA6-B8DE-73E6-E77C3DB3CA7A}"/>
              </a:ext>
            </a:extLst>
          </p:cNvPr>
          <p:cNvSpPr/>
          <p:nvPr/>
        </p:nvSpPr>
        <p:spPr>
          <a:xfrm rot="10800000" flipH="1">
            <a:off x="4229271" y="3719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ight Triangle 206">
            <a:extLst>
              <a:ext uri="{FF2B5EF4-FFF2-40B4-BE49-F238E27FC236}">
                <a16:creationId xmlns:a16="http://schemas.microsoft.com/office/drawing/2014/main" id="{C281BEC5-616E-18FF-201F-826354F91EFB}"/>
              </a:ext>
            </a:extLst>
          </p:cNvPr>
          <p:cNvSpPr/>
          <p:nvPr/>
        </p:nvSpPr>
        <p:spPr>
          <a:xfrm rot="16200000">
            <a:off x="4233417" y="40472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ight Triangle 207">
            <a:extLst>
              <a:ext uri="{FF2B5EF4-FFF2-40B4-BE49-F238E27FC236}">
                <a16:creationId xmlns:a16="http://schemas.microsoft.com/office/drawing/2014/main" id="{D5650B70-4824-3482-E7F9-FF9362139452}"/>
              </a:ext>
            </a:extLst>
          </p:cNvPr>
          <p:cNvSpPr/>
          <p:nvPr/>
        </p:nvSpPr>
        <p:spPr>
          <a:xfrm rot="10800000" flipH="1">
            <a:off x="4228938" y="40510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ight Triangle 208">
            <a:extLst>
              <a:ext uri="{FF2B5EF4-FFF2-40B4-BE49-F238E27FC236}">
                <a16:creationId xmlns:a16="http://schemas.microsoft.com/office/drawing/2014/main" id="{C4654F5B-9024-2F36-BC22-5657EB491093}"/>
              </a:ext>
            </a:extLst>
          </p:cNvPr>
          <p:cNvSpPr/>
          <p:nvPr/>
        </p:nvSpPr>
        <p:spPr>
          <a:xfrm rot="16200000">
            <a:off x="4233751" y="43787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ight Triangle 209">
            <a:extLst>
              <a:ext uri="{FF2B5EF4-FFF2-40B4-BE49-F238E27FC236}">
                <a16:creationId xmlns:a16="http://schemas.microsoft.com/office/drawing/2014/main" id="{A0938A3D-4326-E1B5-B489-707750EAB909}"/>
              </a:ext>
            </a:extLst>
          </p:cNvPr>
          <p:cNvSpPr/>
          <p:nvPr/>
        </p:nvSpPr>
        <p:spPr>
          <a:xfrm rot="10800000" flipH="1">
            <a:off x="4229272" y="43825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ight Triangle 210">
            <a:extLst>
              <a:ext uri="{FF2B5EF4-FFF2-40B4-BE49-F238E27FC236}">
                <a16:creationId xmlns:a16="http://schemas.microsoft.com/office/drawing/2014/main" id="{E72C9EA6-0B65-71CF-11B4-1A63141F522B}"/>
              </a:ext>
            </a:extLst>
          </p:cNvPr>
          <p:cNvSpPr/>
          <p:nvPr/>
        </p:nvSpPr>
        <p:spPr>
          <a:xfrm rot="16200000">
            <a:off x="4574543" y="3715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ight Triangle 211">
            <a:extLst>
              <a:ext uri="{FF2B5EF4-FFF2-40B4-BE49-F238E27FC236}">
                <a16:creationId xmlns:a16="http://schemas.microsoft.com/office/drawing/2014/main" id="{4CAEFA85-8DBC-E9DC-5445-A1DF22B53715}"/>
              </a:ext>
            </a:extLst>
          </p:cNvPr>
          <p:cNvSpPr/>
          <p:nvPr/>
        </p:nvSpPr>
        <p:spPr>
          <a:xfrm rot="10800000" flipH="1">
            <a:off x="4570064" y="3719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ight Triangle 212">
            <a:extLst>
              <a:ext uri="{FF2B5EF4-FFF2-40B4-BE49-F238E27FC236}">
                <a16:creationId xmlns:a16="http://schemas.microsoft.com/office/drawing/2014/main" id="{04520179-6EB4-20BF-51AE-D4FDF6D9B3BE}"/>
              </a:ext>
            </a:extLst>
          </p:cNvPr>
          <p:cNvSpPr/>
          <p:nvPr/>
        </p:nvSpPr>
        <p:spPr>
          <a:xfrm rot="16200000">
            <a:off x="4574209" y="40472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ight Triangle 213">
            <a:extLst>
              <a:ext uri="{FF2B5EF4-FFF2-40B4-BE49-F238E27FC236}">
                <a16:creationId xmlns:a16="http://schemas.microsoft.com/office/drawing/2014/main" id="{8BDA4605-7CD2-1AA1-1A0F-D9B975751185}"/>
              </a:ext>
            </a:extLst>
          </p:cNvPr>
          <p:cNvSpPr/>
          <p:nvPr/>
        </p:nvSpPr>
        <p:spPr>
          <a:xfrm rot="10800000" flipH="1">
            <a:off x="4569731" y="40510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ight Triangle 214">
            <a:extLst>
              <a:ext uri="{FF2B5EF4-FFF2-40B4-BE49-F238E27FC236}">
                <a16:creationId xmlns:a16="http://schemas.microsoft.com/office/drawing/2014/main" id="{45975E71-BF3B-5071-3333-461E7F8603D8}"/>
              </a:ext>
            </a:extLst>
          </p:cNvPr>
          <p:cNvSpPr/>
          <p:nvPr/>
        </p:nvSpPr>
        <p:spPr>
          <a:xfrm rot="16200000">
            <a:off x="4574544" y="43787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ight Triangle 215">
            <a:extLst>
              <a:ext uri="{FF2B5EF4-FFF2-40B4-BE49-F238E27FC236}">
                <a16:creationId xmlns:a16="http://schemas.microsoft.com/office/drawing/2014/main" id="{442B691E-5097-A355-B397-58649195AEEE}"/>
              </a:ext>
            </a:extLst>
          </p:cNvPr>
          <p:cNvSpPr/>
          <p:nvPr/>
        </p:nvSpPr>
        <p:spPr>
          <a:xfrm rot="10800000" flipH="1">
            <a:off x="4570065" y="43825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ight Triangle 216">
            <a:extLst>
              <a:ext uri="{FF2B5EF4-FFF2-40B4-BE49-F238E27FC236}">
                <a16:creationId xmlns:a16="http://schemas.microsoft.com/office/drawing/2014/main" id="{32C2DF8F-86F4-3F3A-8F91-25FD10F0CB55}"/>
              </a:ext>
            </a:extLst>
          </p:cNvPr>
          <p:cNvSpPr/>
          <p:nvPr/>
        </p:nvSpPr>
        <p:spPr>
          <a:xfrm rot="16200000">
            <a:off x="3894554" y="3384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ight Triangle 217">
            <a:extLst>
              <a:ext uri="{FF2B5EF4-FFF2-40B4-BE49-F238E27FC236}">
                <a16:creationId xmlns:a16="http://schemas.microsoft.com/office/drawing/2014/main" id="{98D1871F-89C1-716C-1FF1-D4E755898784}"/>
              </a:ext>
            </a:extLst>
          </p:cNvPr>
          <p:cNvSpPr/>
          <p:nvPr/>
        </p:nvSpPr>
        <p:spPr>
          <a:xfrm rot="10800000" flipH="1">
            <a:off x="3890075" y="3388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ight Triangle 218">
            <a:extLst>
              <a:ext uri="{FF2B5EF4-FFF2-40B4-BE49-F238E27FC236}">
                <a16:creationId xmlns:a16="http://schemas.microsoft.com/office/drawing/2014/main" id="{3E18D1A9-ACEA-DC30-DF0F-79AE6BCAE571}"/>
              </a:ext>
            </a:extLst>
          </p:cNvPr>
          <p:cNvSpPr/>
          <p:nvPr/>
        </p:nvSpPr>
        <p:spPr>
          <a:xfrm rot="16200000">
            <a:off x="4233744" y="3384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ight Triangle 219">
            <a:extLst>
              <a:ext uri="{FF2B5EF4-FFF2-40B4-BE49-F238E27FC236}">
                <a16:creationId xmlns:a16="http://schemas.microsoft.com/office/drawing/2014/main" id="{9192E0A3-63E9-E14C-F6CD-9DC66743059B}"/>
              </a:ext>
            </a:extLst>
          </p:cNvPr>
          <p:cNvSpPr/>
          <p:nvPr/>
        </p:nvSpPr>
        <p:spPr>
          <a:xfrm rot="10800000" flipH="1">
            <a:off x="4229265" y="3388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ight Triangle 220">
            <a:extLst>
              <a:ext uri="{FF2B5EF4-FFF2-40B4-BE49-F238E27FC236}">
                <a16:creationId xmlns:a16="http://schemas.microsoft.com/office/drawing/2014/main" id="{BD147180-8024-CF1F-257D-698688B753B3}"/>
              </a:ext>
            </a:extLst>
          </p:cNvPr>
          <p:cNvSpPr/>
          <p:nvPr/>
        </p:nvSpPr>
        <p:spPr>
          <a:xfrm rot="16200000">
            <a:off x="4574537" y="3384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ight Triangle 221">
            <a:extLst>
              <a:ext uri="{FF2B5EF4-FFF2-40B4-BE49-F238E27FC236}">
                <a16:creationId xmlns:a16="http://schemas.microsoft.com/office/drawing/2014/main" id="{B4E5478E-942B-F512-9879-BD20F93E8C79}"/>
              </a:ext>
            </a:extLst>
          </p:cNvPr>
          <p:cNvSpPr/>
          <p:nvPr/>
        </p:nvSpPr>
        <p:spPr>
          <a:xfrm rot="10800000" flipH="1">
            <a:off x="4570058" y="3388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ight Triangle 222">
            <a:extLst>
              <a:ext uri="{FF2B5EF4-FFF2-40B4-BE49-F238E27FC236}">
                <a16:creationId xmlns:a16="http://schemas.microsoft.com/office/drawing/2014/main" id="{5C7A3B9B-0851-8A01-B7E7-015BF16B2D57}"/>
              </a:ext>
            </a:extLst>
          </p:cNvPr>
          <p:cNvSpPr/>
          <p:nvPr/>
        </p:nvSpPr>
        <p:spPr>
          <a:xfrm rot="16200000">
            <a:off x="3894561" y="5041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ight Triangle 223">
            <a:extLst>
              <a:ext uri="{FF2B5EF4-FFF2-40B4-BE49-F238E27FC236}">
                <a16:creationId xmlns:a16="http://schemas.microsoft.com/office/drawing/2014/main" id="{A82268CC-6BC7-C7F7-49C2-9AF132A465B7}"/>
              </a:ext>
            </a:extLst>
          </p:cNvPr>
          <p:cNvSpPr/>
          <p:nvPr/>
        </p:nvSpPr>
        <p:spPr>
          <a:xfrm rot="10800000" flipH="1">
            <a:off x="3890082" y="5045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ight Triangle 224">
            <a:extLst>
              <a:ext uri="{FF2B5EF4-FFF2-40B4-BE49-F238E27FC236}">
                <a16:creationId xmlns:a16="http://schemas.microsoft.com/office/drawing/2014/main" id="{0BE11C6E-48C4-5DE3-D420-FFD29A84F4E8}"/>
              </a:ext>
            </a:extLst>
          </p:cNvPr>
          <p:cNvSpPr/>
          <p:nvPr/>
        </p:nvSpPr>
        <p:spPr>
          <a:xfrm rot="16200000">
            <a:off x="3894227" y="5373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ight Triangle 225">
            <a:extLst>
              <a:ext uri="{FF2B5EF4-FFF2-40B4-BE49-F238E27FC236}">
                <a16:creationId xmlns:a16="http://schemas.microsoft.com/office/drawing/2014/main" id="{83F929F4-9977-7192-69EF-6456516A4CDD}"/>
              </a:ext>
            </a:extLst>
          </p:cNvPr>
          <p:cNvSpPr/>
          <p:nvPr/>
        </p:nvSpPr>
        <p:spPr>
          <a:xfrm rot="10800000" flipH="1">
            <a:off x="3889748" y="5377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ight Triangle 226">
            <a:extLst>
              <a:ext uri="{FF2B5EF4-FFF2-40B4-BE49-F238E27FC236}">
                <a16:creationId xmlns:a16="http://schemas.microsoft.com/office/drawing/2014/main" id="{2761A183-5517-9814-032F-1D5B027CEF06}"/>
              </a:ext>
            </a:extLst>
          </p:cNvPr>
          <p:cNvSpPr/>
          <p:nvPr/>
        </p:nvSpPr>
        <p:spPr>
          <a:xfrm rot="16200000">
            <a:off x="3894561" y="5704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ight Triangle 227">
            <a:extLst>
              <a:ext uri="{FF2B5EF4-FFF2-40B4-BE49-F238E27FC236}">
                <a16:creationId xmlns:a16="http://schemas.microsoft.com/office/drawing/2014/main" id="{679A248A-0BF8-6039-DD2A-C7197DB8DBFB}"/>
              </a:ext>
            </a:extLst>
          </p:cNvPr>
          <p:cNvSpPr/>
          <p:nvPr/>
        </p:nvSpPr>
        <p:spPr>
          <a:xfrm rot="10800000" flipH="1">
            <a:off x="3890082" y="5708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Triangle 228">
            <a:extLst>
              <a:ext uri="{FF2B5EF4-FFF2-40B4-BE49-F238E27FC236}">
                <a16:creationId xmlns:a16="http://schemas.microsoft.com/office/drawing/2014/main" id="{4DFD11CD-3468-D0EB-48FC-6A39400F75E6}"/>
              </a:ext>
            </a:extLst>
          </p:cNvPr>
          <p:cNvSpPr/>
          <p:nvPr/>
        </p:nvSpPr>
        <p:spPr>
          <a:xfrm rot="16200000">
            <a:off x="4233750" y="5041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ight Triangle 229">
            <a:extLst>
              <a:ext uri="{FF2B5EF4-FFF2-40B4-BE49-F238E27FC236}">
                <a16:creationId xmlns:a16="http://schemas.microsoft.com/office/drawing/2014/main" id="{AA01023D-B50C-76D2-0B44-7D82543FA763}"/>
              </a:ext>
            </a:extLst>
          </p:cNvPr>
          <p:cNvSpPr/>
          <p:nvPr/>
        </p:nvSpPr>
        <p:spPr>
          <a:xfrm rot="10800000" flipH="1">
            <a:off x="4229271" y="5045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>
            <a:extLst>
              <a:ext uri="{FF2B5EF4-FFF2-40B4-BE49-F238E27FC236}">
                <a16:creationId xmlns:a16="http://schemas.microsoft.com/office/drawing/2014/main" id="{80064287-5FBA-3CD7-DCBF-77F21DDF18EF}"/>
              </a:ext>
            </a:extLst>
          </p:cNvPr>
          <p:cNvSpPr/>
          <p:nvPr/>
        </p:nvSpPr>
        <p:spPr>
          <a:xfrm rot="16200000">
            <a:off x="4233417" y="5373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ight Triangle 231">
            <a:extLst>
              <a:ext uri="{FF2B5EF4-FFF2-40B4-BE49-F238E27FC236}">
                <a16:creationId xmlns:a16="http://schemas.microsoft.com/office/drawing/2014/main" id="{49185F4E-EE9B-3C5D-7EDD-58881E365FF6}"/>
              </a:ext>
            </a:extLst>
          </p:cNvPr>
          <p:cNvSpPr/>
          <p:nvPr/>
        </p:nvSpPr>
        <p:spPr>
          <a:xfrm rot="10800000" flipH="1">
            <a:off x="4228938" y="5377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ight Triangle 232">
            <a:extLst>
              <a:ext uri="{FF2B5EF4-FFF2-40B4-BE49-F238E27FC236}">
                <a16:creationId xmlns:a16="http://schemas.microsoft.com/office/drawing/2014/main" id="{8D7EA811-239E-59F2-B463-AFC0C2295D13}"/>
              </a:ext>
            </a:extLst>
          </p:cNvPr>
          <p:cNvSpPr/>
          <p:nvPr/>
        </p:nvSpPr>
        <p:spPr>
          <a:xfrm rot="16200000">
            <a:off x="4233751" y="5704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ight Triangle 233">
            <a:extLst>
              <a:ext uri="{FF2B5EF4-FFF2-40B4-BE49-F238E27FC236}">
                <a16:creationId xmlns:a16="http://schemas.microsoft.com/office/drawing/2014/main" id="{56CA20F9-FA63-F6AD-C2B8-1B2AF7E6E5BD}"/>
              </a:ext>
            </a:extLst>
          </p:cNvPr>
          <p:cNvSpPr/>
          <p:nvPr/>
        </p:nvSpPr>
        <p:spPr>
          <a:xfrm rot="10800000" flipH="1">
            <a:off x="4229272" y="5708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ight Triangle 234">
            <a:extLst>
              <a:ext uri="{FF2B5EF4-FFF2-40B4-BE49-F238E27FC236}">
                <a16:creationId xmlns:a16="http://schemas.microsoft.com/office/drawing/2014/main" id="{905C2A41-A15D-D281-35BA-7FEB5C0358F6}"/>
              </a:ext>
            </a:extLst>
          </p:cNvPr>
          <p:cNvSpPr/>
          <p:nvPr/>
        </p:nvSpPr>
        <p:spPr>
          <a:xfrm rot="16200000">
            <a:off x="4574543" y="5041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ight Triangle 235">
            <a:extLst>
              <a:ext uri="{FF2B5EF4-FFF2-40B4-BE49-F238E27FC236}">
                <a16:creationId xmlns:a16="http://schemas.microsoft.com/office/drawing/2014/main" id="{32A949D3-FE1B-50C4-0D92-A7BF26C3223A}"/>
              </a:ext>
            </a:extLst>
          </p:cNvPr>
          <p:cNvSpPr/>
          <p:nvPr/>
        </p:nvSpPr>
        <p:spPr>
          <a:xfrm rot="10800000" flipH="1">
            <a:off x="4570064" y="5045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ight Triangle 236">
            <a:extLst>
              <a:ext uri="{FF2B5EF4-FFF2-40B4-BE49-F238E27FC236}">
                <a16:creationId xmlns:a16="http://schemas.microsoft.com/office/drawing/2014/main" id="{3D83ED9F-47F1-5456-C796-B61B8F9B1BFC}"/>
              </a:ext>
            </a:extLst>
          </p:cNvPr>
          <p:cNvSpPr/>
          <p:nvPr/>
        </p:nvSpPr>
        <p:spPr>
          <a:xfrm rot="16200000">
            <a:off x="4574209" y="5373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ight Triangle 237">
            <a:extLst>
              <a:ext uri="{FF2B5EF4-FFF2-40B4-BE49-F238E27FC236}">
                <a16:creationId xmlns:a16="http://schemas.microsoft.com/office/drawing/2014/main" id="{7C7EE591-8F87-BC64-3DC0-1A4390C46685}"/>
              </a:ext>
            </a:extLst>
          </p:cNvPr>
          <p:cNvSpPr/>
          <p:nvPr/>
        </p:nvSpPr>
        <p:spPr>
          <a:xfrm rot="10800000" flipH="1">
            <a:off x="4569731" y="5377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ight Triangle 238">
            <a:extLst>
              <a:ext uri="{FF2B5EF4-FFF2-40B4-BE49-F238E27FC236}">
                <a16:creationId xmlns:a16="http://schemas.microsoft.com/office/drawing/2014/main" id="{569930BF-116F-1D29-1D97-392730EAA196}"/>
              </a:ext>
            </a:extLst>
          </p:cNvPr>
          <p:cNvSpPr/>
          <p:nvPr/>
        </p:nvSpPr>
        <p:spPr>
          <a:xfrm rot="16200000">
            <a:off x="4574544" y="5704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ight Triangle 239">
            <a:extLst>
              <a:ext uri="{FF2B5EF4-FFF2-40B4-BE49-F238E27FC236}">
                <a16:creationId xmlns:a16="http://schemas.microsoft.com/office/drawing/2014/main" id="{EC014CEB-6B38-9BCF-B1AE-BED75F920C1E}"/>
              </a:ext>
            </a:extLst>
          </p:cNvPr>
          <p:cNvSpPr/>
          <p:nvPr/>
        </p:nvSpPr>
        <p:spPr>
          <a:xfrm rot="10800000" flipH="1">
            <a:off x="4570065" y="5708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ight Triangle 240">
            <a:extLst>
              <a:ext uri="{FF2B5EF4-FFF2-40B4-BE49-F238E27FC236}">
                <a16:creationId xmlns:a16="http://schemas.microsoft.com/office/drawing/2014/main" id="{0A9A7A27-4D2A-5200-1F79-AE1B89405310}"/>
              </a:ext>
            </a:extLst>
          </p:cNvPr>
          <p:cNvSpPr/>
          <p:nvPr/>
        </p:nvSpPr>
        <p:spPr>
          <a:xfrm rot="16200000">
            <a:off x="3894554" y="4710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ight Triangle 241">
            <a:extLst>
              <a:ext uri="{FF2B5EF4-FFF2-40B4-BE49-F238E27FC236}">
                <a16:creationId xmlns:a16="http://schemas.microsoft.com/office/drawing/2014/main" id="{8A597BED-54ED-2362-68B6-0B2B9E874074}"/>
              </a:ext>
            </a:extLst>
          </p:cNvPr>
          <p:cNvSpPr/>
          <p:nvPr/>
        </p:nvSpPr>
        <p:spPr>
          <a:xfrm rot="10800000" flipH="1">
            <a:off x="3890075" y="4714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ight Triangle 242">
            <a:extLst>
              <a:ext uri="{FF2B5EF4-FFF2-40B4-BE49-F238E27FC236}">
                <a16:creationId xmlns:a16="http://schemas.microsoft.com/office/drawing/2014/main" id="{4CE60755-F5E1-9FDC-91B3-12E7284D9B4C}"/>
              </a:ext>
            </a:extLst>
          </p:cNvPr>
          <p:cNvSpPr/>
          <p:nvPr/>
        </p:nvSpPr>
        <p:spPr>
          <a:xfrm rot="16200000">
            <a:off x="4233744" y="4710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ight Triangle 243">
            <a:extLst>
              <a:ext uri="{FF2B5EF4-FFF2-40B4-BE49-F238E27FC236}">
                <a16:creationId xmlns:a16="http://schemas.microsoft.com/office/drawing/2014/main" id="{63A972FF-3470-FC3D-0E30-1BD5C13F6FFB}"/>
              </a:ext>
            </a:extLst>
          </p:cNvPr>
          <p:cNvSpPr/>
          <p:nvPr/>
        </p:nvSpPr>
        <p:spPr>
          <a:xfrm rot="10800000" flipH="1">
            <a:off x="4229265" y="4714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Triangle 244">
            <a:extLst>
              <a:ext uri="{FF2B5EF4-FFF2-40B4-BE49-F238E27FC236}">
                <a16:creationId xmlns:a16="http://schemas.microsoft.com/office/drawing/2014/main" id="{BEC3D544-0EDB-F0F4-DAAA-972597BDDB74}"/>
              </a:ext>
            </a:extLst>
          </p:cNvPr>
          <p:cNvSpPr/>
          <p:nvPr/>
        </p:nvSpPr>
        <p:spPr>
          <a:xfrm rot="16200000">
            <a:off x="4574537" y="4710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Triangle 245">
            <a:extLst>
              <a:ext uri="{FF2B5EF4-FFF2-40B4-BE49-F238E27FC236}">
                <a16:creationId xmlns:a16="http://schemas.microsoft.com/office/drawing/2014/main" id="{58388D33-B2C8-F179-D161-6B55E936375C}"/>
              </a:ext>
            </a:extLst>
          </p:cNvPr>
          <p:cNvSpPr/>
          <p:nvPr/>
        </p:nvSpPr>
        <p:spPr>
          <a:xfrm rot="10800000" flipH="1">
            <a:off x="4570058" y="4714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ight Triangle 246">
            <a:extLst>
              <a:ext uri="{FF2B5EF4-FFF2-40B4-BE49-F238E27FC236}">
                <a16:creationId xmlns:a16="http://schemas.microsoft.com/office/drawing/2014/main" id="{2A2AB1F7-2AEA-FABA-A811-2D9B25AF8A7B}"/>
              </a:ext>
            </a:extLst>
          </p:cNvPr>
          <p:cNvSpPr/>
          <p:nvPr/>
        </p:nvSpPr>
        <p:spPr>
          <a:xfrm rot="16200000">
            <a:off x="4911343" y="1063756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ight Triangle 247">
            <a:extLst>
              <a:ext uri="{FF2B5EF4-FFF2-40B4-BE49-F238E27FC236}">
                <a16:creationId xmlns:a16="http://schemas.microsoft.com/office/drawing/2014/main" id="{25C8027F-EC63-A92D-E389-830AE072A480}"/>
              </a:ext>
            </a:extLst>
          </p:cNvPr>
          <p:cNvSpPr/>
          <p:nvPr/>
        </p:nvSpPr>
        <p:spPr>
          <a:xfrm rot="10800000" flipH="1">
            <a:off x="4906864" y="106756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ight Triangle 248">
            <a:extLst>
              <a:ext uri="{FF2B5EF4-FFF2-40B4-BE49-F238E27FC236}">
                <a16:creationId xmlns:a16="http://schemas.microsoft.com/office/drawing/2014/main" id="{7C89E9D3-8D51-88EB-4330-14CD390065A3}"/>
              </a:ext>
            </a:extLst>
          </p:cNvPr>
          <p:cNvSpPr/>
          <p:nvPr/>
        </p:nvSpPr>
        <p:spPr>
          <a:xfrm rot="16200000">
            <a:off x="4911009" y="13952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ight Triangle 249">
            <a:extLst>
              <a:ext uri="{FF2B5EF4-FFF2-40B4-BE49-F238E27FC236}">
                <a16:creationId xmlns:a16="http://schemas.microsoft.com/office/drawing/2014/main" id="{CD6DBBDD-FD27-BB49-73EE-49149B0302E2}"/>
              </a:ext>
            </a:extLst>
          </p:cNvPr>
          <p:cNvSpPr/>
          <p:nvPr/>
        </p:nvSpPr>
        <p:spPr>
          <a:xfrm rot="10800000" flipH="1">
            <a:off x="4906530" y="13990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ight Triangle 250">
            <a:extLst>
              <a:ext uri="{FF2B5EF4-FFF2-40B4-BE49-F238E27FC236}">
                <a16:creationId xmlns:a16="http://schemas.microsoft.com/office/drawing/2014/main" id="{D6986C35-92C5-A1B4-1B91-1F2E08A7879A}"/>
              </a:ext>
            </a:extLst>
          </p:cNvPr>
          <p:cNvSpPr/>
          <p:nvPr/>
        </p:nvSpPr>
        <p:spPr>
          <a:xfrm rot="16200000">
            <a:off x="4911343" y="17267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ight Triangle 251">
            <a:extLst>
              <a:ext uri="{FF2B5EF4-FFF2-40B4-BE49-F238E27FC236}">
                <a16:creationId xmlns:a16="http://schemas.microsoft.com/office/drawing/2014/main" id="{B2E471CA-EB80-B594-6EAC-6539A5B420E5}"/>
              </a:ext>
            </a:extLst>
          </p:cNvPr>
          <p:cNvSpPr/>
          <p:nvPr/>
        </p:nvSpPr>
        <p:spPr>
          <a:xfrm rot="10800000" flipH="1">
            <a:off x="4906864" y="17305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ight Triangle 252">
            <a:extLst>
              <a:ext uri="{FF2B5EF4-FFF2-40B4-BE49-F238E27FC236}">
                <a16:creationId xmlns:a16="http://schemas.microsoft.com/office/drawing/2014/main" id="{370FBDB3-B601-E333-9773-67D36DF0811E}"/>
              </a:ext>
            </a:extLst>
          </p:cNvPr>
          <p:cNvSpPr/>
          <p:nvPr/>
        </p:nvSpPr>
        <p:spPr>
          <a:xfrm rot="16200000">
            <a:off x="5250532" y="1063756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ight Triangle 253">
            <a:extLst>
              <a:ext uri="{FF2B5EF4-FFF2-40B4-BE49-F238E27FC236}">
                <a16:creationId xmlns:a16="http://schemas.microsoft.com/office/drawing/2014/main" id="{09B2498C-49A6-7680-64FD-9258689000DB}"/>
              </a:ext>
            </a:extLst>
          </p:cNvPr>
          <p:cNvSpPr/>
          <p:nvPr/>
        </p:nvSpPr>
        <p:spPr>
          <a:xfrm rot="10800000" flipH="1">
            <a:off x="5246053" y="106756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ight Triangle 254">
            <a:extLst>
              <a:ext uri="{FF2B5EF4-FFF2-40B4-BE49-F238E27FC236}">
                <a16:creationId xmlns:a16="http://schemas.microsoft.com/office/drawing/2014/main" id="{8EEC55C5-75AC-3DA3-A1FE-37F042E0E4EC}"/>
              </a:ext>
            </a:extLst>
          </p:cNvPr>
          <p:cNvSpPr/>
          <p:nvPr/>
        </p:nvSpPr>
        <p:spPr>
          <a:xfrm rot="16200000">
            <a:off x="5250199" y="13952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ight Triangle 255">
            <a:extLst>
              <a:ext uri="{FF2B5EF4-FFF2-40B4-BE49-F238E27FC236}">
                <a16:creationId xmlns:a16="http://schemas.microsoft.com/office/drawing/2014/main" id="{6D342B98-207F-52D6-5520-FE4152014969}"/>
              </a:ext>
            </a:extLst>
          </p:cNvPr>
          <p:cNvSpPr/>
          <p:nvPr/>
        </p:nvSpPr>
        <p:spPr>
          <a:xfrm rot="10800000" flipH="1">
            <a:off x="5245720" y="13990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ight Triangle 256">
            <a:extLst>
              <a:ext uri="{FF2B5EF4-FFF2-40B4-BE49-F238E27FC236}">
                <a16:creationId xmlns:a16="http://schemas.microsoft.com/office/drawing/2014/main" id="{A56F19D1-F610-3032-75EA-9AABA53C081B}"/>
              </a:ext>
            </a:extLst>
          </p:cNvPr>
          <p:cNvSpPr/>
          <p:nvPr/>
        </p:nvSpPr>
        <p:spPr>
          <a:xfrm rot="16200000">
            <a:off x="5250533" y="17267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ight Triangle 257">
            <a:extLst>
              <a:ext uri="{FF2B5EF4-FFF2-40B4-BE49-F238E27FC236}">
                <a16:creationId xmlns:a16="http://schemas.microsoft.com/office/drawing/2014/main" id="{1D91BF2F-B8D2-B536-89C7-E57E4894C665}"/>
              </a:ext>
            </a:extLst>
          </p:cNvPr>
          <p:cNvSpPr/>
          <p:nvPr/>
        </p:nvSpPr>
        <p:spPr>
          <a:xfrm rot="10800000" flipH="1">
            <a:off x="5246054" y="17305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ight Triangle 258">
            <a:extLst>
              <a:ext uri="{FF2B5EF4-FFF2-40B4-BE49-F238E27FC236}">
                <a16:creationId xmlns:a16="http://schemas.microsoft.com/office/drawing/2014/main" id="{F107C528-E3E2-97B4-2F84-0E488D10204E}"/>
              </a:ext>
            </a:extLst>
          </p:cNvPr>
          <p:cNvSpPr/>
          <p:nvPr/>
        </p:nvSpPr>
        <p:spPr>
          <a:xfrm rot="16200000">
            <a:off x="5591325" y="1063756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ight Triangle 259">
            <a:extLst>
              <a:ext uri="{FF2B5EF4-FFF2-40B4-BE49-F238E27FC236}">
                <a16:creationId xmlns:a16="http://schemas.microsoft.com/office/drawing/2014/main" id="{EED84469-1F2F-3A70-2E1C-F10C21E37C1E}"/>
              </a:ext>
            </a:extLst>
          </p:cNvPr>
          <p:cNvSpPr/>
          <p:nvPr/>
        </p:nvSpPr>
        <p:spPr>
          <a:xfrm rot="10800000" flipH="1">
            <a:off x="5586846" y="106756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ight Triangle 260">
            <a:extLst>
              <a:ext uri="{FF2B5EF4-FFF2-40B4-BE49-F238E27FC236}">
                <a16:creationId xmlns:a16="http://schemas.microsoft.com/office/drawing/2014/main" id="{1CA294B0-B38B-9A89-3F45-F809FC76357A}"/>
              </a:ext>
            </a:extLst>
          </p:cNvPr>
          <p:cNvSpPr/>
          <p:nvPr/>
        </p:nvSpPr>
        <p:spPr>
          <a:xfrm rot="16200000">
            <a:off x="5590991" y="1395257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ight Triangle 261">
            <a:extLst>
              <a:ext uri="{FF2B5EF4-FFF2-40B4-BE49-F238E27FC236}">
                <a16:creationId xmlns:a16="http://schemas.microsoft.com/office/drawing/2014/main" id="{C5983D9B-425D-86EE-F470-579CC9297FC9}"/>
              </a:ext>
            </a:extLst>
          </p:cNvPr>
          <p:cNvSpPr/>
          <p:nvPr/>
        </p:nvSpPr>
        <p:spPr>
          <a:xfrm rot="10800000" flipH="1">
            <a:off x="5586513" y="13990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ight Triangle 262">
            <a:extLst>
              <a:ext uri="{FF2B5EF4-FFF2-40B4-BE49-F238E27FC236}">
                <a16:creationId xmlns:a16="http://schemas.microsoft.com/office/drawing/2014/main" id="{C199DBD5-07B1-EBC8-DAFF-65FBCA56AE7D}"/>
              </a:ext>
            </a:extLst>
          </p:cNvPr>
          <p:cNvSpPr/>
          <p:nvPr/>
        </p:nvSpPr>
        <p:spPr>
          <a:xfrm rot="16200000">
            <a:off x="5591326" y="1726758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ight Triangle 263">
            <a:extLst>
              <a:ext uri="{FF2B5EF4-FFF2-40B4-BE49-F238E27FC236}">
                <a16:creationId xmlns:a16="http://schemas.microsoft.com/office/drawing/2014/main" id="{7061CE23-B2BA-5D60-86F6-E6633F05EC10}"/>
              </a:ext>
            </a:extLst>
          </p:cNvPr>
          <p:cNvSpPr/>
          <p:nvPr/>
        </p:nvSpPr>
        <p:spPr>
          <a:xfrm rot="10800000" flipH="1">
            <a:off x="5586847" y="1730569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ight Triangle 264">
            <a:extLst>
              <a:ext uri="{FF2B5EF4-FFF2-40B4-BE49-F238E27FC236}">
                <a16:creationId xmlns:a16="http://schemas.microsoft.com/office/drawing/2014/main" id="{3094DCF3-5021-F47A-91CC-ACD1662FDAC1}"/>
              </a:ext>
            </a:extLst>
          </p:cNvPr>
          <p:cNvSpPr/>
          <p:nvPr/>
        </p:nvSpPr>
        <p:spPr>
          <a:xfrm rot="16200000">
            <a:off x="4911336" y="73225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ight Triangle 265">
            <a:extLst>
              <a:ext uri="{FF2B5EF4-FFF2-40B4-BE49-F238E27FC236}">
                <a16:creationId xmlns:a16="http://schemas.microsoft.com/office/drawing/2014/main" id="{CCC454E5-7F9E-5425-A9BF-16FC593990AA}"/>
              </a:ext>
            </a:extLst>
          </p:cNvPr>
          <p:cNvSpPr/>
          <p:nvPr/>
        </p:nvSpPr>
        <p:spPr>
          <a:xfrm rot="10800000" flipH="1">
            <a:off x="4906857" y="73606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2F169A99-3C27-DAA3-FA4B-89CC310AF532}"/>
              </a:ext>
            </a:extLst>
          </p:cNvPr>
          <p:cNvSpPr/>
          <p:nvPr/>
        </p:nvSpPr>
        <p:spPr>
          <a:xfrm rot="16200000">
            <a:off x="5250526" y="73225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ight Triangle 267">
            <a:extLst>
              <a:ext uri="{FF2B5EF4-FFF2-40B4-BE49-F238E27FC236}">
                <a16:creationId xmlns:a16="http://schemas.microsoft.com/office/drawing/2014/main" id="{A5C12A91-E020-B91D-2E9A-E721BC176B24}"/>
              </a:ext>
            </a:extLst>
          </p:cNvPr>
          <p:cNvSpPr/>
          <p:nvPr/>
        </p:nvSpPr>
        <p:spPr>
          <a:xfrm rot="10800000" flipH="1">
            <a:off x="5246047" y="73606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ight Triangle 268">
            <a:extLst>
              <a:ext uri="{FF2B5EF4-FFF2-40B4-BE49-F238E27FC236}">
                <a16:creationId xmlns:a16="http://schemas.microsoft.com/office/drawing/2014/main" id="{A66C07AD-E810-1E19-7B4B-9B03AB8141FF}"/>
              </a:ext>
            </a:extLst>
          </p:cNvPr>
          <p:cNvSpPr/>
          <p:nvPr/>
        </p:nvSpPr>
        <p:spPr>
          <a:xfrm rot="16200000">
            <a:off x="5591319" y="73225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ight Triangle 269">
            <a:extLst>
              <a:ext uri="{FF2B5EF4-FFF2-40B4-BE49-F238E27FC236}">
                <a16:creationId xmlns:a16="http://schemas.microsoft.com/office/drawing/2014/main" id="{2E591E6A-A620-33EA-D06F-2452A4A7B96A}"/>
              </a:ext>
            </a:extLst>
          </p:cNvPr>
          <p:cNvSpPr/>
          <p:nvPr/>
        </p:nvSpPr>
        <p:spPr>
          <a:xfrm rot="10800000" flipH="1">
            <a:off x="5586840" y="73606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ight Triangle 270">
            <a:extLst>
              <a:ext uri="{FF2B5EF4-FFF2-40B4-BE49-F238E27FC236}">
                <a16:creationId xmlns:a16="http://schemas.microsoft.com/office/drawing/2014/main" id="{7251DE6F-2787-2A3C-D64E-649CFA7B3BBD}"/>
              </a:ext>
            </a:extLst>
          </p:cNvPr>
          <p:cNvSpPr/>
          <p:nvPr/>
        </p:nvSpPr>
        <p:spPr>
          <a:xfrm rot="16200000">
            <a:off x="4911343" y="23897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ight Triangle 271">
            <a:extLst>
              <a:ext uri="{FF2B5EF4-FFF2-40B4-BE49-F238E27FC236}">
                <a16:creationId xmlns:a16="http://schemas.microsoft.com/office/drawing/2014/main" id="{CF5D425C-E123-B034-F1A4-165AF176E3B2}"/>
              </a:ext>
            </a:extLst>
          </p:cNvPr>
          <p:cNvSpPr/>
          <p:nvPr/>
        </p:nvSpPr>
        <p:spPr>
          <a:xfrm rot="10800000" flipH="1">
            <a:off x="4906864" y="23935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ight Triangle 272">
            <a:extLst>
              <a:ext uri="{FF2B5EF4-FFF2-40B4-BE49-F238E27FC236}">
                <a16:creationId xmlns:a16="http://schemas.microsoft.com/office/drawing/2014/main" id="{41BAE792-3BA1-19FE-D765-219DC5D1815A}"/>
              </a:ext>
            </a:extLst>
          </p:cNvPr>
          <p:cNvSpPr/>
          <p:nvPr/>
        </p:nvSpPr>
        <p:spPr>
          <a:xfrm rot="16200000">
            <a:off x="4911009" y="27212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ight Triangle 273">
            <a:extLst>
              <a:ext uri="{FF2B5EF4-FFF2-40B4-BE49-F238E27FC236}">
                <a16:creationId xmlns:a16="http://schemas.microsoft.com/office/drawing/2014/main" id="{8C924AD3-99F4-4E9A-7141-FD25324B4F69}"/>
              </a:ext>
            </a:extLst>
          </p:cNvPr>
          <p:cNvSpPr/>
          <p:nvPr/>
        </p:nvSpPr>
        <p:spPr>
          <a:xfrm rot="10800000" flipH="1">
            <a:off x="4906530" y="27250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ight Triangle 274">
            <a:extLst>
              <a:ext uri="{FF2B5EF4-FFF2-40B4-BE49-F238E27FC236}">
                <a16:creationId xmlns:a16="http://schemas.microsoft.com/office/drawing/2014/main" id="{5F18B0E0-DDF4-0E2C-5B5A-022DEEE7BB8C}"/>
              </a:ext>
            </a:extLst>
          </p:cNvPr>
          <p:cNvSpPr/>
          <p:nvPr/>
        </p:nvSpPr>
        <p:spPr>
          <a:xfrm rot="16200000">
            <a:off x="4911343" y="3052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ight Triangle 275">
            <a:extLst>
              <a:ext uri="{FF2B5EF4-FFF2-40B4-BE49-F238E27FC236}">
                <a16:creationId xmlns:a16="http://schemas.microsoft.com/office/drawing/2014/main" id="{755A2DEF-C971-62A3-06ED-365B1E62936B}"/>
              </a:ext>
            </a:extLst>
          </p:cNvPr>
          <p:cNvSpPr/>
          <p:nvPr/>
        </p:nvSpPr>
        <p:spPr>
          <a:xfrm rot="10800000" flipH="1">
            <a:off x="4906864" y="30565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ight Triangle 276">
            <a:extLst>
              <a:ext uri="{FF2B5EF4-FFF2-40B4-BE49-F238E27FC236}">
                <a16:creationId xmlns:a16="http://schemas.microsoft.com/office/drawing/2014/main" id="{3BD1EFE7-95BE-74C2-0CDE-772D3EE53912}"/>
              </a:ext>
            </a:extLst>
          </p:cNvPr>
          <p:cNvSpPr/>
          <p:nvPr/>
        </p:nvSpPr>
        <p:spPr>
          <a:xfrm rot="16200000">
            <a:off x="5250532" y="23897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ight Triangle 277">
            <a:extLst>
              <a:ext uri="{FF2B5EF4-FFF2-40B4-BE49-F238E27FC236}">
                <a16:creationId xmlns:a16="http://schemas.microsoft.com/office/drawing/2014/main" id="{1C738AEE-2653-CEF4-E57D-2BD0D7972BD3}"/>
              </a:ext>
            </a:extLst>
          </p:cNvPr>
          <p:cNvSpPr/>
          <p:nvPr/>
        </p:nvSpPr>
        <p:spPr>
          <a:xfrm rot="10800000" flipH="1">
            <a:off x="5246053" y="23935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ight Triangle 278">
            <a:extLst>
              <a:ext uri="{FF2B5EF4-FFF2-40B4-BE49-F238E27FC236}">
                <a16:creationId xmlns:a16="http://schemas.microsoft.com/office/drawing/2014/main" id="{0C6963CD-9637-799A-9E3B-0D8FB451D313}"/>
              </a:ext>
            </a:extLst>
          </p:cNvPr>
          <p:cNvSpPr/>
          <p:nvPr/>
        </p:nvSpPr>
        <p:spPr>
          <a:xfrm rot="16200000">
            <a:off x="5250199" y="27212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ight Triangle 279">
            <a:extLst>
              <a:ext uri="{FF2B5EF4-FFF2-40B4-BE49-F238E27FC236}">
                <a16:creationId xmlns:a16="http://schemas.microsoft.com/office/drawing/2014/main" id="{FC59DAC6-07C1-8BC1-6FB4-59951226FB27}"/>
              </a:ext>
            </a:extLst>
          </p:cNvPr>
          <p:cNvSpPr/>
          <p:nvPr/>
        </p:nvSpPr>
        <p:spPr>
          <a:xfrm rot="10800000" flipH="1">
            <a:off x="5245720" y="27250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ight Triangle 280">
            <a:extLst>
              <a:ext uri="{FF2B5EF4-FFF2-40B4-BE49-F238E27FC236}">
                <a16:creationId xmlns:a16="http://schemas.microsoft.com/office/drawing/2014/main" id="{0607E2B2-21BD-89F6-48F7-4A8261B79E94}"/>
              </a:ext>
            </a:extLst>
          </p:cNvPr>
          <p:cNvSpPr/>
          <p:nvPr/>
        </p:nvSpPr>
        <p:spPr>
          <a:xfrm rot="16200000">
            <a:off x="5250533" y="3052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ight Triangle 281">
            <a:extLst>
              <a:ext uri="{FF2B5EF4-FFF2-40B4-BE49-F238E27FC236}">
                <a16:creationId xmlns:a16="http://schemas.microsoft.com/office/drawing/2014/main" id="{7CC3142C-0BAE-2437-5503-A64FD4CE33CC}"/>
              </a:ext>
            </a:extLst>
          </p:cNvPr>
          <p:cNvSpPr/>
          <p:nvPr/>
        </p:nvSpPr>
        <p:spPr>
          <a:xfrm rot="10800000" flipH="1">
            <a:off x="5246054" y="30565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ight Triangle 282">
            <a:extLst>
              <a:ext uri="{FF2B5EF4-FFF2-40B4-BE49-F238E27FC236}">
                <a16:creationId xmlns:a16="http://schemas.microsoft.com/office/drawing/2014/main" id="{09038C0A-4821-89B9-4F32-F9A3EAFDB654}"/>
              </a:ext>
            </a:extLst>
          </p:cNvPr>
          <p:cNvSpPr/>
          <p:nvPr/>
        </p:nvSpPr>
        <p:spPr>
          <a:xfrm rot="16200000">
            <a:off x="5591325" y="2389759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ight Triangle 283">
            <a:extLst>
              <a:ext uri="{FF2B5EF4-FFF2-40B4-BE49-F238E27FC236}">
                <a16:creationId xmlns:a16="http://schemas.microsoft.com/office/drawing/2014/main" id="{2A44F623-87A8-C0E4-D157-194F2E3EC2E8}"/>
              </a:ext>
            </a:extLst>
          </p:cNvPr>
          <p:cNvSpPr/>
          <p:nvPr/>
        </p:nvSpPr>
        <p:spPr>
          <a:xfrm rot="10800000" flipH="1">
            <a:off x="5586846" y="2393569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ight Triangle 284">
            <a:extLst>
              <a:ext uri="{FF2B5EF4-FFF2-40B4-BE49-F238E27FC236}">
                <a16:creationId xmlns:a16="http://schemas.microsoft.com/office/drawing/2014/main" id="{AA39AA8B-ACAF-3F49-D772-3AB60FE7406B}"/>
              </a:ext>
            </a:extLst>
          </p:cNvPr>
          <p:cNvSpPr/>
          <p:nvPr/>
        </p:nvSpPr>
        <p:spPr>
          <a:xfrm rot="16200000">
            <a:off x="5590991" y="2721260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ight Triangle 285">
            <a:extLst>
              <a:ext uri="{FF2B5EF4-FFF2-40B4-BE49-F238E27FC236}">
                <a16:creationId xmlns:a16="http://schemas.microsoft.com/office/drawing/2014/main" id="{E7CDB36F-DC1F-8FE7-9D37-A47A6F80255D}"/>
              </a:ext>
            </a:extLst>
          </p:cNvPr>
          <p:cNvSpPr/>
          <p:nvPr/>
        </p:nvSpPr>
        <p:spPr>
          <a:xfrm rot="10800000" flipH="1">
            <a:off x="5586513" y="2725071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ight Triangle 286">
            <a:extLst>
              <a:ext uri="{FF2B5EF4-FFF2-40B4-BE49-F238E27FC236}">
                <a16:creationId xmlns:a16="http://schemas.microsoft.com/office/drawing/2014/main" id="{1A42054F-8C7A-8B24-D77E-EDA08CAAFEC4}"/>
              </a:ext>
            </a:extLst>
          </p:cNvPr>
          <p:cNvSpPr/>
          <p:nvPr/>
        </p:nvSpPr>
        <p:spPr>
          <a:xfrm rot="16200000">
            <a:off x="5591326" y="3052761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ight Triangle 287">
            <a:extLst>
              <a:ext uri="{FF2B5EF4-FFF2-40B4-BE49-F238E27FC236}">
                <a16:creationId xmlns:a16="http://schemas.microsoft.com/office/drawing/2014/main" id="{2B752B83-009D-46B6-9486-085AD509EAAA}"/>
              </a:ext>
            </a:extLst>
          </p:cNvPr>
          <p:cNvSpPr/>
          <p:nvPr/>
        </p:nvSpPr>
        <p:spPr>
          <a:xfrm rot="10800000" flipH="1">
            <a:off x="5586847" y="3056572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ight Triangle 288">
            <a:extLst>
              <a:ext uri="{FF2B5EF4-FFF2-40B4-BE49-F238E27FC236}">
                <a16:creationId xmlns:a16="http://schemas.microsoft.com/office/drawing/2014/main" id="{04A971A7-9E85-D2CF-D3FA-52174C6EE3CF}"/>
              </a:ext>
            </a:extLst>
          </p:cNvPr>
          <p:cNvSpPr/>
          <p:nvPr/>
        </p:nvSpPr>
        <p:spPr>
          <a:xfrm rot="16200000">
            <a:off x="4911336" y="20582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ight Triangle 289">
            <a:extLst>
              <a:ext uri="{FF2B5EF4-FFF2-40B4-BE49-F238E27FC236}">
                <a16:creationId xmlns:a16="http://schemas.microsoft.com/office/drawing/2014/main" id="{0A97EAFD-A616-7BD5-3C00-893401B31080}"/>
              </a:ext>
            </a:extLst>
          </p:cNvPr>
          <p:cNvSpPr/>
          <p:nvPr/>
        </p:nvSpPr>
        <p:spPr>
          <a:xfrm rot="10800000" flipH="1">
            <a:off x="4906857" y="20620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ight Triangle 290">
            <a:extLst>
              <a:ext uri="{FF2B5EF4-FFF2-40B4-BE49-F238E27FC236}">
                <a16:creationId xmlns:a16="http://schemas.microsoft.com/office/drawing/2014/main" id="{0CE1DCFC-AD01-9E25-2080-93FFF41492C9}"/>
              </a:ext>
            </a:extLst>
          </p:cNvPr>
          <p:cNvSpPr/>
          <p:nvPr/>
        </p:nvSpPr>
        <p:spPr>
          <a:xfrm rot="16200000">
            <a:off x="5250526" y="20582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ight Triangle 291">
            <a:extLst>
              <a:ext uri="{FF2B5EF4-FFF2-40B4-BE49-F238E27FC236}">
                <a16:creationId xmlns:a16="http://schemas.microsoft.com/office/drawing/2014/main" id="{EF1C54F7-6BE3-D38F-4E7C-C32CC6883F07}"/>
              </a:ext>
            </a:extLst>
          </p:cNvPr>
          <p:cNvSpPr/>
          <p:nvPr/>
        </p:nvSpPr>
        <p:spPr>
          <a:xfrm rot="10800000" flipH="1">
            <a:off x="5246047" y="20620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ight Triangle 292">
            <a:extLst>
              <a:ext uri="{FF2B5EF4-FFF2-40B4-BE49-F238E27FC236}">
                <a16:creationId xmlns:a16="http://schemas.microsoft.com/office/drawing/2014/main" id="{A8FC9DF5-5143-7030-85B9-96D3E4FF94C7}"/>
              </a:ext>
            </a:extLst>
          </p:cNvPr>
          <p:cNvSpPr/>
          <p:nvPr/>
        </p:nvSpPr>
        <p:spPr>
          <a:xfrm rot="16200000">
            <a:off x="5591319" y="2058257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ight Triangle 293">
            <a:extLst>
              <a:ext uri="{FF2B5EF4-FFF2-40B4-BE49-F238E27FC236}">
                <a16:creationId xmlns:a16="http://schemas.microsoft.com/office/drawing/2014/main" id="{3A7C574E-14EE-F857-5564-28ADA3C9A5D3}"/>
              </a:ext>
            </a:extLst>
          </p:cNvPr>
          <p:cNvSpPr/>
          <p:nvPr/>
        </p:nvSpPr>
        <p:spPr>
          <a:xfrm rot="10800000" flipH="1">
            <a:off x="5586840" y="2062068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ight Triangle 294">
            <a:extLst>
              <a:ext uri="{FF2B5EF4-FFF2-40B4-BE49-F238E27FC236}">
                <a16:creationId xmlns:a16="http://schemas.microsoft.com/office/drawing/2014/main" id="{35BDB400-8176-53BE-274D-8DF497DB8D7C}"/>
              </a:ext>
            </a:extLst>
          </p:cNvPr>
          <p:cNvSpPr/>
          <p:nvPr/>
        </p:nvSpPr>
        <p:spPr>
          <a:xfrm rot="16200000">
            <a:off x="4910341" y="3715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ight Triangle 295">
            <a:extLst>
              <a:ext uri="{FF2B5EF4-FFF2-40B4-BE49-F238E27FC236}">
                <a16:creationId xmlns:a16="http://schemas.microsoft.com/office/drawing/2014/main" id="{BFCA490E-CDFC-9191-5FB8-D455FA500171}"/>
              </a:ext>
            </a:extLst>
          </p:cNvPr>
          <p:cNvSpPr/>
          <p:nvPr/>
        </p:nvSpPr>
        <p:spPr>
          <a:xfrm rot="10800000" flipH="1">
            <a:off x="4905862" y="3719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ight Triangle 296">
            <a:extLst>
              <a:ext uri="{FF2B5EF4-FFF2-40B4-BE49-F238E27FC236}">
                <a16:creationId xmlns:a16="http://schemas.microsoft.com/office/drawing/2014/main" id="{F046A3AD-03C5-3290-05A4-445BA8460339}"/>
              </a:ext>
            </a:extLst>
          </p:cNvPr>
          <p:cNvSpPr/>
          <p:nvPr/>
        </p:nvSpPr>
        <p:spPr>
          <a:xfrm rot="16200000">
            <a:off x="4910007" y="4047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ight Triangle 297">
            <a:extLst>
              <a:ext uri="{FF2B5EF4-FFF2-40B4-BE49-F238E27FC236}">
                <a16:creationId xmlns:a16="http://schemas.microsoft.com/office/drawing/2014/main" id="{A38E40EB-ECC5-3F9D-1584-E00D2E53D1FF}"/>
              </a:ext>
            </a:extLst>
          </p:cNvPr>
          <p:cNvSpPr/>
          <p:nvPr/>
        </p:nvSpPr>
        <p:spPr>
          <a:xfrm rot="10800000" flipH="1">
            <a:off x="4905528" y="4051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ight Triangle 298">
            <a:extLst>
              <a:ext uri="{FF2B5EF4-FFF2-40B4-BE49-F238E27FC236}">
                <a16:creationId xmlns:a16="http://schemas.microsoft.com/office/drawing/2014/main" id="{6E0DE66D-424C-5043-6E72-2B68A2770DBE}"/>
              </a:ext>
            </a:extLst>
          </p:cNvPr>
          <p:cNvSpPr/>
          <p:nvPr/>
        </p:nvSpPr>
        <p:spPr>
          <a:xfrm rot="16200000">
            <a:off x="4910341" y="4378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ight Triangle 299">
            <a:extLst>
              <a:ext uri="{FF2B5EF4-FFF2-40B4-BE49-F238E27FC236}">
                <a16:creationId xmlns:a16="http://schemas.microsoft.com/office/drawing/2014/main" id="{5D421664-C6D1-9DEE-759C-2340F55F0D26}"/>
              </a:ext>
            </a:extLst>
          </p:cNvPr>
          <p:cNvSpPr/>
          <p:nvPr/>
        </p:nvSpPr>
        <p:spPr>
          <a:xfrm rot="10800000" flipH="1">
            <a:off x="4905862" y="4382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ight Triangle 300">
            <a:extLst>
              <a:ext uri="{FF2B5EF4-FFF2-40B4-BE49-F238E27FC236}">
                <a16:creationId xmlns:a16="http://schemas.microsoft.com/office/drawing/2014/main" id="{5FB70FC3-83E5-9BDF-E53A-78A7ABC6686C}"/>
              </a:ext>
            </a:extLst>
          </p:cNvPr>
          <p:cNvSpPr/>
          <p:nvPr/>
        </p:nvSpPr>
        <p:spPr>
          <a:xfrm rot="16200000">
            <a:off x="5249530" y="3715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ight Triangle 301">
            <a:extLst>
              <a:ext uri="{FF2B5EF4-FFF2-40B4-BE49-F238E27FC236}">
                <a16:creationId xmlns:a16="http://schemas.microsoft.com/office/drawing/2014/main" id="{C9CA0EC8-10AF-D1B9-0B17-6B115F665D05}"/>
              </a:ext>
            </a:extLst>
          </p:cNvPr>
          <p:cNvSpPr/>
          <p:nvPr/>
        </p:nvSpPr>
        <p:spPr>
          <a:xfrm rot="10800000" flipH="1">
            <a:off x="5245051" y="3719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ight Triangle 302">
            <a:extLst>
              <a:ext uri="{FF2B5EF4-FFF2-40B4-BE49-F238E27FC236}">
                <a16:creationId xmlns:a16="http://schemas.microsoft.com/office/drawing/2014/main" id="{8872DC68-90FB-7623-E601-459D1656E9C9}"/>
              </a:ext>
            </a:extLst>
          </p:cNvPr>
          <p:cNvSpPr/>
          <p:nvPr/>
        </p:nvSpPr>
        <p:spPr>
          <a:xfrm rot="16200000">
            <a:off x="5249197" y="4047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ight Triangle 303">
            <a:extLst>
              <a:ext uri="{FF2B5EF4-FFF2-40B4-BE49-F238E27FC236}">
                <a16:creationId xmlns:a16="http://schemas.microsoft.com/office/drawing/2014/main" id="{8FEC4E17-B4C8-D66D-6FA3-5D2C285FD126}"/>
              </a:ext>
            </a:extLst>
          </p:cNvPr>
          <p:cNvSpPr/>
          <p:nvPr/>
        </p:nvSpPr>
        <p:spPr>
          <a:xfrm rot="10800000" flipH="1">
            <a:off x="5244718" y="4051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ight Triangle 304">
            <a:extLst>
              <a:ext uri="{FF2B5EF4-FFF2-40B4-BE49-F238E27FC236}">
                <a16:creationId xmlns:a16="http://schemas.microsoft.com/office/drawing/2014/main" id="{7C845D04-5A59-DC02-D35F-059A91493C5C}"/>
              </a:ext>
            </a:extLst>
          </p:cNvPr>
          <p:cNvSpPr/>
          <p:nvPr/>
        </p:nvSpPr>
        <p:spPr>
          <a:xfrm rot="16200000">
            <a:off x="5249531" y="4378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ight Triangle 305">
            <a:extLst>
              <a:ext uri="{FF2B5EF4-FFF2-40B4-BE49-F238E27FC236}">
                <a16:creationId xmlns:a16="http://schemas.microsoft.com/office/drawing/2014/main" id="{AC01E001-421C-E3DF-ACA2-4020D1CC65EE}"/>
              </a:ext>
            </a:extLst>
          </p:cNvPr>
          <p:cNvSpPr/>
          <p:nvPr/>
        </p:nvSpPr>
        <p:spPr>
          <a:xfrm rot="10800000" flipH="1">
            <a:off x="5245052" y="4382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07613DA7-FEDA-29E8-8E61-46639A76B5A7}"/>
              </a:ext>
            </a:extLst>
          </p:cNvPr>
          <p:cNvSpPr/>
          <p:nvPr/>
        </p:nvSpPr>
        <p:spPr>
          <a:xfrm rot="16200000">
            <a:off x="5590323" y="3715760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ight Triangle 307">
            <a:extLst>
              <a:ext uri="{FF2B5EF4-FFF2-40B4-BE49-F238E27FC236}">
                <a16:creationId xmlns:a16="http://schemas.microsoft.com/office/drawing/2014/main" id="{F2056ED5-4C98-035F-3D6C-32AEF37B1883}"/>
              </a:ext>
            </a:extLst>
          </p:cNvPr>
          <p:cNvSpPr/>
          <p:nvPr/>
        </p:nvSpPr>
        <p:spPr>
          <a:xfrm rot="10800000" flipH="1">
            <a:off x="5585844" y="3719570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ight Triangle 308">
            <a:extLst>
              <a:ext uri="{FF2B5EF4-FFF2-40B4-BE49-F238E27FC236}">
                <a16:creationId xmlns:a16="http://schemas.microsoft.com/office/drawing/2014/main" id="{0417CC32-FECD-316F-B470-9B6C3F88C7D0}"/>
              </a:ext>
            </a:extLst>
          </p:cNvPr>
          <p:cNvSpPr/>
          <p:nvPr/>
        </p:nvSpPr>
        <p:spPr>
          <a:xfrm rot="16200000">
            <a:off x="5589989" y="4047261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ight Triangle 309">
            <a:extLst>
              <a:ext uri="{FF2B5EF4-FFF2-40B4-BE49-F238E27FC236}">
                <a16:creationId xmlns:a16="http://schemas.microsoft.com/office/drawing/2014/main" id="{1EC39BDB-A9B3-7E70-5367-EF5AA70CB0BF}"/>
              </a:ext>
            </a:extLst>
          </p:cNvPr>
          <p:cNvSpPr/>
          <p:nvPr/>
        </p:nvSpPr>
        <p:spPr>
          <a:xfrm rot="10800000" flipH="1">
            <a:off x="5585511" y="4051072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1C98611C-B4C2-EAF4-3EA9-121D628891FD}"/>
              </a:ext>
            </a:extLst>
          </p:cNvPr>
          <p:cNvSpPr/>
          <p:nvPr/>
        </p:nvSpPr>
        <p:spPr>
          <a:xfrm rot="16200000">
            <a:off x="5590324" y="4378762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ight Triangle 311">
            <a:extLst>
              <a:ext uri="{FF2B5EF4-FFF2-40B4-BE49-F238E27FC236}">
                <a16:creationId xmlns:a16="http://schemas.microsoft.com/office/drawing/2014/main" id="{8D57E391-461E-1523-11AC-EEC01B7EA258}"/>
              </a:ext>
            </a:extLst>
          </p:cNvPr>
          <p:cNvSpPr/>
          <p:nvPr/>
        </p:nvSpPr>
        <p:spPr>
          <a:xfrm rot="10800000" flipH="1">
            <a:off x="5585845" y="4382573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ight Triangle 312">
            <a:extLst>
              <a:ext uri="{FF2B5EF4-FFF2-40B4-BE49-F238E27FC236}">
                <a16:creationId xmlns:a16="http://schemas.microsoft.com/office/drawing/2014/main" id="{10408643-0058-9241-5ACD-390CAE1821CD}"/>
              </a:ext>
            </a:extLst>
          </p:cNvPr>
          <p:cNvSpPr/>
          <p:nvPr/>
        </p:nvSpPr>
        <p:spPr>
          <a:xfrm rot="16200000">
            <a:off x="4910334" y="3384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ight Triangle 313">
            <a:extLst>
              <a:ext uri="{FF2B5EF4-FFF2-40B4-BE49-F238E27FC236}">
                <a16:creationId xmlns:a16="http://schemas.microsoft.com/office/drawing/2014/main" id="{293F9D09-F1DF-882E-F6A4-DE531EBC55EC}"/>
              </a:ext>
            </a:extLst>
          </p:cNvPr>
          <p:cNvSpPr/>
          <p:nvPr/>
        </p:nvSpPr>
        <p:spPr>
          <a:xfrm rot="10800000" flipH="1">
            <a:off x="4905855" y="3388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ight Triangle 314">
            <a:extLst>
              <a:ext uri="{FF2B5EF4-FFF2-40B4-BE49-F238E27FC236}">
                <a16:creationId xmlns:a16="http://schemas.microsoft.com/office/drawing/2014/main" id="{2A5BE8D5-C096-AC23-F978-0519C16690D3}"/>
              </a:ext>
            </a:extLst>
          </p:cNvPr>
          <p:cNvSpPr/>
          <p:nvPr/>
        </p:nvSpPr>
        <p:spPr>
          <a:xfrm rot="16200000">
            <a:off x="5249524" y="3384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ight Triangle 315">
            <a:extLst>
              <a:ext uri="{FF2B5EF4-FFF2-40B4-BE49-F238E27FC236}">
                <a16:creationId xmlns:a16="http://schemas.microsoft.com/office/drawing/2014/main" id="{733F8713-836B-5A5D-FB92-0F22FB530000}"/>
              </a:ext>
            </a:extLst>
          </p:cNvPr>
          <p:cNvSpPr/>
          <p:nvPr/>
        </p:nvSpPr>
        <p:spPr>
          <a:xfrm rot="10800000" flipH="1">
            <a:off x="5245045" y="3388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Triangle 316">
            <a:extLst>
              <a:ext uri="{FF2B5EF4-FFF2-40B4-BE49-F238E27FC236}">
                <a16:creationId xmlns:a16="http://schemas.microsoft.com/office/drawing/2014/main" id="{23B3CE5C-1DD7-F99F-234C-79BB31E15048}"/>
              </a:ext>
            </a:extLst>
          </p:cNvPr>
          <p:cNvSpPr/>
          <p:nvPr/>
        </p:nvSpPr>
        <p:spPr>
          <a:xfrm rot="16200000">
            <a:off x="5590317" y="3384258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ight Triangle 317">
            <a:extLst>
              <a:ext uri="{FF2B5EF4-FFF2-40B4-BE49-F238E27FC236}">
                <a16:creationId xmlns:a16="http://schemas.microsoft.com/office/drawing/2014/main" id="{B64D2FB4-776C-6DCE-9131-2A05C61B4973}"/>
              </a:ext>
            </a:extLst>
          </p:cNvPr>
          <p:cNvSpPr/>
          <p:nvPr/>
        </p:nvSpPr>
        <p:spPr>
          <a:xfrm rot="10800000" flipH="1">
            <a:off x="5585838" y="3388069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ight Triangle 318">
            <a:extLst>
              <a:ext uri="{FF2B5EF4-FFF2-40B4-BE49-F238E27FC236}">
                <a16:creationId xmlns:a16="http://schemas.microsoft.com/office/drawing/2014/main" id="{32428C01-2BCA-2AF9-12C6-C6D7E71096F9}"/>
              </a:ext>
            </a:extLst>
          </p:cNvPr>
          <p:cNvSpPr/>
          <p:nvPr/>
        </p:nvSpPr>
        <p:spPr>
          <a:xfrm rot="16200000">
            <a:off x="4910341" y="50417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ight Triangle 319">
            <a:extLst>
              <a:ext uri="{FF2B5EF4-FFF2-40B4-BE49-F238E27FC236}">
                <a16:creationId xmlns:a16="http://schemas.microsoft.com/office/drawing/2014/main" id="{48338BB1-1566-C2D8-409C-A4E6DAF475BD}"/>
              </a:ext>
            </a:extLst>
          </p:cNvPr>
          <p:cNvSpPr/>
          <p:nvPr/>
        </p:nvSpPr>
        <p:spPr>
          <a:xfrm rot="10800000" flipH="1">
            <a:off x="4905862" y="50455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ight Triangle 320">
            <a:extLst>
              <a:ext uri="{FF2B5EF4-FFF2-40B4-BE49-F238E27FC236}">
                <a16:creationId xmlns:a16="http://schemas.microsoft.com/office/drawing/2014/main" id="{A39E697A-7164-29F9-A58F-46D8AB189B12}"/>
              </a:ext>
            </a:extLst>
          </p:cNvPr>
          <p:cNvSpPr/>
          <p:nvPr/>
        </p:nvSpPr>
        <p:spPr>
          <a:xfrm rot="16200000">
            <a:off x="4910007" y="53732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ight Triangle 321">
            <a:extLst>
              <a:ext uri="{FF2B5EF4-FFF2-40B4-BE49-F238E27FC236}">
                <a16:creationId xmlns:a16="http://schemas.microsoft.com/office/drawing/2014/main" id="{9912FF42-C2DF-4187-9D31-7FDFA70FDD44}"/>
              </a:ext>
            </a:extLst>
          </p:cNvPr>
          <p:cNvSpPr/>
          <p:nvPr/>
        </p:nvSpPr>
        <p:spPr>
          <a:xfrm rot="10800000" flipH="1">
            <a:off x="4905528" y="53770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ight Triangle 322">
            <a:extLst>
              <a:ext uri="{FF2B5EF4-FFF2-40B4-BE49-F238E27FC236}">
                <a16:creationId xmlns:a16="http://schemas.microsoft.com/office/drawing/2014/main" id="{3A6EF834-C0B5-2698-7BF9-A1958B0DDDEC}"/>
              </a:ext>
            </a:extLst>
          </p:cNvPr>
          <p:cNvSpPr/>
          <p:nvPr/>
        </p:nvSpPr>
        <p:spPr>
          <a:xfrm rot="16200000">
            <a:off x="4910341" y="5704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ight Triangle 323">
            <a:extLst>
              <a:ext uri="{FF2B5EF4-FFF2-40B4-BE49-F238E27FC236}">
                <a16:creationId xmlns:a16="http://schemas.microsoft.com/office/drawing/2014/main" id="{FC1A2D95-D23A-4A7D-8782-E31665DE0049}"/>
              </a:ext>
            </a:extLst>
          </p:cNvPr>
          <p:cNvSpPr/>
          <p:nvPr/>
        </p:nvSpPr>
        <p:spPr>
          <a:xfrm rot="10800000" flipH="1">
            <a:off x="4905862" y="57085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1A78E429-CABB-A729-9FFF-8E7AC7D8D6B7}"/>
              </a:ext>
            </a:extLst>
          </p:cNvPr>
          <p:cNvSpPr/>
          <p:nvPr/>
        </p:nvSpPr>
        <p:spPr>
          <a:xfrm rot="16200000">
            <a:off x="5249530" y="50417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ight Triangle 325">
            <a:extLst>
              <a:ext uri="{FF2B5EF4-FFF2-40B4-BE49-F238E27FC236}">
                <a16:creationId xmlns:a16="http://schemas.microsoft.com/office/drawing/2014/main" id="{04B4154D-45D8-D2E7-369F-5D4674B47861}"/>
              </a:ext>
            </a:extLst>
          </p:cNvPr>
          <p:cNvSpPr/>
          <p:nvPr/>
        </p:nvSpPr>
        <p:spPr>
          <a:xfrm rot="10800000" flipH="1">
            <a:off x="5245051" y="50455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ight Triangle 326">
            <a:extLst>
              <a:ext uri="{FF2B5EF4-FFF2-40B4-BE49-F238E27FC236}">
                <a16:creationId xmlns:a16="http://schemas.microsoft.com/office/drawing/2014/main" id="{2D55A379-D4FE-2DD2-C08A-E17765C43241}"/>
              </a:ext>
            </a:extLst>
          </p:cNvPr>
          <p:cNvSpPr/>
          <p:nvPr/>
        </p:nvSpPr>
        <p:spPr>
          <a:xfrm rot="16200000">
            <a:off x="5249197" y="53732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ight Triangle 327">
            <a:extLst>
              <a:ext uri="{FF2B5EF4-FFF2-40B4-BE49-F238E27FC236}">
                <a16:creationId xmlns:a16="http://schemas.microsoft.com/office/drawing/2014/main" id="{8C834F55-055D-BC26-8257-303A0C77AA6E}"/>
              </a:ext>
            </a:extLst>
          </p:cNvPr>
          <p:cNvSpPr/>
          <p:nvPr/>
        </p:nvSpPr>
        <p:spPr>
          <a:xfrm rot="10800000" flipH="1">
            <a:off x="5244718" y="53770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ight Triangle 328">
            <a:extLst>
              <a:ext uri="{FF2B5EF4-FFF2-40B4-BE49-F238E27FC236}">
                <a16:creationId xmlns:a16="http://schemas.microsoft.com/office/drawing/2014/main" id="{6F7BFC81-0E56-A021-463B-5BB44D264268}"/>
              </a:ext>
            </a:extLst>
          </p:cNvPr>
          <p:cNvSpPr/>
          <p:nvPr/>
        </p:nvSpPr>
        <p:spPr>
          <a:xfrm rot="16200000">
            <a:off x="5249531" y="5704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ight Triangle 329">
            <a:extLst>
              <a:ext uri="{FF2B5EF4-FFF2-40B4-BE49-F238E27FC236}">
                <a16:creationId xmlns:a16="http://schemas.microsoft.com/office/drawing/2014/main" id="{5046AC3B-CDD0-295B-C328-4CC5A9E0A14A}"/>
              </a:ext>
            </a:extLst>
          </p:cNvPr>
          <p:cNvSpPr/>
          <p:nvPr/>
        </p:nvSpPr>
        <p:spPr>
          <a:xfrm rot="10800000" flipH="1">
            <a:off x="5245052" y="57085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ight Triangle 330">
            <a:extLst>
              <a:ext uri="{FF2B5EF4-FFF2-40B4-BE49-F238E27FC236}">
                <a16:creationId xmlns:a16="http://schemas.microsoft.com/office/drawing/2014/main" id="{96912D00-E556-2746-98A1-5A4A507E3A56}"/>
              </a:ext>
            </a:extLst>
          </p:cNvPr>
          <p:cNvSpPr/>
          <p:nvPr/>
        </p:nvSpPr>
        <p:spPr>
          <a:xfrm rot="16200000">
            <a:off x="5590323" y="5041759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ight Triangle 331">
            <a:extLst>
              <a:ext uri="{FF2B5EF4-FFF2-40B4-BE49-F238E27FC236}">
                <a16:creationId xmlns:a16="http://schemas.microsoft.com/office/drawing/2014/main" id="{68980B86-A944-0646-D7C3-84B3B36EDE27}"/>
              </a:ext>
            </a:extLst>
          </p:cNvPr>
          <p:cNvSpPr/>
          <p:nvPr/>
        </p:nvSpPr>
        <p:spPr>
          <a:xfrm rot="10800000" flipH="1">
            <a:off x="5585844" y="5045569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ight Triangle 332">
            <a:extLst>
              <a:ext uri="{FF2B5EF4-FFF2-40B4-BE49-F238E27FC236}">
                <a16:creationId xmlns:a16="http://schemas.microsoft.com/office/drawing/2014/main" id="{57EC068A-2C20-0717-07E4-D3C976A0AC14}"/>
              </a:ext>
            </a:extLst>
          </p:cNvPr>
          <p:cNvSpPr/>
          <p:nvPr/>
        </p:nvSpPr>
        <p:spPr>
          <a:xfrm rot="16200000">
            <a:off x="5589989" y="5373260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ight Triangle 333">
            <a:extLst>
              <a:ext uri="{FF2B5EF4-FFF2-40B4-BE49-F238E27FC236}">
                <a16:creationId xmlns:a16="http://schemas.microsoft.com/office/drawing/2014/main" id="{BC0F7E75-F0AC-5B27-E4F7-2C1A8F01C756}"/>
              </a:ext>
            </a:extLst>
          </p:cNvPr>
          <p:cNvSpPr/>
          <p:nvPr/>
        </p:nvSpPr>
        <p:spPr>
          <a:xfrm rot="10800000" flipH="1">
            <a:off x="5585511" y="5377071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ight Triangle 334">
            <a:extLst>
              <a:ext uri="{FF2B5EF4-FFF2-40B4-BE49-F238E27FC236}">
                <a16:creationId xmlns:a16="http://schemas.microsoft.com/office/drawing/2014/main" id="{65AF6B3D-E0C9-DF05-FB22-8B0F991C1363}"/>
              </a:ext>
            </a:extLst>
          </p:cNvPr>
          <p:cNvSpPr/>
          <p:nvPr/>
        </p:nvSpPr>
        <p:spPr>
          <a:xfrm rot="16200000">
            <a:off x="5590324" y="5704761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ight Triangle 335">
            <a:extLst>
              <a:ext uri="{FF2B5EF4-FFF2-40B4-BE49-F238E27FC236}">
                <a16:creationId xmlns:a16="http://schemas.microsoft.com/office/drawing/2014/main" id="{3D96BA4C-2127-F86D-28E3-25BA8BBA8964}"/>
              </a:ext>
            </a:extLst>
          </p:cNvPr>
          <p:cNvSpPr/>
          <p:nvPr/>
        </p:nvSpPr>
        <p:spPr>
          <a:xfrm rot="10800000" flipH="1">
            <a:off x="5585845" y="5708572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ight Triangle 336">
            <a:extLst>
              <a:ext uri="{FF2B5EF4-FFF2-40B4-BE49-F238E27FC236}">
                <a16:creationId xmlns:a16="http://schemas.microsoft.com/office/drawing/2014/main" id="{4E6CE3EC-FB15-2E96-E859-3CFD075BC798}"/>
              </a:ext>
            </a:extLst>
          </p:cNvPr>
          <p:cNvSpPr/>
          <p:nvPr/>
        </p:nvSpPr>
        <p:spPr>
          <a:xfrm rot="16200000">
            <a:off x="4910334" y="47102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ight Triangle 337">
            <a:extLst>
              <a:ext uri="{FF2B5EF4-FFF2-40B4-BE49-F238E27FC236}">
                <a16:creationId xmlns:a16="http://schemas.microsoft.com/office/drawing/2014/main" id="{EEAA0019-3DD5-0C0E-52DC-C68D8F19DFBF}"/>
              </a:ext>
            </a:extLst>
          </p:cNvPr>
          <p:cNvSpPr/>
          <p:nvPr/>
        </p:nvSpPr>
        <p:spPr>
          <a:xfrm rot="10800000" flipH="1">
            <a:off x="4905855" y="47140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ight Triangle 338">
            <a:extLst>
              <a:ext uri="{FF2B5EF4-FFF2-40B4-BE49-F238E27FC236}">
                <a16:creationId xmlns:a16="http://schemas.microsoft.com/office/drawing/2014/main" id="{9FA7CACC-5962-3BB0-181C-D45740DC5172}"/>
              </a:ext>
            </a:extLst>
          </p:cNvPr>
          <p:cNvSpPr/>
          <p:nvPr/>
        </p:nvSpPr>
        <p:spPr>
          <a:xfrm rot="16200000">
            <a:off x="5249524" y="47102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ight Triangle 339">
            <a:extLst>
              <a:ext uri="{FF2B5EF4-FFF2-40B4-BE49-F238E27FC236}">
                <a16:creationId xmlns:a16="http://schemas.microsoft.com/office/drawing/2014/main" id="{3093EF8A-6A4C-9BB6-21A4-5C7B9EC73C16}"/>
              </a:ext>
            </a:extLst>
          </p:cNvPr>
          <p:cNvSpPr/>
          <p:nvPr/>
        </p:nvSpPr>
        <p:spPr>
          <a:xfrm rot="10800000" flipH="1">
            <a:off x="5245045" y="47140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ight Triangle 340">
            <a:extLst>
              <a:ext uri="{FF2B5EF4-FFF2-40B4-BE49-F238E27FC236}">
                <a16:creationId xmlns:a16="http://schemas.microsoft.com/office/drawing/2014/main" id="{8B513B3D-5991-0BFB-1D8F-4A9507C8498D}"/>
              </a:ext>
            </a:extLst>
          </p:cNvPr>
          <p:cNvSpPr/>
          <p:nvPr/>
        </p:nvSpPr>
        <p:spPr>
          <a:xfrm rot="16200000">
            <a:off x="5590317" y="4710257"/>
            <a:ext cx="331501" cy="33912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ight Triangle 341">
            <a:extLst>
              <a:ext uri="{FF2B5EF4-FFF2-40B4-BE49-F238E27FC236}">
                <a16:creationId xmlns:a16="http://schemas.microsoft.com/office/drawing/2014/main" id="{682CC366-F2AC-C8C6-F2D9-DE3487608FCD}"/>
              </a:ext>
            </a:extLst>
          </p:cNvPr>
          <p:cNvSpPr/>
          <p:nvPr/>
        </p:nvSpPr>
        <p:spPr>
          <a:xfrm rot="10800000" flipH="1">
            <a:off x="5585838" y="4714068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ight Triangle 342">
            <a:extLst>
              <a:ext uri="{FF2B5EF4-FFF2-40B4-BE49-F238E27FC236}">
                <a16:creationId xmlns:a16="http://schemas.microsoft.com/office/drawing/2014/main" id="{7CDA46CD-EEED-B29A-FF8B-83FA2EFD2FC3}"/>
              </a:ext>
            </a:extLst>
          </p:cNvPr>
          <p:cNvSpPr/>
          <p:nvPr/>
        </p:nvSpPr>
        <p:spPr>
          <a:xfrm rot="16200000">
            <a:off x="5933056" y="10637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ight Triangle 343">
            <a:extLst>
              <a:ext uri="{FF2B5EF4-FFF2-40B4-BE49-F238E27FC236}">
                <a16:creationId xmlns:a16="http://schemas.microsoft.com/office/drawing/2014/main" id="{E124106C-D8F2-A086-3117-207E37182FB3}"/>
              </a:ext>
            </a:extLst>
          </p:cNvPr>
          <p:cNvSpPr/>
          <p:nvPr/>
        </p:nvSpPr>
        <p:spPr>
          <a:xfrm rot="10800000" flipH="1">
            <a:off x="5928577" y="10675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ight Triangle 344">
            <a:extLst>
              <a:ext uri="{FF2B5EF4-FFF2-40B4-BE49-F238E27FC236}">
                <a16:creationId xmlns:a16="http://schemas.microsoft.com/office/drawing/2014/main" id="{2BDE007B-2077-5D0A-6F81-7CD6818874DA}"/>
              </a:ext>
            </a:extLst>
          </p:cNvPr>
          <p:cNvSpPr/>
          <p:nvPr/>
        </p:nvSpPr>
        <p:spPr>
          <a:xfrm rot="16200000">
            <a:off x="5932722" y="1395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ight Triangle 345">
            <a:extLst>
              <a:ext uri="{FF2B5EF4-FFF2-40B4-BE49-F238E27FC236}">
                <a16:creationId xmlns:a16="http://schemas.microsoft.com/office/drawing/2014/main" id="{23C23FF9-3F98-BC94-EE52-ED175E9BEEF0}"/>
              </a:ext>
            </a:extLst>
          </p:cNvPr>
          <p:cNvSpPr/>
          <p:nvPr/>
        </p:nvSpPr>
        <p:spPr>
          <a:xfrm rot="10800000" flipH="1">
            <a:off x="5928244" y="1399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ight Triangle 346">
            <a:extLst>
              <a:ext uri="{FF2B5EF4-FFF2-40B4-BE49-F238E27FC236}">
                <a16:creationId xmlns:a16="http://schemas.microsoft.com/office/drawing/2014/main" id="{430E2D6C-CA0C-CBA5-DE13-E92F804D4BCE}"/>
              </a:ext>
            </a:extLst>
          </p:cNvPr>
          <p:cNvSpPr/>
          <p:nvPr/>
        </p:nvSpPr>
        <p:spPr>
          <a:xfrm rot="16200000">
            <a:off x="5933057" y="1726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ight Triangle 347">
            <a:extLst>
              <a:ext uri="{FF2B5EF4-FFF2-40B4-BE49-F238E27FC236}">
                <a16:creationId xmlns:a16="http://schemas.microsoft.com/office/drawing/2014/main" id="{F0AB16FF-859B-F4EB-E33F-79B9E3B399ED}"/>
              </a:ext>
            </a:extLst>
          </p:cNvPr>
          <p:cNvSpPr/>
          <p:nvPr/>
        </p:nvSpPr>
        <p:spPr>
          <a:xfrm rot="10800000" flipH="1">
            <a:off x="5928578" y="1730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ight Triangle 348">
            <a:extLst>
              <a:ext uri="{FF2B5EF4-FFF2-40B4-BE49-F238E27FC236}">
                <a16:creationId xmlns:a16="http://schemas.microsoft.com/office/drawing/2014/main" id="{F31FADF3-E5BC-90C7-BF67-1D574482B88E}"/>
              </a:ext>
            </a:extLst>
          </p:cNvPr>
          <p:cNvSpPr/>
          <p:nvPr/>
        </p:nvSpPr>
        <p:spPr>
          <a:xfrm rot="16200000">
            <a:off x="5933050" y="732256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ight Triangle 349">
            <a:extLst>
              <a:ext uri="{FF2B5EF4-FFF2-40B4-BE49-F238E27FC236}">
                <a16:creationId xmlns:a16="http://schemas.microsoft.com/office/drawing/2014/main" id="{8436CAD4-92E2-C02B-F1F5-6CAD687A3374}"/>
              </a:ext>
            </a:extLst>
          </p:cNvPr>
          <p:cNvSpPr/>
          <p:nvPr/>
        </p:nvSpPr>
        <p:spPr>
          <a:xfrm rot="10800000" flipH="1">
            <a:off x="5928571" y="736067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ight Triangle 350">
            <a:extLst>
              <a:ext uri="{FF2B5EF4-FFF2-40B4-BE49-F238E27FC236}">
                <a16:creationId xmlns:a16="http://schemas.microsoft.com/office/drawing/2014/main" id="{54BCA70B-589A-E2E2-8641-FC5FD9A9470A}"/>
              </a:ext>
            </a:extLst>
          </p:cNvPr>
          <p:cNvSpPr/>
          <p:nvPr/>
        </p:nvSpPr>
        <p:spPr>
          <a:xfrm rot="16200000">
            <a:off x="5933056" y="2389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ight Triangle 351">
            <a:extLst>
              <a:ext uri="{FF2B5EF4-FFF2-40B4-BE49-F238E27FC236}">
                <a16:creationId xmlns:a16="http://schemas.microsoft.com/office/drawing/2014/main" id="{C9B49E48-4E2B-C307-06CB-64B5F15F05A8}"/>
              </a:ext>
            </a:extLst>
          </p:cNvPr>
          <p:cNvSpPr/>
          <p:nvPr/>
        </p:nvSpPr>
        <p:spPr>
          <a:xfrm rot="10800000" flipH="1">
            <a:off x="5928577" y="2393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ight Triangle 352">
            <a:extLst>
              <a:ext uri="{FF2B5EF4-FFF2-40B4-BE49-F238E27FC236}">
                <a16:creationId xmlns:a16="http://schemas.microsoft.com/office/drawing/2014/main" id="{7E47FF8C-67C0-58C6-D153-E11F3B852BBE}"/>
              </a:ext>
            </a:extLst>
          </p:cNvPr>
          <p:cNvSpPr/>
          <p:nvPr/>
        </p:nvSpPr>
        <p:spPr>
          <a:xfrm rot="16200000">
            <a:off x="5932722" y="27212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ight Triangle 353">
            <a:extLst>
              <a:ext uri="{FF2B5EF4-FFF2-40B4-BE49-F238E27FC236}">
                <a16:creationId xmlns:a16="http://schemas.microsoft.com/office/drawing/2014/main" id="{465A847E-454C-DDB4-3D36-1D34BD094C68}"/>
              </a:ext>
            </a:extLst>
          </p:cNvPr>
          <p:cNvSpPr/>
          <p:nvPr/>
        </p:nvSpPr>
        <p:spPr>
          <a:xfrm rot="10800000" flipH="1">
            <a:off x="5928244" y="27250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ight Triangle 354">
            <a:extLst>
              <a:ext uri="{FF2B5EF4-FFF2-40B4-BE49-F238E27FC236}">
                <a16:creationId xmlns:a16="http://schemas.microsoft.com/office/drawing/2014/main" id="{A24F7A98-4368-83B7-2730-325E8E8305D3}"/>
              </a:ext>
            </a:extLst>
          </p:cNvPr>
          <p:cNvSpPr/>
          <p:nvPr/>
        </p:nvSpPr>
        <p:spPr>
          <a:xfrm rot="16200000">
            <a:off x="5933057" y="30527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ight Triangle 355">
            <a:extLst>
              <a:ext uri="{FF2B5EF4-FFF2-40B4-BE49-F238E27FC236}">
                <a16:creationId xmlns:a16="http://schemas.microsoft.com/office/drawing/2014/main" id="{372B7183-92C4-0E0D-876A-748A618428AB}"/>
              </a:ext>
            </a:extLst>
          </p:cNvPr>
          <p:cNvSpPr/>
          <p:nvPr/>
        </p:nvSpPr>
        <p:spPr>
          <a:xfrm rot="10800000" flipH="1">
            <a:off x="5928578" y="30565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ight Triangle 356">
            <a:extLst>
              <a:ext uri="{FF2B5EF4-FFF2-40B4-BE49-F238E27FC236}">
                <a16:creationId xmlns:a16="http://schemas.microsoft.com/office/drawing/2014/main" id="{89441ADA-76F0-74CA-8233-FC40FF9DF187}"/>
              </a:ext>
            </a:extLst>
          </p:cNvPr>
          <p:cNvSpPr/>
          <p:nvPr/>
        </p:nvSpPr>
        <p:spPr>
          <a:xfrm rot="16200000">
            <a:off x="5933050" y="2058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ight Triangle 357">
            <a:extLst>
              <a:ext uri="{FF2B5EF4-FFF2-40B4-BE49-F238E27FC236}">
                <a16:creationId xmlns:a16="http://schemas.microsoft.com/office/drawing/2014/main" id="{E0B924F4-59C8-1000-F518-8D7754D2539A}"/>
              </a:ext>
            </a:extLst>
          </p:cNvPr>
          <p:cNvSpPr/>
          <p:nvPr/>
        </p:nvSpPr>
        <p:spPr>
          <a:xfrm rot="10800000" flipH="1">
            <a:off x="5928571" y="2062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ight Triangle 358">
            <a:extLst>
              <a:ext uri="{FF2B5EF4-FFF2-40B4-BE49-F238E27FC236}">
                <a16:creationId xmlns:a16="http://schemas.microsoft.com/office/drawing/2014/main" id="{63135634-0548-3191-E118-4D185D3345CB}"/>
              </a:ext>
            </a:extLst>
          </p:cNvPr>
          <p:cNvSpPr/>
          <p:nvPr/>
        </p:nvSpPr>
        <p:spPr>
          <a:xfrm rot="16200000">
            <a:off x="5932054" y="3715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ight Triangle 359">
            <a:extLst>
              <a:ext uri="{FF2B5EF4-FFF2-40B4-BE49-F238E27FC236}">
                <a16:creationId xmlns:a16="http://schemas.microsoft.com/office/drawing/2014/main" id="{B7BFE7E8-DD0E-6C7E-5399-2A21FE5F80B4}"/>
              </a:ext>
            </a:extLst>
          </p:cNvPr>
          <p:cNvSpPr/>
          <p:nvPr/>
        </p:nvSpPr>
        <p:spPr>
          <a:xfrm rot="10800000" flipH="1">
            <a:off x="5927575" y="37195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ight Triangle 360">
            <a:extLst>
              <a:ext uri="{FF2B5EF4-FFF2-40B4-BE49-F238E27FC236}">
                <a16:creationId xmlns:a16="http://schemas.microsoft.com/office/drawing/2014/main" id="{5A7B152E-D4DD-1A4E-1CEA-59BF40FB2985}"/>
              </a:ext>
            </a:extLst>
          </p:cNvPr>
          <p:cNvSpPr/>
          <p:nvPr/>
        </p:nvSpPr>
        <p:spPr>
          <a:xfrm rot="16200000">
            <a:off x="5931720" y="40472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ight Triangle 361">
            <a:extLst>
              <a:ext uri="{FF2B5EF4-FFF2-40B4-BE49-F238E27FC236}">
                <a16:creationId xmlns:a16="http://schemas.microsoft.com/office/drawing/2014/main" id="{E067261A-868F-4250-10C9-A00C6AE37C45}"/>
              </a:ext>
            </a:extLst>
          </p:cNvPr>
          <p:cNvSpPr/>
          <p:nvPr/>
        </p:nvSpPr>
        <p:spPr>
          <a:xfrm rot="10800000" flipH="1">
            <a:off x="5927242" y="40510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ight Triangle 362">
            <a:extLst>
              <a:ext uri="{FF2B5EF4-FFF2-40B4-BE49-F238E27FC236}">
                <a16:creationId xmlns:a16="http://schemas.microsoft.com/office/drawing/2014/main" id="{216C8D4A-5364-8C09-08EE-D87104410BA4}"/>
              </a:ext>
            </a:extLst>
          </p:cNvPr>
          <p:cNvSpPr/>
          <p:nvPr/>
        </p:nvSpPr>
        <p:spPr>
          <a:xfrm rot="16200000">
            <a:off x="5932055" y="437876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ight Triangle 363">
            <a:extLst>
              <a:ext uri="{FF2B5EF4-FFF2-40B4-BE49-F238E27FC236}">
                <a16:creationId xmlns:a16="http://schemas.microsoft.com/office/drawing/2014/main" id="{CCE2C429-3F20-9848-CA4B-1E5BD1C34F36}"/>
              </a:ext>
            </a:extLst>
          </p:cNvPr>
          <p:cNvSpPr/>
          <p:nvPr/>
        </p:nvSpPr>
        <p:spPr>
          <a:xfrm rot="10800000" flipH="1">
            <a:off x="5927576" y="438257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ight Triangle 364">
            <a:extLst>
              <a:ext uri="{FF2B5EF4-FFF2-40B4-BE49-F238E27FC236}">
                <a16:creationId xmlns:a16="http://schemas.microsoft.com/office/drawing/2014/main" id="{972AC591-3EF8-BEE0-A31B-726A237D25E5}"/>
              </a:ext>
            </a:extLst>
          </p:cNvPr>
          <p:cNvSpPr/>
          <p:nvPr/>
        </p:nvSpPr>
        <p:spPr>
          <a:xfrm rot="16200000">
            <a:off x="5932048" y="33842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ight Triangle 365">
            <a:extLst>
              <a:ext uri="{FF2B5EF4-FFF2-40B4-BE49-F238E27FC236}">
                <a16:creationId xmlns:a16="http://schemas.microsoft.com/office/drawing/2014/main" id="{E3F41AFE-AEE3-985F-EA11-9DB1D93FBAC5}"/>
              </a:ext>
            </a:extLst>
          </p:cNvPr>
          <p:cNvSpPr/>
          <p:nvPr/>
        </p:nvSpPr>
        <p:spPr>
          <a:xfrm rot="10800000" flipH="1">
            <a:off x="5927569" y="33880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ight Triangle 366">
            <a:extLst>
              <a:ext uri="{FF2B5EF4-FFF2-40B4-BE49-F238E27FC236}">
                <a16:creationId xmlns:a16="http://schemas.microsoft.com/office/drawing/2014/main" id="{D01C73F4-F082-E9E6-3693-94A80EA144AD}"/>
              </a:ext>
            </a:extLst>
          </p:cNvPr>
          <p:cNvSpPr/>
          <p:nvPr/>
        </p:nvSpPr>
        <p:spPr>
          <a:xfrm rot="16200000">
            <a:off x="5932054" y="5041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ight Triangle 367">
            <a:extLst>
              <a:ext uri="{FF2B5EF4-FFF2-40B4-BE49-F238E27FC236}">
                <a16:creationId xmlns:a16="http://schemas.microsoft.com/office/drawing/2014/main" id="{02BA3614-4524-6FAE-A66D-BC8BFE33249C}"/>
              </a:ext>
            </a:extLst>
          </p:cNvPr>
          <p:cNvSpPr/>
          <p:nvPr/>
        </p:nvSpPr>
        <p:spPr>
          <a:xfrm rot="10800000" flipH="1">
            <a:off x="5927575" y="5045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ight Triangle 368">
            <a:extLst>
              <a:ext uri="{FF2B5EF4-FFF2-40B4-BE49-F238E27FC236}">
                <a16:creationId xmlns:a16="http://schemas.microsoft.com/office/drawing/2014/main" id="{28CC2D18-80B5-D88B-DD67-0F584ABDF752}"/>
              </a:ext>
            </a:extLst>
          </p:cNvPr>
          <p:cNvSpPr/>
          <p:nvPr/>
        </p:nvSpPr>
        <p:spPr>
          <a:xfrm rot="16200000">
            <a:off x="5931720" y="53732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ight Triangle 369">
            <a:extLst>
              <a:ext uri="{FF2B5EF4-FFF2-40B4-BE49-F238E27FC236}">
                <a16:creationId xmlns:a16="http://schemas.microsoft.com/office/drawing/2014/main" id="{6BAF0BBC-29B3-AB10-CE93-C4D7A1FD765D}"/>
              </a:ext>
            </a:extLst>
          </p:cNvPr>
          <p:cNvSpPr/>
          <p:nvPr/>
        </p:nvSpPr>
        <p:spPr>
          <a:xfrm rot="10800000" flipH="1">
            <a:off x="5927242" y="53770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ight Triangle 370">
            <a:extLst>
              <a:ext uri="{FF2B5EF4-FFF2-40B4-BE49-F238E27FC236}">
                <a16:creationId xmlns:a16="http://schemas.microsoft.com/office/drawing/2014/main" id="{C377AB5C-F93E-B2A8-3E3C-1CA397FC50BE}"/>
              </a:ext>
            </a:extLst>
          </p:cNvPr>
          <p:cNvSpPr/>
          <p:nvPr/>
        </p:nvSpPr>
        <p:spPr>
          <a:xfrm rot="16200000">
            <a:off x="5932055" y="57047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ight Triangle 371">
            <a:extLst>
              <a:ext uri="{FF2B5EF4-FFF2-40B4-BE49-F238E27FC236}">
                <a16:creationId xmlns:a16="http://schemas.microsoft.com/office/drawing/2014/main" id="{90F34BC2-D00E-CAA3-A45B-B2C1D14303E2}"/>
              </a:ext>
            </a:extLst>
          </p:cNvPr>
          <p:cNvSpPr/>
          <p:nvPr/>
        </p:nvSpPr>
        <p:spPr>
          <a:xfrm rot="10800000" flipH="1">
            <a:off x="5927576" y="57085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ight Triangle 372">
            <a:extLst>
              <a:ext uri="{FF2B5EF4-FFF2-40B4-BE49-F238E27FC236}">
                <a16:creationId xmlns:a16="http://schemas.microsoft.com/office/drawing/2014/main" id="{53475953-9D40-7FA6-1146-F98CDFE50DC4}"/>
              </a:ext>
            </a:extLst>
          </p:cNvPr>
          <p:cNvSpPr/>
          <p:nvPr/>
        </p:nvSpPr>
        <p:spPr>
          <a:xfrm rot="16200000">
            <a:off x="5932048" y="4710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ight Triangle 373">
            <a:extLst>
              <a:ext uri="{FF2B5EF4-FFF2-40B4-BE49-F238E27FC236}">
                <a16:creationId xmlns:a16="http://schemas.microsoft.com/office/drawing/2014/main" id="{71F8727F-95C6-9262-7C6C-83AD41104024}"/>
              </a:ext>
            </a:extLst>
          </p:cNvPr>
          <p:cNvSpPr/>
          <p:nvPr/>
        </p:nvSpPr>
        <p:spPr>
          <a:xfrm rot="10800000" flipH="1">
            <a:off x="5927569" y="4714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ight Triangle 374">
            <a:extLst>
              <a:ext uri="{FF2B5EF4-FFF2-40B4-BE49-F238E27FC236}">
                <a16:creationId xmlns:a16="http://schemas.microsoft.com/office/drawing/2014/main" id="{FC5F34AC-20C3-7D07-5B83-700936950EDC}"/>
              </a:ext>
            </a:extLst>
          </p:cNvPr>
          <p:cNvSpPr/>
          <p:nvPr/>
        </p:nvSpPr>
        <p:spPr>
          <a:xfrm rot="16200000">
            <a:off x="6270851" y="10637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Triangle 375">
            <a:extLst>
              <a:ext uri="{FF2B5EF4-FFF2-40B4-BE49-F238E27FC236}">
                <a16:creationId xmlns:a16="http://schemas.microsoft.com/office/drawing/2014/main" id="{C25D3B5E-950E-106E-9D14-932E1C906EF1}"/>
              </a:ext>
            </a:extLst>
          </p:cNvPr>
          <p:cNvSpPr/>
          <p:nvPr/>
        </p:nvSpPr>
        <p:spPr>
          <a:xfrm rot="10800000" flipH="1">
            <a:off x="6266372" y="1067567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Triangle 376">
            <a:extLst>
              <a:ext uri="{FF2B5EF4-FFF2-40B4-BE49-F238E27FC236}">
                <a16:creationId xmlns:a16="http://schemas.microsoft.com/office/drawing/2014/main" id="{ADA2C9CE-DD53-7328-DB7A-4411AEC2B465}"/>
              </a:ext>
            </a:extLst>
          </p:cNvPr>
          <p:cNvSpPr/>
          <p:nvPr/>
        </p:nvSpPr>
        <p:spPr>
          <a:xfrm rot="16200000">
            <a:off x="6270517" y="1395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ight Triangle 377">
            <a:extLst>
              <a:ext uri="{FF2B5EF4-FFF2-40B4-BE49-F238E27FC236}">
                <a16:creationId xmlns:a16="http://schemas.microsoft.com/office/drawing/2014/main" id="{CE77ACAC-07C8-A633-DFB9-11E1AFAE89CC}"/>
              </a:ext>
            </a:extLst>
          </p:cNvPr>
          <p:cNvSpPr/>
          <p:nvPr/>
        </p:nvSpPr>
        <p:spPr>
          <a:xfrm rot="10800000" flipH="1">
            <a:off x="6266038" y="1399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ight Triangle 378">
            <a:extLst>
              <a:ext uri="{FF2B5EF4-FFF2-40B4-BE49-F238E27FC236}">
                <a16:creationId xmlns:a16="http://schemas.microsoft.com/office/drawing/2014/main" id="{669B72A7-936D-C496-F6AD-388867645A29}"/>
              </a:ext>
            </a:extLst>
          </p:cNvPr>
          <p:cNvSpPr/>
          <p:nvPr/>
        </p:nvSpPr>
        <p:spPr>
          <a:xfrm rot="16200000">
            <a:off x="6270851" y="17267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ight Triangle 379">
            <a:extLst>
              <a:ext uri="{FF2B5EF4-FFF2-40B4-BE49-F238E27FC236}">
                <a16:creationId xmlns:a16="http://schemas.microsoft.com/office/drawing/2014/main" id="{B31013CF-AFC7-E0A0-82E0-BD64E620A1E5}"/>
              </a:ext>
            </a:extLst>
          </p:cNvPr>
          <p:cNvSpPr/>
          <p:nvPr/>
        </p:nvSpPr>
        <p:spPr>
          <a:xfrm rot="10800000" flipH="1">
            <a:off x="6266372" y="1730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ight Triangle 380">
            <a:extLst>
              <a:ext uri="{FF2B5EF4-FFF2-40B4-BE49-F238E27FC236}">
                <a16:creationId xmlns:a16="http://schemas.microsoft.com/office/drawing/2014/main" id="{FE9C4827-BDEA-662C-1EBA-636752391BA6}"/>
              </a:ext>
            </a:extLst>
          </p:cNvPr>
          <p:cNvSpPr/>
          <p:nvPr/>
        </p:nvSpPr>
        <p:spPr>
          <a:xfrm rot="16200000">
            <a:off x="6610040" y="10637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ight Triangle 381">
            <a:extLst>
              <a:ext uri="{FF2B5EF4-FFF2-40B4-BE49-F238E27FC236}">
                <a16:creationId xmlns:a16="http://schemas.microsoft.com/office/drawing/2014/main" id="{C1B75777-B98F-F5A1-22D9-E4731BED556E}"/>
              </a:ext>
            </a:extLst>
          </p:cNvPr>
          <p:cNvSpPr/>
          <p:nvPr/>
        </p:nvSpPr>
        <p:spPr>
          <a:xfrm rot="10800000" flipH="1">
            <a:off x="6605561" y="1067567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ight Triangle 382">
            <a:extLst>
              <a:ext uri="{FF2B5EF4-FFF2-40B4-BE49-F238E27FC236}">
                <a16:creationId xmlns:a16="http://schemas.microsoft.com/office/drawing/2014/main" id="{98077525-25FF-A9FA-EB3E-BFB75DDCBE4F}"/>
              </a:ext>
            </a:extLst>
          </p:cNvPr>
          <p:cNvSpPr/>
          <p:nvPr/>
        </p:nvSpPr>
        <p:spPr>
          <a:xfrm rot="16200000">
            <a:off x="6609707" y="1395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ight Triangle 383">
            <a:extLst>
              <a:ext uri="{FF2B5EF4-FFF2-40B4-BE49-F238E27FC236}">
                <a16:creationId xmlns:a16="http://schemas.microsoft.com/office/drawing/2014/main" id="{9452B8BF-9FCA-91C3-5D02-E7672A165B0D}"/>
              </a:ext>
            </a:extLst>
          </p:cNvPr>
          <p:cNvSpPr/>
          <p:nvPr/>
        </p:nvSpPr>
        <p:spPr>
          <a:xfrm rot="10800000" flipH="1">
            <a:off x="6605228" y="1399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ight Triangle 384">
            <a:extLst>
              <a:ext uri="{FF2B5EF4-FFF2-40B4-BE49-F238E27FC236}">
                <a16:creationId xmlns:a16="http://schemas.microsoft.com/office/drawing/2014/main" id="{339A0E8A-9D27-5182-3FEB-A8430EF414A0}"/>
              </a:ext>
            </a:extLst>
          </p:cNvPr>
          <p:cNvSpPr/>
          <p:nvPr/>
        </p:nvSpPr>
        <p:spPr>
          <a:xfrm rot="16200000">
            <a:off x="6610041" y="17267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ight Triangle 385">
            <a:extLst>
              <a:ext uri="{FF2B5EF4-FFF2-40B4-BE49-F238E27FC236}">
                <a16:creationId xmlns:a16="http://schemas.microsoft.com/office/drawing/2014/main" id="{E3A7AA89-ECCB-EA2D-36D9-251EC185F662}"/>
              </a:ext>
            </a:extLst>
          </p:cNvPr>
          <p:cNvSpPr/>
          <p:nvPr/>
        </p:nvSpPr>
        <p:spPr>
          <a:xfrm rot="10800000" flipH="1">
            <a:off x="6605562" y="1730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ight Triangle 386">
            <a:extLst>
              <a:ext uri="{FF2B5EF4-FFF2-40B4-BE49-F238E27FC236}">
                <a16:creationId xmlns:a16="http://schemas.microsoft.com/office/drawing/2014/main" id="{E249F8D7-7493-C1ED-0D3C-185062C7C035}"/>
              </a:ext>
            </a:extLst>
          </p:cNvPr>
          <p:cNvSpPr/>
          <p:nvPr/>
        </p:nvSpPr>
        <p:spPr>
          <a:xfrm rot="16200000">
            <a:off x="6950833" y="10637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ight Triangle 387">
            <a:extLst>
              <a:ext uri="{FF2B5EF4-FFF2-40B4-BE49-F238E27FC236}">
                <a16:creationId xmlns:a16="http://schemas.microsoft.com/office/drawing/2014/main" id="{B54CFA18-3F82-6864-C215-6166FDB515F8}"/>
              </a:ext>
            </a:extLst>
          </p:cNvPr>
          <p:cNvSpPr/>
          <p:nvPr/>
        </p:nvSpPr>
        <p:spPr>
          <a:xfrm rot="10800000" flipH="1">
            <a:off x="6946354" y="1067567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ight Triangle 388">
            <a:extLst>
              <a:ext uri="{FF2B5EF4-FFF2-40B4-BE49-F238E27FC236}">
                <a16:creationId xmlns:a16="http://schemas.microsoft.com/office/drawing/2014/main" id="{41E85882-D05F-C805-95BB-8703D73AA1B7}"/>
              </a:ext>
            </a:extLst>
          </p:cNvPr>
          <p:cNvSpPr/>
          <p:nvPr/>
        </p:nvSpPr>
        <p:spPr>
          <a:xfrm rot="16200000">
            <a:off x="6950499" y="1395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ight Triangle 389">
            <a:extLst>
              <a:ext uri="{FF2B5EF4-FFF2-40B4-BE49-F238E27FC236}">
                <a16:creationId xmlns:a16="http://schemas.microsoft.com/office/drawing/2014/main" id="{3D53D042-B1DA-BCDB-1218-0066F00459E0}"/>
              </a:ext>
            </a:extLst>
          </p:cNvPr>
          <p:cNvSpPr/>
          <p:nvPr/>
        </p:nvSpPr>
        <p:spPr>
          <a:xfrm rot="10800000" flipH="1">
            <a:off x="6946021" y="1399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ight Triangle 390">
            <a:extLst>
              <a:ext uri="{FF2B5EF4-FFF2-40B4-BE49-F238E27FC236}">
                <a16:creationId xmlns:a16="http://schemas.microsoft.com/office/drawing/2014/main" id="{6CAA85AC-6DE8-303B-858B-7EE57DFACC32}"/>
              </a:ext>
            </a:extLst>
          </p:cNvPr>
          <p:cNvSpPr/>
          <p:nvPr/>
        </p:nvSpPr>
        <p:spPr>
          <a:xfrm rot="16200000">
            <a:off x="6950834" y="17267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ight Triangle 391">
            <a:extLst>
              <a:ext uri="{FF2B5EF4-FFF2-40B4-BE49-F238E27FC236}">
                <a16:creationId xmlns:a16="http://schemas.microsoft.com/office/drawing/2014/main" id="{47A6EE4F-F870-42D7-755C-46474ADB3BB9}"/>
              </a:ext>
            </a:extLst>
          </p:cNvPr>
          <p:cNvSpPr/>
          <p:nvPr/>
        </p:nvSpPr>
        <p:spPr>
          <a:xfrm rot="10800000" flipH="1">
            <a:off x="6946355" y="1730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ight Triangle 392">
            <a:extLst>
              <a:ext uri="{FF2B5EF4-FFF2-40B4-BE49-F238E27FC236}">
                <a16:creationId xmlns:a16="http://schemas.microsoft.com/office/drawing/2014/main" id="{88E06FE1-6F37-EEBB-16F9-2A1E0D7E3A5D}"/>
              </a:ext>
            </a:extLst>
          </p:cNvPr>
          <p:cNvSpPr/>
          <p:nvPr/>
        </p:nvSpPr>
        <p:spPr>
          <a:xfrm rot="16200000">
            <a:off x="6270844" y="732255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ight Triangle 393">
            <a:extLst>
              <a:ext uri="{FF2B5EF4-FFF2-40B4-BE49-F238E27FC236}">
                <a16:creationId xmlns:a16="http://schemas.microsoft.com/office/drawing/2014/main" id="{4333CDD4-D7F0-39CC-3461-625416E2EF05}"/>
              </a:ext>
            </a:extLst>
          </p:cNvPr>
          <p:cNvSpPr/>
          <p:nvPr/>
        </p:nvSpPr>
        <p:spPr>
          <a:xfrm rot="10800000" flipH="1">
            <a:off x="6266365" y="73606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ight Triangle 394">
            <a:extLst>
              <a:ext uri="{FF2B5EF4-FFF2-40B4-BE49-F238E27FC236}">
                <a16:creationId xmlns:a16="http://schemas.microsoft.com/office/drawing/2014/main" id="{01F9B3B2-506F-62C7-2C7B-243F87B04209}"/>
              </a:ext>
            </a:extLst>
          </p:cNvPr>
          <p:cNvSpPr/>
          <p:nvPr/>
        </p:nvSpPr>
        <p:spPr>
          <a:xfrm rot="16200000">
            <a:off x="6610034" y="732255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ight Triangle 395">
            <a:extLst>
              <a:ext uri="{FF2B5EF4-FFF2-40B4-BE49-F238E27FC236}">
                <a16:creationId xmlns:a16="http://schemas.microsoft.com/office/drawing/2014/main" id="{1B425B71-C4F0-ACFC-76F4-D1A46D1EB5E0}"/>
              </a:ext>
            </a:extLst>
          </p:cNvPr>
          <p:cNvSpPr/>
          <p:nvPr/>
        </p:nvSpPr>
        <p:spPr>
          <a:xfrm rot="10800000" flipH="1">
            <a:off x="6605555" y="73606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ight Triangle 396">
            <a:extLst>
              <a:ext uri="{FF2B5EF4-FFF2-40B4-BE49-F238E27FC236}">
                <a16:creationId xmlns:a16="http://schemas.microsoft.com/office/drawing/2014/main" id="{B3BD9939-43AB-58E1-56A1-F44110C40BE2}"/>
              </a:ext>
            </a:extLst>
          </p:cNvPr>
          <p:cNvSpPr/>
          <p:nvPr/>
        </p:nvSpPr>
        <p:spPr>
          <a:xfrm rot="16200000">
            <a:off x="6950827" y="732255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ight Triangle 397">
            <a:extLst>
              <a:ext uri="{FF2B5EF4-FFF2-40B4-BE49-F238E27FC236}">
                <a16:creationId xmlns:a16="http://schemas.microsoft.com/office/drawing/2014/main" id="{CEE4E9E7-373F-CFCE-CE39-008F1E27C159}"/>
              </a:ext>
            </a:extLst>
          </p:cNvPr>
          <p:cNvSpPr/>
          <p:nvPr/>
        </p:nvSpPr>
        <p:spPr>
          <a:xfrm rot="10800000" flipH="1">
            <a:off x="6946348" y="73606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ight Triangle 398">
            <a:extLst>
              <a:ext uri="{FF2B5EF4-FFF2-40B4-BE49-F238E27FC236}">
                <a16:creationId xmlns:a16="http://schemas.microsoft.com/office/drawing/2014/main" id="{992F3645-ED35-7247-BDC1-9BAD1FBE1818}"/>
              </a:ext>
            </a:extLst>
          </p:cNvPr>
          <p:cNvSpPr/>
          <p:nvPr/>
        </p:nvSpPr>
        <p:spPr>
          <a:xfrm rot="16200000">
            <a:off x="6270851" y="2389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ight Triangle 399">
            <a:extLst>
              <a:ext uri="{FF2B5EF4-FFF2-40B4-BE49-F238E27FC236}">
                <a16:creationId xmlns:a16="http://schemas.microsoft.com/office/drawing/2014/main" id="{654EC373-3DE4-06C5-1F9B-2C29F153B97E}"/>
              </a:ext>
            </a:extLst>
          </p:cNvPr>
          <p:cNvSpPr/>
          <p:nvPr/>
        </p:nvSpPr>
        <p:spPr>
          <a:xfrm rot="10800000" flipH="1">
            <a:off x="6266372" y="2393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ight Triangle 400">
            <a:extLst>
              <a:ext uri="{FF2B5EF4-FFF2-40B4-BE49-F238E27FC236}">
                <a16:creationId xmlns:a16="http://schemas.microsoft.com/office/drawing/2014/main" id="{78C7BFAA-3C16-C086-EFC5-48E2D4BA24E4}"/>
              </a:ext>
            </a:extLst>
          </p:cNvPr>
          <p:cNvSpPr/>
          <p:nvPr/>
        </p:nvSpPr>
        <p:spPr>
          <a:xfrm rot="16200000">
            <a:off x="6270517" y="2721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ight Triangle 401">
            <a:extLst>
              <a:ext uri="{FF2B5EF4-FFF2-40B4-BE49-F238E27FC236}">
                <a16:creationId xmlns:a16="http://schemas.microsoft.com/office/drawing/2014/main" id="{F46E906C-034B-45B7-B6C5-F7934C690459}"/>
              </a:ext>
            </a:extLst>
          </p:cNvPr>
          <p:cNvSpPr/>
          <p:nvPr/>
        </p:nvSpPr>
        <p:spPr>
          <a:xfrm rot="10800000" flipH="1">
            <a:off x="6266038" y="2725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ight Triangle 402">
            <a:extLst>
              <a:ext uri="{FF2B5EF4-FFF2-40B4-BE49-F238E27FC236}">
                <a16:creationId xmlns:a16="http://schemas.microsoft.com/office/drawing/2014/main" id="{E92D510D-8F24-A60E-7D10-B76B8BEBBE8C}"/>
              </a:ext>
            </a:extLst>
          </p:cNvPr>
          <p:cNvSpPr/>
          <p:nvPr/>
        </p:nvSpPr>
        <p:spPr>
          <a:xfrm rot="16200000">
            <a:off x="6270851" y="3052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ight Triangle 403">
            <a:extLst>
              <a:ext uri="{FF2B5EF4-FFF2-40B4-BE49-F238E27FC236}">
                <a16:creationId xmlns:a16="http://schemas.microsoft.com/office/drawing/2014/main" id="{BF4EEB61-76A5-D944-DDDC-77A317914693}"/>
              </a:ext>
            </a:extLst>
          </p:cNvPr>
          <p:cNvSpPr/>
          <p:nvPr/>
        </p:nvSpPr>
        <p:spPr>
          <a:xfrm rot="10800000" flipH="1">
            <a:off x="6266372" y="3056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ight Triangle 404">
            <a:extLst>
              <a:ext uri="{FF2B5EF4-FFF2-40B4-BE49-F238E27FC236}">
                <a16:creationId xmlns:a16="http://schemas.microsoft.com/office/drawing/2014/main" id="{1E714E31-3B52-1F2A-2355-662C7D2E2CA8}"/>
              </a:ext>
            </a:extLst>
          </p:cNvPr>
          <p:cNvSpPr/>
          <p:nvPr/>
        </p:nvSpPr>
        <p:spPr>
          <a:xfrm rot="16200000">
            <a:off x="6610040" y="2389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ight Triangle 405">
            <a:extLst>
              <a:ext uri="{FF2B5EF4-FFF2-40B4-BE49-F238E27FC236}">
                <a16:creationId xmlns:a16="http://schemas.microsoft.com/office/drawing/2014/main" id="{2E3C3139-1CCB-30CA-30B2-8D8CE113225E}"/>
              </a:ext>
            </a:extLst>
          </p:cNvPr>
          <p:cNvSpPr/>
          <p:nvPr/>
        </p:nvSpPr>
        <p:spPr>
          <a:xfrm rot="10800000" flipH="1">
            <a:off x="6605561" y="2393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ight Triangle 406">
            <a:extLst>
              <a:ext uri="{FF2B5EF4-FFF2-40B4-BE49-F238E27FC236}">
                <a16:creationId xmlns:a16="http://schemas.microsoft.com/office/drawing/2014/main" id="{676872A8-DDE0-AEA0-F9A5-802D3715807F}"/>
              </a:ext>
            </a:extLst>
          </p:cNvPr>
          <p:cNvSpPr/>
          <p:nvPr/>
        </p:nvSpPr>
        <p:spPr>
          <a:xfrm rot="16200000">
            <a:off x="6609707" y="2721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ight Triangle 407">
            <a:extLst>
              <a:ext uri="{FF2B5EF4-FFF2-40B4-BE49-F238E27FC236}">
                <a16:creationId xmlns:a16="http://schemas.microsoft.com/office/drawing/2014/main" id="{C6E0E504-246F-9549-A324-68378E7E25CF}"/>
              </a:ext>
            </a:extLst>
          </p:cNvPr>
          <p:cNvSpPr/>
          <p:nvPr/>
        </p:nvSpPr>
        <p:spPr>
          <a:xfrm rot="10800000" flipH="1">
            <a:off x="6605228" y="2725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ight Triangle 408">
            <a:extLst>
              <a:ext uri="{FF2B5EF4-FFF2-40B4-BE49-F238E27FC236}">
                <a16:creationId xmlns:a16="http://schemas.microsoft.com/office/drawing/2014/main" id="{3134E589-BB3C-3E57-69D1-30110904BDE8}"/>
              </a:ext>
            </a:extLst>
          </p:cNvPr>
          <p:cNvSpPr/>
          <p:nvPr/>
        </p:nvSpPr>
        <p:spPr>
          <a:xfrm rot="16200000">
            <a:off x="6610041" y="3052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ight Triangle 409">
            <a:extLst>
              <a:ext uri="{FF2B5EF4-FFF2-40B4-BE49-F238E27FC236}">
                <a16:creationId xmlns:a16="http://schemas.microsoft.com/office/drawing/2014/main" id="{AC31A0A4-6657-195E-25BA-8FBAC85055B2}"/>
              </a:ext>
            </a:extLst>
          </p:cNvPr>
          <p:cNvSpPr/>
          <p:nvPr/>
        </p:nvSpPr>
        <p:spPr>
          <a:xfrm rot="10800000" flipH="1">
            <a:off x="6605562" y="3056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ight Triangle 410">
            <a:extLst>
              <a:ext uri="{FF2B5EF4-FFF2-40B4-BE49-F238E27FC236}">
                <a16:creationId xmlns:a16="http://schemas.microsoft.com/office/drawing/2014/main" id="{1FA6DE18-9F5D-E4D5-7B98-48FA1D996C1F}"/>
              </a:ext>
            </a:extLst>
          </p:cNvPr>
          <p:cNvSpPr/>
          <p:nvPr/>
        </p:nvSpPr>
        <p:spPr>
          <a:xfrm rot="16200000">
            <a:off x="6950833" y="2389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ight Triangle 411">
            <a:extLst>
              <a:ext uri="{FF2B5EF4-FFF2-40B4-BE49-F238E27FC236}">
                <a16:creationId xmlns:a16="http://schemas.microsoft.com/office/drawing/2014/main" id="{CCB500D9-A0BD-7732-89B3-CAEFD3F896B7}"/>
              </a:ext>
            </a:extLst>
          </p:cNvPr>
          <p:cNvSpPr/>
          <p:nvPr/>
        </p:nvSpPr>
        <p:spPr>
          <a:xfrm rot="10800000" flipH="1">
            <a:off x="6946354" y="2393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ight Triangle 412">
            <a:extLst>
              <a:ext uri="{FF2B5EF4-FFF2-40B4-BE49-F238E27FC236}">
                <a16:creationId xmlns:a16="http://schemas.microsoft.com/office/drawing/2014/main" id="{2389DBCD-8C43-B3CB-9092-D353D13C3EB6}"/>
              </a:ext>
            </a:extLst>
          </p:cNvPr>
          <p:cNvSpPr/>
          <p:nvPr/>
        </p:nvSpPr>
        <p:spPr>
          <a:xfrm rot="16200000">
            <a:off x="6950499" y="2721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ight Triangle 413">
            <a:extLst>
              <a:ext uri="{FF2B5EF4-FFF2-40B4-BE49-F238E27FC236}">
                <a16:creationId xmlns:a16="http://schemas.microsoft.com/office/drawing/2014/main" id="{D6BF927D-2FB1-906C-9B4C-7F671680ACD0}"/>
              </a:ext>
            </a:extLst>
          </p:cNvPr>
          <p:cNvSpPr/>
          <p:nvPr/>
        </p:nvSpPr>
        <p:spPr>
          <a:xfrm rot="10800000" flipH="1">
            <a:off x="6946021" y="2725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ight Triangle 414">
            <a:extLst>
              <a:ext uri="{FF2B5EF4-FFF2-40B4-BE49-F238E27FC236}">
                <a16:creationId xmlns:a16="http://schemas.microsoft.com/office/drawing/2014/main" id="{7E1B7AA2-EAA9-12FE-7D0F-F41DFD0E5308}"/>
              </a:ext>
            </a:extLst>
          </p:cNvPr>
          <p:cNvSpPr/>
          <p:nvPr/>
        </p:nvSpPr>
        <p:spPr>
          <a:xfrm rot="16200000">
            <a:off x="6950834" y="3052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ight Triangle 415">
            <a:extLst>
              <a:ext uri="{FF2B5EF4-FFF2-40B4-BE49-F238E27FC236}">
                <a16:creationId xmlns:a16="http://schemas.microsoft.com/office/drawing/2014/main" id="{029B1FC0-AB3A-F3B4-1385-2C178344975D}"/>
              </a:ext>
            </a:extLst>
          </p:cNvPr>
          <p:cNvSpPr/>
          <p:nvPr/>
        </p:nvSpPr>
        <p:spPr>
          <a:xfrm rot="10800000" flipH="1">
            <a:off x="6946355" y="3056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ight Triangle 416">
            <a:extLst>
              <a:ext uri="{FF2B5EF4-FFF2-40B4-BE49-F238E27FC236}">
                <a16:creationId xmlns:a16="http://schemas.microsoft.com/office/drawing/2014/main" id="{EA8FD6F2-19C1-8650-FDD0-ED086086B53E}"/>
              </a:ext>
            </a:extLst>
          </p:cNvPr>
          <p:cNvSpPr/>
          <p:nvPr/>
        </p:nvSpPr>
        <p:spPr>
          <a:xfrm rot="16200000">
            <a:off x="6270844" y="2058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ight Triangle 417">
            <a:extLst>
              <a:ext uri="{FF2B5EF4-FFF2-40B4-BE49-F238E27FC236}">
                <a16:creationId xmlns:a16="http://schemas.microsoft.com/office/drawing/2014/main" id="{765608B3-4DB0-48C3-F5D9-55136F258C24}"/>
              </a:ext>
            </a:extLst>
          </p:cNvPr>
          <p:cNvSpPr/>
          <p:nvPr/>
        </p:nvSpPr>
        <p:spPr>
          <a:xfrm rot="10800000" flipH="1">
            <a:off x="6266365" y="2062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ight Triangle 418">
            <a:extLst>
              <a:ext uri="{FF2B5EF4-FFF2-40B4-BE49-F238E27FC236}">
                <a16:creationId xmlns:a16="http://schemas.microsoft.com/office/drawing/2014/main" id="{FF95B689-83FC-5CB3-0696-0CCE6A19C0E1}"/>
              </a:ext>
            </a:extLst>
          </p:cNvPr>
          <p:cNvSpPr/>
          <p:nvPr/>
        </p:nvSpPr>
        <p:spPr>
          <a:xfrm rot="16200000">
            <a:off x="6610034" y="2058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ight Triangle 419">
            <a:extLst>
              <a:ext uri="{FF2B5EF4-FFF2-40B4-BE49-F238E27FC236}">
                <a16:creationId xmlns:a16="http://schemas.microsoft.com/office/drawing/2014/main" id="{0714E73D-94F3-7DA3-4DD2-BFB14C2CDEF9}"/>
              </a:ext>
            </a:extLst>
          </p:cNvPr>
          <p:cNvSpPr/>
          <p:nvPr/>
        </p:nvSpPr>
        <p:spPr>
          <a:xfrm rot="10800000" flipH="1">
            <a:off x="6605555" y="2062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ight Triangle 420">
            <a:extLst>
              <a:ext uri="{FF2B5EF4-FFF2-40B4-BE49-F238E27FC236}">
                <a16:creationId xmlns:a16="http://schemas.microsoft.com/office/drawing/2014/main" id="{E0D966BA-7A59-97DB-544C-C3C0D642B92C}"/>
              </a:ext>
            </a:extLst>
          </p:cNvPr>
          <p:cNvSpPr/>
          <p:nvPr/>
        </p:nvSpPr>
        <p:spPr>
          <a:xfrm rot="16200000">
            <a:off x="6950827" y="2058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ight Triangle 421">
            <a:extLst>
              <a:ext uri="{FF2B5EF4-FFF2-40B4-BE49-F238E27FC236}">
                <a16:creationId xmlns:a16="http://schemas.microsoft.com/office/drawing/2014/main" id="{F2A83EC5-0699-A49F-400D-4A68C1846F21}"/>
              </a:ext>
            </a:extLst>
          </p:cNvPr>
          <p:cNvSpPr/>
          <p:nvPr/>
        </p:nvSpPr>
        <p:spPr>
          <a:xfrm rot="10800000" flipH="1">
            <a:off x="6946348" y="2062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ight Triangle 422">
            <a:extLst>
              <a:ext uri="{FF2B5EF4-FFF2-40B4-BE49-F238E27FC236}">
                <a16:creationId xmlns:a16="http://schemas.microsoft.com/office/drawing/2014/main" id="{00BDC64E-E134-A578-57A5-521479308852}"/>
              </a:ext>
            </a:extLst>
          </p:cNvPr>
          <p:cNvSpPr/>
          <p:nvPr/>
        </p:nvSpPr>
        <p:spPr>
          <a:xfrm rot="16200000">
            <a:off x="6269849" y="3715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ight Triangle 423">
            <a:extLst>
              <a:ext uri="{FF2B5EF4-FFF2-40B4-BE49-F238E27FC236}">
                <a16:creationId xmlns:a16="http://schemas.microsoft.com/office/drawing/2014/main" id="{FFAA7690-7AA5-F03F-F72B-76A7EA2B54CF}"/>
              </a:ext>
            </a:extLst>
          </p:cNvPr>
          <p:cNvSpPr/>
          <p:nvPr/>
        </p:nvSpPr>
        <p:spPr>
          <a:xfrm rot="10800000" flipH="1">
            <a:off x="6265370" y="3719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ight Triangle 424">
            <a:extLst>
              <a:ext uri="{FF2B5EF4-FFF2-40B4-BE49-F238E27FC236}">
                <a16:creationId xmlns:a16="http://schemas.microsoft.com/office/drawing/2014/main" id="{0190E25B-9CAB-24BA-598C-20289576D732}"/>
              </a:ext>
            </a:extLst>
          </p:cNvPr>
          <p:cNvSpPr/>
          <p:nvPr/>
        </p:nvSpPr>
        <p:spPr>
          <a:xfrm rot="16200000">
            <a:off x="6269515" y="40472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ight Triangle 425">
            <a:extLst>
              <a:ext uri="{FF2B5EF4-FFF2-40B4-BE49-F238E27FC236}">
                <a16:creationId xmlns:a16="http://schemas.microsoft.com/office/drawing/2014/main" id="{27F2F038-F5A4-AD2E-7DB3-FFFE3D0E9B50}"/>
              </a:ext>
            </a:extLst>
          </p:cNvPr>
          <p:cNvSpPr/>
          <p:nvPr/>
        </p:nvSpPr>
        <p:spPr>
          <a:xfrm rot="10800000" flipH="1">
            <a:off x="6265036" y="40510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ight Triangle 426">
            <a:extLst>
              <a:ext uri="{FF2B5EF4-FFF2-40B4-BE49-F238E27FC236}">
                <a16:creationId xmlns:a16="http://schemas.microsoft.com/office/drawing/2014/main" id="{17B93831-34B8-C72B-1552-4F691BC5A568}"/>
              </a:ext>
            </a:extLst>
          </p:cNvPr>
          <p:cNvSpPr/>
          <p:nvPr/>
        </p:nvSpPr>
        <p:spPr>
          <a:xfrm rot="16200000">
            <a:off x="6269849" y="43787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ight Triangle 427">
            <a:extLst>
              <a:ext uri="{FF2B5EF4-FFF2-40B4-BE49-F238E27FC236}">
                <a16:creationId xmlns:a16="http://schemas.microsoft.com/office/drawing/2014/main" id="{4F4FC3E8-3583-3C93-FA7C-517013467B2D}"/>
              </a:ext>
            </a:extLst>
          </p:cNvPr>
          <p:cNvSpPr/>
          <p:nvPr/>
        </p:nvSpPr>
        <p:spPr>
          <a:xfrm rot="10800000" flipH="1">
            <a:off x="6265370" y="43825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ight Triangle 428">
            <a:extLst>
              <a:ext uri="{FF2B5EF4-FFF2-40B4-BE49-F238E27FC236}">
                <a16:creationId xmlns:a16="http://schemas.microsoft.com/office/drawing/2014/main" id="{BA4037F4-81C2-AE82-BDD9-E6E6B406F975}"/>
              </a:ext>
            </a:extLst>
          </p:cNvPr>
          <p:cNvSpPr/>
          <p:nvPr/>
        </p:nvSpPr>
        <p:spPr>
          <a:xfrm rot="16200000">
            <a:off x="6609038" y="3715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ight Triangle 429">
            <a:extLst>
              <a:ext uri="{FF2B5EF4-FFF2-40B4-BE49-F238E27FC236}">
                <a16:creationId xmlns:a16="http://schemas.microsoft.com/office/drawing/2014/main" id="{D6B23220-2500-C905-0F2C-DE36A625C1E4}"/>
              </a:ext>
            </a:extLst>
          </p:cNvPr>
          <p:cNvSpPr/>
          <p:nvPr/>
        </p:nvSpPr>
        <p:spPr>
          <a:xfrm rot="10800000" flipH="1">
            <a:off x="6604559" y="3719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ight Triangle 430">
            <a:extLst>
              <a:ext uri="{FF2B5EF4-FFF2-40B4-BE49-F238E27FC236}">
                <a16:creationId xmlns:a16="http://schemas.microsoft.com/office/drawing/2014/main" id="{4859761E-D191-96E3-C681-F39E116298F5}"/>
              </a:ext>
            </a:extLst>
          </p:cNvPr>
          <p:cNvSpPr/>
          <p:nvPr/>
        </p:nvSpPr>
        <p:spPr>
          <a:xfrm rot="16200000">
            <a:off x="6608705" y="40472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ight Triangle 431">
            <a:extLst>
              <a:ext uri="{FF2B5EF4-FFF2-40B4-BE49-F238E27FC236}">
                <a16:creationId xmlns:a16="http://schemas.microsoft.com/office/drawing/2014/main" id="{2ED52B06-4185-1E52-3142-18C0C9C8D562}"/>
              </a:ext>
            </a:extLst>
          </p:cNvPr>
          <p:cNvSpPr/>
          <p:nvPr/>
        </p:nvSpPr>
        <p:spPr>
          <a:xfrm rot="10800000" flipH="1">
            <a:off x="6604226" y="40510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ight Triangle 432">
            <a:extLst>
              <a:ext uri="{FF2B5EF4-FFF2-40B4-BE49-F238E27FC236}">
                <a16:creationId xmlns:a16="http://schemas.microsoft.com/office/drawing/2014/main" id="{1A068ADD-53B9-43A0-0A23-8D3A8ED7C1B3}"/>
              </a:ext>
            </a:extLst>
          </p:cNvPr>
          <p:cNvSpPr/>
          <p:nvPr/>
        </p:nvSpPr>
        <p:spPr>
          <a:xfrm rot="16200000">
            <a:off x="6609039" y="43787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ight Triangle 433">
            <a:extLst>
              <a:ext uri="{FF2B5EF4-FFF2-40B4-BE49-F238E27FC236}">
                <a16:creationId xmlns:a16="http://schemas.microsoft.com/office/drawing/2014/main" id="{F65B09DA-BDE1-4FF8-6C02-441509C8826D}"/>
              </a:ext>
            </a:extLst>
          </p:cNvPr>
          <p:cNvSpPr/>
          <p:nvPr/>
        </p:nvSpPr>
        <p:spPr>
          <a:xfrm rot="10800000" flipH="1">
            <a:off x="6604560" y="43825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ight Triangle 434">
            <a:extLst>
              <a:ext uri="{FF2B5EF4-FFF2-40B4-BE49-F238E27FC236}">
                <a16:creationId xmlns:a16="http://schemas.microsoft.com/office/drawing/2014/main" id="{76814CCA-2E04-3F92-3C51-4C11106C63AC}"/>
              </a:ext>
            </a:extLst>
          </p:cNvPr>
          <p:cNvSpPr/>
          <p:nvPr/>
        </p:nvSpPr>
        <p:spPr>
          <a:xfrm rot="16200000">
            <a:off x="6949831" y="3715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ight Triangle 435">
            <a:extLst>
              <a:ext uri="{FF2B5EF4-FFF2-40B4-BE49-F238E27FC236}">
                <a16:creationId xmlns:a16="http://schemas.microsoft.com/office/drawing/2014/main" id="{CD780650-D3D4-717D-0BBA-B545673B8EAC}"/>
              </a:ext>
            </a:extLst>
          </p:cNvPr>
          <p:cNvSpPr/>
          <p:nvPr/>
        </p:nvSpPr>
        <p:spPr>
          <a:xfrm rot="10800000" flipH="1">
            <a:off x="6945352" y="37195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ight Triangle 436">
            <a:extLst>
              <a:ext uri="{FF2B5EF4-FFF2-40B4-BE49-F238E27FC236}">
                <a16:creationId xmlns:a16="http://schemas.microsoft.com/office/drawing/2014/main" id="{E4CA9990-2A44-66FA-CEF8-D8F162063171}"/>
              </a:ext>
            </a:extLst>
          </p:cNvPr>
          <p:cNvSpPr/>
          <p:nvPr/>
        </p:nvSpPr>
        <p:spPr>
          <a:xfrm rot="16200000">
            <a:off x="6949497" y="40472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ight Triangle 437">
            <a:extLst>
              <a:ext uri="{FF2B5EF4-FFF2-40B4-BE49-F238E27FC236}">
                <a16:creationId xmlns:a16="http://schemas.microsoft.com/office/drawing/2014/main" id="{D40B7F7A-3F49-9253-1592-71E5C6396269}"/>
              </a:ext>
            </a:extLst>
          </p:cNvPr>
          <p:cNvSpPr/>
          <p:nvPr/>
        </p:nvSpPr>
        <p:spPr>
          <a:xfrm rot="10800000" flipH="1">
            <a:off x="6945019" y="40510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ight Triangle 438">
            <a:extLst>
              <a:ext uri="{FF2B5EF4-FFF2-40B4-BE49-F238E27FC236}">
                <a16:creationId xmlns:a16="http://schemas.microsoft.com/office/drawing/2014/main" id="{ABA21716-C1F0-AA63-A828-C81581B1B6CB}"/>
              </a:ext>
            </a:extLst>
          </p:cNvPr>
          <p:cNvSpPr/>
          <p:nvPr/>
        </p:nvSpPr>
        <p:spPr>
          <a:xfrm rot="16200000">
            <a:off x="6949832" y="4378763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ight Triangle 439">
            <a:extLst>
              <a:ext uri="{FF2B5EF4-FFF2-40B4-BE49-F238E27FC236}">
                <a16:creationId xmlns:a16="http://schemas.microsoft.com/office/drawing/2014/main" id="{49357F3C-2E23-E6A3-095D-435850613AC9}"/>
              </a:ext>
            </a:extLst>
          </p:cNvPr>
          <p:cNvSpPr/>
          <p:nvPr/>
        </p:nvSpPr>
        <p:spPr>
          <a:xfrm rot="10800000" flipH="1">
            <a:off x="6945353" y="4382574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ight Triangle 440">
            <a:extLst>
              <a:ext uri="{FF2B5EF4-FFF2-40B4-BE49-F238E27FC236}">
                <a16:creationId xmlns:a16="http://schemas.microsoft.com/office/drawing/2014/main" id="{8B9B16F4-FAA9-01CE-6B93-1701F6D04318}"/>
              </a:ext>
            </a:extLst>
          </p:cNvPr>
          <p:cNvSpPr/>
          <p:nvPr/>
        </p:nvSpPr>
        <p:spPr>
          <a:xfrm rot="16200000">
            <a:off x="6269842" y="3384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ight Triangle 441">
            <a:extLst>
              <a:ext uri="{FF2B5EF4-FFF2-40B4-BE49-F238E27FC236}">
                <a16:creationId xmlns:a16="http://schemas.microsoft.com/office/drawing/2014/main" id="{F427E525-7358-9212-0C0E-BAA0B6DAE941}"/>
              </a:ext>
            </a:extLst>
          </p:cNvPr>
          <p:cNvSpPr/>
          <p:nvPr/>
        </p:nvSpPr>
        <p:spPr>
          <a:xfrm rot="10800000" flipH="1">
            <a:off x="6265363" y="3388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ight Triangle 442">
            <a:extLst>
              <a:ext uri="{FF2B5EF4-FFF2-40B4-BE49-F238E27FC236}">
                <a16:creationId xmlns:a16="http://schemas.microsoft.com/office/drawing/2014/main" id="{7A530234-38B8-6457-52FF-023494414C7C}"/>
              </a:ext>
            </a:extLst>
          </p:cNvPr>
          <p:cNvSpPr/>
          <p:nvPr/>
        </p:nvSpPr>
        <p:spPr>
          <a:xfrm rot="16200000">
            <a:off x="6609032" y="3384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ight Triangle 443">
            <a:extLst>
              <a:ext uri="{FF2B5EF4-FFF2-40B4-BE49-F238E27FC236}">
                <a16:creationId xmlns:a16="http://schemas.microsoft.com/office/drawing/2014/main" id="{C0BB6E04-0CDC-DD29-9DB1-A1E43C036C7D}"/>
              </a:ext>
            </a:extLst>
          </p:cNvPr>
          <p:cNvSpPr/>
          <p:nvPr/>
        </p:nvSpPr>
        <p:spPr>
          <a:xfrm rot="10800000" flipH="1">
            <a:off x="6604553" y="3388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ight Triangle 444">
            <a:extLst>
              <a:ext uri="{FF2B5EF4-FFF2-40B4-BE49-F238E27FC236}">
                <a16:creationId xmlns:a16="http://schemas.microsoft.com/office/drawing/2014/main" id="{92820A2F-EE46-3814-4117-B0DB0B11D838}"/>
              </a:ext>
            </a:extLst>
          </p:cNvPr>
          <p:cNvSpPr/>
          <p:nvPr/>
        </p:nvSpPr>
        <p:spPr>
          <a:xfrm rot="16200000">
            <a:off x="6949825" y="33842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ight Triangle 445">
            <a:extLst>
              <a:ext uri="{FF2B5EF4-FFF2-40B4-BE49-F238E27FC236}">
                <a16:creationId xmlns:a16="http://schemas.microsoft.com/office/drawing/2014/main" id="{1368796C-E45B-D53B-E817-0032EBCD0DB5}"/>
              </a:ext>
            </a:extLst>
          </p:cNvPr>
          <p:cNvSpPr/>
          <p:nvPr/>
        </p:nvSpPr>
        <p:spPr>
          <a:xfrm rot="10800000" flipH="1">
            <a:off x="6945346" y="33880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ight Triangle 446">
            <a:extLst>
              <a:ext uri="{FF2B5EF4-FFF2-40B4-BE49-F238E27FC236}">
                <a16:creationId xmlns:a16="http://schemas.microsoft.com/office/drawing/2014/main" id="{9E08C78D-8696-978A-A19B-8AC0651410E8}"/>
              </a:ext>
            </a:extLst>
          </p:cNvPr>
          <p:cNvSpPr/>
          <p:nvPr/>
        </p:nvSpPr>
        <p:spPr>
          <a:xfrm rot="16200000">
            <a:off x="6269849" y="5041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ight Triangle 447">
            <a:extLst>
              <a:ext uri="{FF2B5EF4-FFF2-40B4-BE49-F238E27FC236}">
                <a16:creationId xmlns:a16="http://schemas.microsoft.com/office/drawing/2014/main" id="{F23DD026-75CE-A9CE-03A8-29397EC39868}"/>
              </a:ext>
            </a:extLst>
          </p:cNvPr>
          <p:cNvSpPr/>
          <p:nvPr/>
        </p:nvSpPr>
        <p:spPr>
          <a:xfrm rot="10800000" flipH="1">
            <a:off x="6265370" y="5045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ight Triangle 448">
            <a:extLst>
              <a:ext uri="{FF2B5EF4-FFF2-40B4-BE49-F238E27FC236}">
                <a16:creationId xmlns:a16="http://schemas.microsoft.com/office/drawing/2014/main" id="{A6F1BCDF-BC9F-99D1-FE62-C6ADEFBB42CB}"/>
              </a:ext>
            </a:extLst>
          </p:cNvPr>
          <p:cNvSpPr/>
          <p:nvPr/>
        </p:nvSpPr>
        <p:spPr>
          <a:xfrm rot="16200000">
            <a:off x="6269515" y="5373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ight Triangle 449">
            <a:extLst>
              <a:ext uri="{FF2B5EF4-FFF2-40B4-BE49-F238E27FC236}">
                <a16:creationId xmlns:a16="http://schemas.microsoft.com/office/drawing/2014/main" id="{B3F55EA4-A725-5A4A-67EB-2C6074A02A58}"/>
              </a:ext>
            </a:extLst>
          </p:cNvPr>
          <p:cNvSpPr/>
          <p:nvPr/>
        </p:nvSpPr>
        <p:spPr>
          <a:xfrm rot="10800000" flipH="1">
            <a:off x="6265036" y="5377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ight Triangle 450">
            <a:extLst>
              <a:ext uri="{FF2B5EF4-FFF2-40B4-BE49-F238E27FC236}">
                <a16:creationId xmlns:a16="http://schemas.microsoft.com/office/drawing/2014/main" id="{EAABE499-3A9C-AC19-FCFA-BA3912596C79}"/>
              </a:ext>
            </a:extLst>
          </p:cNvPr>
          <p:cNvSpPr/>
          <p:nvPr/>
        </p:nvSpPr>
        <p:spPr>
          <a:xfrm rot="16200000">
            <a:off x="6269849" y="5704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ight Triangle 451">
            <a:extLst>
              <a:ext uri="{FF2B5EF4-FFF2-40B4-BE49-F238E27FC236}">
                <a16:creationId xmlns:a16="http://schemas.microsoft.com/office/drawing/2014/main" id="{8BC4F6CB-6DE7-0E04-B719-672115B7BDE7}"/>
              </a:ext>
            </a:extLst>
          </p:cNvPr>
          <p:cNvSpPr/>
          <p:nvPr/>
        </p:nvSpPr>
        <p:spPr>
          <a:xfrm rot="10800000" flipH="1">
            <a:off x="6265370" y="5708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ight Triangle 452">
            <a:extLst>
              <a:ext uri="{FF2B5EF4-FFF2-40B4-BE49-F238E27FC236}">
                <a16:creationId xmlns:a16="http://schemas.microsoft.com/office/drawing/2014/main" id="{69CC49EE-147F-B84B-F94C-691BD4313493}"/>
              </a:ext>
            </a:extLst>
          </p:cNvPr>
          <p:cNvSpPr/>
          <p:nvPr/>
        </p:nvSpPr>
        <p:spPr>
          <a:xfrm rot="16200000">
            <a:off x="6609038" y="5041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ight Triangle 453">
            <a:extLst>
              <a:ext uri="{FF2B5EF4-FFF2-40B4-BE49-F238E27FC236}">
                <a16:creationId xmlns:a16="http://schemas.microsoft.com/office/drawing/2014/main" id="{9F0FAD75-D380-916A-2E12-83DA3BC0EE20}"/>
              </a:ext>
            </a:extLst>
          </p:cNvPr>
          <p:cNvSpPr/>
          <p:nvPr/>
        </p:nvSpPr>
        <p:spPr>
          <a:xfrm rot="10800000" flipH="1">
            <a:off x="6604559" y="5045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ight Triangle 454">
            <a:extLst>
              <a:ext uri="{FF2B5EF4-FFF2-40B4-BE49-F238E27FC236}">
                <a16:creationId xmlns:a16="http://schemas.microsoft.com/office/drawing/2014/main" id="{CC5B8C8C-E028-E458-EF5A-9A52E3996D99}"/>
              </a:ext>
            </a:extLst>
          </p:cNvPr>
          <p:cNvSpPr/>
          <p:nvPr/>
        </p:nvSpPr>
        <p:spPr>
          <a:xfrm rot="16200000">
            <a:off x="6608705" y="5373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ight Triangle 455">
            <a:extLst>
              <a:ext uri="{FF2B5EF4-FFF2-40B4-BE49-F238E27FC236}">
                <a16:creationId xmlns:a16="http://schemas.microsoft.com/office/drawing/2014/main" id="{EE5746C6-DACF-6C12-C4F7-8D0B88F43BF9}"/>
              </a:ext>
            </a:extLst>
          </p:cNvPr>
          <p:cNvSpPr/>
          <p:nvPr/>
        </p:nvSpPr>
        <p:spPr>
          <a:xfrm rot="10800000" flipH="1">
            <a:off x="6604226" y="5377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ight Triangle 456">
            <a:extLst>
              <a:ext uri="{FF2B5EF4-FFF2-40B4-BE49-F238E27FC236}">
                <a16:creationId xmlns:a16="http://schemas.microsoft.com/office/drawing/2014/main" id="{AF5B4C64-0124-23D5-A942-CBBE9DC0ADC2}"/>
              </a:ext>
            </a:extLst>
          </p:cNvPr>
          <p:cNvSpPr/>
          <p:nvPr/>
        </p:nvSpPr>
        <p:spPr>
          <a:xfrm rot="16200000">
            <a:off x="6609039" y="5704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ight Triangle 457">
            <a:extLst>
              <a:ext uri="{FF2B5EF4-FFF2-40B4-BE49-F238E27FC236}">
                <a16:creationId xmlns:a16="http://schemas.microsoft.com/office/drawing/2014/main" id="{A5A24256-1E9E-B5E5-EC7D-A26501B1C4B0}"/>
              </a:ext>
            </a:extLst>
          </p:cNvPr>
          <p:cNvSpPr/>
          <p:nvPr/>
        </p:nvSpPr>
        <p:spPr>
          <a:xfrm rot="10800000" flipH="1">
            <a:off x="6604560" y="5708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ight Triangle 458">
            <a:extLst>
              <a:ext uri="{FF2B5EF4-FFF2-40B4-BE49-F238E27FC236}">
                <a16:creationId xmlns:a16="http://schemas.microsoft.com/office/drawing/2014/main" id="{962C3A1D-FAEE-F817-1411-1DD22BAE388F}"/>
              </a:ext>
            </a:extLst>
          </p:cNvPr>
          <p:cNvSpPr/>
          <p:nvPr/>
        </p:nvSpPr>
        <p:spPr>
          <a:xfrm rot="16200000">
            <a:off x="6949831" y="5041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ight Triangle 459">
            <a:extLst>
              <a:ext uri="{FF2B5EF4-FFF2-40B4-BE49-F238E27FC236}">
                <a16:creationId xmlns:a16="http://schemas.microsoft.com/office/drawing/2014/main" id="{2B68A96D-8F23-94BC-DAB3-9E59C3E58AD0}"/>
              </a:ext>
            </a:extLst>
          </p:cNvPr>
          <p:cNvSpPr/>
          <p:nvPr/>
        </p:nvSpPr>
        <p:spPr>
          <a:xfrm rot="10800000" flipH="1">
            <a:off x="6945352" y="5045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ight Triangle 460">
            <a:extLst>
              <a:ext uri="{FF2B5EF4-FFF2-40B4-BE49-F238E27FC236}">
                <a16:creationId xmlns:a16="http://schemas.microsoft.com/office/drawing/2014/main" id="{6C017069-2C34-0A79-62E8-F9068F8D4158}"/>
              </a:ext>
            </a:extLst>
          </p:cNvPr>
          <p:cNvSpPr/>
          <p:nvPr/>
        </p:nvSpPr>
        <p:spPr>
          <a:xfrm rot="16200000">
            <a:off x="6949497" y="5373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ight Triangle 461">
            <a:extLst>
              <a:ext uri="{FF2B5EF4-FFF2-40B4-BE49-F238E27FC236}">
                <a16:creationId xmlns:a16="http://schemas.microsoft.com/office/drawing/2014/main" id="{3A806F5E-E30F-7BC0-9579-D07EBC377876}"/>
              </a:ext>
            </a:extLst>
          </p:cNvPr>
          <p:cNvSpPr/>
          <p:nvPr/>
        </p:nvSpPr>
        <p:spPr>
          <a:xfrm rot="10800000" flipH="1">
            <a:off x="6945019" y="5377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ight Triangle 462">
            <a:extLst>
              <a:ext uri="{FF2B5EF4-FFF2-40B4-BE49-F238E27FC236}">
                <a16:creationId xmlns:a16="http://schemas.microsoft.com/office/drawing/2014/main" id="{277AF883-DA36-B06C-C9A7-EF58931E0B7F}"/>
              </a:ext>
            </a:extLst>
          </p:cNvPr>
          <p:cNvSpPr/>
          <p:nvPr/>
        </p:nvSpPr>
        <p:spPr>
          <a:xfrm rot="16200000">
            <a:off x="6949832" y="5704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ight Triangle 463">
            <a:extLst>
              <a:ext uri="{FF2B5EF4-FFF2-40B4-BE49-F238E27FC236}">
                <a16:creationId xmlns:a16="http://schemas.microsoft.com/office/drawing/2014/main" id="{82010C29-A542-D0A5-561C-1D70511E47D4}"/>
              </a:ext>
            </a:extLst>
          </p:cNvPr>
          <p:cNvSpPr/>
          <p:nvPr/>
        </p:nvSpPr>
        <p:spPr>
          <a:xfrm rot="10800000" flipH="1">
            <a:off x="6945353" y="5708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ight Triangle 464">
            <a:extLst>
              <a:ext uri="{FF2B5EF4-FFF2-40B4-BE49-F238E27FC236}">
                <a16:creationId xmlns:a16="http://schemas.microsoft.com/office/drawing/2014/main" id="{9B5FE354-8ABB-1CEF-79BA-D6B39B440B23}"/>
              </a:ext>
            </a:extLst>
          </p:cNvPr>
          <p:cNvSpPr/>
          <p:nvPr/>
        </p:nvSpPr>
        <p:spPr>
          <a:xfrm rot="16200000">
            <a:off x="6269842" y="4710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ight Triangle 465">
            <a:extLst>
              <a:ext uri="{FF2B5EF4-FFF2-40B4-BE49-F238E27FC236}">
                <a16:creationId xmlns:a16="http://schemas.microsoft.com/office/drawing/2014/main" id="{F0272F58-A752-C3C1-9DCA-6E112DFE7893}"/>
              </a:ext>
            </a:extLst>
          </p:cNvPr>
          <p:cNvSpPr/>
          <p:nvPr/>
        </p:nvSpPr>
        <p:spPr>
          <a:xfrm rot="10800000" flipH="1">
            <a:off x="6265363" y="4714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ight Triangle 466">
            <a:extLst>
              <a:ext uri="{FF2B5EF4-FFF2-40B4-BE49-F238E27FC236}">
                <a16:creationId xmlns:a16="http://schemas.microsoft.com/office/drawing/2014/main" id="{56C73E2B-050C-EE59-5A2C-8E44014B1CDA}"/>
              </a:ext>
            </a:extLst>
          </p:cNvPr>
          <p:cNvSpPr/>
          <p:nvPr/>
        </p:nvSpPr>
        <p:spPr>
          <a:xfrm rot="16200000">
            <a:off x="6609032" y="4710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ight Triangle 467">
            <a:extLst>
              <a:ext uri="{FF2B5EF4-FFF2-40B4-BE49-F238E27FC236}">
                <a16:creationId xmlns:a16="http://schemas.microsoft.com/office/drawing/2014/main" id="{CD4309FF-F9E5-49AA-D536-F4A0AA8D296C}"/>
              </a:ext>
            </a:extLst>
          </p:cNvPr>
          <p:cNvSpPr/>
          <p:nvPr/>
        </p:nvSpPr>
        <p:spPr>
          <a:xfrm rot="10800000" flipH="1">
            <a:off x="6604553" y="4714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ight Triangle 468">
            <a:extLst>
              <a:ext uri="{FF2B5EF4-FFF2-40B4-BE49-F238E27FC236}">
                <a16:creationId xmlns:a16="http://schemas.microsoft.com/office/drawing/2014/main" id="{49FEBE41-D6B4-9DB7-66C5-6D53B5950B22}"/>
              </a:ext>
            </a:extLst>
          </p:cNvPr>
          <p:cNvSpPr/>
          <p:nvPr/>
        </p:nvSpPr>
        <p:spPr>
          <a:xfrm rot="16200000">
            <a:off x="6949825" y="4710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ight Triangle 469">
            <a:extLst>
              <a:ext uri="{FF2B5EF4-FFF2-40B4-BE49-F238E27FC236}">
                <a16:creationId xmlns:a16="http://schemas.microsoft.com/office/drawing/2014/main" id="{4A6912C8-5E48-5649-CC3E-1013156E3983}"/>
              </a:ext>
            </a:extLst>
          </p:cNvPr>
          <p:cNvSpPr/>
          <p:nvPr/>
        </p:nvSpPr>
        <p:spPr>
          <a:xfrm rot="10800000" flipH="1">
            <a:off x="6945346" y="4714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ight Triangle 470">
            <a:extLst>
              <a:ext uri="{FF2B5EF4-FFF2-40B4-BE49-F238E27FC236}">
                <a16:creationId xmlns:a16="http://schemas.microsoft.com/office/drawing/2014/main" id="{8E229E6D-5DC8-7001-1592-FDDE8E143A55}"/>
              </a:ext>
            </a:extLst>
          </p:cNvPr>
          <p:cNvSpPr/>
          <p:nvPr/>
        </p:nvSpPr>
        <p:spPr>
          <a:xfrm rot="16200000">
            <a:off x="7286631" y="1063756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ight Triangle 471">
            <a:extLst>
              <a:ext uri="{FF2B5EF4-FFF2-40B4-BE49-F238E27FC236}">
                <a16:creationId xmlns:a16="http://schemas.microsoft.com/office/drawing/2014/main" id="{C1200623-EAEA-D213-4A97-3EB47C6DBDB4}"/>
              </a:ext>
            </a:extLst>
          </p:cNvPr>
          <p:cNvSpPr/>
          <p:nvPr/>
        </p:nvSpPr>
        <p:spPr>
          <a:xfrm rot="10800000" flipH="1">
            <a:off x="7282152" y="106756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ight Triangle 472">
            <a:extLst>
              <a:ext uri="{FF2B5EF4-FFF2-40B4-BE49-F238E27FC236}">
                <a16:creationId xmlns:a16="http://schemas.microsoft.com/office/drawing/2014/main" id="{FA722824-7275-A593-959B-D864760B693B}"/>
              </a:ext>
            </a:extLst>
          </p:cNvPr>
          <p:cNvSpPr/>
          <p:nvPr/>
        </p:nvSpPr>
        <p:spPr>
          <a:xfrm rot="16200000">
            <a:off x="7286297" y="13952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ight Triangle 473">
            <a:extLst>
              <a:ext uri="{FF2B5EF4-FFF2-40B4-BE49-F238E27FC236}">
                <a16:creationId xmlns:a16="http://schemas.microsoft.com/office/drawing/2014/main" id="{44D13EED-C3EB-4547-26D4-87BCC31E71B6}"/>
              </a:ext>
            </a:extLst>
          </p:cNvPr>
          <p:cNvSpPr/>
          <p:nvPr/>
        </p:nvSpPr>
        <p:spPr>
          <a:xfrm rot="10800000" flipH="1">
            <a:off x="7281818" y="13990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ight Triangle 474">
            <a:extLst>
              <a:ext uri="{FF2B5EF4-FFF2-40B4-BE49-F238E27FC236}">
                <a16:creationId xmlns:a16="http://schemas.microsoft.com/office/drawing/2014/main" id="{AA8E3BA4-2E88-2BF6-62E5-2E7949CF160B}"/>
              </a:ext>
            </a:extLst>
          </p:cNvPr>
          <p:cNvSpPr/>
          <p:nvPr/>
        </p:nvSpPr>
        <p:spPr>
          <a:xfrm rot="16200000">
            <a:off x="7286631" y="17267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ight Triangle 475">
            <a:extLst>
              <a:ext uri="{FF2B5EF4-FFF2-40B4-BE49-F238E27FC236}">
                <a16:creationId xmlns:a16="http://schemas.microsoft.com/office/drawing/2014/main" id="{906631CA-B834-7A14-4490-E8561686C2EB}"/>
              </a:ext>
            </a:extLst>
          </p:cNvPr>
          <p:cNvSpPr/>
          <p:nvPr/>
        </p:nvSpPr>
        <p:spPr>
          <a:xfrm rot="10800000" flipH="1">
            <a:off x="7282152" y="17305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ight Triangle 476">
            <a:extLst>
              <a:ext uri="{FF2B5EF4-FFF2-40B4-BE49-F238E27FC236}">
                <a16:creationId xmlns:a16="http://schemas.microsoft.com/office/drawing/2014/main" id="{9772387D-63A7-45AE-3B2C-8F29B5FED3FF}"/>
              </a:ext>
            </a:extLst>
          </p:cNvPr>
          <p:cNvSpPr/>
          <p:nvPr/>
        </p:nvSpPr>
        <p:spPr>
          <a:xfrm rot="16200000">
            <a:off x="7625820" y="1063756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ight Triangle 477">
            <a:extLst>
              <a:ext uri="{FF2B5EF4-FFF2-40B4-BE49-F238E27FC236}">
                <a16:creationId xmlns:a16="http://schemas.microsoft.com/office/drawing/2014/main" id="{2EEC7380-A1B2-5E66-B965-900E1466F1DA}"/>
              </a:ext>
            </a:extLst>
          </p:cNvPr>
          <p:cNvSpPr/>
          <p:nvPr/>
        </p:nvSpPr>
        <p:spPr>
          <a:xfrm rot="10800000" flipH="1">
            <a:off x="7621341" y="106756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ight Triangle 478">
            <a:extLst>
              <a:ext uri="{FF2B5EF4-FFF2-40B4-BE49-F238E27FC236}">
                <a16:creationId xmlns:a16="http://schemas.microsoft.com/office/drawing/2014/main" id="{0BD8E22B-00AD-BFD2-85F5-0B14B8390359}"/>
              </a:ext>
            </a:extLst>
          </p:cNvPr>
          <p:cNvSpPr/>
          <p:nvPr/>
        </p:nvSpPr>
        <p:spPr>
          <a:xfrm rot="16200000">
            <a:off x="7625487" y="13952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ight Triangle 479">
            <a:extLst>
              <a:ext uri="{FF2B5EF4-FFF2-40B4-BE49-F238E27FC236}">
                <a16:creationId xmlns:a16="http://schemas.microsoft.com/office/drawing/2014/main" id="{D999F1DB-808B-AD40-A5F3-BEDD3329DCB1}"/>
              </a:ext>
            </a:extLst>
          </p:cNvPr>
          <p:cNvSpPr/>
          <p:nvPr/>
        </p:nvSpPr>
        <p:spPr>
          <a:xfrm rot="10800000" flipH="1">
            <a:off x="7621008" y="13990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ight Triangle 480">
            <a:extLst>
              <a:ext uri="{FF2B5EF4-FFF2-40B4-BE49-F238E27FC236}">
                <a16:creationId xmlns:a16="http://schemas.microsoft.com/office/drawing/2014/main" id="{26EF1A4E-E49F-3909-A061-3D265520274A}"/>
              </a:ext>
            </a:extLst>
          </p:cNvPr>
          <p:cNvSpPr/>
          <p:nvPr/>
        </p:nvSpPr>
        <p:spPr>
          <a:xfrm rot="16200000">
            <a:off x="7625821" y="17267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ight Triangle 481">
            <a:extLst>
              <a:ext uri="{FF2B5EF4-FFF2-40B4-BE49-F238E27FC236}">
                <a16:creationId xmlns:a16="http://schemas.microsoft.com/office/drawing/2014/main" id="{01E14E4B-9406-FCE8-28E0-A20A62EF5F26}"/>
              </a:ext>
            </a:extLst>
          </p:cNvPr>
          <p:cNvSpPr/>
          <p:nvPr/>
        </p:nvSpPr>
        <p:spPr>
          <a:xfrm rot="10800000" flipH="1">
            <a:off x="7621342" y="17305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ight Triangle 482">
            <a:extLst>
              <a:ext uri="{FF2B5EF4-FFF2-40B4-BE49-F238E27FC236}">
                <a16:creationId xmlns:a16="http://schemas.microsoft.com/office/drawing/2014/main" id="{0C5156F7-CB6D-1517-D96B-E425EB8DA97B}"/>
              </a:ext>
            </a:extLst>
          </p:cNvPr>
          <p:cNvSpPr/>
          <p:nvPr/>
        </p:nvSpPr>
        <p:spPr>
          <a:xfrm rot="16200000">
            <a:off x="7966613" y="1063756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ight Triangle 483">
            <a:extLst>
              <a:ext uri="{FF2B5EF4-FFF2-40B4-BE49-F238E27FC236}">
                <a16:creationId xmlns:a16="http://schemas.microsoft.com/office/drawing/2014/main" id="{2DB4C939-DACE-8273-53F2-C2DB20206134}"/>
              </a:ext>
            </a:extLst>
          </p:cNvPr>
          <p:cNvSpPr/>
          <p:nvPr/>
        </p:nvSpPr>
        <p:spPr>
          <a:xfrm rot="10800000" flipH="1">
            <a:off x="7962134" y="1067566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ight Triangle 484">
            <a:extLst>
              <a:ext uri="{FF2B5EF4-FFF2-40B4-BE49-F238E27FC236}">
                <a16:creationId xmlns:a16="http://schemas.microsoft.com/office/drawing/2014/main" id="{B15B1E88-0E48-CF1D-76B6-8AD3A9D6727B}"/>
              </a:ext>
            </a:extLst>
          </p:cNvPr>
          <p:cNvSpPr/>
          <p:nvPr/>
        </p:nvSpPr>
        <p:spPr>
          <a:xfrm rot="16200000">
            <a:off x="7966279" y="13952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ight Triangle 485">
            <a:extLst>
              <a:ext uri="{FF2B5EF4-FFF2-40B4-BE49-F238E27FC236}">
                <a16:creationId xmlns:a16="http://schemas.microsoft.com/office/drawing/2014/main" id="{2CFC4659-867C-A108-7FF1-18EA225CB60D}"/>
              </a:ext>
            </a:extLst>
          </p:cNvPr>
          <p:cNvSpPr/>
          <p:nvPr/>
        </p:nvSpPr>
        <p:spPr>
          <a:xfrm rot="10800000" flipH="1">
            <a:off x="7961801" y="13990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ight Triangle 486">
            <a:extLst>
              <a:ext uri="{FF2B5EF4-FFF2-40B4-BE49-F238E27FC236}">
                <a16:creationId xmlns:a16="http://schemas.microsoft.com/office/drawing/2014/main" id="{62766F15-91D9-93BE-2289-426683F67562}"/>
              </a:ext>
            </a:extLst>
          </p:cNvPr>
          <p:cNvSpPr/>
          <p:nvPr/>
        </p:nvSpPr>
        <p:spPr>
          <a:xfrm rot="16200000">
            <a:off x="7966614" y="17267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ight Triangle 487">
            <a:extLst>
              <a:ext uri="{FF2B5EF4-FFF2-40B4-BE49-F238E27FC236}">
                <a16:creationId xmlns:a16="http://schemas.microsoft.com/office/drawing/2014/main" id="{3ECD5369-7926-A806-6952-6C6B86A5D558}"/>
              </a:ext>
            </a:extLst>
          </p:cNvPr>
          <p:cNvSpPr/>
          <p:nvPr/>
        </p:nvSpPr>
        <p:spPr>
          <a:xfrm rot="10800000" flipH="1">
            <a:off x="7962135" y="17305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ight Triangle 488">
            <a:extLst>
              <a:ext uri="{FF2B5EF4-FFF2-40B4-BE49-F238E27FC236}">
                <a16:creationId xmlns:a16="http://schemas.microsoft.com/office/drawing/2014/main" id="{3A5C5750-DC2A-C3F4-0EC6-F781C718060E}"/>
              </a:ext>
            </a:extLst>
          </p:cNvPr>
          <p:cNvSpPr/>
          <p:nvPr/>
        </p:nvSpPr>
        <p:spPr>
          <a:xfrm rot="16200000">
            <a:off x="7286624" y="73225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ight Triangle 489">
            <a:extLst>
              <a:ext uri="{FF2B5EF4-FFF2-40B4-BE49-F238E27FC236}">
                <a16:creationId xmlns:a16="http://schemas.microsoft.com/office/drawing/2014/main" id="{B774B4F4-CC0E-3D78-80BE-BD9CAA2A8403}"/>
              </a:ext>
            </a:extLst>
          </p:cNvPr>
          <p:cNvSpPr/>
          <p:nvPr/>
        </p:nvSpPr>
        <p:spPr>
          <a:xfrm rot="10800000" flipH="1">
            <a:off x="7282145" y="73606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ight Triangle 490">
            <a:extLst>
              <a:ext uri="{FF2B5EF4-FFF2-40B4-BE49-F238E27FC236}">
                <a16:creationId xmlns:a16="http://schemas.microsoft.com/office/drawing/2014/main" id="{D726C6AB-C63D-DF49-DEBB-933CA7AB1281}"/>
              </a:ext>
            </a:extLst>
          </p:cNvPr>
          <p:cNvSpPr/>
          <p:nvPr/>
        </p:nvSpPr>
        <p:spPr>
          <a:xfrm rot="16200000">
            <a:off x="7625814" y="73225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ight Triangle 491">
            <a:extLst>
              <a:ext uri="{FF2B5EF4-FFF2-40B4-BE49-F238E27FC236}">
                <a16:creationId xmlns:a16="http://schemas.microsoft.com/office/drawing/2014/main" id="{5F34DE11-5D80-F9C1-66FB-269B4DCB3B06}"/>
              </a:ext>
            </a:extLst>
          </p:cNvPr>
          <p:cNvSpPr/>
          <p:nvPr/>
        </p:nvSpPr>
        <p:spPr>
          <a:xfrm rot="10800000" flipH="1">
            <a:off x="7621335" y="73606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ight Triangle 492">
            <a:extLst>
              <a:ext uri="{FF2B5EF4-FFF2-40B4-BE49-F238E27FC236}">
                <a16:creationId xmlns:a16="http://schemas.microsoft.com/office/drawing/2014/main" id="{0EDC439F-18F4-C904-B78C-E02E2EF66241}"/>
              </a:ext>
            </a:extLst>
          </p:cNvPr>
          <p:cNvSpPr/>
          <p:nvPr/>
        </p:nvSpPr>
        <p:spPr>
          <a:xfrm rot="16200000">
            <a:off x="7966607" y="732254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ight Triangle 493">
            <a:extLst>
              <a:ext uri="{FF2B5EF4-FFF2-40B4-BE49-F238E27FC236}">
                <a16:creationId xmlns:a16="http://schemas.microsoft.com/office/drawing/2014/main" id="{C48F3348-7772-756F-DDC6-4F4466483AA6}"/>
              </a:ext>
            </a:extLst>
          </p:cNvPr>
          <p:cNvSpPr/>
          <p:nvPr/>
        </p:nvSpPr>
        <p:spPr>
          <a:xfrm rot="10800000" flipH="1">
            <a:off x="7962128" y="736065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ight Triangle 494">
            <a:extLst>
              <a:ext uri="{FF2B5EF4-FFF2-40B4-BE49-F238E27FC236}">
                <a16:creationId xmlns:a16="http://schemas.microsoft.com/office/drawing/2014/main" id="{F880D54F-FEFB-AE77-41B3-3032BA853FA0}"/>
              </a:ext>
            </a:extLst>
          </p:cNvPr>
          <p:cNvSpPr/>
          <p:nvPr/>
        </p:nvSpPr>
        <p:spPr>
          <a:xfrm rot="16200000">
            <a:off x="7286631" y="23897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ight Triangle 495">
            <a:extLst>
              <a:ext uri="{FF2B5EF4-FFF2-40B4-BE49-F238E27FC236}">
                <a16:creationId xmlns:a16="http://schemas.microsoft.com/office/drawing/2014/main" id="{10E1CC2F-6AB9-8E2F-A105-E2C4256F8B4F}"/>
              </a:ext>
            </a:extLst>
          </p:cNvPr>
          <p:cNvSpPr/>
          <p:nvPr/>
        </p:nvSpPr>
        <p:spPr>
          <a:xfrm rot="10800000" flipH="1">
            <a:off x="7282152" y="23935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ight Triangle 496">
            <a:extLst>
              <a:ext uri="{FF2B5EF4-FFF2-40B4-BE49-F238E27FC236}">
                <a16:creationId xmlns:a16="http://schemas.microsoft.com/office/drawing/2014/main" id="{6AD3F149-1C00-808D-398F-88CC111B0DD4}"/>
              </a:ext>
            </a:extLst>
          </p:cNvPr>
          <p:cNvSpPr/>
          <p:nvPr/>
        </p:nvSpPr>
        <p:spPr>
          <a:xfrm rot="16200000">
            <a:off x="7286297" y="27212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ight Triangle 497">
            <a:extLst>
              <a:ext uri="{FF2B5EF4-FFF2-40B4-BE49-F238E27FC236}">
                <a16:creationId xmlns:a16="http://schemas.microsoft.com/office/drawing/2014/main" id="{7395EA4B-33DC-E173-883A-7223B5D756D4}"/>
              </a:ext>
            </a:extLst>
          </p:cNvPr>
          <p:cNvSpPr/>
          <p:nvPr/>
        </p:nvSpPr>
        <p:spPr>
          <a:xfrm rot="10800000" flipH="1">
            <a:off x="7281818" y="27250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ight Triangle 498">
            <a:extLst>
              <a:ext uri="{FF2B5EF4-FFF2-40B4-BE49-F238E27FC236}">
                <a16:creationId xmlns:a16="http://schemas.microsoft.com/office/drawing/2014/main" id="{7F69DA1B-626C-557C-B8E0-839E9211ED61}"/>
              </a:ext>
            </a:extLst>
          </p:cNvPr>
          <p:cNvSpPr/>
          <p:nvPr/>
        </p:nvSpPr>
        <p:spPr>
          <a:xfrm rot="16200000">
            <a:off x="7286631" y="3052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ight Triangle 499">
            <a:extLst>
              <a:ext uri="{FF2B5EF4-FFF2-40B4-BE49-F238E27FC236}">
                <a16:creationId xmlns:a16="http://schemas.microsoft.com/office/drawing/2014/main" id="{3884479C-894C-6FE9-6FC4-BA46A1E93F32}"/>
              </a:ext>
            </a:extLst>
          </p:cNvPr>
          <p:cNvSpPr/>
          <p:nvPr/>
        </p:nvSpPr>
        <p:spPr>
          <a:xfrm rot="10800000" flipH="1">
            <a:off x="7282152" y="30565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ight Triangle 500">
            <a:extLst>
              <a:ext uri="{FF2B5EF4-FFF2-40B4-BE49-F238E27FC236}">
                <a16:creationId xmlns:a16="http://schemas.microsoft.com/office/drawing/2014/main" id="{9F9D4E42-A322-6D52-504B-D32DD8400900}"/>
              </a:ext>
            </a:extLst>
          </p:cNvPr>
          <p:cNvSpPr/>
          <p:nvPr/>
        </p:nvSpPr>
        <p:spPr>
          <a:xfrm rot="16200000">
            <a:off x="7625820" y="23897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ight Triangle 501">
            <a:extLst>
              <a:ext uri="{FF2B5EF4-FFF2-40B4-BE49-F238E27FC236}">
                <a16:creationId xmlns:a16="http://schemas.microsoft.com/office/drawing/2014/main" id="{8DB92D24-8E11-A96A-E040-B1CB151AEC8D}"/>
              </a:ext>
            </a:extLst>
          </p:cNvPr>
          <p:cNvSpPr/>
          <p:nvPr/>
        </p:nvSpPr>
        <p:spPr>
          <a:xfrm rot="10800000" flipH="1">
            <a:off x="7621341" y="23935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ight Triangle 502">
            <a:extLst>
              <a:ext uri="{FF2B5EF4-FFF2-40B4-BE49-F238E27FC236}">
                <a16:creationId xmlns:a16="http://schemas.microsoft.com/office/drawing/2014/main" id="{A48DB691-7033-1088-0FF8-4995495E0976}"/>
              </a:ext>
            </a:extLst>
          </p:cNvPr>
          <p:cNvSpPr/>
          <p:nvPr/>
        </p:nvSpPr>
        <p:spPr>
          <a:xfrm rot="16200000">
            <a:off x="7625487" y="27212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ight Triangle 503">
            <a:extLst>
              <a:ext uri="{FF2B5EF4-FFF2-40B4-BE49-F238E27FC236}">
                <a16:creationId xmlns:a16="http://schemas.microsoft.com/office/drawing/2014/main" id="{4754EF09-81CA-C6BD-ACBF-346AD9D1DA0A}"/>
              </a:ext>
            </a:extLst>
          </p:cNvPr>
          <p:cNvSpPr/>
          <p:nvPr/>
        </p:nvSpPr>
        <p:spPr>
          <a:xfrm rot="10800000" flipH="1">
            <a:off x="7621008" y="27250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ight Triangle 504">
            <a:extLst>
              <a:ext uri="{FF2B5EF4-FFF2-40B4-BE49-F238E27FC236}">
                <a16:creationId xmlns:a16="http://schemas.microsoft.com/office/drawing/2014/main" id="{FE36A117-224F-63B9-7508-0C1727E3BD03}"/>
              </a:ext>
            </a:extLst>
          </p:cNvPr>
          <p:cNvSpPr/>
          <p:nvPr/>
        </p:nvSpPr>
        <p:spPr>
          <a:xfrm rot="16200000">
            <a:off x="7625821" y="3052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ight Triangle 505">
            <a:extLst>
              <a:ext uri="{FF2B5EF4-FFF2-40B4-BE49-F238E27FC236}">
                <a16:creationId xmlns:a16="http://schemas.microsoft.com/office/drawing/2014/main" id="{DA033A5D-2034-D88E-A72F-B1B4C3C7C3BC}"/>
              </a:ext>
            </a:extLst>
          </p:cNvPr>
          <p:cNvSpPr/>
          <p:nvPr/>
        </p:nvSpPr>
        <p:spPr>
          <a:xfrm rot="10800000" flipH="1">
            <a:off x="7621342" y="30565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ight Triangle 506">
            <a:extLst>
              <a:ext uri="{FF2B5EF4-FFF2-40B4-BE49-F238E27FC236}">
                <a16:creationId xmlns:a16="http://schemas.microsoft.com/office/drawing/2014/main" id="{28A54AF0-DB0C-DE1C-0691-860A94BEED44}"/>
              </a:ext>
            </a:extLst>
          </p:cNvPr>
          <p:cNvSpPr/>
          <p:nvPr/>
        </p:nvSpPr>
        <p:spPr>
          <a:xfrm rot="16200000">
            <a:off x="7966613" y="23897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ight Triangle 507">
            <a:extLst>
              <a:ext uri="{FF2B5EF4-FFF2-40B4-BE49-F238E27FC236}">
                <a16:creationId xmlns:a16="http://schemas.microsoft.com/office/drawing/2014/main" id="{48A0BE07-A6A8-0EA1-E90E-8EA50F86F6F6}"/>
              </a:ext>
            </a:extLst>
          </p:cNvPr>
          <p:cNvSpPr/>
          <p:nvPr/>
        </p:nvSpPr>
        <p:spPr>
          <a:xfrm rot="10800000" flipH="1">
            <a:off x="7962134" y="23935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ight Triangle 508">
            <a:extLst>
              <a:ext uri="{FF2B5EF4-FFF2-40B4-BE49-F238E27FC236}">
                <a16:creationId xmlns:a16="http://schemas.microsoft.com/office/drawing/2014/main" id="{92F17104-59FE-C51B-BE9B-06BF3045EC7C}"/>
              </a:ext>
            </a:extLst>
          </p:cNvPr>
          <p:cNvSpPr/>
          <p:nvPr/>
        </p:nvSpPr>
        <p:spPr>
          <a:xfrm rot="16200000">
            <a:off x="7966279" y="27212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ight Triangle 509">
            <a:extLst>
              <a:ext uri="{FF2B5EF4-FFF2-40B4-BE49-F238E27FC236}">
                <a16:creationId xmlns:a16="http://schemas.microsoft.com/office/drawing/2014/main" id="{4FA69870-6B85-B068-BB17-16CC6D7105DB}"/>
              </a:ext>
            </a:extLst>
          </p:cNvPr>
          <p:cNvSpPr/>
          <p:nvPr/>
        </p:nvSpPr>
        <p:spPr>
          <a:xfrm rot="10800000" flipH="1">
            <a:off x="7961801" y="27250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ight Triangle 510">
            <a:extLst>
              <a:ext uri="{FF2B5EF4-FFF2-40B4-BE49-F238E27FC236}">
                <a16:creationId xmlns:a16="http://schemas.microsoft.com/office/drawing/2014/main" id="{9F4A8385-AC25-42E9-51F1-97A642E323C8}"/>
              </a:ext>
            </a:extLst>
          </p:cNvPr>
          <p:cNvSpPr/>
          <p:nvPr/>
        </p:nvSpPr>
        <p:spPr>
          <a:xfrm rot="16200000">
            <a:off x="7966614" y="3052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ight Triangle 511">
            <a:extLst>
              <a:ext uri="{FF2B5EF4-FFF2-40B4-BE49-F238E27FC236}">
                <a16:creationId xmlns:a16="http://schemas.microsoft.com/office/drawing/2014/main" id="{CA153599-DAE7-430A-F666-A9BCA510B4C1}"/>
              </a:ext>
            </a:extLst>
          </p:cNvPr>
          <p:cNvSpPr/>
          <p:nvPr/>
        </p:nvSpPr>
        <p:spPr>
          <a:xfrm rot="10800000" flipH="1">
            <a:off x="7962135" y="30565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ight Triangle 512">
            <a:extLst>
              <a:ext uri="{FF2B5EF4-FFF2-40B4-BE49-F238E27FC236}">
                <a16:creationId xmlns:a16="http://schemas.microsoft.com/office/drawing/2014/main" id="{F2294E52-8E8D-32E5-06A5-77F827B042CD}"/>
              </a:ext>
            </a:extLst>
          </p:cNvPr>
          <p:cNvSpPr/>
          <p:nvPr/>
        </p:nvSpPr>
        <p:spPr>
          <a:xfrm rot="16200000">
            <a:off x="7286624" y="20582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ight Triangle 513">
            <a:extLst>
              <a:ext uri="{FF2B5EF4-FFF2-40B4-BE49-F238E27FC236}">
                <a16:creationId xmlns:a16="http://schemas.microsoft.com/office/drawing/2014/main" id="{2279D25A-FBA2-8040-B8B5-929DD38D35DB}"/>
              </a:ext>
            </a:extLst>
          </p:cNvPr>
          <p:cNvSpPr/>
          <p:nvPr/>
        </p:nvSpPr>
        <p:spPr>
          <a:xfrm rot="10800000" flipH="1">
            <a:off x="7282145" y="20620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ight Triangle 514">
            <a:extLst>
              <a:ext uri="{FF2B5EF4-FFF2-40B4-BE49-F238E27FC236}">
                <a16:creationId xmlns:a16="http://schemas.microsoft.com/office/drawing/2014/main" id="{8DD77004-C526-9177-6CDF-22E37011B9E7}"/>
              </a:ext>
            </a:extLst>
          </p:cNvPr>
          <p:cNvSpPr/>
          <p:nvPr/>
        </p:nvSpPr>
        <p:spPr>
          <a:xfrm rot="16200000">
            <a:off x="7625814" y="20582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ight Triangle 515">
            <a:extLst>
              <a:ext uri="{FF2B5EF4-FFF2-40B4-BE49-F238E27FC236}">
                <a16:creationId xmlns:a16="http://schemas.microsoft.com/office/drawing/2014/main" id="{4D4AED55-A6CC-51F4-8485-04F5DA2BFB1C}"/>
              </a:ext>
            </a:extLst>
          </p:cNvPr>
          <p:cNvSpPr/>
          <p:nvPr/>
        </p:nvSpPr>
        <p:spPr>
          <a:xfrm rot="10800000" flipH="1">
            <a:off x="7621335" y="20620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ight Triangle 516">
            <a:extLst>
              <a:ext uri="{FF2B5EF4-FFF2-40B4-BE49-F238E27FC236}">
                <a16:creationId xmlns:a16="http://schemas.microsoft.com/office/drawing/2014/main" id="{6076D1CA-6320-5D38-E2E1-CE37F38D6BA7}"/>
              </a:ext>
            </a:extLst>
          </p:cNvPr>
          <p:cNvSpPr/>
          <p:nvPr/>
        </p:nvSpPr>
        <p:spPr>
          <a:xfrm rot="16200000">
            <a:off x="7966607" y="20582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ight Triangle 517">
            <a:extLst>
              <a:ext uri="{FF2B5EF4-FFF2-40B4-BE49-F238E27FC236}">
                <a16:creationId xmlns:a16="http://schemas.microsoft.com/office/drawing/2014/main" id="{03E34D4C-49B8-AF7F-B823-533600469375}"/>
              </a:ext>
            </a:extLst>
          </p:cNvPr>
          <p:cNvSpPr/>
          <p:nvPr/>
        </p:nvSpPr>
        <p:spPr>
          <a:xfrm rot="10800000" flipH="1">
            <a:off x="7962128" y="20620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Right Triangle 518">
            <a:extLst>
              <a:ext uri="{FF2B5EF4-FFF2-40B4-BE49-F238E27FC236}">
                <a16:creationId xmlns:a16="http://schemas.microsoft.com/office/drawing/2014/main" id="{7447F217-CDB0-44A1-15EC-A0480A8BE439}"/>
              </a:ext>
            </a:extLst>
          </p:cNvPr>
          <p:cNvSpPr/>
          <p:nvPr/>
        </p:nvSpPr>
        <p:spPr>
          <a:xfrm rot="16200000">
            <a:off x="7285629" y="3715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ight Triangle 519">
            <a:extLst>
              <a:ext uri="{FF2B5EF4-FFF2-40B4-BE49-F238E27FC236}">
                <a16:creationId xmlns:a16="http://schemas.microsoft.com/office/drawing/2014/main" id="{1498D17D-0495-5CCA-B520-8C5E358214F4}"/>
              </a:ext>
            </a:extLst>
          </p:cNvPr>
          <p:cNvSpPr/>
          <p:nvPr/>
        </p:nvSpPr>
        <p:spPr>
          <a:xfrm rot="10800000" flipH="1">
            <a:off x="7281150" y="3719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ight Triangle 520">
            <a:extLst>
              <a:ext uri="{FF2B5EF4-FFF2-40B4-BE49-F238E27FC236}">
                <a16:creationId xmlns:a16="http://schemas.microsoft.com/office/drawing/2014/main" id="{28E7837C-0200-F647-6CD5-72E879F0DFD9}"/>
              </a:ext>
            </a:extLst>
          </p:cNvPr>
          <p:cNvSpPr/>
          <p:nvPr/>
        </p:nvSpPr>
        <p:spPr>
          <a:xfrm rot="16200000">
            <a:off x="7285295" y="4047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ight Triangle 521">
            <a:extLst>
              <a:ext uri="{FF2B5EF4-FFF2-40B4-BE49-F238E27FC236}">
                <a16:creationId xmlns:a16="http://schemas.microsoft.com/office/drawing/2014/main" id="{BE29FC43-EE30-7654-73FB-8524D7191AFB}"/>
              </a:ext>
            </a:extLst>
          </p:cNvPr>
          <p:cNvSpPr/>
          <p:nvPr/>
        </p:nvSpPr>
        <p:spPr>
          <a:xfrm rot="10800000" flipH="1">
            <a:off x="7280816" y="4051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ight Triangle 522">
            <a:extLst>
              <a:ext uri="{FF2B5EF4-FFF2-40B4-BE49-F238E27FC236}">
                <a16:creationId xmlns:a16="http://schemas.microsoft.com/office/drawing/2014/main" id="{724B2770-BBEE-E61B-CC89-548E4328423C}"/>
              </a:ext>
            </a:extLst>
          </p:cNvPr>
          <p:cNvSpPr/>
          <p:nvPr/>
        </p:nvSpPr>
        <p:spPr>
          <a:xfrm rot="16200000">
            <a:off x="7285629" y="4378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ight Triangle 523">
            <a:extLst>
              <a:ext uri="{FF2B5EF4-FFF2-40B4-BE49-F238E27FC236}">
                <a16:creationId xmlns:a16="http://schemas.microsoft.com/office/drawing/2014/main" id="{E2843E3B-C85C-F6C7-5685-6A9410290600}"/>
              </a:ext>
            </a:extLst>
          </p:cNvPr>
          <p:cNvSpPr/>
          <p:nvPr/>
        </p:nvSpPr>
        <p:spPr>
          <a:xfrm rot="10800000" flipH="1">
            <a:off x="7281150" y="4382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ight Triangle 524">
            <a:extLst>
              <a:ext uri="{FF2B5EF4-FFF2-40B4-BE49-F238E27FC236}">
                <a16:creationId xmlns:a16="http://schemas.microsoft.com/office/drawing/2014/main" id="{D8D248F7-0F7E-DCE5-A80E-440BA70730BD}"/>
              </a:ext>
            </a:extLst>
          </p:cNvPr>
          <p:cNvSpPr/>
          <p:nvPr/>
        </p:nvSpPr>
        <p:spPr>
          <a:xfrm rot="16200000">
            <a:off x="7624818" y="3715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ight Triangle 525">
            <a:extLst>
              <a:ext uri="{FF2B5EF4-FFF2-40B4-BE49-F238E27FC236}">
                <a16:creationId xmlns:a16="http://schemas.microsoft.com/office/drawing/2014/main" id="{D46CA27B-BAF8-217E-E3F1-4532CD24E0C5}"/>
              </a:ext>
            </a:extLst>
          </p:cNvPr>
          <p:cNvSpPr/>
          <p:nvPr/>
        </p:nvSpPr>
        <p:spPr>
          <a:xfrm rot="10800000" flipH="1">
            <a:off x="7620339" y="3719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ight Triangle 526">
            <a:extLst>
              <a:ext uri="{FF2B5EF4-FFF2-40B4-BE49-F238E27FC236}">
                <a16:creationId xmlns:a16="http://schemas.microsoft.com/office/drawing/2014/main" id="{D92CE36C-E8D7-342A-00D0-7598C205F9A3}"/>
              </a:ext>
            </a:extLst>
          </p:cNvPr>
          <p:cNvSpPr/>
          <p:nvPr/>
        </p:nvSpPr>
        <p:spPr>
          <a:xfrm rot="16200000">
            <a:off x="7624485" y="4047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ight Triangle 527">
            <a:extLst>
              <a:ext uri="{FF2B5EF4-FFF2-40B4-BE49-F238E27FC236}">
                <a16:creationId xmlns:a16="http://schemas.microsoft.com/office/drawing/2014/main" id="{FD084587-33EC-83CB-0635-0E31CAB300D2}"/>
              </a:ext>
            </a:extLst>
          </p:cNvPr>
          <p:cNvSpPr/>
          <p:nvPr/>
        </p:nvSpPr>
        <p:spPr>
          <a:xfrm rot="10800000" flipH="1">
            <a:off x="7620006" y="4051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ight Triangle 528">
            <a:extLst>
              <a:ext uri="{FF2B5EF4-FFF2-40B4-BE49-F238E27FC236}">
                <a16:creationId xmlns:a16="http://schemas.microsoft.com/office/drawing/2014/main" id="{A4F48DE8-8CF1-7DC8-C8F6-AADEAFB8F092}"/>
              </a:ext>
            </a:extLst>
          </p:cNvPr>
          <p:cNvSpPr/>
          <p:nvPr/>
        </p:nvSpPr>
        <p:spPr>
          <a:xfrm rot="16200000">
            <a:off x="7624819" y="4378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ight Triangle 529">
            <a:extLst>
              <a:ext uri="{FF2B5EF4-FFF2-40B4-BE49-F238E27FC236}">
                <a16:creationId xmlns:a16="http://schemas.microsoft.com/office/drawing/2014/main" id="{E578236D-1CBC-2BC5-3A6A-C960C89B11C3}"/>
              </a:ext>
            </a:extLst>
          </p:cNvPr>
          <p:cNvSpPr/>
          <p:nvPr/>
        </p:nvSpPr>
        <p:spPr>
          <a:xfrm rot="10800000" flipH="1">
            <a:off x="7620340" y="4382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ight Triangle 530">
            <a:extLst>
              <a:ext uri="{FF2B5EF4-FFF2-40B4-BE49-F238E27FC236}">
                <a16:creationId xmlns:a16="http://schemas.microsoft.com/office/drawing/2014/main" id="{C17ADC0D-F950-2034-7AE6-0B8BC5177798}"/>
              </a:ext>
            </a:extLst>
          </p:cNvPr>
          <p:cNvSpPr/>
          <p:nvPr/>
        </p:nvSpPr>
        <p:spPr>
          <a:xfrm rot="16200000">
            <a:off x="7965611" y="37157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ight Triangle 531">
            <a:extLst>
              <a:ext uri="{FF2B5EF4-FFF2-40B4-BE49-F238E27FC236}">
                <a16:creationId xmlns:a16="http://schemas.microsoft.com/office/drawing/2014/main" id="{01CFC1F1-0FF5-3652-27DD-98DBEDF1DEA6}"/>
              </a:ext>
            </a:extLst>
          </p:cNvPr>
          <p:cNvSpPr/>
          <p:nvPr/>
        </p:nvSpPr>
        <p:spPr>
          <a:xfrm rot="10800000" flipH="1">
            <a:off x="7961132" y="371957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ight Triangle 532">
            <a:extLst>
              <a:ext uri="{FF2B5EF4-FFF2-40B4-BE49-F238E27FC236}">
                <a16:creationId xmlns:a16="http://schemas.microsoft.com/office/drawing/2014/main" id="{F5FB4C35-5602-5350-AF49-AEF55442F5E0}"/>
              </a:ext>
            </a:extLst>
          </p:cNvPr>
          <p:cNvSpPr/>
          <p:nvPr/>
        </p:nvSpPr>
        <p:spPr>
          <a:xfrm rot="16200000">
            <a:off x="7965277" y="40472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ight Triangle 533">
            <a:extLst>
              <a:ext uri="{FF2B5EF4-FFF2-40B4-BE49-F238E27FC236}">
                <a16:creationId xmlns:a16="http://schemas.microsoft.com/office/drawing/2014/main" id="{6FE9ACB6-B3DD-0222-184A-10ECF0452C95}"/>
              </a:ext>
            </a:extLst>
          </p:cNvPr>
          <p:cNvSpPr/>
          <p:nvPr/>
        </p:nvSpPr>
        <p:spPr>
          <a:xfrm rot="10800000" flipH="1">
            <a:off x="7960799" y="40510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ight Triangle 534">
            <a:extLst>
              <a:ext uri="{FF2B5EF4-FFF2-40B4-BE49-F238E27FC236}">
                <a16:creationId xmlns:a16="http://schemas.microsoft.com/office/drawing/2014/main" id="{B1C70813-49C1-E89F-F098-8C42718AE6A9}"/>
              </a:ext>
            </a:extLst>
          </p:cNvPr>
          <p:cNvSpPr/>
          <p:nvPr/>
        </p:nvSpPr>
        <p:spPr>
          <a:xfrm rot="16200000">
            <a:off x="7965612" y="4378762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ight Triangle 535">
            <a:extLst>
              <a:ext uri="{FF2B5EF4-FFF2-40B4-BE49-F238E27FC236}">
                <a16:creationId xmlns:a16="http://schemas.microsoft.com/office/drawing/2014/main" id="{4DF49F7B-4B27-746D-55FF-AD556612FB0F}"/>
              </a:ext>
            </a:extLst>
          </p:cNvPr>
          <p:cNvSpPr/>
          <p:nvPr/>
        </p:nvSpPr>
        <p:spPr>
          <a:xfrm rot="10800000" flipH="1">
            <a:off x="7961133" y="4382573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ight Triangle 536">
            <a:extLst>
              <a:ext uri="{FF2B5EF4-FFF2-40B4-BE49-F238E27FC236}">
                <a16:creationId xmlns:a16="http://schemas.microsoft.com/office/drawing/2014/main" id="{F514120A-A65D-6853-7B8D-9046C8248034}"/>
              </a:ext>
            </a:extLst>
          </p:cNvPr>
          <p:cNvSpPr/>
          <p:nvPr/>
        </p:nvSpPr>
        <p:spPr>
          <a:xfrm rot="16200000">
            <a:off x="7285622" y="3384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ight Triangle 537">
            <a:extLst>
              <a:ext uri="{FF2B5EF4-FFF2-40B4-BE49-F238E27FC236}">
                <a16:creationId xmlns:a16="http://schemas.microsoft.com/office/drawing/2014/main" id="{B633F876-92CE-503C-3AC4-2E17BD91F141}"/>
              </a:ext>
            </a:extLst>
          </p:cNvPr>
          <p:cNvSpPr/>
          <p:nvPr/>
        </p:nvSpPr>
        <p:spPr>
          <a:xfrm rot="10800000" flipH="1">
            <a:off x="7281143" y="3388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ight Triangle 538">
            <a:extLst>
              <a:ext uri="{FF2B5EF4-FFF2-40B4-BE49-F238E27FC236}">
                <a16:creationId xmlns:a16="http://schemas.microsoft.com/office/drawing/2014/main" id="{10ABA091-0872-65B1-A39F-DAE3F96145A0}"/>
              </a:ext>
            </a:extLst>
          </p:cNvPr>
          <p:cNvSpPr/>
          <p:nvPr/>
        </p:nvSpPr>
        <p:spPr>
          <a:xfrm rot="16200000">
            <a:off x="7624812" y="3384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ight Triangle 539">
            <a:extLst>
              <a:ext uri="{FF2B5EF4-FFF2-40B4-BE49-F238E27FC236}">
                <a16:creationId xmlns:a16="http://schemas.microsoft.com/office/drawing/2014/main" id="{66AB9AB5-5EBB-B49B-53A6-E41070A36B3E}"/>
              </a:ext>
            </a:extLst>
          </p:cNvPr>
          <p:cNvSpPr/>
          <p:nvPr/>
        </p:nvSpPr>
        <p:spPr>
          <a:xfrm rot="10800000" flipH="1">
            <a:off x="7620333" y="3388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ight Triangle 540">
            <a:extLst>
              <a:ext uri="{FF2B5EF4-FFF2-40B4-BE49-F238E27FC236}">
                <a16:creationId xmlns:a16="http://schemas.microsoft.com/office/drawing/2014/main" id="{ADC51FC5-CF2B-3971-89F1-19F0969DA286}"/>
              </a:ext>
            </a:extLst>
          </p:cNvPr>
          <p:cNvSpPr/>
          <p:nvPr/>
        </p:nvSpPr>
        <p:spPr>
          <a:xfrm rot="16200000">
            <a:off x="7965605" y="3384258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ight Triangle 541">
            <a:extLst>
              <a:ext uri="{FF2B5EF4-FFF2-40B4-BE49-F238E27FC236}">
                <a16:creationId xmlns:a16="http://schemas.microsoft.com/office/drawing/2014/main" id="{F55153EE-2C74-2B62-EF18-445330E566E6}"/>
              </a:ext>
            </a:extLst>
          </p:cNvPr>
          <p:cNvSpPr/>
          <p:nvPr/>
        </p:nvSpPr>
        <p:spPr>
          <a:xfrm rot="10800000" flipH="1">
            <a:off x="7961126" y="33880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ight Triangle 542">
            <a:extLst>
              <a:ext uri="{FF2B5EF4-FFF2-40B4-BE49-F238E27FC236}">
                <a16:creationId xmlns:a16="http://schemas.microsoft.com/office/drawing/2014/main" id="{FAC75FFF-6EFD-5707-0EE6-B03D69AD7A1A}"/>
              </a:ext>
            </a:extLst>
          </p:cNvPr>
          <p:cNvSpPr/>
          <p:nvPr/>
        </p:nvSpPr>
        <p:spPr>
          <a:xfrm rot="16200000">
            <a:off x="7285629" y="50417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ight Triangle 543">
            <a:extLst>
              <a:ext uri="{FF2B5EF4-FFF2-40B4-BE49-F238E27FC236}">
                <a16:creationId xmlns:a16="http://schemas.microsoft.com/office/drawing/2014/main" id="{3BA86ED7-D89B-EC69-8F14-D8FBEAABA6B0}"/>
              </a:ext>
            </a:extLst>
          </p:cNvPr>
          <p:cNvSpPr/>
          <p:nvPr/>
        </p:nvSpPr>
        <p:spPr>
          <a:xfrm rot="10800000" flipH="1">
            <a:off x="7281150" y="50455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ight Triangle 544">
            <a:extLst>
              <a:ext uri="{FF2B5EF4-FFF2-40B4-BE49-F238E27FC236}">
                <a16:creationId xmlns:a16="http://schemas.microsoft.com/office/drawing/2014/main" id="{7196FC0C-0E20-B907-5CDD-0C630C8EDB25}"/>
              </a:ext>
            </a:extLst>
          </p:cNvPr>
          <p:cNvSpPr/>
          <p:nvPr/>
        </p:nvSpPr>
        <p:spPr>
          <a:xfrm rot="16200000">
            <a:off x="7285295" y="53732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ight Triangle 545">
            <a:extLst>
              <a:ext uri="{FF2B5EF4-FFF2-40B4-BE49-F238E27FC236}">
                <a16:creationId xmlns:a16="http://schemas.microsoft.com/office/drawing/2014/main" id="{D2E1DEDC-8FEB-BBA8-3663-400F1B44B1D0}"/>
              </a:ext>
            </a:extLst>
          </p:cNvPr>
          <p:cNvSpPr/>
          <p:nvPr/>
        </p:nvSpPr>
        <p:spPr>
          <a:xfrm rot="10800000" flipH="1">
            <a:off x="7280816" y="53770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ight Triangle 546">
            <a:extLst>
              <a:ext uri="{FF2B5EF4-FFF2-40B4-BE49-F238E27FC236}">
                <a16:creationId xmlns:a16="http://schemas.microsoft.com/office/drawing/2014/main" id="{F9F1E4C5-197A-313F-0021-939AFE1F3202}"/>
              </a:ext>
            </a:extLst>
          </p:cNvPr>
          <p:cNvSpPr/>
          <p:nvPr/>
        </p:nvSpPr>
        <p:spPr>
          <a:xfrm rot="16200000">
            <a:off x="7285629" y="5704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ight Triangle 547">
            <a:extLst>
              <a:ext uri="{FF2B5EF4-FFF2-40B4-BE49-F238E27FC236}">
                <a16:creationId xmlns:a16="http://schemas.microsoft.com/office/drawing/2014/main" id="{5F8E53BC-C3E9-F723-2EA4-D34D1A925DDD}"/>
              </a:ext>
            </a:extLst>
          </p:cNvPr>
          <p:cNvSpPr/>
          <p:nvPr/>
        </p:nvSpPr>
        <p:spPr>
          <a:xfrm rot="10800000" flipH="1">
            <a:off x="7281150" y="57085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ight Triangle 548">
            <a:extLst>
              <a:ext uri="{FF2B5EF4-FFF2-40B4-BE49-F238E27FC236}">
                <a16:creationId xmlns:a16="http://schemas.microsoft.com/office/drawing/2014/main" id="{8B3AA8A8-7896-FD22-1250-460EFB392E80}"/>
              </a:ext>
            </a:extLst>
          </p:cNvPr>
          <p:cNvSpPr/>
          <p:nvPr/>
        </p:nvSpPr>
        <p:spPr>
          <a:xfrm rot="16200000">
            <a:off x="7624818" y="50417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ight Triangle 549">
            <a:extLst>
              <a:ext uri="{FF2B5EF4-FFF2-40B4-BE49-F238E27FC236}">
                <a16:creationId xmlns:a16="http://schemas.microsoft.com/office/drawing/2014/main" id="{CA13FE99-DE29-60AB-23D6-1F8A98D29B8B}"/>
              </a:ext>
            </a:extLst>
          </p:cNvPr>
          <p:cNvSpPr/>
          <p:nvPr/>
        </p:nvSpPr>
        <p:spPr>
          <a:xfrm rot="10800000" flipH="1">
            <a:off x="7620339" y="50455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ight Triangle 550">
            <a:extLst>
              <a:ext uri="{FF2B5EF4-FFF2-40B4-BE49-F238E27FC236}">
                <a16:creationId xmlns:a16="http://schemas.microsoft.com/office/drawing/2014/main" id="{7848FD7C-7F2D-59BC-A8E7-7E9DD2FD596D}"/>
              </a:ext>
            </a:extLst>
          </p:cNvPr>
          <p:cNvSpPr/>
          <p:nvPr/>
        </p:nvSpPr>
        <p:spPr>
          <a:xfrm rot="16200000">
            <a:off x="7624485" y="53732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ight Triangle 551">
            <a:extLst>
              <a:ext uri="{FF2B5EF4-FFF2-40B4-BE49-F238E27FC236}">
                <a16:creationId xmlns:a16="http://schemas.microsoft.com/office/drawing/2014/main" id="{C526F193-B513-02AF-896B-586D3BF39146}"/>
              </a:ext>
            </a:extLst>
          </p:cNvPr>
          <p:cNvSpPr/>
          <p:nvPr/>
        </p:nvSpPr>
        <p:spPr>
          <a:xfrm rot="10800000" flipH="1">
            <a:off x="7620006" y="53770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ight Triangle 552">
            <a:extLst>
              <a:ext uri="{FF2B5EF4-FFF2-40B4-BE49-F238E27FC236}">
                <a16:creationId xmlns:a16="http://schemas.microsoft.com/office/drawing/2014/main" id="{2BEC3C71-2BAA-E04B-8904-A050EAE5FF3A}"/>
              </a:ext>
            </a:extLst>
          </p:cNvPr>
          <p:cNvSpPr/>
          <p:nvPr/>
        </p:nvSpPr>
        <p:spPr>
          <a:xfrm rot="16200000">
            <a:off x="7624819" y="5704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ight Triangle 553">
            <a:extLst>
              <a:ext uri="{FF2B5EF4-FFF2-40B4-BE49-F238E27FC236}">
                <a16:creationId xmlns:a16="http://schemas.microsoft.com/office/drawing/2014/main" id="{F10265C2-988B-1C8B-6D03-E802659AC6C9}"/>
              </a:ext>
            </a:extLst>
          </p:cNvPr>
          <p:cNvSpPr/>
          <p:nvPr/>
        </p:nvSpPr>
        <p:spPr>
          <a:xfrm rot="10800000" flipH="1">
            <a:off x="7620340" y="57085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ight Triangle 554">
            <a:extLst>
              <a:ext uri="{FF2B5EF4-FFF2-40B4-BE49-F238E27FC236}">
                <a16:creationId xmlns:a16="http://schemas.microsoft.com/office/drawing/2014/main" id="{96ED9761-C1CB-7B3B-91C0-B0836255EA6A}"/>
              </a:ext>
            </a:extLst>
          </p:cNvPr>
          <p:cNvSpPr/>
          <p:nvPr/>
        </p:nvSpPr>
        <p:spPr>
          <a:xfrm rot="16200000">
            <a:off x="7965611" y="504175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ight Triangle 555">
            <a:extLst>
              <a:ext uri="{FF2B5EF4-FFF2-40B4-BE49-F238E27FC236}">
                <a16:creationId xmlns:a16="http://schemas.microsoft.com/office/drawing/2014/main" id="{CDE2DDEB-BDF3-EF81-1C59-67DA8BA8F3B6}"/>
              </a:ext>
            </a:extLst>
          </p:cNvPr>
          <p:cNvSpPr/>
          <p:nvPr/>
        </p:nvSpPr>
        <p:spPr>
          <a:xfrm rot="10800000" flipH="1">
            <a:off x="7961132" y="5045569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ight Triangle 556">
            <a:extLst>
              <a:ext uri="{FF2B5EF4-FFF2-40B4-BE49-F238E27FC236}">
                <a16:creationId xmlns:a16="http://schemas.microsoft.com/office/drawing/2014/main" id="{858494C0-5C4C-9870-E2D6-E092FC5B6D1A}"/>
              </a:ext>
            </a:extLst>
          </p:cNvPr>
          <p:cNvSpPr/>
          <p:nvPr/>
        </p:nvSpPr>
        <p:spPr>
          <a:xfrm rot="16200000">
            <a:off x="7965277" y="537326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ight Triangle 557">
            <a:extLst>
              <a:ext uri="{FF2B5EF4-FFF2-40B4-BE49-F238E27FC236}">
                <a16:creationId xmlns:a16="http://schemas.microsoft.com/office/drawing/2014/main" id="{5343C6A6-8405-938F-35AF-1E313A774882}"/>
              </a:ext>
            </a:extLst>
          </p:cNvPr>
          <p:cNvSpPr/>
          <p:nvPr/>
        </p:nvSpPr>
        <p:spPr>
          <a:xfrm rot="10800000" flipH="1">
            <a:off x="7960799" y="537707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ight Triangle 558">
            <a:extLst>
              <a:ext uri="{FF2B5EF4-FFF2-40B4-BE49-F238E27FC236}">
                <a16:creationId xmlns:a16="http://schemas.microsoft.com/office/drawing/2014/main" id="{B8FDE840-2501-4D1D-1EAD-781EEEF00A9F}"/>
              </a:ext>
            </a:extLst>
          </p:cNvPr>
          <p:cNvSpPr/>
          <p:nvPr/>
        </p:nvSpPr>
        <p:spPr>
          <a:xfrm rot="16200000">
            <a:off x="7965612" y="570476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ight Triangle 559">
            <a:extLst>
              <a:ext uri="{FF2B5EF4-FFF2-40B4-BE49-F238E27FC236}">
                <a16:creationId xmlns:a16="http://schemas.microsoft.com/office/drawing/2014/main" id="{5A190D28-2CE0-FCCE-0572-8003D3AB2665}"/>
              </a:ext>
            </a:extLst>
          </p:cNvPr>
          <p:cNvSpPr/>
          <p:nvPr/>
        </p:nvSpPr>
        <p:spPr>
          <a:xfrm rot="10800000" flipH="1">
            <a:off x="7961133" y="570857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ight Triangle 560">
            <a:extLst>
              <a:ext uri="{FF2B5EF4-FFF2-40B4-BE49-F238E27FC236}">
                <a16:creationId xmlns:a16="http://schemas.microsoft.com/office/drawing/2014/main" id="{A66EF956-4EF1-3ED5-A564-0B8539B8A33C}"/>
              </a:ext>
            </a:extLst>
          </p:cNvPr>
          <p:cNvSpPr/>
          <p:nvPr/>
        </p:nvSpPr>
        <p:spPr>
          <a:xfrm rot="16200000">
            <a:off x="7285622" y="47102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ight Triangle 561">
            <a:extLst>
              <a:ext uri="{FF2B5EF4-FFF2-40B4-BE49-F238E27FC236}">
                <a16:creationId xmlns:a16="http://schemas.microsoft.com/office/drawing/2014/main" id="{03DE8709-8C94-8E22-1C0A-76480830686C}"/>
              </a:ext>
            </a:extLst>
          </p:cNvPr>
          <p:cNvSpPr/>
          <p:nvPr/>
        </p:nvSpPr>
        <p:spPr>
          <a:xfrm rot="10800000" flipH="1">
            <a:off x="7281143" y="47140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ight Triangle 562">
            <a:extLst>
              <a:ext uri="{FF2B5EF4-FFF2-40B4-BE49-F238E27FC236}">
                <a16:creationId xmlns:a16="http://schemas.microsoft.com/office/drawing/2014/main" id="{BB033B25-45C1-985D-8628-EAD39C6FA308}"/>
              </a:ext>
            </a:extLst>
          </p:cNvPr>
          <p:cNvSpPr/>
          <p:nvPr/>
        </p:nvSpPr>
        <p:spPr>
          <a:xfrm rot="16200000">
            <a:off x="7624812" y="47102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ight Triangle 563">
            <a:extLst>
              <a:ext uri="{FF2B5EF4-FFF2-40B4-BE49-F238E27FC236}">
                <a16:creationId xmlns:a16="http://schemas.microsoft.com/office/drawing/2014/main" id="{1BD480A8-375C-9951-E2EB-1A614EF8D8DE}"/>
              </a:ext>
            </a:extLst>
          </p:cNvPr>
          <p:cNvSpPr/>
          <p:nvPr/>
        </p:nvSpPr>
        <p:spPr>
          <a:xfrm rot="10800000" flipH="1">
            <a:off x="7620333" y="47140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ight Triangle 564">
            <a:extLst>
              <a:ext uri="{FF2B5EF4-FFF2-40B4-BE49-F238E27FC236}">
                <a16:creationId xmlns:a16="http://schemas.microsoft.com/office/drawing/2014/main" id="{B14F328B-8A52-AE30-FA3D-611CBEDD766E}"/>
              </a:ext>
            </a:extLst>
          </p:cNvPr>
          <p:cNvSpPr/>
          <p:nvPr/>
        </p:nvSpPr>
        <p:spPr>
          <a:xfrm rot="16200000">
            <a:off x="7965605" y="4710257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ight Triangle 565">
            <a:extLst>
              <a:ext uri="{FF2B5EF4-FFF2-40B4-BE49-F238E27FC236}">
                <a16:creationId xmlns:a16="http://schemas.microsoft.com/office/drawing/2014/main" id="{9D353FCA-0F7E-D55B-0E9F-6DEE27D41755}"/>
              </a:ext>
            </a:extLst>
          </p:cNvPr>
          <p:cNvSpPr/>
          <p:nvPr/>
        </p:nvSpPr>
        <p:spPr>
          <a:xfrm rot="10800000" flipH="1">
            <a:off x="7961126" y="4714068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9DA70406-F253-6A79-D8E2-E87320A72317}"/>
              </a:ext>
            </a:extLst>
          </p:cNvPr>
          <p:cNvSpPr txBox="1"/>
          <p:nvPr/>
        </p:nvSpPr>
        <p:spPr>
          <a:xfrm>
            <a:off x="5423041" y="65587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2008</a:t>
            </a:r>
            <a:endParaRPr lang="en-US" dirty="0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89BF772B-A0BB-FA20-40F8-425C6CF2F7A9}"/>
              </a:ext>
            </a:extLst>
          </p:cNvPr>
          <p:cNvSpPr txBox="1"/>
          <p:nvPr/>
        </p:nvSpPr>
        <p:spPr>
          <a:xfrm rot="18889421">
            <a:off x="6437802" y="381739"/>
            <a:ext cx="107125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1400" dirty="0">
                <a:solidFill>
                  <a:schemeClr val="accent2">
                    <a:lumMod val="75000"/>
                  </a:schemeClr>
                </a:solidFill>
              </a:rPr>
              <a:t> 1973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2018F50A-5381-2DEB-3108-5F7698DE88A2}"/>
              </a:ext>
            </a:extLst>
          </p:cNvPr>
          <p:cNvSpPr txBox="1"/>
          <p:nvPr/>
        </p:nvSpPr>
        <p:spPr>
          <a:xfrm rot="18889421">
            <a:off x="6688787" y="423005"/>
            <a:ext cx="107125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1400" dirty="0">
                <a:solidFill>
                  <a:schemeClr val="accent2">
                    <a:lumMod val="75000"/>
                  </a:schemeClr>
                </a:solidFill>
              </a:rPr>
              <a:t> 1974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BEAC229D-3C1D-8FFE-B8EB-84B08AD8F4C7}"/>
              </a:ext>
            </a:extLst>
          </p:cNvPr>
          <p:cNvSpPr txBox="1"/>
          <p:nvPr/>
        </p:nvSpPr>
        <p:spPr>
          <a:xfrm rot="18889421">
            <a:off x="6857059" y="617862"/>
            <a:ext cx="107125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1400" dirty="0">
                <a:solidFill>
                  <a:schemeClr val="accent2">
                    <a:lumMod val="75000"/>
                  </a:schemeClr>
                </a:solidFill>
              </a:rPr>
              <a:t> 1975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A2EA988E-78E5-7E8F-5283-2429531998C9}"/>
              </a:ext>
            </a:extLst>
          </p:cNvPr>
          <p:cNvSpPr txBox="1"/>
          <p:nvPr/>
        </p:nvSpPr>
        <p:spPr>
          <a:xfrm rot="18889421">
            <a:off x="7091929" y="726448"/>
            <a:ext cx="107125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1400" dirty="0">
                <a:solidFill>
                  <a:schemeClr val="accent2">
                    <a:lumMod val="75000"/>
                  </a:schemeClr>
                </a:solidFill>
              </a:rPr>
              <a:t> 1976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E5FB7B93-F031-50ED-816D-8CE013D03FDB}"/>
              </a:ext>
            </a:extLst>
          </p:cNvPr>
          <p:cNvSpPr txBox="1"/>
          <p:nvPr/>
        </p:nvSpPr>
        <p:spPr>
          <a:xfrm rot="18889421">
            <a:off x="7384309" y="735306"/>
            <a:ext cx="107125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1400" dirty="0">
                <a:solidFill>
                  <a:schemeClr val="accent2">
                    <a:lumMod val="75000"/>
                  </a:schemeClr>
                </a:solidFill>
              </a:rPr>
              <a:t> 1977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6DC1A778-17C2-A867-38AB-4A389EB353EB}"/>
              </a:ext>
            </a:extLst>
          </p:cNvPr>
          <p:cNvSpPr txBox="1"/>
          <p:nvPr/>
        </p:nvSpPr>
        <p:spPr>
          <a:xfrm rot="18889421">
            <a:off x="7617443" y="853077"/>
            <a:ext cx="1071255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1400" dirty="0">
                <a:solidFill>
                  <a:schemeClr val="accent2">
                    <a:lumMod val="75000"/>
                  </a:schemeClr>
                </a:solidFill>
              </a:rPr>
              <a:t> 1978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666F2995-1457-E63E-62CE-549E0B3332DB}"/>
              </a:ext>
            </a:extLst>
          </p:cNvPr>
          <p:cNvSpPr txBox="1"/>
          <p:nvPr/>
        </p:nvSpPr>
        <p:spPr>
          <a:xfrm rot="18889421">
            <a:off x="7726388" y="1057942"/>
            <a:ext cx="1071255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1400" dirty="0">
                <a:solidFill>
                  <a:schemeClr val="accent2">
                    <a:lumMod val="75000"/>
                  </a:schemeClr>
                </a:solidFill>
              </a:rPr>
              <a:t> 1979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D58D5FA7-CD15-726C-AE9A-C782BA3556C2}"/>
              </a:ext>
            </a:extLst>
          </p:cNvPr>
          <p:cNvSpPr txBox="1"/>
          <p:nvPr/>
        </p:nvSpPr>
        <p:spPr>
          <a:xfrm rot="18889421">
            <a:off x="7878394" y="1273633"/>
            <a:ext cx="1071255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1400" dirty="0">
                <a:solidFill>
                  <a:schemeClr val="accent2">
                    <a:lumMod val="75000"/>
                  </a:schemeClr>
                </a:solidFill>
              </a:rPr>
              <a:t> 1980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DAEB4560-74C0-C929-3CBF-A5D3EDD5BCE6}"/>
              </a:ext>
            </a:extLst>
          </p:cNvPr>
          <p:cNvSpPr txBox="1"/>
          <p:nvPr/>
        </p:nvSpPr>
        <p:spPr>
          <a:xfrm rot="18889421">
            <a:off x="7979981" y="1486586"/>
            <a:ext cx="1071255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1400" dirty="0">
                <a:solidFill>
                  <a:schemeClr val="accent2">
                    <a:lumMod val="75000"/>
                  </a:schemeClr>
                </a:solidFill>
              </a:rPr>
              <a:t> 1981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F3EA7B25-0D3A-FD86-61C4-F7B0C182CBF1}"/>
              </a:ext>
            </a:extLst>
          </p:cNvPr>
          <p:cNvSpPr txBox="1"/>
          <p:nvPr/>
        </p:nvSpPr>
        <p:spPr>
          <a:xfrm rot="18889421">
            <a:off x="8100795" y="1749467"/>
            <a:ext cx="1071255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1400" dirty="0">
                <a:solidFill>
                  <a:schemeClr val="accent2">
                    <a:lumMod val="75000"/>
                  </a:schemeClr>
                </a:solidFill>
              </a:rPr>
              <a:t> 1982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6BC0E7B7-CBFA-A563-57BF-F2A709277639}"/>
              </a:ext>
            </a:extLst>
          </p:cNvPr>
          <p:cNvSpPr txBox="1"/>
          <p:nvPr/>
        </p:nvSpPr>
        <p:spPr>
          <a:xfrm rot="18889421">
            <a:off x="7993330" y="2135205"/>
            <a:ext cx="1071255" cy="30777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1400" dirty="0">
                <a:solidFill>
                  <a:schemeClr val="accent2">
                    <a:lumMod val="75000"/>
                  </a:schemeClr>
                </a:solidFill>
              </a:rPr>
              <a:t> 1983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17D75AEB-3951-6770-2B9B-20B54BB39EE0}"/>
              </a:ext>
            </a:extLst>
          </p:cNvPr>
          <p:cNvSpPr txBox="1"/>
          <p:nvPr/>
        </p:nvSpPr>
        <p:spPr>
          <a:xfrm rot="18889421">
            <a:off x="8018697" y="2450809"/>
            <a:ext cx="1071255" cy="30777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1400" dirty="0">
                <a:solidFill>
                  <a:schemeClr val="accent2">
                    <a:lumMod val="75000"/>
                  </a:schemeClr>
                </a:solidFill>
              </a:rPr>
              <a:t> 1984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B3321EFF-CA2B-42E7-C3F2-7CFBE04994C6}"/>
              </a:ext>
            </a:extLst>
          </p:cNvPr>
          <p:cNvSpPr txBox="1"/>
          <p:nvPr/>
        </p:nvSpPr>
        <p:spPr>
          <a:xfrm rot="18889421">
            <a:off x="7967963" y="2828040"/>
            <a:ext cx="1071255" cy="30777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1400" dirty="0">
                <a:solidFill>
                  <a:schemeClr val="accent2">
                    <a:lumMod val="75000"/>
                  </a:schemeClr>
                </a:solidFill>
              </a:rPr>
              <a:t> 1985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0594A0D0-E1F4-59FF-FC3F-58206A52F75D}"/>
              </a:ext>
            </a:extLst>
          </p:cNvPr>
          <p:cNvSpPr txBox="1"/>
          <p:nvPr/>
        </p:nvSpPr>
        <p:spPr>
          <a:xfrm rot="18889421">
            <a:off x="7967963" y="3162666"/>
            <a:ext cx="1071255" cy="30777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1400" dirty="0">
                <a:solidFill>
                  <a:schemeClr val="accent2">
                    <a:lumMod val="75000"/>
                  </a:schemeClr>
                </a:solidFill>
              </a:rPr>
              <a:t> 1986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5C934EEC-45B7-E87A-1C34-525868F9B4CA}"/>
              </a:ext>
            </a:extLst>
          </p:cNvPr>
          <p:cNvSpPr txBox="1"/>
          <p:nvPr/>
        </p:nvSpPr>
        <p:spPr>
          <a:xfrm rot="18889421">
            <a:off x="7942597" y="3527518"/>
            <a:ext cx="1071255" cy="30777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1400" dirty="0">
                <a:solidFill>
                  <a:schemeClr val="accent2">
                    <a:lumMod val="75000"/>
                  </a:schemeClr>
                </a:solidFill>
              </a:rPr>
              <a:t> 1987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B669CC81-AD89-8524-CEF6-99991C0BE85F}"/>
              </a:ext>
            </a:extLst>
          </p:cNvPr>
          <p:cNvSpPr txBox="1"/>
          <p:nvPr/>
        </p:nvSpPr>
        <p:spPr>
          <a:xfrm rot="16200000">
            <a:off x="5312031" y="2089755"/>
            <a:ext cx="886082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s-CZ" sz="1400" dirty="0"/>
              <a:t>13 841</a:t>
            </a:r>
            <a:endParaRPr lang="en-US" sz="1400" dirty="0"/>
          </a:p>
        </p:txBody>
      </p: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1BD19C81-09DC-5A2A-ABEB-ED511B275493}"/>
              </a:ext>
            </a:extLst>
          </p:cNvPr>
          <p:cNvCxnSpPr>
            <a:cxnSpLocks/>
            <a:stCxn id="264" idx="2"/>
            <a:endCxn id="288" idx="0"/>
          </p:cNvCxnSpPr>
          <p:nvPr/>
        </p:nvCxnSpPr>
        <p:spPr>
          <a:xfrm>
            <a:off x="5586847" y="1730569"/>
            <a:ext cx="0" cy="16575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B160DE3D-E201-6260-275E-17A98DAD1F85}"/>
              </a:ext>
            </a:extLst>
          </p:cNvPr>
          <p:cNvCxnSpPr>
            <a:cxnSpLocks/>
            <a:stCxn id="346" idx="2"/>
          </p:cNvCxnSpPr>
          <p:nvPr/>
        </p:nvCxnSpPr>
        <p:spPr>
          <a:xfrm flipH="1">
            <a:off x="5927291" y="1399070"/>
            <a:ext cx="953" cy="16556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BFF34B36-8D14-1D10-2158-F6F04F7FA95E}"/>
              </a:ext>
            </a:extLst>
          </p:cNvPr>
          <p:cNvCxnSpPr>
            <a:cxnSpLocks/>
          </p:cNvCxnSpPr>
          <p:nvPr/>
        </p:nvCxnSpPr>
        <p:spPr>
          <a:xfrm flipV="1">
            <a:off x="5587500" y="1411000"/>
            <a:ext cx="339190" cy="3315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98BA228A-8D86-60ED-D53C-901922132AFF}"/>
              </a:ext>
            </a:extLst>
          </p:cNvPr>
          <p:cNvCxnSpPr>
            <a:cxnSpLocks/>
          </p:cNvCxnSpPr>
          <p:nvPr/>
        </p:nvCxnSpPr>
        <p:spPr>
          <a:xfrm flipV="1">
            <a:off x="5585770" y="3064843"/>
            <a:ext cx="339190" cy="3315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>
            <a:extLst>
              <a:ext uri="{FF2B5EF4-FFF2-40B4-BE49-F238E27FC236}">
                <a16:creationId xmlns:a16="http://schemas.microsoft.com/office/drawing/2014/main" id="{C5C27C69-B02A-8F2F-D059-4D29BB56B164}"/>
              </a:ext>
            </a:extLst>
          </p:cNvPr>
          <p:cNvSpPr txBox="1"/>
          <p:nvPr/>
        </p:nvSpPr>
        <p:spPr>
          <a:xfrm rot="16200000">
            <a:off x="5312031" y="3920291"/>
            <a:ext cx="886082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s-CZ" sz="1400" dirty="0"/>
              <a:t>17 628</a:t>
            </a:r>
            <a:endParaRPr lang="en-US" sz="1400" dirty="0"/>
          </a:p>
        </p:txBody>
      </p: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A97E5F01-8031-FCB8-D1E0-1BFAE579E52C}"/>
              </a:ext>
            </a:extLst>
          </p:cNvPr>
          <p:cNvCxnSpPr>
            <a:cxnSpLocks/>
          </p:cNvCxnSpPr>
          <p:nvPr/>
        </p:nvCxnSpPr>
        <p:spPr>
          <a:xfrm>
            <a:off x="5597928" y="3388070"/>
            <a:ext cx="0" cy="16575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7095BA6A-7EF0-14E5-599C-95816DB15E33}"/>
              </a:ext>
            </a:extLst>
          </p:cNvPr>
          <p:cNvCxnSpPr>
            <a:cxnSpLocks/>
          </p:cNvCxnSpPr>
          <p:nvPr/>
        </p:nvCxnSpPr>
        <p:spPr>
          <a:xfrm>
            <a:off x="5934562" y="3056568"/>
            <a:ext cx="0" cy="16575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DD8D3764-4B33-300F-802A-537220A055CC}"/>
              </a:ext>
            </a:extLst>
          </p:cNvPr>
          <p:cNvCxnSpPr>
            <a:cxnSpLocks/>
          </p:cNvCxnSpPr>
          <p:nvPr/>
        </p:nvCxnSpPr>
        <p:spPr>
          <a:xfrm flipV="1">
            <a:off x="5585477" y="4732990"/>
            <a:ext cx="339190" cy="3315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828BD4F9-FAAE-20B8-60AA-4669049D398F}"/>
              </a:ext>
            </a:extLst>
          </p:cNvPr>
          <p:cNvGrpSpPr/>
          <p:nvPr/>
        </p:nvGrpSpPr>
        <p:grpSpPr>
          <a:xfrm>
            <a:off x="2529332" y="6030048"/>
            <a:ext cx="5769411" cy="331503"/>
            <a:chOff x="869382" y="6531463"/>
            <a:chExt cx="5769411" cy="331503"/>
          </a:xfrm>
        </p:grpSpPr>
        <p:sp>
          <p:nvSpPr>
            <p:cNvPr id="598" name="Right Triangle 597">
              <a:extLst>
                <a:ext uri="{FF2B5EF4-FFF2-40B4-BE49-F238E27FC236}">
                  <a16:creationId xmlns:a16="http://schemas.microsoft.com/office/drawing/2014/main" id="{BC9E2973-D4D8-6E80-914D-AF9FC09FF6EE}"/>
                </a:ext>
              </a:extLst>
            </p:cNvPr>
            <p:cNvSpPr/>
            <p:nvPr/>
          </p:nvSpPr>
          <p:spPr>
            <a:xfrm rot="16200000">
              <a:off x="873860" y="6527654"/>
              <a:ext cx="331501" cy="339123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ight Triangle 598">
              <a:extLst>
                <a:ext uri="{FF2B5EF4-FFF2-40B4-BE49-F238E27FC236}">
                  <a16:creationId xmlns:a16="http://schemas.microsoft.com/office/drawing/2014/main" id="{5B2F1F2A-3B54-DAC7-16D3-B127DF1FACB7}"/>
                </a:ext>
              </a:extLst>
            </p:cNvPr>
            <p:cNvSpPr/>
            <p:nvPr/>
          </p:nvSpPr>
          <p:spPr>
            <a:xfrm rot="10800000" flipH="1">
              <a:off x="869382" y="6531465"/>
              <a:ext cx="339123" cy="33150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ight Triangle 599">
              <a:extLst>
                <a:ext uri="{FF2B5EF4-FFF2-40B4-BE49-F238E27FC236}">
                  <a16:creationId xmlns:a16="http://schemas.microsoft.com/office/drawing/2014/main" id="{599C6B11-406E-D66D-1E18-60069B91D288}"/>
                </a:ext>
              </a:extLst>
            </p:cNvPr>
            <p:cNvSpPr/>
            <p:nvPr/>
          </p:nvSpPr>
          <p:spPr>
            <a:xfrm rot="16200000">
              <a:off x="1214653" y="6527654"/>
              <a:ext cx="331501" cy="339123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ight Triangle 600">
              <a:extLst>
                <a:ext uri="{FF2B5EF4-FFF2-40B4-BE49-F238E27FC236}">
                  <a16:creationId xmlns:a16="http://schemas.microsoft.com/office/drawing/2014/main" id="{26D7841C-199B-E71C-F902-32CF4C3002E1}"/>
                </a:ext>
              </a:extLst>
            </p:cNvPr>
            <p:cNvSpPr/>
            <p:nvPr/>
          </p:nvSpPr>
          <p:spPr>
            <a:xfrm rot="10800000" flipH="1">
              <a:off x="1210174" y="6531465"/>
              <a:ext cx="339123" cy="33150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ight Triangle 601">
              <a:extLst>
                <a:ext uri="{FF2B5EF4-FFF2-40B4-BE49-F238E27FC236}">
                  <a16:creationId xmlns:a16="http://schemas.microsoft.com/office/drawing/2014/main" id="{AF477C59-3537-17A6-4DE3-02567627D236}"/>
                </a:ext>
              </a:extLst>
            </p:cNvPr>
            <p:cNvSpPr/>
            <p:nvPr/>
          </p:nvSpPr>
          <p:spPr>
            <a:xfrm rot="16200000">
              <a:off x="1553843" y="6527654"/>
              <a:ext cx="331501" cy="339123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ight Triangle 602">
              <a:extLst>
                <a:ext uri="{FF2B5EF4-FFF2-40B4-BE49-F238E27FC236}">
                  <a16:creationId xmlns:a16="http://schemas.microsoft.com/office/drawing/2014/main" id="{96C90355-E42E-B075-B509-E65A866C0FCB}"/>
                </a:ext>
              </a:extLst>
            </p:cNvPr>
            <p:cNvSpPr/>
            <p:nvPr/>
          </p:nvSpPr>
          <p:spPr>
            <a:xfrm rot="10800000" flipH="1">
              <a:off x="1549364" y="6531465"/>
              <a:ext cx="339123" cy="33150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ight Triangle 603">
              <a:extLst>
                <a:ext uri="{FF2B5EF4-FFF2-40B4-BE49-F238E27FC236}">
                  <a16:creationId xmlns:a16="http://schemas.microsoft.com/office/drawing/2014/main" id="{9033D71B-9180-7369-8B1C-88C602CDAE4C}"/>
                </a:ext>
              </a:extLst>
            </p:cNvPr>
            <p:cNvSpPr/>
            <p:nvPr/>
          </p:nvSpPr>
          <p:spPr>
            <a:xfrm rot="16200000">
              <a:off x="1894636" y="6527654"/>
              <a:ext cx="331501" cy="339123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ight Triangle 604">
              <a:extLst>
                <a:ext uri="{FF2B5EF4-FFF2-40B4-BE49-F238E27FC236}">
                  <a16:creationId xmlns:a16="http://schemas.microsoft.com/office/drawing/2014/main" id="{B82461B5-10DE-44BA-4CF0-47C855EF231E}"/>
                </a:ext>
              </a:extLst>
            </p:cNvPr>
            <p:cNvSpPr/>
            <p:nvPr/>
          </p:nvSpPr>
          <p:spPr>
            <a:xfrm rot="10800000" flipH="1">
              <a:off x="1890157" y="6531465"/>
              <a:ext cx="339123" cy="33150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ight Triangle 606">
              <a:extLst>
                <a:ext uri="{FF2B5EF4-FFF2-40B4-BE49-F238E27FC236}">
                  <a16:creationId xmlns:a16="http://schemas.microsoft.com/office/drawing/2014/main" id="{4D7C6F83-8A4A-B4C7-E9BB-00EBCDB66A01}"/>
                </a:ext>
              </a:extLst>
            </p:cNvPr>
            <p:cNvSpPr/>
            <p:nvPr/>
          </p:nvSpPr>
          <p:spPr>
            <a:xfrm rot="16200000">
              <a:off x="2232430" y="6527653"/>
              <a:ext cx="331501" cy="339123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ight Triangle 607">
              <a:extLst>
                <a:ext uri="{FF2B5EF4-FFF2-40B4-BE49-F238E27FC236}">
                  <a16:creationId xmlns:a16="http://schemas.microsoft.com/office/drawing/2014/main" id="{DD1F1138-8561-9A98-2497-D4230FE431ED}"/>
                </a:ext>
              </a:extLst>
            </p:cNvPr>
            <p:cNvSpPr/>
            <p:nvPr/>
          </p:nvSpPr>
          <p:spPr>
            <a:xfrm rot="10800000" flipH="1">
              <a:off x="2227951" y="6531464"/>
              <a:ext cx="339123" cy="33150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ight Triangle 608">
              <a:extLst>
                <a:ext uri="{FF2B5EF4-FFF2-40B4-BE49-F238E27FC236}">
                  <a16:creationId xmlns:a16="http://schemas.microsoft.com/office/drawing/2014/main" id="{B6BC6ED5-C698-796D-4D2C-51F306F49A16}"/>
                </a:ext>
              </a:extLst>
            </p:cNvPr>
            <p:cNvSpPr/>
            <p:nvPr/>
          </p:nvSpPr>
          <p:spPr>
            <a:xfrm rot="16200000">
              <a:off x="2571620" y="6527653"/>
              <a:ext cx="331501" cy="339123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ight Triangle 609">
              <a:extLst>
                <a:ext uri="{FF2B5EF4-FFF2-40B4-BE49-F238E27FC236}">
                  <a16:creationId xmlns:a16="http://schemas.microsoft.com/office/drawing/2014/main" id="{87FA642B-2A6D-0338-5348-AF59A6BF2881}"/>
                </a:ext>
              </a:extLst>
            </p:cNvPr>
            <p:cNvSpPr/>
            <p:nvPr/>
          </p:nvSpPr>
          <p:spPr>
            <a:xfrm rot="10800000" flipH="1">
              <a:off x="2567141" y="6531464"/>
              <a:ext cx="339123" cy="33150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ight Triangle 610">
              <a:extLst>
                <a:ext uri="{FF2B5EF4-FFF2-40B4-BE49-F238E27FC236}">
                  <a16:creationId xmlns:a16="http://schemas.microsoft.com/office/drawing/2014/main" id="{80C1868E-DF18-CA14-2249-C347CAFA513D}"/>
                </a:ext>
              </a:extLst>
            </p:cNvPr>
            <p:cNvSpPr/>
            <p:nvPr/>
          </p:nvSpPr>
          <p:spPr>
            <a:xfrm rot="16200000">
              <a:off x="2912413" y="6527653"/>
              <a:ext cx="331501" cy="339123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ight Triangle 611">
              <a:extLst>
                <a:ext uri="{FF2B5EF4-FFF2-40B4-BE49-F238E27FC236}">
                  <a16:creationId xmlns:a16="http://schemas.microsoft.com/office/drawing/2014/main" id="{72D4D6B8-37DA-FF1E-01D0-B905F4131DD9}"/>
                </a:ext>
              </a:extLst>
            </p:cNvPr>
            <p:cNvSpPr/>
            <p:nvPr/>
          </p:nvSpPr>
          <p:spPr>
            <a:xfrm rot="10800000" flipH="1">
              <a:off x="2907934" y="6531464"/>
              <a:ext cx="339123" cy="33150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ight Triangle 612">
              <a:extLst>
                <a:ext uri="{FF2B5EF4-FFF2-40B4-BE49-F238E27FC236}">
                  <a16:creationId xmlns:a16="http://schemas.microsoft.com/office/drawing/2014/main" id="{B89DAEB6-5DA0-6831-6465-3E4A0048D58B}"/>
                </a:ext>
              </a:extLst>
            </p:cNvPr>
            <p:cNvSpPr/>
            <p:nvPr/>
          </p:nvSpPr>
          <p:spPr>
            <a:xfrm rot="16200000">
              <a:off x="3248210" y="6527652"/>
              <a:ext cx="331501" cy="339123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ight Triangle 613">
              <a:extLst>
                <a:ext uri="{FF2B5EF4-FFF2-40B4-BE49-F238E27FC236}">
                  <a16:creationId xmlns:a16="http://schemas.microsoft.com/office/drawing/2014/main" id="{2C5B82E0-5134-F26E-CA9A-98348C78CBF4}"/>
                </a:ext>
              </a:extLst>
            </p:cNvPr>
            <p:cNvSpPr/>
            <p:nvPr/>
          </p:nvSpPr>
          <p:spPr>
            <a:xfrm rot="10800000" flipH="1">
              <a:off x="3243731" y="6531463"/>
              <a:ext cx="339123" cy="33150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ight Triangle 614">
              <a:extLst>
                <a:ext uri="{FF2B5EF4-FFF2-40B4-BE49-F238E27FC236}">
                  <a16:creationId xmlns:a16="http://schemas.microsoft.com/office/drawing/2014/main" id="{A73E34D7-8020-6BC1-16EB-57D084F24481}"/>
                </a:ext>
              </a:extLst>
            </p:cNvPr>
            <p:cNvSpPr/>
            <p:nvPr/>
          </p:nvSpPr>
          <p:spPr>
            <a:xfrm rot="16200000">
              <a:off x="3587400" y="6527652"/>
              <a:ext cx="331501" cy="339123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ight Triangle 615">
              <a:extLst>
                <a:ext uri="{FF2B5EF4-FFF2-40B4-BE49-F238E27FC236}">
                  <a16:creationId xmlns:a16="http://schemas.microsoft.com/office/drawing/2014/main" id="{B3EB0BF1-E8A0-737E-6537-88E998C1DA6D}"/>
                </a:ext>
              </a:extLst>
            </p:cNvPr>
            <p:cNvSpPr/>
            <p:nvPr/>
          </p:nvSpPr>
          <p:spPr>
            <a:xfrm rot="10800000" flipH="1">
              <a:off x="3582921" y="6531463"/>
              <a:ext cx="339123" cy="33150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ight Triangle 616">
              <a:extLst>
                <a:ext uri="{FF2B5EF4-FFF2-40B4-BE49-F238E27FC236}">
                  <a16:creationId xmlns:a16="http://schemas.microsoft.com/office/drawing/2014/main" id="{DC295526-8293-16F7-CF52-24B005B89183}"/>
                </a:ext>
              </a:extLst>
            </p:cNvPr>
            <p:cNvSpPr/>
            <p:nvPr/>
          </p:nvSpPr>
          <p:spPr>
            <a:xfrm rot="16200000">
              <a:off x="3928193" y="6527652"/>
              <a:ext cx="331501" cy="33912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ight Triangle 617">
              <a:extLst>
                <a:ext uri="{FF2B5EF4-FFF2-40B4-BE49-F238E27FC236}">
                  <a16:creationId xmlns:a16="http://schemas.microsoft.com/office/drawing/2014/main" id="{234C8DE6-679F-4D0E-0251-43EF1763A5E9}"/>
                </a:ext>
              </a:extLst>
            </p:cNvPr>
            <p:cNvSpPr/>
            <p:nvPr/>
          </p:nvSpPr>
          <p:spPr>
            <a:xfrm rot="10800000" flipH="1">
              <a:off x="3923714" y="6531463"/>
              <a:ext cx="339123" cy="331501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ight Triangle 618">
              <a:extLst>
                <a:ext uri="{FF2B5EF4-FFF2-40B4-BE49-F238E27FC236}">
                  <a16:creationId xmlns:a16="http://schemas.microsoft.com/office/drawing/2014/main" id="{0D5379A2-50C0-65C8-5EFF-00DDBEDF645F}"/>
                </a:ext>
              </a:extLst>
            </p:cNvPr>
            <p:cNvSpPr/>
            <p:nvPr/>
          </p:nvSpPr>
          <p:spPr>
            <a:xfrm rot="16200000">
              <a:off x="4269924" y="6527654"/>
              <a:ext cx="331501" cy="339123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ight Triangle 619">
              <a:extLst>
                <a:ext uri="{FF2B5EF4-FFF2-40B4-BE49-F238E27FC236}">
                  <a16:creationId xmlns:a16="http://schemas.microsoft.com/office/drawing/2014/main" id="{9CD8D9C4-3E75-1540-6E08-8C23110E29FF}"/>
                </a:ext>
              </a:extLst>
            </p:cNvPr>
            <p:cNvSpPr/>
            <p:nvPr/>
          </p:nvSpPr>
          <p:spPr>
            <a:xfrm rot="10800000" flipH="1">
              <a:off x="4265445" y="6531465"/>
              <a:ext cx="339123" cy="33150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ight Triangle 620">
              <a:extLst>
                <a:ext uri="{FF2B5EF4-FFF2-40B4-BE49-F238E27FC236}">
                  <a16:creationId xmlns:a16="http://schemas.microsoft.com/office/drawing/2014/main" id="{204C524F-3E9F-AC2D-15AA-8FF26BB875B4}"/>
                </a:ext>
              </a:extLst>
            </p:cNvPr>
            <p:cNvSpPr/>
            <p:nvPr/>
          </p:nvSpPr>
          <p:spPr>
            <a:xfrm rot="16200000">
              <a:off x="4607718" y="6527653"/>
              <a:ext cx="331501" cy="339123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ight Triangle 621">
              <a:extLst>
                <a:ext uri="{FF2B5EF4-FFF2-40B4-BE49-F238E27FC236}">
                  <a16:creationId xmlns:a16="http://schemas.microsoft.com/office/drawing/2014/main" id="{ADD8C760-F4DC-0028-6137-293513DC11C6}"/>
                </a:ext>
              </a:extLst>
            </p:cNvPr>
            <p:cNvSpPr/>
            <p:nvPr/>
          </p:nvSpPr>
          <p:spPr>
            <a:xfrm rot="10800000" flipH="1">
              <a:off x="4603239" y="6531464"/>
              <a:ext cx="339123" cy="33150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ight Triangle 622">
              <a:extLst>
                <a:ext uri="{FF2B5EF4-FFF2-40B4-BE49-F238E27FC236}">
                  <a16:creationId xmlns:a16="http://schemas.microsoft.com/office/drawing/2014/main" id="{86845EA8-7889-876F-95CA-B5113A20D2E7}"/>
                </a:ext>
              </a:extLst>
            </p:cNvPr>
            <p:cNvSpPr/>
            <p:nvPr/>
          </p:nvSpPr>
          <p:spPr>
            <a:xfrm rot="16200000">
              <a:off x="4946908" y="6527653"/>
              <a:ext cx="331501" cy="339123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ight Triangle 623">
              <a:extLst>
                <a:ext uri="{FF2B5EF4-FFF2-40B4-BE49-F238E27FC236}">
                  <a16:creationId xmlns:a16="http://schemas.microsoft.com/office/drawing/2014/main" id="{E77F5E37-C08F-68D4-E498-6DF9C1C2C928}"/>
                </a:ext>
              </a:extLst>
            </p:cNvPr>
            <p:cNvSpPr/>
            <p:nvPr/>
          </p:nvSpPr>
          <p:spPr>
            <a:xfrm rot="10800000" flipH="1">
              <a:off x="4942429" y="6531464"/>
              <a:ext cx="339123" cy="33150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ight Triangle 624">
              <a:extLst>
                <a:ext uri="{FF2B5EF4-FFF2-40B4-BE49-F238E27FC236}">
                  <a16:creationId xmlns:a16="http://schemas.microsoft.com/office/drawing/2014/main" id="{277C6512-2F8F-8966-265F-FBACFACC7FEF}"/>
                </a:ext>
              </a:extLst>
            </p:cNvPr>
            <p:cNvSpPr/>
            <p:nvPr/>
          </p:nvSpPr>
          <p:spPr>
            <a:xfrm rot="16200000">
              <a:off x="5287701" y="6527653"/>
              <a:ext cx="331501" cy="339123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ight Triangle 625">
              <a:extLst>
                <a:ext uri="{FF2B5EF4-FFF2-40B4-BE49-F238E27FC236}">
                  <a16:creationId xmlns:a16="http://schemas.microsoft.com/office/drawing/2014/main" id="{49D75375-5251-BA4E-3ED4-E6ECC8BC081C}"/>
                </a:ext>
              </a:extLst>
            </p:cNvPr>
            <p:cNvSpPr/>
            <p:nvPr/>
          </p:nvSpPr>
          <p:spPr>
            <a:xfrm rot="10800000" flipH="1">
              <a:off x="5283222" y="6531464"/>
              <a:ext cx="339123" cy="33150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ight Triangle 626">
              <a:extLst>
                <a:ext uri="{FF2B5EF4-FFF2-40B4-BE49-F238E27FC236}">
                  <a16:creationId xmlns:a16="http://schemas.microsoft.com/office/drawing/2014/main" id="{CF48AA63-2CAE-C046-DA54-94621D3C0554}"/>
                </a:ext>
              </a:extLst>
            </p:cNvPr>
            <p:cNvSpPr/>
            <p:nvPr/>
          </p:nvSpPr>
          <p:spPr>
            <a:xfrm rot="16200000">
              <a:off x="5623498" y="6527652"/>
              <a:ext cx="331501" cy="339123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ight Triangle 627">
              <a:extLst>
                <a:ext uri="{FF2B5EF4-FFF2-40B4-BE49-F238E27FC236}">
                  <a16:creationId xmlns:a16="http://schemas.microsoft.com/office/drawing/2014/main" id="{BFB7BCB5-59DB-E20C-49D8-BA2504124E6C}"/>
                </a:ext>
              </a:extLst>
            </p:cNvPr>
            <p:cNvSpPr/>
            <p:nvPr/>
          </p:nvSpPr>
          <p:spPr>
            <a:xfrm rot="10800000" flipH="1">
              <a:off x="5619019" y="6531463"/>
              <a:ext cx="339123" cy="33150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ight Triangle 628">
              <a:extLst>
                <a:ext uri="{FF2B5EF4-FFF2-40B4-BE49-F238E27FC236}">
                  <a16:creationId xmlns:a16="http://schemas.microsoft.com/office/drawing/2014/main" id="{DEB9F61A-7BFE-6E9F-B78A-1A510D070563}"/>
                </a:ext>
              </a:extLst>
            </p:cNvPr>
            <p:cNvSpPr/>
            <p:nvPr/>
          </p:nvSpPr>
          <p:spPr>
            <a:xfrm rot="16200000">
              <a:off x="5962688" y="6527652"/>
              <a:ext cx="331501" cy="339123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ight Triangle 629">
              <a:extLst>
                <a:ext uri="{FF2B5EF4-FFF2-40B4-BE49-F238E27FC236}">
                  <a16:creationId xmlns:a16="http://schemas.microsoft.com/office/drawing/2014/main" id="{B3D4EEB0-900D-ACE8-03CB-E573AA7A8011}"/>
                </a:ext>
              </a:extLst>
            </p:cNvPr>
            <p:cNvSpPr/>
            <p:nvPr/>
          </p:nvSpPr>
          <p:spPr>
            <a:xfrm rot="10800000" flipH="1">
              <a:off x="5958209" y="6531463"/>
              <a:ext cx="339123" cy="33150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ight Triangle 630">
              <a:extLst>
                <a:ext uri="{FF2B5EF4-FFF2-40B4-BE49-F238E27FC236}">
                  <a16:creationId xmlns:a16="http://schemas.microsoft.com/office/drawing/2014/main" id="{5864BDC2-3309-04F3-387E-6766A075A6CF}"/>
                </a:ext>
              </a:extLst>
            </p:cNvPr>
            <p:cNvSpPr/>
            <p:nvPr/>
          </p:nvSpPr>
          <p:spPr>
            <a:xfrm rot="16200000">
              <a:off x="6303481" y="6527652"/>
              <a:ext cx="331501" cy="339123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ight Triangle 631">
              <a:extLst>
                <a:ext uri="{FF2B5EF4-FFF2-40B4-BE49-F238E27FC236}">
                  <a16:creationId xmlns:a16="http://schemas.microsoft.com/office/drawing/2014/main" id="{28503A96-37A3-B78F-575D-35D5838EC371}"/>
                </a:ext>
              </a:extLst>
            </p:cNvPr>
            <p:cNvSpPr/>
            <p:nvPr/>
          </p:nvSpPr>
          <p:spPr>
            <a:xfrm rot="10800000" flipH="1">
              <a:off x="6299002" y="6531463"/>
              <a:ext cx="339123" cy="33150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5" name="TextBox 634">
            <a:extLst>
              <a:ext uri="{FF2B5EF4-FFF2-40B4-BE49-F238E27FC236}">
                <a16:creationId xmlns:a16="http://schemas.microsoft.com/office/drawing/2014/main" id="{7AC80A44-602E-80DD-B794-D6B4BD5DE6A6}"/>
              </a:ext>
            </a:extLst>
          </p:cNvPr>
          <p:cNvSpPr txBox="1"/>
          <p:nvPr/>
        </p:nvSpPr>
        <p:spPr>
          <a:xfrm rot="16200000">
            <a:off x="5312031" y="5481034"/>
            <a:ext cx="886082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s-CZ" sz="1400" dirty="0"/>
              <a:t>5 230</a:t>
            </a:r>
            <a:endParaRPr lang="en-US" sz="1400" dirty="0"/>
          </a:p>
        </p:txBody>
      </p:sp>
      <p:sp>
        <p:nvSpPr>
          <p:cNvPr id="637" name="Right Triangle 636">
            <a:extLst>
              <a:ext uri="{FF2B5EF4-FFF2-40B4-BE49-F238E27FC236}">
                <a16:creationId xmlns:a16="http://schemas.microsoft.com/office/drawing/2014/main" id="{0FA3441C-46BA-F471-3263-B1AC3062A8C0}"/>
              </a:ext>
            </a:extLst>
          </p:cNvPr>
          <p:cNvSpPr/>
          <p:nvPr/>
        </p:nvSpPr>
        <p:spPr>
          <a:xfrm rot="16200000">
            <a:off x="2529998" y="636819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ight Triangle 637">
            <a:extLst>
              <a:ext uri="{FF2B5EF4-FFF2-40B4-BE49-F238E27FC236}">
                <a16:creationId xmlns:a16="http://schemas.microsoft.com/office/drawing/2014/main" id="{295859D4-D465-9ABC-8E63-54F81787E7D2}"/>
              </a:ext>
            </a:extLst>
          </p:cNvPr>
          <p:cNvSpPr/>
          <p:nvPr/>
        </p:nvSpPr>
        <p:spPr>
          <a:xfrm rot="10800000" flipH="1">
            <a:off x="2525520" y="637200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Right Triangle 638">
            <a:extLst>
              <a:ext uri="{FF2B5EF4-FFF2-40B4-BE49-F238E27FC236}">
                <a16:creationId xmlns:a16="http://schemas.microsoft.com/office/drawing/2014/main" id="{70BD1015-A605-C119-E266-DF8509F4FBA9}"/>
              </a:ext>
            </a:extLst>
          </p:cNvPr>
          <p:cNvSpPr/>
          <p:nvPr/>
        </p:nvSpPr>
        <p:spPr>
          <a:xfrm rot="16200000">
            <a:off x="2870791" y="636819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ight Triangle 639">
            <a:extLst>
              <a:ext uri="{FF2B5EF4-FFF2-40B4-BE49-F238E27FC236}">
                <a16:creationId xmlns:a16="http://schemas.microsoft.com/office/drawing/2014/main" id="{13E3910D-8019-B51B-DA32-C4AAD7A23117}"/>
              </a:ext>
            </a:extLst>
          </p:cNvPr>
          <p:cNvSpPr/>
          <p:nvPr/>
        </p:nvSpPr>
        <p:spPr>
          <a:xfrm rot="10800000" flipH="1">
            <a:off x="2866312" y="637200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Right Triangle 640">
            <a:extLst>
              <a:ext uri="{FF2B5EF4-FFF2-40B4-BE49-F238E27FC236}">
                <a16:creationId xmlns:a16="http://schemas.microsoft.com/office/drawing/2014/main" id="{E6F0D66B-9677-158C-3D38-31A939715E33}"/>
              </a:ext>
            </a:extLst>
          </p:cNvPr>
          <p:cNvSpPr/>
          <p:nvPr/>
        </p:nvSpPr>
        <p:spPr>
          <a:xfrm rot="16200000">
            <a:off x="3209981" y="636819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ight Triangle 641">
            <a:extLst>
              <a:ext uri="{FF2B5EF4-FFF2-40B4-BE49-F238E27FC236}">
                <a16:creationId xmlns:a16="http://schemas.microsoft.com/office/drawing/2014/main" id="{71DA7645-0CEF-C0E3-A581-56D2AFCBC46F}"/>
              </a:ext>
            </a:extLst>
          </p:cNvPr>
          <p:cNvSpPr/>
          <p:nvPr/>
        </p:nvSpPr>
        <p:spPr>
          <a:xfrm rot="10800000" flipH="1">
            <a:off x="3205502" y="637200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Right Triangle 642">
            <a:extLst>
              <a:ext uri="{FF2B5EF4-FFF2-40B4-BE49-F238E27FC236}">
                <a16:creationId xmlns:a16="http://schemas.microsoft.com/office/drawing/2014/main" id="{CE5E563A-27B1-E876-0D92-5F3F8FA66863}"/>
              </a:ext>
            </a:extLst>
          </p:cNvPr>
          <p:cNvSpPr/>
          <p:nvPr/>
        </p:nvSpPr>
        <p:spPr>
          <a:xfrm rot="16200000">
            <a:off x="3550774" y="636819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ight Triangle 643">
            <a:extLst>
              <a:ext uri="{FF2B5EF4-FFF2-40B4-BE49-F238E27FC236}">
                <a16:creationId xmlns:a16="http://schemas.microsoft.com/office/drawing/2014/main" id="{A4614C67-4A66-336F-D45B-B406E03F2FB8}"/>
              </a:ext>
            </a:extLst>
          </p:cNvPr>
          <p:cNvSpPr/>
          <p:nvPr/>
        </p:nvSpPr>
        <p:spPr>
          <a:xfrm rot="10800000" flipH="1">
            <a:off x="3546295" y="637200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Right Triangle 644">
            <a:extLst>
              <a:ext uri="{FF2B5EF4-FFF2-40B4-BE49-F238E27FC236}">
                <a16:creationId xmlns:a16="http://schemas.microsoft.com/office/drawing/2014/main" id="{2F1DC261-8C22-932C-681C-7342A147A1E4}"/>
              </a:ext>
            </a:extLst>
          </p:cNvPr>
          <p:cNvSpPr/>
          <p:nvPr/>
        </p:nvSpPr>
        <p:spPr>
          <a:xfrm rot="16200000">
            <a:off x="3888568" y="636819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ight Triangle 645">
            <a:extLst>
              <a:ext uri="{FF2B5EF4-FFF2-40B4-BE49-F238E27FC236}">
                <a16:creationId xmlns:a16="http://schemas.microsoft.com/office/drawing/2014/main" id="{707D31C7-5BDB-E167-29CC-4B82B3C7D391}"/>
              </a:ext>
            </a:extLst>
          </p:cNvPr>
          <p:cNvSpPr/>
          <p:nvPr/>
        </p:nvSpPr>
        <p:spPr>
          <a:xfrm rot="10800000" flipH="1">
            <a:off x="3884089" y="637200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Right Triangle 646">
            <a:extLst>
              <a:ext uri="{FF2B5EF4-FFF2-40B4-BE49-F238E27FC236}">
                <a16:creationId xmlns:a16="http://schemas.microsoft.com/office/drawing/2014/main" id="{0CEC8B99-66CF-A23B-C8CF-30C099D41494}"/>
              </a:ext>
            </a:extLst>
          </p:cNvPr>
          <p:cNvSpPr/>
          <p:nvPr/>
        </p:nvSpPr>
        <p:spPr>
          <a:xfrm rot="16200000">
            <a:off x="4227758" y="636819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ight Triangle 647">
            <a:extLst>
              <a:ext uri="{FF2B5EF4-FFF2-40B4-BE49-F238E27FC236}">
                <a16:creationId xmlns:a16="http://schemas.microsoft.com/office/drawing/2014/main" id="{DB25DB1C-B818-1A45-F36D-9796A64290E2}"/>
              </a:ext>
            </a:extLst>
          </p:cNvPr>
          <p:cNvSpPr/>
          <p:nvPr/>
        </p:nvSpPr>
        <p:spPr>
          <a:xfrm rot="10800000" flipH="1">
            <a:off x="4223279" y="637200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Right Triangle 648">
            <a:extLst>
              <a:ext uri="{FF2B5EF4-FFF2-40B4-BE49-F238E27FC236}">
                <a16:creationId xmlns:a16="http://schemas.microsoft.com/office/drawing/2014/main" id="{F6B225FE-9CD8-42A5-098D-A3B310F947D4}"/>
              </a:ext>
            </a:extLst>
          </p:cNvPr>
          <p:cNvSpPr/>
          <p:nvPr/>
        </p:nvSpPr>
        <p:spPr>
          <a:xfrm rot="16200000">
            <a:off x="4568551" y="636819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ight Triangle 649">
            <a:extLst>
              <a:ext uri="{FF2B5EF4-FFF2-40B4-BE49-F238E27FC236}">
                <a16:creationId xmlns:a16="http://schemas.microsoft.com/office/drawing/2014/main" id="{43E7A6EE-8556-6A93-EB13-95AACCD02E8E}"/>
              </a:ext>
            </a:extLst>
          </p:cNvPr>
          <p:cNvSpPr/>
          <p:nvPr/>
        </p:nvSpPr>
        <p:spPr>
          <a:xfrm rot="10800000" flipH="1">
            <a:off x="4564072" y="637200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ight Triangle 650">
            <a:extLst>
              <a:ext uri="{FF2B5EF4-FFF2-40B4-BE49-F238E27FC236}">
                <a16:creationId xmlns:a16="http://schemas.microsoft.com/office/drawing/2014/main" id="{3451550C-1E84-FEE0-633D-E53CE6A47B35}"/>
              </a:ext>
            </a:extLst>
          </p:cNvPr>
          <p:cNvSpPr/>
          <p:nvPr/>
        </p:nvSpPr>
        <p:spPr>
          <a:xfrm rot="16200000">
            <a:off x="4904348" y="636818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ight Triangle 651">
            <a:extLst>
              <a:ext uri="{FF2B5EF4-FFF2-40B4-BE49-F238E27FC236}">
                <a16:creationId xmlns:a16="http://schemas.microsoft.com/office/drawing/2014/main" id="{33994F6A-BACF-F552-FA59-9B5331DEF418}"/>
              </a:ext>
            </a:extLst>
          </p:cNvPr>
          <p:cNvSpPr/>
          <p:nvPr/>
        </p:nvSpPr>
        <p:spPr>
          <a:xfrm rot="10800000" flipH="1">
            <a:off x="4899869" y="637200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Right Triangle 652">
            <a:extLst>
              <a:ext uri="{FF2B5EF4-FFF2-40B4-BE49-F238E27FC236}">
                <a16:creationId xmlns:a16="http://schemas.microsoft.com/office/drawing/2014/main" id="{CADC912E-C6D1-C194-F893-9828E2C731C3}"/>
              </a:ext>
            </a:extLst>
          </p:cNvPr>
          <p:cNvSpPr/>
          <p:nvPr/>
        </p:nvSpPr>
        <p:spPr>
          <a:xfrm rot="16200000">
            <a:off x="5243538" y="636818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ight Triangle 653">
            <a:extLst>
              <a:ext uri="{FF2B5EF4-FFF2-40B4-BE49-F238E27FC236}">
                <a16:creationId xmlns:a16="http://schemas.microsoft.com/office/drawing/2014/main" id="{C4C1AAF2-F0AE-E0B6-31A0-71E778831948}"/>
              </a:ext>
            </a:extLst>
          </p:cNvPr>
          <p:cNvSpPr/>
          <p:nvPr/>
        </p:nvSpPr>
        <p:spPr>
          <a:xfrm rot="10800000" flipH="1">
            <a:off x="5239059" y="637200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Right Triangle 654">
            <a:extLst>
              <a:ext uri="{FF2B5EF4-FFF2-40B4-BE49-F238E27FC236}">
                <a16:creationId xmlns:a16="http://schemas.microsoft.com/office/drawing/2014/main" id="{76BAEFDF-4F53-4B51-FB9A-C01D4BFC8EE6}"/>
              </a:ext>
            </a:extLst>
          </p:cNvPr>
          <p:cNvSpPr/>
          <p:nvPr/>
        </p:nvSpPr>
        <p:spPr>
          <a:xfrm rot="16200000">
            <a:off x="5584331" y="636818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ight Triangle 655">
            <a:extLst>
              <a:ext uri="{FF2B5EF4-FFF2-40B4-BE49-F238E27FC236}">
                <a16:creationId xmlns:a16="http://schemas.microsoft.com/office/drawing/2014/main" id="{86937AC4-CC30-67DE-3A9F-EC801B3E8122}"/>
              </a:ext>
            </a:extLst>
          </p:cNvPr>
          <p:cNvSpPr/>
          <p:nvPr/>
        </p:nvSpPr>
        <p:spPr>
          <a:xfrm rot="10800000" flipH="1">
            <a:off x="5579852" y="6372000"/>
            <a:ext cx="339123" cy="331501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Right Triangle 656">
            <a:extLst>
              <a:ext uri="{FF2B5EF4-FFF2-40B4-BE49-F238E27FC236}">
                <a16:creationId xmlns:a16="http://schemas.microsoft.com/office/drawing/2014/main" id="{5231271D-F5ED-2FB3-F2B2-428AC6AFF35E}"/>
              </a:ext>
            </a:extLst>
          </p:cNvPr>
          <p:cNvSpPr/>
          <p:nvPr/>
        </p:nvSpPr>
        <p:spPr>
          <a:xfrm rot="16200000">
            <a:off x="5926062" y="6368191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ight Triangle 657">
            <a:extLst>
              <a:ext uri="{FF2B5EF4-FFF2-40B4-BE49-F238E27FC236}">
                <a16:creationId xmlns:a16="http://schemas.microsoft.com/office/drawing/2014/main" id="{85FB4BDC-51DA-34C7-2F35-919DBC5DD930}"/>
              </a:ext>
            </a:extLst>
          </p:cNvPr>
          <p:cNvSpPr/>
          <p:nvPr/>
        </p:nvSpPr>
        <p:spPr>
          <a:xfrm rot="10800000" flipH="1">
            <a:off x="5921583" y="6372002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Right Triangle 658">
            <a:extLst>
              <a:ext uri="{FF2B5EF4-FFF2-40B4-BE49-F238E27FC236}">
                <a16:creationId xmlns:a16="http://schemas.microsoft.com/office/drawing/2014/main" id="{51E79A83-7C32-E1B4-035F-53380452C9C9}"/>
              </a:ext>
            </a:extLst>
          </p:cNvPr>
          <p:cNvSpPr/>
          <p:nvPr/>
        </p:nvSpPr>
        <p:spPr>
          <a:xfrm rot="16200000">
            <a:off x="6263856" y="636819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ight Triangle 659">
            <a:extLst>
              <a:ext uri="{FF2B5EF4-FFF2-40B4-BE49-F238E27FC236}">
                <a16:creationId xmlns:a16="http://schemas.microsoft.com/office/drawing/2014/main" id="{F56F0B2F-99F4-B2B0-F324-72BD1F764006}"/>
              </a:ext>
            </a:extLst>
          </p:cNvPr>
          <p:cNvSpPr/>
          <p:nvPr/>
        </p:nvSpPr>
        <p:spPr>
          <a:xfrm rot="10800000" flipH="1">
            <a:off x="6259377" y="637200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Right Triangle 660">
            <a:extLst>
              <a:ext uri="{FF2B5EF4-FFF2-40B4-BE49-F238E27FC236}">
                <a16:creationId xmlns:a16="http://schemas.microsoft.com/office/drawing/2014/main" id="{9855C893-3F53-E4BD-FE79-AE08821D9FE3}"/>
              </a:ext>
            </a:extLst>
          </p:cNvPr>
          <p:cNvSpPr/>
          <p:nvPr/>
        </p:nvSpPr>
        <p:spPr>
          <a:xfrm rot="16200000">
            <a:off x="6603046" y="636819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ight Triangle 661">
            <a:extLst>
              <a:ext uri="{FF2B5EF4-FFF2-40B4-BE49-F238E27FC236}">
                <a16:creationId xmlns:a16="http://schemas.microsoft.com/office/drawing/2014/main" id="{8476C22F-A936-764E-EA0E-A199C671F36D}"/>
              </a:ext>
            </a:extLst>
          </p:cNvPr>
          <p:cNvSpPr/>
          <p:nvPr/>
        </p:nvSpPr>
        <p:spPr>
          <a:xfrm rot="10800000" flipH="1">
            <a:off x="6598567" y="637200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Right Triangle 662">
            <a:extLst>
              <a:ext uri="{FF2B5EF4-FFF2-40B4-BE49-F238E27FC236}">
                <a16:creationId xmlns:a16="http://schemas.microsoft.com/office/drawing/2014/main" id="{951C7910-3343-30D5-5335-2CA922D9AA25}"/>
              </a:ext>
            </a:extLst>
          </p:cNvPr>
          <p:cNvSpPr/>
          <p:nvPr/>
        </p:nvSpPr>
        <p:spPr>
          <a:xfrm rot="16200000">
            <a:off x="6943839" y="6368190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ight Triangle 663">
            <a:extLst>
              <a:ext uri="{FF2B5EF4-FFF2-40B4-BE49-F238E27FC236}">
                <a16:creationId xmlns:a16="http://schemas.microsoft.com/office/drawing/2014/main" id="{7B0A8C15-4914-CB2B-E411-FACA1B0CBA5A}"/>
              </a:ext>
            </a:extLst>
          </p:cNvPr>
          <p:cNvSpPr/>
          <p:nvPr/>
        </p:nvSpPr>
        <p:spPr>
          <a:xfrm rot="10800000" flipH="1">
            <a:off x="6939360" y="6372001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Right Triangle 664">
            <a:extLst>
              <a:ext uri="{FF2B5EF4-FFF2-40B4-BE49-F238E27FC236}">
                <a16:creationId xmlns:a16="http://schemas.microsoft.com/office/drawing/2014/main" id="{02AC66A0-319E-72BC-10A8-09CD79D1C841}"/>
              </a:ext>
            </a:extLst>
          </p:cNvPr>
          <p:cNvSpPr/>
          <p:nvPr/>
        </p:nvSpPr>
        <p:spPr>
          <a:xfrm rot="16200000">
            <a:off x="7279636" y="636818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ight Triangle 665">
            <a:extLst>
              <a:ext uri="{FF2B5EF4-FFF2-40B4-BE49-F238E27FC236}">
                <a16:creationId xmlns:a16="http://schemas.microsoft.com/office/drawing/2014/main" id="{1A8D4F91-52F9-F8C8-0B4F-F33035C80679}"/>
              </a:ext>
            </a:extLst>
          </p:cNvPr>
          <p:cNvSpPr/>
          <p:nvPr/>
        </p:nvSpPr>
        <p:spPr>
          <a:xfrm rot="10800000" flipH="1">
            <a:off x="7275157" y="637200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Right Triangle 666">
            <a:extLst>
              <a:ext uri="{FF2B5EF4-FFF2-40B4-BE49-F238E27FC236}">
                <a16:creationId xmlns:a16="http://schemas.microsoft.com/office/drawing/2014/main" id="{6513C42E-7ABD-2582-636C-7C18CD9F8F79}"/>
              </a:ext>
            </a:extLst>
          </p:cNvPr>
          <p:cNvSpPr/>
          <p:nvPr/>
        </p:nvSpPr>
        <p:spPr>
          <a:xfrm rot="16200000">
            <a:off x="7618826" y="636818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ight Triangle 667">
            <a:extLst>
              <a:ext uri="{FF2B5EF4-FFF2-40B4-BE49-F238E27FC236}">
                <a16:creationId xmlns:a16="http://schemas.microsoft.com/office/drawing/2014/main" id="{16A446FF-93F7-8CB7-8CA4-7C2B0823757D}"/>
              </a:ext>
            </a:extLst>
          </p:cNvPr>
          <p:cNvSpPr/>
          <p:nvPr/>
        </p:nvSpPr>
        <p:spPr>
          <a:xfrm rot="10800000" flipH="1">
            <a:off x="7614347" y="637200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Right Triangle 668">
            <a:extLst>
              <a:ext uri="{FF2B5EF4-FFF2-40B4-BE49-F238E27FC236}">
                <a16:creationId xmlns:a16="http://schemas.microsoft.com/office/drawing/2014/main" id="{05945E81-729A-192F-9EFB-4ED22A61CDA2}"/>
              </a:ext>
            </a:extLst>
          </p:cNvPr>
          <p:cNvSpPr/>
          <p:nvPr/>
        </p:nvSpPr>
        <p:spPr>
          <a:xfrm rot="16200000">
            <a:off x="7959619" y="6368189"/>
            <a:ext cx="331501" cy="339123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ight Triangle 669">
            <a:extLst>
              <a:ext uri="{FF2B5EF4-FFF2-40B4-BE49-F238E27FC236}">
                <a16:creationId xmlns:a16="http://schemas.microsoft.com/office/drawing/2014/main" id="{B20C375D-4E3D-78F7-F57C-433D6879A639}"/>
              </a:ext>
            </a:extLst>
          </p:cNvPr>
          <p:cNvSpPr/>
          <p:nvPr/>
        </p:nvSpPr>
        <p:spPr>
          <a:xfrm rot="10800000" flipH="1">
            <a:off x="7955140" y="6372000"/>
            <a:ext cx="339123" cy="331501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F6A61F21-9B8E-92BB-98CB-6622A02A284E}"/>
              </a:ext>
            </a:extLst>
          </p:cNvPr>
          <p:cNvCxnSpPr>
            <a:cxnSpLocks/>
          </p:cNvCxnSpPr>
          <p:nvPr/>
        </p:nvCxnSpPr>
        <p:spPr>
          <a:xfrm>
            <a:off x="5595156" y="5045997"/>
            <a:ext cx="0" cy="16575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19CD7AC2-BF85-3DD9-C321-759FE0CEC1CD}"/>
              </a:ext>
            </a:extLst>
          </p:cNvPr>
          <p:cNvCxnSpPr>
            <a:cxnSpLocks/>
          </p:cNvCxnSpPr>
          <p:nvPr/>
        </p:nvCxnSpPr>
        <p:spPr>
          <a:xfrm>
            <a:off x="5934562" y="4704045"/>
            <a:ext cx="0" cy="16575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77EE592A-9896-9DE0-6D43-CAE7759A69A4}"/>
              </a:ext>
            </a:extLst>
          </p:cNvPr>
          <p:cNvCxnSpPr>
            <a:cxnSpLocks/>
          </p:cNvCxnSpPr>
          <p:nvPr/>
        </p:nvCxnSpPr>
        <p:spPr>
          <a:xfrm flipV="1">
            <a:off x="5601596" y="6362303"/>
            <a:ext cx="339190" cy="3315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94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173621" y="111281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t.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first births by the age of mother (20–24, 25–29) in 1995.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65B5FDB-6E4E-42ED-11E2-790FCBECB98E}"/>
              </a:ext>
            </a:extLst>
          </p:cNvPr>
          <p:cNvSpPr/>
          <p:nvPr/>
        </p:nvSpPr>
        <p:spPr>
          <a:xfrm rot="16200000">
            <a:off x="3781820" y="928144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C5056F9-2544-2200-2640-B8D389928CDA}"/>
              </a:ext>
            </a:extLst>
          </p:cNvPr>
          <p:cNvSpPr/>
          <p:nvPr/>
        </p:nvSpPr>
        <p:spPr>
          <a:xfrm rot="10800000" flipH="1">
            <a:off x="3775150" y="933818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A6A83DC-51A6-47A6-2F85-B9BE8B47B432}"/>
              </a:ext>
            </a:extLst>
          </p:cNvPr>
          <p:cNvSpPr/>
          <p:nvPr/>
        </p:nvSpPr>
        <p:spPr>
          <a:xfrm rot="16200000">
            <a:off x="3781322" y="1421828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1FC63658-4161-AC5B-D7BC-6C303DFF7FEA}"/>
              </a:ext>
            </a:extLst>
          </p:cNvPr>
          <p:cNvSpPr/>
          <p:nvPr/>
        </p:nvSpPr>
        <p:spPr>
          <a:xfrm rot="10800000" flipH="1">
            <a:off x="3774652" y="1427504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7D4C111-FF7A-58F9-2203-6735CAB96445}"/>
              </a:ext>
            </a:extLst>
          </p:cNvPr>
          <p:cNvSpPr/>
          <p:nvPr/>
        </p:nvSpPr>
        <p:spPr>
          <a:xfrm rot="16200000">
            <a:off x="3781820" y="1915512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9F844D3F-146D-C71D-446C-0C8BD7C56B6B}"/>
              </a:ext>
            </a:extLst>
          </p:cNvPr>
          <p:cNvSpPr/>
          <p:nvPr/>
        </p:nvSpPr>
        <p:spPr>
          <a:xfrm rot="10800000" flipH="1">
            <a:off x="3775151" y="1921188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3417F907-9430-4B47-6485-51979FC33930}"/>
              </a:ext>
            </a:extLst>
          </p:cNvPr>
          <p:cNvSpPr/>
          <p:nvPr/>
        </p:nvSpPr>
        <p:spPr>
          <a:xfrm rot="16200000">
            <a:off x="4289342" y="928144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D0999CEF-0481-C460-CF0B-AF7063EC206F}"/>
              </a:ext>
            </a:extLst>
          </p:cNvPr>
          <p:cNvSpPr/>
          <p:nvPr/>
        </p:nvSpPr>
        <p:spPr>
          <a:xfrm rot="10800000" flipH="1">
            <a:off x="4282672" y="933818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61E3EDA9-4690-7A40-803F-98AF0611E83D}"/>
              </a:ext>
            </a:extLst>
          </p:cNvPr>
          <p:cNvSpPr/>
          <p:nvPr/>
        </p:nvSpPr>
        <p:spPr>
          <a:xfrm rot="16200000">
            <a:off x="4288845" y="1421828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D2E22BC9-3182-C1C6-E195-E230A72819A5}"/>
              </a:ext>
            </a:extLst>
          </p:cNvPr>
          <p:cNvSpPr/>
          <p:nvPr/>
        </p:nvSpPr>
        <p:spPr>
          <a:xfrm rot="10800000" flipH="1">
            <a:off x="4282174" y="1427504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EE90AF5D-89E5-D874-CEA1-294E4423DEA8}"/>
              </a:ext>
            </a:extLst>
          </p:cNvPr>
          <p:cNvSpPr/>
          <p:nvPr/>
        </p:nvSpPr>
        <p:spPr>
          <a:xfrm rot="16200000">
            <a:off x="4289342" y="1915512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F8AAEA62-904F-484D-749E-4EB6E5A79C3D}"/>
              </a:ext>
            </a:extLst>
          </p:cNvPr>
          <p:cNvSpPr/>
          <p:nvPr/>
        </p:nvSpPr>
        <p:spPr>
          <a:xfrm rot="10800000" flipH="1">
            <a:off x="4282672" y="1921188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1C86F2E-BBD0-B14C-C303-B021B26E1F27}"/>
              </a:ext>
            </a:extLst>
          </p:cNvPr>
          <p:cNvSpPr/>
          <p:nvPr/>
        </p:nvSpPr>
        <p:spPr>
          <a:xfrm rot="16200000">
            <a:off x="4794476" y="928144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F35B433E-7673-8E42-3158-24BC57A2719E}"/>
              </a:ext>
            </a:extLst>
          </p:cNvPr>
          <p:cNvSpPr/>
          <p:nvPr/>
        </p:nvSpPr>
        <p:spPr>
          <a:xfrm rot="10800000" flipH="1">
            <a:off x="4787805" y="933818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7331A79A-FEB9-B556-7844-8ABAD02C5CD7}"/>
              </a:ext>
            </a:extLst>
          </p:cNvPr>
          <p:cNvSpPr/>
          <p:nvPr/>
        </p:nvSpPr>
        <p:spPr>
          <a:xfrm rot="16200000">
            <a:off x="4793980" y="1421828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F3BB553E-B294-EAD3-2865-C3ED26F37E54}"/>
              </a:ext>
            </a:extLst>
          </p:cNvPr>
          <p:cNvSpPr/>
          <p:nvPr/>
        </p:nvSpPr>
        <p:spPr>
          <a:xfrm rot="10800000" flipH="1">
            <a:off x="4787309" y="1427504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81207F8C-229E-19B0-911D-BBE6D35D3FA4}"/>
              </a:ext>
            </a:extLst>
          </p:cNvPr>
          <p:cNvSpPr/>
          <p:nvPr/>
        </p:nvSpPr>
        <p:spPr>
          <a:xfrm rot="16200000">
            <a:off x="4794477" y="1915512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0578E559-FD93-908B-34E6-C6FD9CA5C43C}"/>
              </a:ext>
            </a:extLst>
          </p:cNvPr>
          <p:cNvSpPr/>
          <p:nvPr/>
        </p:nvSpPr>
        <p:spPr>
          <a:xfrm rot="10800000" flipH="1">
            <a:off x="4787807" y="1921188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086FC0C9-D133-977A-BA73-CE9040FF3DEE}"/>
              </a:ext>
            </a:extLst>
          </p:cNvPr>
          <p:cNvSpPr/>
          <p:nvPr/>
        </p:nvSpPr>
        <p:spPr>
          <a:xfrm rot="16200000">
            <a:off x="5301998" y="928144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2F1B553D-09D4-B730-4F53-4F0A48ABADF4}"/>
              </a:ext>
            </a:extLst>
          </p:cNvPr>
          <p:cNvSpPr/>
          <p:nvPr/>
        </p:nvSpPr>
        <p:spPr>
          <a:xfrm rot="10800000" flipH="1">
            <a:off x="5295327" y="933818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54904EBC-BEF7-8DFF-B495-88177137D945}"/>
              </a:ext>
            </a:extLst>
          </p:cNvPr>
          <p:cNvSpPr/>
          <p:nvPr/>
        </p:nvSpPr>
        <p:spPr>
          <a:xfrm rot="16200000">
            <a:off x="5301500" y="1421828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AA645C69-2A51-E87A-48F0-0146FFF52B93}"/>
              </a:ext>
            </a:extLst>
          </p:cNvPr>
          <p:cNvSpPr/>
          <p:nvPr/>
        </p:nvSpPr>
        <p:spPr>
          <a:xfrm rot="10800000" flipH="1">
            <a:off x="5294832" y="1427504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F313524C-B4EA-FA8F-DDD8-2FB98D5E7969}"/>
              </a:ext>
            </a:extLst>
          </p:cNvPr>
          <p:cNvSpPr/>
          <p:nvPr/>
        </p:nvSpPr>
        <p:spPr>
          <a:xfrm rot="16200000">
            <a:off x="5301999" y="1915512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2672162D-9A31-9703-8FB9-4FC5AF05F035}"/>
              </a:ext>
            </a:extLst>
          </p:cNvPr>
          <p:cNvSpPr/>
          <p:nvPr/>
        </p:nvSpPr>
        <p:spPr>
          <a:xfrm rot="10800000" flipH="1">
            <a:off x="5295329" y="1921188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2C8F5FC1-5FC3-4EE2-4453-D53C1B08D304}"/>
              </a:ext>
            </a:extLst>
          </p:cNvPr>
          <p:cNvSpPr/>
          <p:nvPr/>
        </p:nvSpPr>
        <p:spPr>
          <a:xfrm rot="16200000">
            <a:off x="3780328" y="2902876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F054F1E5-C2C7-262E-4A69-352899848E7B}"/>
              </a:ext>
            </a:extLst>
          </p:cNvPr>
          <p:cNvSpPr/>
          <p:nvPr/>
        </p:nvSpPr>
        <p:spPr>
          <a:xfrm rot="10800000" flipH="1">
            <a:off x="3773657" y="2908550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36E80160-2FC0-F5F2-DC47-EC03305506A7}"/>
              </a:ext>
            </a:extLst>
          </p:cNvPr>
          <p:cNvSpPr/>
          <p:nvPr/>
        </p:nvSpPr>
        <p:spPr>
          <a:xfrm rot="16200000">
            <a:off x="3779830" y="3396560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D75A8DC6-B036-DAEA-24B3-772EA32A1E09}"/>
              </a:ext>
            </a:extLst>
          </p:cNvPr>
          <p:cNvSpPr/>
          <p:nvPr/>
        </p:nvSpPr>
        <p:spPr>
          <a:xfrm rot="10800000" flipH="1">
            <a:off x="3773160" y="3402236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734025BD-D4F7-3AFF-14A4-E168833B3434}"/>
              </a:ext>
            </a:extLst>
          </p:cNvPr>
          <p:cNvSpPr/>
          <p:nvPr/>
        </p:nvSpPr>
        <p:spPr>
          <a:xfrm rot="16200000">
            <a:off x="3780328" y="3890245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EBD46A27-66FB-1369-D1E6-781D1D6A8931}"/>
              </a:ext>
            </a:extLst>
          </p:cNvPr>
          <p:cNvSpPr/>
          <p:nvPr/>
        </p:nvSpPr>
        <p:spPr>
          <a:xfrm rot="10800000" flipH="1">
            <a:off x="3773659" y="3895920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7FBD780E-9925-5B25-270D-5469C24E6854}"/>
              </a:ext>
            </a:extLst>
          </p:cNvPr>
          <p:cNvSpPr/>
          <p:nvPr/>
        </p:nvSpPr>
        <p:spPr>
          <a:xfrm rot="16200000">
            <a:off x="4287850" y="2902876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Triangle 77">
            <a:extLst>
              <a:ext uri="{FF2B5EF4-FFF2-40B4-BE49-F238E27FC236}">
                <a16:creationId xmlns:a16="http://schemas.microsoft.com/office/drawing/2014/main" id="{299A5FF5-70B4-E2BA-65A2-5EAD584709F6}"/>
              </a:ext>
            </a:extLst>
          </p:cNvPr>
          <p:cNvSpPr/>
          <p:nvPr/>
        </p:nvSpPr>
        <p:spPr>
          <a:xfrm rot="10800000" flipH="1">
            <a:off x="4281180" y="2908550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41DE8D9D-6930-6402-7B3D-71A9F9E1840A}"/>
              </a:ext>
            </a:extLst>
          </p:cNvPr>
          <p:cNvSpPr/>
          <p:nvPr/>
        </p:nvSpPr>
        <p:spPr>
          <a:xfrm rot="16200000">
            <a:off x="4287352" y="3396560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A2723EB0-24C7-D599-10FC-A29805449E73}"/>
              </a:ext>
            </a:extLst>
          </p:cNvPr>
          <p:cNvSpPr/>
          <p:nvPr/>
        </p:nvSpPr>
        <p:spPr>
          <a:xfrm rot="10800000" flipH="1">
            <a:off x="4280682" y="3402236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57C2250B-7104-6735-530A-7958260DD739}"/>
              </a:ext>
            </a:extLst>
          </p:cNvPr>
          <p:cNvSpPr/>
          <p:nvPr/>
        </p:nvSpPr>
        <p:spPr>
          <a:xfrm rot="16200000">
            <a:off x="4287850" y="3890245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86A9BD7B-E807-C4C6-F8C3-0CE43BA75C27}"/>
              </a:ext>
            </a:extLst>
          </p:cNvPr>
          <p:cNvSpPr/>
          <p:nvPr/>
        </p:nvSpPr>
        <p:spPr>
          <a:xfrm rot="10800000" flipH="1">
            <a:off x="4281180" y="3895920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489CECB8-3E2B-307F-BE24-0CFDEB395BE4}"/>
              </a:ext>
            </a:extLst>
          </p:cNvPr>
          <p:cNvSpPr/>
          <p:nvPr/>
        </p:nvSpPr>
        <p:spPr>
          <a:xfrm rot="16200000">
            <a:off x="4792983" y="2902876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4D3AAC47-DB15-45DE-2042-0FE83AD92ECC}"/>
              </a:ext>
            </a:extLst>
          </p:cNvPr>
          <p:cNvSpPr/>
          <p:nvPr/>
        </p:nvSpPr>
        <p:spPr>
          <a:xfrm rot="10800000" flipH="1">
            <a:off x="4786313" y="2908550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BD7B3083-483B-81C7-B6E5-555BB69FAAFB}"/>
              </a:ext>
            </a:extLst>
          </p:cNvPr>
          <p:cNvSpPr/>
          <p:nvPr/>
        </p:nvSpPr>
        <p:spPr>
          <a:xfrm rot="16200000">
            <a:off x="4792487" y="3396560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87D34DC8-FB8E-D774-29C2-BF02C43A8AF9}"/>
              </a:ext>
            </a:extLst>
          </p:cNvPr>
          <p:cNvSpPr/>
          <p:nvPr/>
        </p:nvSpPr>
        <p:spPr>
          <a:xfrm rot="10800000" flipH="1">
            <a:off x="4785817" y="3402236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9AAA01BE-D530-D19F-E2C9-0368E6430D17}"/>
              </a:ext>
            </a:extLst>
          </p:cNvPr>
          <p:cNvSpPr/>
          <p:nvPr/>
        </p:nvSpPr>
        <p:spPr>
          <a:xfrm rot="16200000">
            <a:off x="4792985" y="3890245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8A1CF522-E0A7-688F-AAE5-333EDD7E2AAF}"/>
              </a:ext>
            </a:extLst>
          </p:cNvPr>
          <p:cNvSpPr/>
          <p:nvPr/>
        </p:nvSpPr>
        <p:spPr>
          <a:xfrm rot="10800000" flipH="1">
            <a:off x="4786315" y="3895920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1A3F651F-F4D1-0052-7F0C-05DE2E09CF67}"/>
              </a:ext>
            </a:extLst>
          </p:cNvPr>
          <p:cNvSpPr/>
          <p:nvPr/>
        </p:nvSpPr>
        <p:spPr>
          <a:xfrm rot="16200000">
            <a:off x="5300506" y="2902876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B0DEAE-F281-7C1D-F4B3-6FEE717146B6}"/>
              </a:ext>
            </a:extLst>
          </p:cNvPr>
          <p:cNvSpPr/>
          <p:nvPr/>
        </p:nvSpPr>
        <p:spPr>
          <a:xfrm rot="10800000" flipH="1">
            <a:off x="5293835" y="2908550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5D269EE2-F75D-C549-04AE-4557CFB3D31B}"/>
              </a:ext>
            </a:extLst>
          </p:cNvPr>
          <p:cNvSpPr/>
          <p:nvPr/>
        </p:nvSpPr>
        <p:spPr>
          <a:xfrm rot="16200000">
            <a:off x="5300008" y="3396560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D3121968-369D-E9E5-41D6-629828F66974}"/>
              </a:ext>
            </a:extLst>
          </p:cNvPr>
          <p:cNvSpPr/>
          <p:nvPr/>
        </p:nvSpPr>
        <p:spPr>
          <a:xfrm rot="10800000" flipH="1">
            <a:off x="5293339" y="3402236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816D0FAE-0682-0E8C-06F5-7E9D0E13E3EF}"/>
              </a:ext>
            </a:extLst>
          </p:cNvPr>
          <p:cNvSpPr/>
          <p:nvPr/>
        </p:nvSpPr>
        <p:spPr>
          <a:xfrm rot="16200000">
            <a:off x="5300507" y="3890245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E2D2C873-4E95-0273-FBE5-A9199FF8FA3A}"/>
              </a:ext>
            </a:extLst>
          </p:cNvPr>
          <p:cNvSpPr/>
          <p:nvPr/>
        </p:nvSpPr>
        <p:spPr>
          <a:xfrm rot="10800000" flipH="1">
            <a:off x="5293837" y="3895920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Triangle 94">
            <a:extLst>
              <a:ext uri="{FF2B5EF4-FFF2-40B4-BE49-F238E27FC236}">
                <a16:creationId xmlns:a16="http://schemas.microsoft.com/office/drawing/2014/main" id="{5AE055B9-8018-B982-D2A4-DB16E42B0B41}"/>
              </a:ext>
            </a:extLst>
          </p:cNvPr>
          <p:cNvSpPr/>
          <p:nvPr/>
        </p:nvSpPr>
        <p:spPr>
          <a:xfrm rot="16200000">
            <a:off x="3780317" y="2409191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83F916D4-C24A-1200-0E33-D26C288E17E5}"/>
              </a:ext>
            </a:extLst>
          </p:cNvPr>
          <p:cNvSpPr/>
          <p:nvPr/>
        </p:nvSpPr>
        <p:spPr>
          <a:xfrm rot="10800000" flipH="1">
            <a:off x="3773647" y="2414866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366DEC2C-83BB-FADC-5C18-12FFF2CC4435}"/>
              </a:ext>
            </a:extLst>
          </p:cNvPr>
          <p:cNvSpPr/>
          <p:nvPr/>
        </p:nvSpPr>
        <p:spPr>
          <a:xfrm rot="16200000">
            <a:off x="4287839" y="2409191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0F96ADF4-2A47-E552-E875-069DF54AEC16}"/>
              </a:ext>
            </a:extLst>
          </p:cNvPr>
          <p:cNvSpPr/>
          <p:nvPr/>
        </p:nvSpPr>
        <p:spPr>
          <a:xfrm rot="10800000" flipH="1">
            <a:off x="4281169" y="2414866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Triangle 98">
            <a:extLst>
              <a:ext uri="{FF2B5EF4-FFF2-40B4-BE49-F238E27FC236}">
                <a16:creationId xmlns:a16="http://schemas.microsoft.com/office/drawing/2014/main" id="{20EF30E8-7F6E-4322-62E4-C878BEA3DFF4}"/>
              </a:ext>
            </a:extLst>
          </p:cNvPr>
          <p:cNvSpPr/>
          <p:nvPr/>
        </p:nvSpPr>
        <p:spPr>
          <a:xfrm rot="16200000">
            <a:off x="4792974" y="2409191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Triangle 99">
            <a:extLst>
              <a:ext uri="{FF2B5EF4-FFF2-40B4-BE49-F238E27FC236}">
                <a16:creationId xmlns:a16="http://schemas.microsoft.com/office/drawing/2014/main" id="{879D2D36-3610-4B12-7DEA-42AAA034B350}"/>
              </a:ext>
            </a:extLst>
          </p:cNvPr>
          <p:cNvSpPr/>
          <p:nvPr/>
        </p:nvSpPr>
        <p:spPr>
          <a:xfrm rot="10800000" flipH="1">
            <a:off x="4786304" y="2414866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Triangle 100">
            <a:extLst>
              <a:ext uri="{FF2B5EF4-FFF2-40B4-BE49-F238E27FC236}">
                <a16:creationId xmlns:a16="http://schemas.microsoft.com/office/drawing/2014/main" id="{7918DB98-E253-DED0-CA9A-E48E06893807}"/>
              </a:ext>
            </a:extLst>
          </p:cNvPr>
          <p:cNvSpPr/>
          <p:nvPr/>
        </p:nvSpPr>
        <p:spPr>
          <a:xfrm rot="16200000">
            <a:off x="5300497" y="2409191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Triangle 101">
            <a:extLst>
              <a:ext uri="{FF2B5EF4-FFF2-40B4-BE49-F238E27FC236}">
                <a16:creationId xmlns:a16="http://schemas.microsoft.com/office/drawing/2014/main" id="{29FDA909-DC84-9592-1116-F8FB5F50DF59}"/>
              </a:ext>
            </a:extLst>
          </p:cNvPr>
          <p:cNvSpPr/>
          <p:nvPr/>
        </p:nvSpPr>
        <p:spPr>
          <a:xfrm rot="10800000" flipH="1">
            <a:off x="5293826" y="2414866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Triangle 102">
            <a:extLst>
              <a:ext uri="{FF2B5EF4-FFF2-40B4-BE49-F238E27FC236}">
                <a16:creationId xmlns:a16="http://schemas.microsoft.com/office/drawing/2014/main" id="{6CADE0F2-381A-0D0D-0F03-DA888E678DC8}"/>
              </a:ext>
            </a:extLst>
          </p:cNvPr>
          <p:cNvSpPr/>
          <p:nvPr/>
        </p:nvSpPr>
        <p:spPr>
          <a:xfrm rot="16200000">
            <a:off x="3780328" y="4877606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Triangle 103">
            <a:extLst>
              <a:ext uri="{FF2B5EF4-FFF2-40B4-BE49-F238E27FC236}">
                <a16:creationId xmlns:a16="http://schemas.microsoft.com/office/drawing/2014/main" id="{A8D8878C-698B-011A-C7C1-C16CB1907820}"/>
              </a:ext>
            </a:extLst>
          </p:cNvPr>
          <p:cNvSpPr/>
          <p:nvPr/>
        </p:nvSpPr>
        <p:spPr>
          <a:xfrm rot="10800000" flipH="1">
            <a:off x="3773657" y="4883280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Triangle 104">
            <a:extLst>
              <a:ext uri="{FF2B5EF4-FFF2-40B4-BE49-F238E27FC236}">
                <a16:creationId xmlns:a16="http://schemas.microsoft.com/office/drawing/2014/main" id="{D59D7EB7-790C-35C1-9155-1887FCF605AD}"/>
              </a:ext>
            </a:extLst>
          </p:cNvPr>
          <p:cNvSpPr/>
          <p:nvPr/>
        </p:nvSpPr>
        <p:spPr>
          <a:xfrm rot="16200000">
            <a:off x="3779830" y="5371290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Triangle 105">
            <a:extLst>
              <a:ext uri="{FF2B5EF4-FFF2-40B4-BE49-F238E27FC236}">
                <a16:creationId xmlns:a16="http://schemas.microsoft.com/office/drawing/2014/main" id="{C89ACC47-90BF-374D-4EC8-53F1686F7D43}"/>
              </a:ext>
            </a:extLst>
          </p:cNvPr>
          <p:cNvSpPr/>
          <p:nvPr/>
        </p:nvSpPr>
        <p:spPr>
          <a:xfrm rot="10800000" flipH="1">
            <a:off x="3773160" y="5376965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Triangle 106">
            <a:extLst>
              <a:ext uri="{FF2B5EF4-FFF2-40B4-BE49-F238E27FC236}">
                <a16:creationId xmlns:a16="http://schemas.microsoft.com/office/drawing/2014/main" id="{38F56C95-573A-6534-2BAA-C0AA4B0AE9D8}"/>
              </a:ext>
            </a:extLst>
          </p:cNvPr>
          <p:cNvSpPr/>
          <p:nvPr/>
        </p:nvSpPr>
        <p:spPr>
          <a:xfrm rot="16200000">
            <a:off x="3780328" y="5864974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Triangle 107">
            <a:extLst>
              <a:ext uri="{FF2B5EF4-FFF2-40B4-BE49-F238E27FC236}">
                <a16:creationId xmlns:a16="http://schemas.microsoft.com/office/drawing/2014/main" id="{BC6E0B94-E978-7F04-BB8E-71DCFD914F6E}"/>
              </a:ext>
            </a:extLst>
          </p:cNvPr>
          <p:cNvSpPr/>
          <p:nvPr/>
        </p:nvSpPr>
        <p:spPr>
          <a:xfrm rot="10800000" flipH="1">
            <a:off x="3773659" y="5870649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Triangle 108">
            <a:extLst>
              <a:ext uri="{FF2B5EF4-FFF2-40B4-BE49-F238E27FC236}">
                <a16:creationId xmlns:a16="http://schemas.microsoft.com/office/drawing/2014/main" id="{55474A18-740F-3B4E-9B2E-A3C6471204A0}"/>
              </a:ext>
            </a:extLst>
          </p:cNvPr>
          <p:cNvSpPr/>
          <p:nvPr/>
        </p:nvSpPr>
        <p:spPr>
          <a:xfrm rot="16200000">
            <a:off x="4287850" y="4877606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Triangle 109">
            <a:extLst>
              <a:ext uri="{FF2B5EF4-FFF2-40B4-BE49-F238E27FC236}">
                <a16:creationId xmlns:a16="http://schemas.microsoft.com/office/drawing/2014/main" id="{CBC3B8EA-C2A7-1076-E1A5-B998B1A3CFD1}"/>
              </a:ext>
            </a:extLst>
          </p:cNvPr>
          <p:cNvSpPr/>
          <p:nvPr/>
        </p:nvSpPr>
        <p:spPr>
          <a:xfrm rot="10800000" flipH="1">
            <a:off x="4281180" y="4883280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3F29B951-607B-7F57-6E0B-4E02C24F2370}"/>
              </a:ext>
            </a:extLst>
          </p:cNvPr>
          <p:cNvSpPr/>
          <p:nvPr/>
        </p:nvSpPr>
        <p:spPr>
          <a:xfrm rot="16200000">
            <a:off x="4287352" y="5371290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4647E98C-8759-4C1E-1C13-9F2B72AE5E9E}"/>
              </a:ext>
            </a:extLst>
          </p:cNvPr>
          <p:cNvSpPr/>
          <p:nvPr/>
        </p:nvSpPr>
        <p:spPr>
          <a:xfrm rot="10800000" flipH="1">
            <a:off x="4280682" y="5376965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8A116047-8231-174B-A6EC-B5932FEB3E64}"/>
              </a:ext>
            </a:extLst>
          </p:cNvPr>
          <p:cNvSpPr/>
          <p:nvPr/>
        </p:nvSpPr>
        <p:spPr>
          <a:xfrm rot="16200000">
            <a:off x="4287850" y="5864974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43F21DBB-072C-E379-E31C-650BD2D4BB3A}"/>
              </a:ext>
            </a:extLst>
          </p:cNvPr>
          <p:cNvSpPr/>
          <p:nvPr/>
        </p:nvSpPr>
        <p:spPr>
          <a:xfrm rot="10800000" flipH="1">
            <a:off x="4281180" y="5870649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67A25D87-7029-518B-561D-F3189AA3F844}"/>
              </a:ext>
            </a:extLst>
          </p:cNvPr>
          <p:cNvSpPr/>
          <p:nvPr/>
        </p:nvSpPr>
        <p:spPr>
          <a:xfrm rot="16200000">
            <a:off x="4792983" y="4877606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3E5F488B-1436-7A65-460A-053DEC5AD798}"/>
              </a:ext>
            </a:extLst>
          </p:cNvPr>
          <p:cNvSpPr/>
          <p:nvPr/>
        </p:nvSpPr>
        <p:spPr>
          <a:xfrm rot="10800000" flipH="1">
            <a:off x="4786313" y="4883280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A03309B8-4A40-B426-E2C2-CEBAE67DC3E0}"/>
              </a:ext>
            </a:extLst>
          </p:cNvPr>
          <p:cNvSpPr/>
          <p:nvPr/>
        </p:nvSpPr>
        <p:spPr>
          <a:xfrm rot="16200000">
            <a:off x="4792487" y="5371290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402BE616-BC04-B5BC-58AE-4C23951336EE}"/>
              </a:ext>
            </a:extLst>
          </p:cNvPr>
          <p:cNvSpPr/>
          <p:nvPr/>
        </p:nvSpPr>
        <p:spPr>
          <a:xfrm rot="10800000" flipH="1">
            <a:off x="4785817" y="5376965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22ED1F00-3C75-D6A5-1490-CB4B99484FAE}"/>
              </a:ext>
            </a:extLst>
          </p:cNvPr>
          <p:cNvSpPr/>
          <p:nvPr/>
        </p:nvSpPr>
        <p:spPr>
          <a:xfrm rot="16200000">
            <a:off x="4792985" y="5864974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EAB865C7-077B-AE66-EB2A-497ACF698B6B}"/>
              </a:ext>
            </a:extLst>
          </p:cNvPr>
          <p:cNvSpPr/>
          <p:nvPr/>
        </p:nvSpPr>
        <p:spPr>
          <a:xfrm rot="10800000" flipH="1">
            <a:off x="4786315" y="5870649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Triangle 120">
            <a:extLst>
              <a:ext uri="{FF2B5EF4-FFF2-40B4-BE49-F238E27FC236}">
                <a16:creationId xmlns:a16="http://schemas.microsoft.com/office/drawing/2014/main" id="{52810600-2B3C-8ED7-7F0D-81D63492B42D}"/>
              </a:ext>
            </a:extLst>
          </p:cNvPr>
          <p:cNvSpPr/>
          <p:nvPr/>
        </p:nvSpPr>
        <p:spPr>
          <a:xfrm rot="16200000">
            <a:off x="5300506" y="4877606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Triangle 121">
            <a:extLst>
              <a:ext uri="{FF2B5EF4-FFF2-40B4-BE49-F238E27FC236}">
                <a16:creationId xmlns:a16="http://schemas.microsoft.com/office/drawing/2014/main" id="{A48D2AF3-70A8-A8AD-B5FF-F8AD11A91B30}"/>
              </a:ext>
            </a:extLst>
          </p:cNvPr>
          <p:cNvSpPr/>
          <p:nvPr/>
        </p:nvSpPr>
        <p:spPr>
          <a:xfrm rot="10800000" flipH="1">
            <a:off x="5293835" y="4883280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Triangle 122">
            <a:extLst>
              <a:ext uri="{FF2B5EF4-FFF2-40B4-BE49-F238E27FC236}">
                <a16:creationId xmlns:a16="http://schemas.microsoft.com/office/drawing/2014/main" id="{21A43117-3006-F66C-CCBC-0593B1916B6A}"/>
              </a:ext>
            </a:extLst>
          </p:cNvPr>
          <p:cNvSpPr/>
          <p:nvPr/>
        </p:nvSpPr>
        <p:spPr>
          <a:xfrm rot="16200000">
            <a:off x="5300008" y="5371290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Triangle 123">
            <a:extLst>
              <a:ext uri="{FF2B5EF4-FFF2-40B4-BE49-F238E27FC236}">
                <a16:creationId xmlns:a16="http://schemas.microsoft.com/office/drawing/2014/main" id="{1A9D9D08-4637-ADD0-1B39-166D3353B52A}"/>
              </a:ext>
            </a:extLst>
          </p:cNvPr>
          <p:cNvSpPr/>
          <p:nvPr/>
        </p:nvSpPr>
        <p:spPr>
          <a:xfrm rot="10800000" flipH="1">
            <a:off x="5293339" y="5376965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C90F9BB8-4CD4-4E56-B209-08AAE988E476}"/>
              </a:ext>
            </a:extLst>
          </p:cNvPr>
          <p:cNvSpPr/>
          <p:nvPr/>
        </p:nvSpPr>
        <p:spPr>
          <a:xfrm rot="16200000">
            <a:off x="5300507" y="5864974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Triangle 125">
            <a:extLst>
              <a:ext uri="{FF2B5EF4-FFF2-40B4-BE49-F238E27FC236}">
                <a16:creationId xmlns:a16="http://schemas.microsoft.com/office/drawing/2014/main" id="{2541CB34-B63C-A51C-C845-B5B2E028C7EB}"/>
              </a:ext>
            </a:extLst>
          </p:cNvPr>
          <p:cNvSpPr/>
          <p:nvPr/>
        </p:nvSpPr>
        <p:spPr>
          <a:xfrm rot="10800000" flipH="1">
            <a:off x="5293837" y="5870649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Triangle 126">
            <a:extLst>
              <a:ext uri="{FF2B5EF4-FFF2-40B4-BE49-F238E27FC236}">
                <a16:creationId xmlns:a16="http://schemas.microsoft.com/office/drawing/2014/main" id="{D9D33EBA-305D-F5FA-C8D6-70C810322460}"/>
              </a:ext>
            </a:extLst>
          </p:cNvPr>
          <p:cNvSpPr/>
          <p:nvPr/>
        </p:nvSpPr>
        <p:spPr>
          <a:xfrm rot="16200000">
            <a:off x="3780317" y="4383920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D45746C8-96F3-A4EF-A6D3-5BFFF723678D}"/>
              </a:ext>
            </a:extLst>
          </p:cNvPr>
          <p:cNvSpPr/>
          <p:nvPr/>
        </p:nvSpPr>
        <p:spPr>
          <a:xfrm rot="10800000" flipH="1">
            <a:off x="3773647" y="4389595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Triangle 128">
            <a:extLst>
              <a:ext uri="{FF2B5EF4-FFF2-40B4-BE49-F238E27FC236}">
                <a16:creationId xmlns:a16="http://schemas.microsoft.com/office/drawing/2014/main" id="{D3B38785-40BD-226E-ED39-60E1219BCBA6}"/>
              </a:ext>
            </a:extLst>
          </p:cNvPr>
          <p:cNvSpPr/>
          <p:nvPr/>
        </p:nvSpPr>
        <p:spPr>
          <a:xfrm rot="16200000">
            <a:off x="4287839" y="4383920"/>
            <a:ext cx="493684" cy="50503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Triangle 129">
            <a:extLst>
              <a:ext uri="{FF2B5EF4-FFF2-40B4-BE49-F238E27FC236}">
                <a16:creationId xmlns:a16="http://schemas.microsoft.com/office/drawing/2014/main" id="{C46BD388-DFAD-E2FC-31EA-8A3B5ED2F5A6}"/>
              </a:ext>
            </a:extLst>
          </p:cNvPr>
          <p:cNvSpPr/>
          <p:nvPr/>
        </p:nvSpPr>
        <p:spPr>
          <a:xfrm rot="10800000" flipH="1">
            <a:off x="4281169" y="4389595"/>
            <a:ext cx="505035" cy="4936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Triangle 130">
            <a:extLst>
              <a:ext uri="{FF2B5EF4-FFF2-40B4-BE49-F238E27FC236}">
                <a16:creationId xmlns:a16="http://schemas.microsoft.com/office/drawing/2014/main" id="{701FCD4D-A532-27AD-EBBA-C73AFE062776}"/>
              </a:ext>
            </a:extLst>
          </p:cNvPr>
          <p:cNvSpPr/>
          <p:nvPr/>
        </p:nvSpPr>
        <p:spPr>
          <a:xfrm rot="16200000">
            <a:off x="4792974" y="4383920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Triangle 131">
            <a:extLst>
              <a:ext uri="{FF2B5EF4-FFF2-40B4-BE49-F238E27FC236}">
                <a16:creationId xmlns:a16="http://schemas.microsoft.com/office/drawing/2014/main" id="{EFF730BA-2585-D3A0-321F-D3FF613025D0}"/>
              </a:ext>
            </a:extLst>
          </p:cNvPr>
          <p:cNvSpPr/>
          <p:nvPr/>
        </p:nvSpPr>
        <p:spPr>
          <a:xfrm rot="10800000" flipH="1">
            <a:off x="4786304" y="4389595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57557B76-B2BA-16A6-6A47-EF637AFD1A24}"/>
              </a:ext>
            </a:extLst>
          </p:cNvPr>
          <p:cNvSpPr/>
          <p:nvPr/>
        </p:nvSpPr>
        <p:spPr>
          <a:xfrm rot="16200000">
            <a:off x="5300497" y="4383920"/>
            <a:ext cx="493684" cy="505035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Triangle 133">
            <a:extLst>
              <a:ext uri="{FF2B5EF4-FFF2-40B4-BE49-F238E27FC236}">
                <a16:creationId xmlns:a16="http://schemas.microsoft.com/office/drawing/2014/main" id="{CA32CBF7-59FE-DC9E-BF60-DE1220CD2E8C}"/>
              </a:ext>
            </a:extLst>
          </p:cNvPr>
          <p:cNvSpPr/>
          <p:nvPr/>
        </p:nvSpPr>
        <p:spPr>
          <a:xfrm rot="10800000" flipH="1">
            <a:off x="5293826" y="4389595"/>
            <a:ext cx="505035" cy="493684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1A5E27-A5ED-D5FF-C337-33DE8C72AD89}"/>
              </a:ext>
            </a:extLst>
          </p:cNvPr>
          <p:cNvSpPr txBox="1"/>
          <p:nvPr/>
        </p:nvSpPr>
        <p:spPr>
          <a:xfrm>
            <a:off x="3147124" y="5870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C4359D-C2D2-0CC1-C957-A2B96A661FB8}"/>
              </a:ext>
            </a:extLst>
          </p:cNvPr>
          <p:cNvSpPr txBox="1"/>
          <p:nvPr/>
        </p:nvSpPr>
        <p:spPr>
          <a:xfrm>
            <a:off x="3147124" y="53995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21</a:t>
            </a:r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F7D2707-226A-4941-1147-93DDA7F2749D}"/>
              </a:ext>
            </a:extLst>
          </p:cNvPr>
          <p:cNvSpPr txBox="1"/>
          <p:nvPr/>
        </p:nvSpPr>
        <p:spPr>
          <a:xfrm>
            <a:off x="3147124" y="49058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22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E87D0E6-80D9-9AFF-2525-B3CB22AA20E1}"/>
              </a:ext>
            </a:extLst>
          </p:cNvPr>
          <p:cNvSpPr txBox="1"/>
          <p:nvPr/>
        </p:nvSpPr>
        <p:spPr>
          <a:xfrm>
            <a:off x="3167699" y="43727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23</a:t>
            </a:r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AF32AD5-A97B-2F7D-FF2D-02A840DA83F9}"/>
              </a:ext>
            </a:extLst>
          </p:cNvPr>
          <p:cNvSpPr txBox="1"/>
          <p:nvPr/>
        </p:nvSpPr>
        <p:spPr>
          <a:xfrm>
            <a:off x="3147124" y="38706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24</a:t>
            </a:r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A378F6C-B353-A912-CC45-4ECB442F50F4}"/>
              </a:ext>
            </a:extLst>
          </p:cNvPr>
          <p:cNvSpPr txBox="1"/>
          <p:nvPr/>
        </p:nvSpPr>
        <p:spPr>
          <a:xfrm>
            <a:off x="3147124" y="33995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25</a:t>
            </a:r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47E020B-ED3F-4584-4CAD-E5D12C54E0D8}"/>
              </a:ext>
            </a:extLst>
          </p:cNvPr>
          <p:cNvSpPr txBox="1"/>
          <p:nvPr/>
        </p:nvSpPr>
        <p:spPr>
          <a:xfrm>
            <a:off x="3147124" y="29058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26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D4A0DBC-E423-B61D-9031-2E9CE542E311}"/>
              </a:ext>
            </a:extLst>
          </p:cNvPr>
          <p:cNvSpPr txBox="1"/>
          <p:nvPr/>
        </p:nvSpPr>
        <p:spPr>
          <a:xfrm>
            <a:off x="3167699" y="2372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27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B04A8D-D03A-4FBE-9543-79F22874146C}"/>
              </a:ext>
            </a:extLst>
          </p:cNvPr>
          <p:cNvSpPr txBox="1"/>
          <p:nvPr/>
        </p:nvSpPr>
        <p:spPr>
          <a:xfrm>
            <a:off x="3147124" y="1943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28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6F5CE67-CAA5-D1E1-A004-8E183E06461E}"/>
              </a:ext>
            </a:extLst>
          </p:cNvPr>
          <p:cNvSpPr txBox="1"/>
          <p:nvPr/>
        </p:nvSpPr>
        <p:spPr>
          <a:xfrm>
            <a:off x="3147124" y="1472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29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0A19C5B-7F6D-D817-88A5-F5D443D160ED}"/>
              </a:ext>
            </a:extLst>
          </p:cNvPr>
          <p:cNvSpPr txBox="1"/>
          <p:nvPr/>
        </p:nvSpPr>
        <p:spPr>
          <a:xfrm>
            <a:off x="4194612" y="63361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1995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01F8B2F-5242-5701-4C1E-00FF2AB6A322}"/>
              </a:ext>
            </a:extLst>
          </p:cNvPr>
          <p:cNvSpPr txBox="1"/>
          <p:nvPr/>
        </p:nvSpPr>
        <p:spPr>
          <a:xfrm rot="16200000">
            <a:off x="3475838" y="5082578"/>
            <a:ext cx="2122696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s-CZ" sz="1400" dirty="0"/>
              <a:t>24 533</a:t>
            </a:r>
            <a:endParaRPr lang="en-US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AF73A9E-B796-A496-E011-78996B06AC0E}"/>
              </a:ext>
            </a:extLst>
          </p:cNvPr>
          <p:cNvSpPr/>
          <p:nvPr/>
        </p:nvSpPr>
        <p:spPr>
          <a:xfrm>
            <a:off x="4288355" y="3895920"/>
            <a:ext cx="486045" cy="2468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73A63BB-B974-EB1E-1A54-A865A7A8BD1E}"/>
              </a:ext>
            </a:extLst>
          </p:cNvPr>
          <p:cNvSpPr/>
          <p:nvPr/>
        </p:nvSpPr>
        <p:spPr>
          <a:xfrm>
            <a:off x="4288355" y="1435969"/>
            <a:ext cx="486045" cy="2468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D605AAC-6868-482B-8A1F-5B19EA775FA2}"/>
              </a:ext>
            </a:extLst>
          </p:cNvPr>
          <p:cNvSpPr txBox="1"/>
          <p:nvPr/>
        </p:nvSpPr>
        <p:spPr>
          <a:xfrm rot="16200000">
            <a:off x="3475838" y="2596528"/>
            <a:ext cx="2122696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s-CZ" sz="1400" dirty="0"/>
              <a:t>7 933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69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184909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184655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184782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184528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184909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184655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3144927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3142387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3143658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3141118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3144930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3142390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4434663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4432123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4433394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4430854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4434666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4432126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573049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572795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572922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572668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573049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572795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184907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184653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3144902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3142362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4434638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4432098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573047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572793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173621" y="111281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a.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population of males at ages 20, 21, 22 and 23 years to the date 1. 1. 2014. 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8852ED-D7E9-C624-15D1-96AFCEE7A06A}"/>
              </a:ext>
            </a:extLst>
          </p:cNvPr>
          <p:cNvSpPr txBox="1"/>
          <p:nvPr/>
        </p:nvSpPr>
        <p:spPr>
          <a:xfrm>
            <a:off x="3459486" y="6100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2013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A55378-DF27-7937-4AFB-DC9DE2E7C9F5}"/>
              </a:ext>
            </a:extLst>
          </p:cNvPr>
          <p:cNvSpPr txBox="1"/>
          <p:nvPr/>
        </p:nvSpPr>
        <p:spPr>
          <a:xfrm>
            <a:off x="4749222" y="6100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2014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A5CAC1-E6B0-EB37-3B46-B784C0966A75}"/>
              </a:ext>
            </a:extLst>
          </p:cNvPr>
          <p:cNvSpPr txBox="1"/>
          <p:nvPr/>
        </p:nvSpPr>
        <p:spPr>
          <a:xfrm>
            <a:off x="1301896" y="5178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02C370-DC73-3292-3205-FC113ED170EE}"/>
              </a:ext>
            </a:extLst>
          </p:cNvPr>
          <p:cNvSpPr txBox="1"/>
          <p:nvPr/>
        </p:nvSpPr>
        <p:spPr>
          <a:xfrm>
            <a:off x="1301896" y="39927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17B57C-6B3E-87C3-273A-259E33F3CD90}"/>
              </a:ext>
            </a:extLst>
          </p:cNvPr>
          <p:cNvSpPr txBox="1"/>
          <p:nvPr/>
        </p:nvSpPr>
        <p:spPr>
          <a:xfrm>
            <a:off x="1286293" y="2598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2413F4-7186-37E5-B6FC-AD367FE08A91}"/>
              </a:ext>
            </a:extLst>
          </p:cNvPr>
          <p:cNvSpPr txBox="1"/>
          <p:nvPr/>
        </p:nvSpPr>
        <p:spPr>
          <a:xfrm>
            <a:off x="1317312" y="13894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23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8D46964-7A22-C481-3673-7B97B09F5BEC}"/>
              </a:ext>
            </a:extLst>
          </p:cNvPr>
          <p:cNvCxnSpPr>
            <a:stCxn id="53" idx="4"/>
            <a:endCxn id="43" idx="0"/>
          </p:cNvCxnSpPr>
          <p:nvPr/>
        </p:nvCxnSpPr>
        <p:spPr>
          <a:xfrm>
            <a:off x="4431844" y="850035"/>
            <a:ext cx="282" cy="51579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938E483-95F9-34AD-0A04-F6E9D4BB5EFA}"/>
              </a:ext>
            </a:extLst>
          </p:cNvPr>
          <p:cNvSpPr txBox="1"/>
          <p:nvPr/>
        </p:nvSpPr>
        <p:spPr>
          <a:xfrm rot="16200000">
            <a:off x="3832673" y="517855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62 764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218175-35CB-6917-B2F0-2210BF337E9F}"/>
              </a:ext>
            </a:extLst>
          </p:cNvPr>
          <p:cNvSpPr txBox="1"/>
          <p:nvPr/>
        </p:nvSpPr>
        <p:spPr>
          <a:xfrm rot="16200000">
            <a:off x="3824695" y="399271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63 532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FA64C5-1694-2B51-9561-C070B05EDC24}"/>
              </a:ext>
            </a:extLst>
          </p:cNvPr>
          <p:cNvSpPr txBox="1"/>
          <p:nvPr/>
        </p:nvSpPr>
        <p:spPr>
          <a:xfrm rot="16200000">
            <a:off x="3824694" y="267724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67 499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43FBB4-0596-501B-9389-E31456EA94D8}"/>
              </a:ext>
            </a:extLst>
          </p:cNvPr>
          <p:cNvSpPr txBox="1"/>
          <p:nvPr/>
        </p:nvSpPr>
        <p:spPr>
          <a:xfrm rot="16200000">
            <a:off x="3824693" y="138452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68 105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0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184909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184655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184782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184528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184909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184655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3144927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3142387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3143658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3141118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3144930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3142390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4434663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4432123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4433394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4430854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4434666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4432126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573049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572795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572922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572668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573049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572795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184907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184653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3144902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3142362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4434638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4432098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573047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572793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173621" y="111281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b.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population of females at ages 20, 21, 22 and 23 years to the date 1. 7. 2014. 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8852ED-D7E9-C624-15D1-96AFCEE7A06A}"/>
              </a:ext>
            </a:extLst>
          </p:cNvPr>
          <p:cNvSpPr txBox="1"/>
          <p:nvPr/>
        </p:nvSpPr>
        <p:spPr>
          <a:xfrm>
            <a:off x="3459486" y="6100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2013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A55378-DF27-7937-4AFB-DC9DE2E7C9F5}"/>
              </a:ext>
            </a:extLst>
          </p:cNvPr>
          <p:cNvSpPr txBox="1"/>
          <p:nvPr/>
        </p:nvSpPr>
        <p:spPr>
          <a:xfrm>
            <a:off x="4749222" y="6100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2014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A5CAC1-E6B0-EB37-3B46-B784C0966A75}"/>
              </a:ext>
            </a:extLst>
          </p:cNvPr>
          <p:cNvSpPr txBox="1"/>
          <p:nvPr/>
        </p:nvSpPr>
        <p:spPr>
          <a:xfrm>
            <a:off x="1301896" y="5178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02C370-DC73-3292-3205-FC113ED170EE}"/>
              </a:ext>
            </a:extLst>
          </p:cNvPr>
          <p:cNvSpPr txBox="1"/>
          <p:nvPr/>
        </p:nvSpPr>
        <p:spPr>
          <a:xfrm>
            <a:off x="1301896" y="39927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17B57C-6B3E-87C3-273A-259E33F3CD90}"/>
              </a:ext>
            </a:extLst>
          </p:cNvPr>
          <p:cNvSpPr txBox="1"/>
          <p:nvPr/>
        </p:nvSpPr>
        <p:spPr>
          <a:xfrm>
            <a:off x="1286293" y="2598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2413F4-7186-37E5-B6FC-AD367FE08A91}"/>
              </a:ext>
            </a:extLst>
          </p:cNvPr>
          <p:cNvSpPr txBox="1"/>
          <p:nvPr/>
        </p:nvSpPr>
        <p:spPr>
          <a:xfrm>
            <a:off x="1317312" y="13894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23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8D46964-7A22-C481-3673-7B97B09F5BEC}"/>
              </a:ext>
            </a:extLst>
          </p:cNvPr>
          <p:cNvCxnSpPr>
            <a:cxnSpLocks/>
          </p:cNvCxnSpPr>
          <p:nvPr/>
        </p:nvCxnSpPr>
        <p:spPr>
          <a:xfrm>
            <a:off x="5056880" y="850035"/>
            <a:ext cx="282" cy="51579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938E483-95F9-34AD-0A04-F6E9D4BB5EFA}"/>
              </a:ext>
            </a:extLst>
          </p:cNvPr>
          <p:cNvSpPr txBox="1"/>
          <p:nvPr/>
        </p:nvSpPr>
        <p:spPr>
          <a:xfrm rot="16200000">
            <a:off x="4437256" y="5178548"/>
            <a:ext cx="82266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56 784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218175-35CB-6917-B2F0-2210BF337E9F}"/>
              </a:ext>
            </a:extLst>
          </p:cNvPr>
          <p:cNvSpPr txBox="1"/>
          <p:nvPr/>
        </p:nvSpPr>
        <p:spPr>
          <a:xfrm rot="16200000">
            <a:off x="4437368" y="3911692"/>
            <a:ext cx="82266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60 335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FA64C5-1694-2B51-9561-C070B05EDC24}"/>
              </a:ext>
            </a:extLst>
          </p:cNvPr>
          <p:cNvSpPr txBox="1"/>
          <p:nvPr/>
        </p:nvSpPr>
        <p:spPr>
          <a:xfrm rot="16200000">
            <a:off x="4434671" y="2584641"/>
            <a:ext cx="82266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62 382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43FBB4-0596-501B-9389-E31456EA94D8}"/>
              </a:ext>
            </a:extLst>
          </p:cNvPr>
          <p:cNvSpPr txBox="1"/>
          <p:nvPr/>
        </p:nvSpPr>
        <p:spPr>
          <a:xfrm rot="16200000">
            <a:off x="4440850" y="1291925"/>
            <a:ext cx="82266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dirty="0"/>
              <a:t>65 060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5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184909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184655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184782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184528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184909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184655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3144927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3142387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3143658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3141118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3144930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3142390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4434663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4432123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4433394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4430854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4434666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4432126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573049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572795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572922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572668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573049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572795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184907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184653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3144902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3142362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4434638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4432098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573047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572793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173621" y="111281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c.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population living at exact age 61 in years 2005, 2006 and 2007.</a:t>
            </a:r>
            <a:r>
              <a:rPr lang="en-US" b="1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8852ED-D7E9-C624-15D1-96AFCEE7A06A}"/>
              </a:ext>
            </a:extLst>
          </p:cNvPr>
          <p:cNvSpPr txBox="1"/>
          <p:nvPr/>
        </p:nvSpPr>
        <p:spPr>
          <a:xfrm>
            <a:off x="3459486" y="6100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2006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A55378-DF27-7937-4AFB-DC9DE2E7C9F5}"/>
              </a:ext>
            </a:extLst>
          </p:cNvPr>
          <p:cNvSpPr txBox="1"/>
          <p:nvPr/>
        </p:nvSpPr>
        <p:spPr>
          <a:xfrm>
            <a:off x="4749222" y="6100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2007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A5CAC1-E6B0-EB37-3B46-B784C0966A75}"/>
              </a:ext>
            </a:extLst>
          </p:cNvPr>
          <p:cNvSpPr txBox="1"/>
          <p:nvPr/>
        </p:nvSpPr>
        <p:spPr>
          <a:xfrm>
            <a:off x="1301896" y="51323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60</a:t>
            </a:r>
            <a:endParaRPr lang="en-US" sz="2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02C370-DC73-3292-3205-FC113ED170EE}"/>
              </a:ext>
            </a:extLst>
          </p:cNvPr>
          <p:cNvSpPr txBox="1"/>
          <p:nvPr/>
        </p:nvSpPr>
        <p:spPr>
          <a:xfrm>
            <a:off x="1292277" y="386860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61</a:t>
            </a:r>
            <a:endParaRPr lang="en-US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17B57C-6B3E-87C3-273A-259E33F3CD90}"/>
              </a:ext>
            </a:extLst>
          </p:cNvPr>
          <p:cNvSpPr txBox="1"/>
          <p:nvPr/>
        </p:nvSpPr>
        <p:spPr>
          <a:xfrm>
            <a:off x="1297478" y="255342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62</a:t>
            </a:r>
            <a:endParaRPr lang="en-US" sz="24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8D46964-7A22-C481-3673-7B97B09F5BEC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1853021" y="4718482"/>
            <a:ext cx="3874937" cy="70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28508A-D8FF-0BA8-13AC-21C3F61682FD}"/>
              </a:ext>
            </a:extLst>
          </p:cNvPr>
          <p:cNvSpPr txBox="1"/>
          <p:nvPr/>
        </p:nvSpPr>
        <p:spPr>
          <a:xfrm>
            <a:off x="2130367" y="6100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2005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47C06-B58B-B69E-8C4B-18BAF5221594}"/>
              </a:ext>
            </a:extLst>
          </p:cNvPr>
          <p:cNvSpPr txBox="1"/>
          <p:nvPr/>
        </p:nvSpPr>
        <p:spPr>
          <a:xfrm>
            <a:off x="2133050" y="436205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62 263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97463-9CC9-2734-BE96-0E8AB67528D0}"/>
              </a:ext>
            </a:extLst>
          </p:cNvPr>
          <p:cNvSpPr txBox="1"/>
          <p:nvPr/>
        </p:nvSpPr>
        <p:spPr>
          <a:xfrm>
            <a:off x="3437003" y="435251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58 923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30A2C-01EB-6316-BFFC-E0ABFFB624A2}"/>
              </a:ext>
            </a:extLst>
          </p:cNvPr>
          <p:cNvSpPr txBox="1"/>
          <p:nvPr/>
        </p:nvSpPr>
        <p:spPr>
          <a:xfrm>
            <a:off x="4722673" y="435588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73 181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B2A42-4B43-0852-645A-7D00F459D6FF}"/>
              </a:ext>
            </a:extLst>
          </p:cNvPr>
          <p:cNvSpPr txBox="1"/>
          <p:nvPr/>
        </p:nvSpPr>
        <p:spPr>
          <a:xfrm>
            <a:off x="1301896" y="45338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61’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B7958-02CC-5166-73FC-3E80FC42D94A}"/>
              </a:ext>
            </a:extLst>
          </p:cNvPr>
          <p:cNvSpPr txBox="1"/>
          <p:nvPr/>
        </p:nvSpPr>
        <p:spPr>
          <a:xfrm>
            <a:off x="1283279" y="32957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62’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184909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184655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184782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184528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184909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184655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3144927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3142387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3143658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3141118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3144930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3142390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4434663" y="2139518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4432123" y="2139518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4433394" y="3429000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4430854" y="3429000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4434666" y="4718482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4432126" y="4718482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573049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572795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572922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572668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573049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572795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184907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184653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3144902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3142362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4434638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4432098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573047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572793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173621" y="111281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d.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total number of births by the age of mother (ages 15, 16 and 17) in 2008.</a:t>
            </a:r>
            <a:r>
              <a:rPr lang="en-US" b="1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8852ED-D7E9-C624-15D1-96AFCEE7A06A}"/>
              </a:ext>
            </a:extLst>
          </p:cNvPr>
          <p:cNvSpPr txBox="1"/>
          <p:nvPr/>
        </p:nvSpPr>
        <p:spPr>
          <a:xfrm>
            <a:off x="3459486" y="6100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2007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A55378-DF27-7937-4AFB-DC9DE2E7C9F5}"/>
              </a:ext>
            </a:extLst>
          </p:cNvPr>
          <p:cNvSpPr txBox="1"/>
          <p:nvPr/>
        </p:nvSpPr>
        <p:spPr>
          <a:xfrm>
            <a:off x="4749222" y="6100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2008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A5CAC1-E6B0-EB37-3B46-B784C0966A75}"/>
              </a:ext>
            </a:extLst>
          </p:cNvPr>
          <p:cNvSpPr txBox="1"/>
          <p:nvPr/>
        </p:nvSpPr>
        <p:spPr>
          <a:xfrm>
            <a:off x="1301896" y="5178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15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02C370-DC73-3292-3205-FC113ED170EE}"/>
              </a:ext>
            </a:extLst>
          </p:cNvPr>
          <p:cNvSpPr txBox="1"/>
          <p:nvPr/>
        </p:nvSpPr>
        <p:spPr>
          <a:xfrm>
            <a:off x="1301896" y="39927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16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17B57C-6B3E-87C3-273A-259E33F3CD90}"/>
              </a:ext>
            </a:extLst>
          </p:cNvPr>
          <p:cNvSpPr txBox="1"/>
          <p:nvPr/>
        </p:nvSpPr>
        <p:spPr>
          <a:xfrm>
            <a:off x="1286293" y="2598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17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F0CAA-3024-A95F-1AC5-95FA9D847C4F}"/>
              </a:ext>
            </a:extLst>
          </p:cNvPr>
          <p:cNvSpPr txBox="1"/>
          <p:nvPr/>
        </p:nvSpPr>
        <p:spPr>
          <a:xfrm>
            <a:off x="4827768" y="5132390"/>
            <a:ext cx="49564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66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E5BB0-994B-2820-A0F0-8F350D7CC9D2}"/>
              </a:ext>
            </a:extLst>
          </p:cNvPr>
          <p:cNvSpPr txBox="1"/>
          <p:nvPr/>
        </p:nvSpPr>
        <p:spPr>
          <a:xfrm>
            <a:off x="4752362" y="3819030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244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628BC-3A47-7E0D-FAC9-A4208D851A7A}"/>
              </a:ext>
            </a:extLst>
          </p:cNvPr>
          <p:cNvSpPr txBox="1"/>
          <p:nvPr/>
        </p:nvSpPr>
        <p:spPr>
          <a:xfrm>
            <a:off x="4755599" y="2529546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612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697E60-029D-2490-A8E6-64BCB44895CB}"/>
              </a:ext>
            </a:extLst>
          </p:cNvPr>
          <p:cNvSpPr/>
          <p:nvPr/>
        </p:nvSpPr>
        <p:spPr>
          <a:xfrm>
            <a:off x="4430600" y="2139517"/>
            <a:ext cx="1285923" cy="3868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FC4FD-941E-AD58-AEB9-583820CD3AC3}"/>
              </a:ext>
            </a:extLst>
          </p:cNvPr>
          <p:cNvSpPr txBox="1"/>
          <p:nvPr/>
        </p:nvSpPr>
        <p:spPr>
          <a:xfrm>
            <a:off x="191919" y="939518"/>
            <a:ext cx="1419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3rd </a:t>
            </a:r>
            <a:r>
              <a:rPr lang="cs-CZ" b="1" dirty="0" err="1">
                <a:solidFill>
                  <a:srgbClr val="FF0000"/>
                </a:solidFill>
              </a:rPr>
              <a:t>primary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sets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group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the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events</a:t>
            </a:r>
            <a:r>
              <a:rPr lang="cs-CZ" b="1" dirty="0">
                <a:solidFill>
                  <a:srgbClr val="FF0000"/>
                </a:solidFill>
              </a:rPr>
              <a:t> by </a:t>
            </a:r>
            <a:r>
              <a:rPr lang="cs-CZ" b="1" dirty="0" err="1">
                <a:solidFill>
                  <a:srgbClr val="FF0000"/>
                </a:solidFill>
              </a:rPr>
              <a:t>the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age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completed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5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184909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184655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184782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184528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184909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184655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3144927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3142387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3143658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3141118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3144930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3142390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4434663" y="2139518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4432123" y="2139518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4433394" y="3429000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4430854" y="3429000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4434666" y="4718482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4432126" y="4718482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573049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572795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572922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572668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573049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572795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184907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184653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3144902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3142362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4434638" y="850035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4432098" y="850035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573047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572793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173621" y="111281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e.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number of m</a:t>
            </a:r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a</a:t>
            </a:r>
            <a:r>
              <a:rPr lang="en-US" sz="1800" b="1" i="0" u="none" strike="noStrike" dirty="0" err="1">
                <a:effectLst/>
                <a:latin typeface="Calibri" panose="020F0502020204030204" pitchFamily="34" charset="0"/>
              </a:rPr>
              <a:t>rriages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 of divorced men by the time elapsed since the divorce (1, 2 and 3 years) in 1997.</a:t>
            </a:r>
            <a:r>
              <a:rPr lang="en-US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8852ED-D7E9-C624-15D1-96AFCEE7A06A}"/>
              </a:ext>
            </a:extLst>
          </p:cNvPr>
          <p:cNvSpPr txBox="1"/>
          <p:nvPr/>
        </p:nvSpPr>
        <p:spPr>
          <a:xfrm>
            <a:off x="3459486" y="6100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1996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A55378-DF27-7937-4AFB-DC9DE2E7C9F5}"/>
              </a:ext>
            </a:extLst>
          </p:cNvPr>
          <p:cNvSpPr txBox="1"/>
          <p:nvPr/>
        </p:nvSpPr>
        <p:spPr>
          <a:xfrm>
            <a:off x="4749222" y="6100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1997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A5CAC1-E6B0-EB37-3B46-B784C0966A75}"/>
              </a:ext>
            </a:extLst>
          </p:cNvPr>
          <p:cNvSpPr txBox="1"/>
          <p:nvPr/>
        </p:nvSpPr>
        <p:spPr>
          <a:xfrm>
            <a:off x="1301896" y="5178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02C370-DC73-3292-3205-FC113ED170EE}"/>
              </a:ext>
            </a:extLst>
          </p:cNvPr>
          <p:cNvSpPr txBox="1"/>
          <p:nvPr/>
        </p:nvSpPr>
        <p:spPr>
          <a:xfrm>
            <a:off x="1301896" y="3992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17B57C-6B3E-87C3-273A-259E33F3CD90}"/>
              </a:ext>
            </a:extLst>
          </p:cNvPr>
          <p:cNvSpPr txBox="1"/>
          <p:nvPr/>
        </p:nvSpPr>
        <p:spPr>
          <a:xfrm>
            <a:off x="1286293" y="2598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F0CAA-3024-A95F-1AC5-95FA9D847C4F}"/>
              </a:ext>
            </a:extLst>
          </p:cNvPr>
          <p:cNvSpPr txBox="1"/>
          <p:nvPr/>
        </p:nvSpPr>
        <p:spPr>
          <a:xfrm>
            <a:off x="4619422" y="5132390"/>
            <a:ext cx="87556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3 007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E5BB0-994B-2820-A0F0-8F350D7CC9D2}"/>
              </a:ext>
            </a:extLst>
          </p:cNvPr>
          <p:cNvSpPr txBox="1"/>
          <p:nvPr/>
        </p:nvSpPr>
        <p:spPr>
          <a:xfrm>
            <a:off x="4636614" y="3819030"/>
            <a:ext cx="87556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2 104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628BC-3A47-7E0D-FAC9-A4208D851A7A}"/>
              </a:ext>
            </a:extLst>
          </p:cNvPr>
          <p:cNvSpPr txBox="1"/>
          <p:nvPr/>
        </p:nvSpPr>
        <p:spPr>
          <a:xfrm>
            <a:off x="4636613" y="2512179"/>
            <a:ext cx="87556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1 695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EFD5C-9D31-4AA2-FFF9-E78CA437AE54}"/>
              </a:ext>
            </a:extLst>
          </p:cNvPr>
          <p:cNvSpPr txBox="1"/>
          <p:nvPr/>
        </p:nvSpPr>
        <p:spPr>
          <a:xfrm>
            <a:off x="1308172" y="1389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9A0BE-629F-C70D-2B9C-BC7CCE606947}"/>
              </a:ext>
            </a:extLst>
          </p:cNvPr>
          <p:cNvSpPr txBox="1"/>
          <p:nvPr/>
        </p:nvSpPr>
        <p:spPr>
          <a:xfrm>
            <a:off x="4643389" y="1245428"/>
            <a:ext cx="87556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1 364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3CA89-FC7A-7284-1B8C-C16B8E707828}"/>
              </a:ext>
            </a:extLst>
          </p:cNvPr>
          <p:cNvSpPr/>
          <p:nvPr/>
        </p:nvSpPr>
        <p:spPr>
          <a:xfrm>
            <a:off x="4430600" y="850034"/>
            <a:ext cx="1296058" cy="5157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9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184909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184655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184782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184528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184909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184655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3144927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3142387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3143658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3141118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3144930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3142390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4434663" y="2139518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4432123" y="2139518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4433394" y="3429000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4430854" y="3429000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4434666" y="4718482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4432126" y="4718482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573049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5727955" y="2139518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572922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5726686" y="3429000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573049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5727958" y="4718482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184907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184653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3144902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3142362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4434638" y="850035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4432098" y="850035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573047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5727930" y="850035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173621" y="120159"/>
            <a:ext cx="7940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f.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number of m</a:t>
            </a:r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a</a:t>
            </a:r>
            <a:r>
              <a:rPr lang="en-US" sz="1800" b="1" i="0" u="none" strike="noStrike" dirty="0" err="1">
                <a:effectLst/>
                <a:latin typeface="Calibri" panose="020F0502020204030204" pitchFamily="34" charset="0"/>
              </a:rPr>
              <a:t>rriages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 of males with university level of education by age (ages 26, 27, 28 and 29) in 2002.</a:t>
            </a:r>
            <a:r>
              <a:rPr lang="en-US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8852ED-D7E9-C624-15D1-96AFCEE7A06A}"/>
              </a:ext>
            </a:extLst>
          </p:cNvPr>
          <p:cNvSpPr txBox="1"/>
          <p:nvPr/>
        </p:nvSpPr>
        <p:spPr>
          <a:xfrm>
            <a:off x="3459486" y="6100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2001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A55378-DF27-7937-4AFB-DC9DE2E7C9F5}"/>
              </a:ext>
            </a:extLst>
          </p:cNvPr>
          <p:cNvSpPr txBox="1"/>
          <p:nvPr/>
        </p:nvSpPr>
        <p:spPr>
          <a:xfrm>
            <a:off x="4749222" y="6100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2002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A5CAC1-E6B0-EB37-3B46-B784C0966A75}"/>
              </a:ext>
            </a:extLst>
          </p:cNvPr>
          <p:cNvSpPr txBox="1"/>
          <p:nvPr/>
        </p:nvSpPr>
        <p:spPr>
          <a:xfrm>
            <a:off x="1301896" y="5178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26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02C370-DC73-3292-3205-FC113ED170EE}"/>
              </a:ext>
            </a:extLst>
          </p:cNvPr>
          <p:cNvSpPr txBox="1"/>
          <p:nvPr/>
        </p:nvSpPr>
        <p:spPr>
          <a:xfrm>
            <a:off x="1301896" y="39927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27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17B57C-6B3E-87C3-273A-259E33F3CD90}"/>
              </a:ext>
            </a:extLst>
          </p:cNvPr>
          <p:cNvSpPr txBox="1"/>
          <p:nvPr/>
        </p:nvSpPr>
        <p:spPr>
          <a:xfrm>
            <a:off x="1286293" y="2598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28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F0CAA-3024-A95F-1AC5-95FA9D847C4F}"/>
              </a:ext>
            </a:extLst>
          </p:cNvPr>
          <p:cNvSpPr txBox="1"/>
          <p:nvPr/>
        </p:nvSpPr>
        <p:spPr>
          <a:xfrm>
            <a:off x="4755599" y="5142947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724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E5BB0-994B-2820-A0F0-8F350D7CC9D2}"/>
              </a:ext>
            </a:extLst>
          </p:cNvPr>
          <p:cNvSpPr txBox="1"/>
          <p:nvPr/>
        </p:nvSpPr>
        <p:spPr>
          <a:xfrm>
            <a:off x="4755599" y="3801662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711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628BC-3A47-7E0D-FAC9-A4208D851A7A}"/>
              </a:ext>
            </a:extLst>
          </p:cNvPr>
          <p:cNvSpPr txBox="1"/>
          <p:nvPr/>
        </p:nvSpPr>
        <p:spPr>
          <a:xfrm>
            <a:off x="4745531" y="2509632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790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EFD5C-9D31-4AA2-FFF9-E78CA437AE54}"/>
              </a:ext>
            </a:extLst>
          </p:cNvPr>
          <p:cNvSpPr txBox="1"/>
          <p:nvPr/>
        </p:nvSpPr>
        <p:spPr>
          <a:xfrm>
            <a:off x="1308172" y="13894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29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9A0BE-629F-C70D-2B9C-BC7CCE606947}"/>
              </a:ext>
            </a:extLst>
          </p:cNvPr>
          <p:cNvSpPr txBox="1"/>
          <p:nvPr/>
        </p:nvSpPr>
        <p:spPr>
          <a:xfrm>
            <a:off x="4745531" y="1269477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597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DECD5-E0F8-E37E-A0D1-183A53D61EC2}"/>
              </a:ext>
            </a:extLst>
          </p:cNvPr>
          <p:cNvSpPr/>
          <p:nvPr/>
        </p:nvSpPr>
        <p:spPr>
          <a:xfrm>
            <a:off x="4430600" y="850034"/>
            <a:ext cx="1296058" cy="5157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64E045-A919-FF3C-C19A-B57BD7931009}"/>
              </a:ext>
            </a:extLst>
          </p:cNvPr>
          <p:cNvSpPr/>
          <p:nvPr/>
        </p:nvSpPr>
        <p:spPr>
          <a:xfrm rot="16200000">
            <a:off x="1849095" y="2648809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D825E3D-335C-AE7E-519B-D45F5FC51B8F}"/>
              </a:ext>
            </a:extLst>
          </p:cNvPr>
          <p:cNvSpPr/>
          <p:nvPr/>
        </p:nvSpPr>
        <p:spPr>
          <a:xfrm rot="10800000" flipH="1">
            <a:off x="1846555" y="2648809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988361-5C1C-AF22-F834-A625EFC910FA}"/>
              </a:ext>
            </a:extLst>
          </p:cNvPr>
          <p:cNvSpPr/>
          <p:nvPr/>
        </p:nvSpPr>
        <p:spPr>
          <a:xfrm rot="16200000">
            <a:off x="1847826" y="3938291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B60917-E545-48F4-2E52-EC73CC5F6509}"/>
              </a:ext>
            </a:extLst>
          </p:cNvPr>
          <p:cNvSpPr/>
          <p:nvPr/>
        </p:nvSpPr>
        <p:spPr>
          <a:xfrm rot="10800000" flipH="1">
            <a:off x="1845286" y="3938291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95E543B-920E-C9D2-5436-233F378B81A8}"/>
              </a:ext>
            </a:extLst>
          </p:cNvPr>
          <p:cNvSpPr/>
          <p:nvPr/>
        </p:nvSpPr>
        <p:spPr>
          <a:xfrm rot="16200000">
            <a:off x="1849098" y="5227773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854E600-75A9-E250-4A7D-45A97ED4E6DD}"/>
              </a:ext>
            </a:extLst>
          </p:cNvPr>
          <p:cNvSpPr/>
          <p:nvPr/>
        </p:nvSpPr>
        <p:spPr>
          <a:xfrm rot="10800000" flipH="1">
            <a:off x="1846558" y="5227773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3F31E53-5B77-61E4-FF2D-39B5F7EC059B}"/>
              </a:ext>
            </a:extLst>
          </p:cNvPr>
          <p:cNvSpPr/>
          <p:nvPr/>
        </p:nvSpPr>
        <p:spPr>
          <a:xfrm rot="16200000">
            <a:off x="3144927" y="2648809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CA37095-8D49-123B-E849-6E21E8E32663}"/>
              </a:ext>
            </a:extLst>
          </p:cNvPr>
          <p:cNvSpPr/>
          <p:nvPr/>
        </p:nvSpPr>
        <p:spPr>
          <a:xfrm rot="10800000" flipH="1">
            <a:off x="3142387" y="2648809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831C29-D6B1-AA85-A408-D1060A3D4892}"/>
              </a:ext>
            </a:extLst>
          </p:cNvPr>
          <p:cNvSpPr/>
          <p:nvPr/>
        </p:nvSpPr>
        <p:spPr>
          <a:xfrm rot="16200000">
            <a:off x="3143658" y="3938291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807D5E-1452-5406-FD00-F0C2B1B0BAE6}"/>
              </a:ext>
            </a:extLst>
          </p:cNvPr>
          <p:cNvSpPr/>
          <p:nvPr/>
        </p:nvSpPr>
        <p:spPr>
          <a:xfrm rot="10800000" flipH="1">
            <a:off x="3141118" y="3938291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69F73FA-724F-B30D-53AC-00CF61B3FB9A}"/>
              </a:ext>
            </a:extLst>
          </p:cNvPr>
          <p:cNvSpPr/>
          <p:nvPr/>
        </p:nvSpPr>
        <p:spPr>
          <a:xfrm rot="16200000">
            <a:off x="3144930" y="5227773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92F4E3B-7B99-50BA-6C1E-D7B511D19139}"/>
              </a:ext>
            </a:extLst>
          </p:cNvPr>
          <p:cNvSpPr/>
          <p:nvPr/>
        </p:nvSpPr>
        <p:spPr>
          <a:xfrm rot="10800000" flipH="1">
            <a:off x="3142390" y="5227773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EDA2AAA-27D1-E4B6-EAE5-AB9D4423D0D8}"/>
              </a:ext>
            </a:extLst>
          </p:cNvPr>
          <p:cNvSpPr/>
          <p:nvPr/>
        </p:nvSpPr>
        <p:spPr>
          <a:xfrm rot="16200000">
            <a:off x="4434663" y="2648809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5CE233E-ADE0-123B-15AD-E935C85E7BAB}"/>
              </a:ext>
            </a:extLst>
          </p:cNvPr>
          <p:cNvSpPr/>
          <p:nvPr/>
        </p:nvSpPr>
        <p:spPr>
          <a:xfrm rot="10800000" flipH="1">
            <a:off x="4432123" y="2648809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F92848B-800A-11D1-D119-BB7297ECE105}"/>
              </a:ext>
            </a:extLst>
          </p:cNvPr>
          <p:cNvSpPr/>
          <p:nvPr/>
        </p:nvSpPr>
        <p:spPr>
          <a:xfrm rot="16200000">
            <a:off x="4433394" y="3938291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F9D52284-C54D-D10E-949E-2DED15C831DF}"/>
              </a:ext>
            </a:extLst>
          </p:cNvPr>
          <p:cNvSpPr/>
          <p:nvPr/>
        </p:nvSpPr>
        <p:spPr>
          <a:xfrm rot="10800000" flipH="1">
            <a:off x="4430854" y="3938291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5EA06540-4F3F-2CCF-1086-C38E7D3E6AFE}"/>
              </a:ext>
            </a:extLst>
          </p:cNvPr>
          <p:cNvSpPr/>
          <p:nvPr/>
        </p:nvSpPr>
        <p:spPr>
          <a:xfrm rot="16200000">
            <a:off x="4434666" y="5227773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FABBE6AF-29D3-CF7D-870C-CACA847ABCE4}"/>
              </a:ext>
            </a:extLst>
          </p:cNvPr>
          <p:cNvSpPr/>
          <p:nvPr/>
        </p:nvSpPr>
        <p:spPr>
          <a:xfrm rot="10800000" flipH="1">
            <a:off x="4432126" y="5227773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232963F-C4B1-F1FF-1463-434453CD1B0E}"/>
              </a:ext>
            </a:extLst>
          </p:cNvPr>
          <p:cNvSpPr/>
          <p:nvPr/>
        </p:nvSpPr>
        <p:spPr>
          <a:xfrm rot="16200000">
            <a:off x="5730495" y="2648809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BCCF762-00E9-8900-A9E6-1A210C951BC5}"/>
              </a:ext>
            </a:extLst>
          </p:cNvPr>
          <p:cNvSpPr/>
          <p:nvPr/>
        </p:nvSpPr>
        <p:spPr>
          <a:xfrm rot="10800000" flipH="1">
            <a:off x="5727955" y="2648809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67FD810-825A-EBD3-389B-0AE3A8100AAA}"/>
              </a:ext>
            </a:extLst>
          </p:cNvPr>
          <p:cNvSpPr/>
          <p:nvPr/>
        </p:nvSpPr>
        <p:spPr>
          <a:xfrm rot="16200000">
            <a:off x="5729226" y="3938291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0DCCA996-9A77-F152-1C3F-13012A625A00}"/>
              </a:ext>
            </a:extLst>
          </p:cNvPr>
          <p:cNvSpPr/>
          <p:nvPr/>
        </p:nvSpPr>
        <p:spPr>
          <a:xfrm rot="10800000" flipH="1">
            <a:off x="5726686" y="3938291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9FE5B19F-C629-3BD8-13BE-7F8E98EF78AC}"/>
              </a:ext>
            </a:extLst>
          </p:cNvPr>
          <p:cNvSpPr/>
          <p:nvPr/>
        </p:nvSpPr>
        <p:spPr>
          <a:xfrm rot="16200000">
            <a:off x="5730498" y="5227773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ED6068E-05FD-4E91-AC5A-153108A6EFB3}"/>
              </a:ext>
            </a:extLst>
          </p:cNvPr>
          <p:cNvSpPr/>
          <p:nvPr/>
        </p:nvSpPr>
        <p:spPr>
          <a:xfrm rot="10800000" flipH="1">
            <a:off x="5727958" y="5227773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8D4947FE-B27E-E88B-52DE-3A31FA5EBDF7}"/>
              </a:ext>
            </a:extLst>
          </p:cNvPr>
          <p:cNvSpPr/>
          <p:nvPr/>
        </p:nvSpPr>
        <p:spPr>
          <a:xfrm rot="16200000">
            <a:off x="1849070" y="1359326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ABCAEDB-56E2-657E-3026-CA7F54050333}"/>
              </a:ext>
            </a:extLst>
          </p:cNvPr>
          <p:cNvSpPr/>
          <p:nvPr/>
        </p:nvSpPr>
        <p:spPr>
          <a:xfrm rot="10800000" flipH="1">
            <a:off x="1846530" y="1359326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A955483B-4AC8-68E0-1456-A4691BF7D5B8}"/>
              </a:ext>
            </a:extLst>
          </p:cNvPr>
          <p:cNvSpPr/>
          <p:nvPr/>
        </p:nvSpPr>
        <p:spPr>
          <a:xfrm rot="16200000">
            <a:off x="3144902" y="1359326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0F7EF-4F66-89BD-031D-30683F3EF21C}"/>
              </a:ext>
            </a:extLst>
          </p:cNvPr>
          <p:cNvSpPr/>
          <p:nvPr/>
        </p:nvSpPr>
        <p:spPr>
          <a:xfrm rot="10800000" flipH="1">
            <a:off x="3142362" y="1359326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7E3779E8-99EC-CB23-E749-09E0EB5261B8}"/>
              </a:ext>
            </a:extLst>
          </p:cNvPr>
          <p:cNvSpPr/>
          <p:nvPr/>
        </p:nvSpPr>
        <p:spPr>
          <a:xfrm rot="16200000">
            <a:off x="4434638" y="1359326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3263217-1404-00BE-7D19-154F30EBCEC6}"/>
              </a:ext>
            </a:extLst>
          </p:cNvPr>
          <p:cNvSpPr/>
          <p:nvPr/>
        </p:nvSpPr>
        <p:spPr>
          <a:xfrm rot="10800000" flipH="1">
            <a:off x="4432098" y="1359326"/>
            <a:ext cx="1289482" cy="128948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EF47B5B-962C-B1CF-4A63-B49B8126C306}"/>
              </a:ext>
            </a:extLst>
          </p:cNvPr>
          <p:cNvSpPr/>
          <p:nvPr/>
        </p:nvSpPr>
        <p:spPr>
          <a:xfrm rot="16200000">
            <a:off x="5730470" y="1359326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1EEE583F-C5E1-3A11-F429-7A5CB4CCF249}"/>
              </a:ext>
            </a:extLst>
          </p:cNvPr>
          <p:cNvSpPr/>
          <p:nvPr/>
        </p:nvSpPr>
        <p:spPr>
          <a:xfrm rot="10800000" flipH="1">
            <a:off x="5727930" y="1359326"/>
            <a:ext cx="1289482" cy="128948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01B67D-51FB-2858-99FA-95A1D4AC209A}"/>
              </a:ext>
            </a:extLst>
          </p:cNvPr>
          <p:cNvSpPr txBox="1"/>
          <p:nvPr/>
        </p:nvSpPr>
        <p:spPr>
          <a:xfrm>
            <a:off x="221707" y="251195"/>
            <a:ext cx="4730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i="0" u="none" strike="noStrike" dirty="0">
                <a:effectLst/>
                <a:latin typeface="Calibri" panose="020F0502020204030204" pitchFamily="34" charset="0"/>
              </a:rPr>
              <a:t>g.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Draw to the Lexis diagram deaths of females by age (70, 71 and 72) and cohort in 2014.</a:t>
            </a:r>
            <a:r>
              <a:rPr lang="en-US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8852ED-D7E9-C624-15D1-96AFCEE7A06A}"/>
              </a:ext>
            </a:extLst>
          </p:cNvPr>
          <p:cNvSpPr txBox="1"/>
          <p:nvPr/>
        </p:nvSpPr>
        <p:spPr>
          <a:xfrm>
            <a:off x="3459486" y="65286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2013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A55378-DF27-7937-4AFB-DC9DE2E7C9F5}"/>
              </a:ext>
            </a:extLst>
          </p:cNvPr>
          <p:cNvSpPr txBox="1"/>
          <p:nvPr/>
        </p:nvSpPr>
        <p:spPr>
          <a:xfrm>
            <a:off x="4749222" y="65170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2014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A5CAC1-E6B0-EB37-3B46-B784C0966A75}"/>
              </a:ext>
            </a:extLst>
          </p:cNvPr>
          <p:cNvSpPr txBox="1"/>
          <p:nvPr/>
        </p:nvSpPr>
        <p:spPr>
          <a:xfrm>
            <a:off x="1301896" y="56878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69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02C370-DC73-3292-3205-FC113ED170EE}"/>
              </a:ext>
            </a:extLst>
          </p:cNvPr>
          <p:cNvSpPr txBox="1"/>
          <p:nvPr/>
        </p:nvSpPr>
        <p:spPr>
          <a:xfrm>
            <a:off x="1301896" y="4502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70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17B57C-6B3E-87C3-273A-259E33F3CD90}"/>
              </a:ext>
            </a:extLst>
          </p:cNvPr>
          <p:cNvSpPr txBox="1"/>
          <p:nvPr/>
        </p:nvSpPr>
        <p:spPr>
          <a:xfrm>
            <a:off x="1286293" y="31080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71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F0CAA-3024-A95F-1AC5-95FA9D847C4F}"/>
              </a:ext>
            </a:extLst>
          </p:cNvPr>
          <p:cNvSpPr txBox="1"/>
          <p:nvPr/>
        </p:nvSpPr>
        <p:spPr>
          <a:xfrm>
            <a:off x="4995933" y="4685598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499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E5BB0-994B-2820-A0F0-8F350D7CC9D2}"/>
              </a:ext>
            </a:extLst>
          </p:cNvPr>
          <p:cNvSpPr txBox="1"/>
          <p:nvPr/>
        </p:nvSpPr>
        <p:spPr>
          <a:xfrm>
            <a:off x="4479400" y="4019698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476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628BC-3A47-7E0D-FAC9-A4208D851A7A}"/>
              </a:ext>
            </a:extLst>
          </p:cNvPr>
          <p:cNvSpPr txBox="1"/>
          <p:nvPr/>
        </p:nvSpPr>
        <p:spPr>
          <a:xfrm>
            <a:off x="5030658" y="3368530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533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EFD5C-9D31-4AA2-FFF9-E78CA437AE54}"/>
              </a:ext>
            </a:extLst>
          </p:cNvPr>
          <p:cNvSpPr txBox="1"/>
          <p:nvPr/>
        </p:nvSpPr>
        <p:spPr>
          <a:xfrm>
            <a:off x="1308172" y="18987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72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9A0BE-629F-C70D-2B9C-BC7CCE606947}"/>
              </a:ext>
            </a:extLst>
          </p:cNvPr>
          <p:cNvSpPr txBox="1"/>
          <p:nvPr/>
        </p:nvSpPr>
        <p:spPr>
          <a:xfrm>
            <a:off x="5030658" y="2071717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451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EE74C-8C47-7D24-3BA0-9C980CB0B99A}"/>
              </a:ext>
            </a:extLst>
          </p:cNvPr>
          <p:cNvSpPr txBox="1"/>
          <p:nvPr/>
        </p:nvSpPr>
        <p:spPr>
          <a:xfrm>
            <a:off x="4479400" y="2705239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456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82D3E-1EE2-5DC8-FEA0-1CED08873FB3}"/>
              </a:ext>
            </a:extLst>
          </p:cNvPr>
          <p:cNvSpPr txBox="1"/>
          <p:nvPr/>
        </p:nvSpPr>
        <p:spPr>
          <a:xfrm>
            <a:off x="4479400" y="1437078"/>
            <a:ext cx="65114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cs-CZ" sz="2400" dirty="0"/>
              <a:t>454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074F0-646D-DD5F-2F1D-FFD8C1A51CE4}"/>
              </a:ext>
            </a:extLst>
          </p:cNvPr>
          <p:cNvSpPr txBox="1"/>
          <p:nvPr/>
        </p:nvSpPr>
        <p:spPr>
          <a:xfrm rot="18889421">
            <a:off x="5998753" y="3239497"/>
            <a:ext cx="169854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cs-CZ" sz="2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2400" dirty="0">
                <a:solidFill>
                  <a:schemeClr val="accent2">
                    <a:lumMod val="75000"/>
                  </a:schemeClr>
                </a:solidFill>
              </a:rPr>
              <a:t> 1944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134EF-CD1D-842A-2ACC-A44462307E1B}"/>
              </a:ext>
            </a:extLst>
          </p:cNvPr>
          <p:cNvSpPr txBox="1"/>
          <p:nvPr/>
        </p:nvSpPr>
        <p:spPr>
          <a:xfrm rot="18889421">
            <a:off x="5890405" y="1978230"/>
            <a:ext cx="169854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cs-CZ" sz="2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2400" dirty="0">
                <a:solidFill>
                  <a:schemeClr val="accent2">
                    <a:lumMod val="75000"/>
                  </a:schemeClr>
                </a:solidFill>
              </a:rPr>
              <a:t> 1943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180B1-E73F-FD00-0397-4C9E5BB3E063}"/>
              </a:ext>
            </a:extLst>
          </p:cNvPr>
          <p:cNvSpPr txBox="1"/>
          <p:nvPr/>
        </p:nvSpPr>
        <p:spPr>
          <a:xfrm rot="18889421">
            <a:off x="5522154" y="1047086"/>
            <a:ext cx="169854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cs-CZ" sz="2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2400" dirty="0">
                <a:solidFill>
                  <a:schemeClr val="accent2">
                    <a:lumMod val="75000"/>
                  </a:schemeClr>
                </a:solidFill>
              </a:rPr>
              <a:t> 1942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E7784B-9E28-0BDE-BB57-044899171404}"/>
              </a:ext>
            </a:extLst>
          </p:cNvPr>
          <p:cNvSpPr txBox="1"/>
          <p:nvPr/>
        </p:nvSpPr>
        <p:spPr>
          <a:xfrm rot="18889421">
            <a:off x="4887389" y="497807"/>
            <a:ext cx="169854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cs-CZ" sz="2400" dirty="0" err="1">
                <a:solidFill>
                  <a:schemeClr val="accent2">
                    <a:lumMod val="75000"/>
                  </a:schemeClr>
                </a:solidFill>
              </a:rPr>
              <a:t>cohort</a:t>
            </a:r>
            <a:r>
              <a:rPr lang="cs-CZ" sz="2400" dirty="0">
                <a:solidFill>
                  <a:schemeClr val="accent2">
                    <a:lumMod val="75000"/>
                  </a:schemeClr>
                </a:solidFill>
              </a:rPr>
              <a:t> 1942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E2399F-FD39-44A3-1C71-35568055815E}"/>
              </a:ext>
            </a:extLst>
          </p:cNvPr>
          <p:cNvSpPr/>
          <p:nvPr/>
        </p:nvSpPr>
        <p:spPr>
          <a:xfrm>
            <a:off x="4430600" y="1359325"/>
            <a:ext cx="1299870" cy="3857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6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1135</Words>
  <Application>Microsoft Office PowerPoint</Application>
  <PresentationFormat>On-screen Show (4:3)</PresentationFormat>
  <Paragraphs>336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Ukolova Elizaveta</dc:creator>
  <cp:lastModifiedBy>Ukolova Elizaveta</cp:lastModifiedBy>
  <cp:revision>10</cp:revision>
  <dcterms:created xsi:type="dcterms:W3CDTF">2022-11-09T19:39:54Z</dcterms:created>
  <dcterms:modified xsi:type="dcterms:W3CDTF">2022-11-15T18:23:36Z</dcterms:modified>
</cp:coreProperties>
</file>