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62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639097"/>
            <a:ext cx="7621163" cy="3686015"/>
          </a:xfrm>
        </p:spPr>
        <p:txBody>
          <a:bodyPr>
            <a:normAutofit/>
          </a:bodyPr>
          <a:lstStyle/>
          <a:p>
            <a:r>
              <a:rPr lang="en-US" sz="6700" dirty="0">
                <a:latin typeface="Akrobat Thin" panose="00000300000000000000" pitchFamily="50" charset="0"/>
              </a:rPr>
              <a:t>WELCOME TO </a:t>
            </a:r>
            <a:br>
              <a:rPr lang="en-US" sz="8000" dirty="0"/>
            </a:br>
            <a:r>
              <a:rPr lang="en-US" sz="7200" dirty="0"/>
              <a:t>CODING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anose="03070402050302030203" pitchFamily="66" charset="0"/>
              </a:rPr>
              <a:t>…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anose="03070402050302030203" pitchFamily="66" charset="0"/>
              </a:rPr>
              <a:t>WHEre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anose="03070402050302030203" pitchFamily="66" charset="0"/>
              </a:rPr>
              <a:t> learning is possible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7891 -2.59259E-6 C 0.11433 -2.59259E-6 0.15808 0.05903 0.15808 0.10718 L 0.15808 0.2148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1074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432-268C-4BB8-B970-80ED38E6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702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What is HTML?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F230-D4A8-45C5-8C48-D0287BBE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stands for Hyper Text Markup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describes the structure of a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consists of a series of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432-268C-4BB8-B970-80ED38E6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7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EXAMPLE OF HOW HTML SHOULD BE WRITTEN?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F230-D4A8-45C5-8C48-D0287BBE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96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432-268C-4BB8-B970-80ED38E6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7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EXAMPLE OF HOW HTML SHOULD BE WRITTEN?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2818A4-3EC8-47D7-92C2-F6B56B2EE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63624"/>
            <a:ext cx="1005840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&lt;html&gt;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is the root element of an HTML page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&lt;head&gt;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specifies a title for the HTML page (which is shown in the browser's title bar or in the page's tab)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the document's body, and is a container for all the visible contents, such as headings, paragraphs, images, hyperlinks, tables, lists, etc.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a large heading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a paragraph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432-268C-4BB8-B970-80ED38E6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7021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is an HTML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F230-D4A8-45C5-8C48-D0287BBE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&lt;h1&gt;My First Heading&lt;/h1&gt;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&lt;p&gt;My first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20837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{29C23669-9031-47E5-B0FF-70E544DC5221}tf56160789_win32</Template>
  <TotalTime>535</TotalTime>
  <Words>350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Akrobat Thin</vt:lpstr>
      <vt:lpstr>Arial</vt:lpstr>
      <vt:lpstr>Arial Rounded MT Bold</vt:lpstr>
      <vt:lpstr>Bookman Old Style</vt:lpstr>
      <vt:lpstr>Bradley Hand ITC</vt:lpstr>
      <vt:lpstr>Calibri</vt:lpstr>
      <vt:lpstr>Consolas</vt:lpstr>
      <vt:lpstr>Franklin Gothic Book</vt:lpstr>
      <vt:lpstr>Verdana</vt:lpstr>
      <vt:lpstr>1_RetrospectVTI</vt:lpstr>
      <vt:lpstr>WELCOME TO  CODING CAMP</vt:lpstr>
      <vt:lpstr>What is HTML?</vt:lpstr>
      <vt:lpstr>EXAMPLE OF HOW HTML SHOULD BE WRITTEN?</vt:lpstr>
      <vt:lpstr>EXAMPLE OF HOW HTML SHOULD BE WRITTEN?</vt:lpstr>
      <vt:lpstr>What is an HTML Element?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CODING CAMP</dc:title>
  <dc:creator>bob david</dc:creator>
  <cp:lastModifiedBy>bob david</cp:lastModifiedBy>
  <cp:revision>7</cp:revision>
  <dcterms:created xsi:type="dcterms:W3CDTF">2021-06-04T14:03:40Z</dcterms:created>
  <dcterms:modified xsi:type="dcterms:W3CDTF">2021-06-04T22:59:39Z</dcterms:modified>
</cp:coreProperties>
</file>