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/>
    <p:restoredTop sz="94630"/>
  </p:normalViewPr>
  <p:slideViewPr>
    <p:cSldViewPr snapToGrid="0" snapToObjects="1">
      <p:cViewPr varScale="1">
        <p:scale>
          <a:sx n="116" d="100"/>
          <a:sy n="11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394034" y="2378664"/>
            <a:ext cx="554678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: Team </a:t>
            </a:r>
            <a:r>
              <a:rPr lang="en-US" dirty="0" err="1"/>
              <a:t>Uttam</a:t>
            </a:r>
            <a:r>
              <a:rPr lang="en-US" dirty="0"/>
              <a:t>-Bhumi (The Best Land) </a:t>
            </a:r>
          </a:p>
          <a:p>
            <a:endParaRPr lang="en-US" dirty="0"/>
          </a:p>
          <a:p>
            <a:r>
              <a:rPr lang="en-US" dirty="0"/>
              <a:t>Your team bio : Technology enthusiast  with special interest in IoT application for Smart metering, Smart home and energy efficiency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Saving energy consumed by HVAC systems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Energy consumed by heating, v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entilation and air conditioning system in offices, building and household is major concern for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sustainability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IoT gives opportunities to intelligently monitor and control the performance and condition of HVAC systems. Here are the five primary ways to use IoT to improve these operations: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lvl="0"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Energy Efficiency and benchmarking 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Regulatory compliance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Better comfort and reduced cost    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Recurring service plans</a:t>
            </a:r>
          </a:p>
          <a:p>
            <a:pPr marL="342900" lvl="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Preventive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Maintenance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Hotels, offices and housing societies will be early adopter of the system as this will help them 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Reduce energy cost without compromising comfort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Meeting regulatory compliances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Net-Zero buildings </a:t>
            </a:r>
          </a:p>
          <a:p>
            <a:pP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HVAC system providers will also adopt the system as this will help them</a:t>
            </a:r>
          </a:p>
          <a:p>
            <a:pPr marL="34290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recurring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service plans</a:t>
            </a:r>
          </a:p>
          <a:p>
            <a:pPr marL="342900" indent="-342900">
              <a:buSzPts val="1400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Preventive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maintenance</a:t>
            </a:r>
          </a:p>
          <a:p>
            <a:pPr>
              <a:buSzPts val="1400"/>
            </a:pP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Individual households</a:t>
            </a:r>
          </a:p>
          <a:p>
            <a:pPr marL="342900" indent="-342900">
              <a:buSzPts val="1400"/>
              <a:buAutoNum type="arabicPeriod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Reduce energy cost</a:t>
            </a:r>
          </a:p>
          <a:p>
            <a:pPr marL="342900" indent="-342900">
              <a:buSzPts val="1400"/>
              <a:buAutoNum type="arabicPeriod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Satisfaction of reducing carbon emission.  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342900" indent="-342900">
              <a:buSzPts val="1400"/>
              <a:buAutoNum type="arabicPeriod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537775" y="100039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established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start up are providing custom developed solution for HVAC system for energy saving. 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Majority of solutions are focused toward remote monitoring and control with rule based energy saving.  </a:t>
            </a:r>
          </a:p>
          <a:p>
            <a:pPr marL="342900" indent="-342900"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Only few solutions are there which use machine learning and data analytics to address energy saving and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sustainability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90075" y="1972012"/>
            <a:ext cx="8280000" cy="16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1. Azure IoT Hub and Azure IoT device SDK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2. Azure Cosmos DB 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3. Azure Machine Learning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4. Microsoft cloud for </a:t>
            </a:r>
            <a:r>
              <a:rPr lang="en-I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sustainability</a:t>
            </a: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 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5. Azure AD B2C</a:t>
            </a:r>
            <a:b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</a:br>
            <a:r>
              <a:rPr lang="en" sz="1400" b="0" dirty="0">
                <a:solidFill>
                  <a:srgbClr val="222222"/>
                </a:solidFill>
                <a:highlight>
                  <a:srgbClr val="FFFFFF"/>
                </a:highlight>
                <a:sym typeface="Arial"/>
              </a:rPr>
              <a:t>4. Power Apps </a:t>
            </a:r>
            <a:endParaRPr sz="1400" b="0" dirty="0">
              <a:solidFill>
                <a:srgbClr val="222222"/>
              </a:solidFill>
              <a:highlight>
                <a:srgbClr val="FFFFFF"/>
              </a:highlight>
              <a:sym typeface="Arial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E1399-C6D6-034E-B71B-F7885B70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8" y="1667435"/>
            <a:ext cx="7196974" cy="2479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 uses the device data , apply machine learning to it to provide better comfort at lower cost.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solution have comprehensive sustainability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platform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most of </a:t>
            </a:r>
            <a:r>
              <a:rPr lang="e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comptetion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products does not focus upon.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Instead of custom build application solution is based Azure technology which are proven for scalability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link - </a:t>
            </a: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-IN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github.com</a:t>
            </a: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/ukotdiya02/</a:t>
            </a:r>
            <a:r>
              <a:rPr lang="en-IN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SustainabilityHackathon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err="1"/>
              <a:t>Uttam</a:t>
            </a:r>
            <a:r>
              <a:rPr lang="en" sz="1500" dirty="0"/>
              <a:t> </a:t>
            </a:r>
            <a:r>
              <a:rPr lang="en" sz="1500" dirty="0" err="1"/>
              <a:t>Kotdiya</a:t>
            </a:r>
            <a:endParaRPr lang="en"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Bhumika </a:t>
            </a:r>
            <a:r>
              <a:rPr lang="en" sz="1500"/>
              <a:t>Kotdiya</a:t>
            </a:r>
            <a:endParaRPr sz="15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463</Words>
  <Application>Microsoft Macintosh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 Black</vt:lpstr>
      <vt:lpstr>Lato</vt:lpstr>
      <vt:lpstr>Arial</vt:lpstr>
      <vt:lpstr>TI Template</vt:lpstr>
      <vt:lpstr>TI Template</vt:lpstr>
      <vt:lpstr>PLEDGE TO PROGRESS Sustainability Hackathon </vt:lpstr>
      <vt:lpstr>Saving energy consumed by HVAC systems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Microsoft Office User</cp:lastModifiedBy>
  <cp:revision>75</cp:revision>
  <dcterms:modified xsi:type="dcterms:W3CDTF">2023-05-21T09:29:10Z</dcterms:modified>
</cp:coreProperties>
</file>