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04" r:id="rId61"/>
    <p:sldId id="305" r:id="rId62"/>
    <p:sldId id="309" r:id="rId63"/>
    <p:sldId id="312" r:id="rId64"/>
    <p:sldId id="310" r:id="rId65"/>
    <p:sldId id="377" r:id="rId66"/>
    <p:sldId id="311" r:id="rId6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8F8E4"/>
    <a:srgbClr val="F57B17"/>
    <a:srgbClr val="56A828"/>
    <a:srgbClr val="BAECBA"/>
    <a:srgbClr val="EFEA16"/>
    <a:srgbClr val="F7FCBC"/>
    <a:srgbClr val="78DA78"/>
    <a:srgbClr val="B7EBB7"/>
    <a:srgbClr val="AEE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A9391-6721-4A26-9151-E86252907A2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3352FBA-1DFC-4ECC-8181-1184CD727D3A}" type="pres">
      <dgm:prSet presAssocID="{92AA9391-6721-4A26-9151-E86252907A22}" presName="Name0" presStyleCnt="0">
        <dgm:presLayoutVars>
          <dgm:dir/>
          <dgm:resizeHandles val="exact"/>
        </dgm:presLayoutVars>
      </dgm:prSet>
      <dgm:spPr/>
    </dgm:pt>
  </dgm:ptLst>
  <dgm:cxnLst>
    <dgm:cxn modelId="{5E0EFB39-96C0-4B85-AB01-ACB300FF1A35}" type="presOf" srcId="{92AA9391-6721-4A26-9151-E86252907A22}" destId="{13352FBA-1DFC-4ECC-8181-1184CD727D3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A5EB38-2D73-4F30-8DB1-2B18A73C188A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EF513EF-4E81-4D98-BAE1-0D3FDCA1363E}">
      <dgm:prSet phldrT="[文字]"/>
      <dgm:spPr/>
      <dgm:t>
        <a:bodyPr/>
        <a:lstStyle/>
        <a:p>
          <a:r>
            <a:rPr lang="zh-TW" altLang="en-US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原始碼</a:t>
          </a:r>
          <a:endParaRPr lang="zh-TW" altLang="en-US"/>
        </a:p>
      </dgm:t>
    </dgm:pt>
    <dgm:pt modelId="{BB9D13B2-D95A-49C2-BDED-2E48087982A3}" type="parTrans" cxnId="{545888AC-2090-4D75-B606-EB294674CD3D}">
      <dgm:prSet/>
      <dgm:spPr/>
      <dgm:t>
        <a:bodyPr/>
        <a:lstStyle/>
        <a:p>
          <a:endParaRPr lang="zh-TW" altLang="en-US"/>
        </a:p>
      </dgm:t>
    </dgm:pt>
    <dgm:pt modelId="{E2258995-0A53-457F-9035-016E4F9615F3}" type="sibTrans" cxnId="{545888AC-2090-4D75-B606-EB294674CD3D}">
      <dgm:prSet/>
      <dgm:spPr/>
      <dgm:t>
        <a:bodyPr/>
        <a:lstStyle/>
        <a:p>
          <a:endParaRPr lang="zh-TW" altLang="en-US"/>
        </a:p>
      </dgm:t>
    </dgm:pt>
    <dgm:pt modelId="{B8A83DFA-2E04-47AE-9654-B48C4D7A4DD9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預處理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7D4C61A4-5572-49CE-AD3E-8C2C16D5CAB5}" type="parTrans" cxnId="{62A8D1F3-7ADB-4B94-9195-88D31B339B4B}">
      <dgm:prSet/>
      <dgm:spPr/>
      <dgm:t>
        <a:bodyPr/>
        <a:lstStyle/>
        <a:p>
          <a:endParaRPr lang="zh-TW" altLang="en-US"/>
        </a:p>
      </dgm:t>
    </dgm:pt>
    <dgm:pt modelId="{7BC09418-DD34-455C-9846-B3EA45854CC6}" type="sibTrans" cxnId="{62A8D1F3-7ADB-4B94-9195-88D31B339B4B}">
      <dgm:prSet/>
      <dgm:spPr/>
      <dgm:t>
        <a:bodyPr/>
        <a:lstStyle/>
        <a:p>
          <a:endParaRPr lang="zh-TW" altLang="en-US"/>
        </a:p>
      </dgm:t>
    </dgm:pt>
    <dgm:pt modelId="{E5FA640E-9A78-4038-A28E-F44C7855B253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編譯器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2794FB82-DE24-4F93-9E05-B1F43199D098}" type="parTrans" cxnId="{8E48A39D-6378-49F4-A871-E5592E0366EA}">
      <dgm:prSet/>
      <dgm:spPr/>
      <dgm:t>
        <a:bodyPr/>
        <a:lstStyle/>
        <a:p>
          <a:endParaRPr lang="zh-TW" altLang="en-US"/>
        </a:p>
      </dgm:t>
    </dgm:pt>
    <dgm:pt modelId="{161E38BA-8EE7-4498-9859-C66DA69EED7E}" type="sibTrans" cxnId="{8E48A39D-6378-49F4-A871-E5592E0366EA}">
      <dgm:prSet/>
      <dgm:spPr/>
      <dgm:t>
        <a:bodyPr/>
        <a:lstStyle/>
        <a:p>
          <a:endParaRPr lang="zh-TW" altLang="en-US"/>
        </a:p>
      </dgm:t>
    </dgm:pt>
    <dgm:pt modelId="{8CB237D5-1432-4B32-80BB-4E7CA463342A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組譯碼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C681B9BF-5411-4F49-8C1E-D6F82C7D2845}" type="parTrans" cxnId="{44B4B071-7433-46D4-A11B-04455857E426}">
      <dgm:prSet/>
      <dgm:spPr/>
      <dgm:t>
        <a:bodyPr/>
        <a:lstStyle/>
        <a:p>
          <a:endParaRPr lang="zh-TW" altLang="en-US"/>
        </a:p>
      </dgm:t>
    </dgm:pt>
    <dgm:pt modelId="{B53BB187-73FF-4211-A9DA-D2D06249D8C4}" type="sibTrans" cxnId="{44B4B071-7433-46D4-A11B-04455857E426}">
      <dgm:prSet/>
      <dgm:spPr/>
      <dgm:t>
        <a:bodyPr/>
        <a:lstStyle/>
        <a:p>
          <a:endParaRPr lang="zh-TW" altLang="en-US"/>
        </a:p>
      </dgm:t>
    </dgm:pt>
    <dgm:pt modelId="{A8BADC8C-FE10-484F-A628-6C8274FE1CC5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目的碼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1B7EC9F5-2E2B-4A5F-9637-1AF0F98ADD8A}" type="parTrans" cxnId="{D6263AA0-42DB-4E8A-AA1B-CBAB9B15AC62}">
      <dgm:prSet/>
      <dgm:spPr/>
      <dgm:t>
        <a:bodyPr/>
        <a:lstStyle/>
        <a:p>
          <a:endParaRPr lang="zh-TW" altLang="en-US"/>
        </a:p>
      </dgm:t>
    </dgm:pt>
    <dgm:pt modelId="{C6DBA257-6DC0-4A76-8D53-EEBD53CF3823}" type="sibTrans" cxnId="{D6263AA0-42DB-4E8A-AA1B-CBAB9B15AC62}">
      <dgm:prSet/>
      <dgm:spPr/>
      <dgm:t>
        <a:bodyPr/>
        <a:lstStyle/>
        <a:p>
          <a:endParaRPr lang="zh-TW" altLang="en-US"/>
        </a:p>
      </dgm:t>
    </dgm:pt>
    <dgm:pt modelId="{2CB4E776-36F8-49BF-B98D-F1D5212C3CAE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連結器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61B9FD9B-0DAB-4274-957F-501028E8BD15}" type="parTrans" cxnId="{74D9AD4A-9A14-498A-974F-E0D925B0FCC7}">
      <dgm:prSet/>
      <dgm:spPr/>
      <dgm:t>
        <a:bodyPr/>
        <a:lstStyle/>
        <a:p>
          <a:endParaRPr lang="zh-TW" altLang="en-US"/>
        </a:p>
      </dgm:t>
    </dgm:pt>
    <dgm:pt modelId="{7DB3BAC2-8A10-493D-A17A-9573DC69C5C5}" type="sibTrans" cxnId="{74D9AD4A-9A14-498A-974F-E0D925B0FCC7}">
      <dgm:prSet/>
      <dgm:spPr/>
      <dgm:t>
        <a:bodyPr/>
        <a:lstStyle/>
        <a:p>
          <a:endParaRPr lang="zh-TW" altLang="en-US"/>
        </a:p>
      </dgm:t>
    </dgm:pt>
    <dgm:pt modelId="{304A2A44-6ECC-4F93-92B8-B1719747C0C2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執行檔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0AA8E378-3914-4F59-B53D-3008C3BD9C19}" type="parTrans" cxnId="{62E32A47-9486-443A-B7F2-C2364B82D4C0}">
      <dgm:prSet/>
      <dgm:spPr/>
      <dgm:t>
        <a:bodyPr/>
        <a:lstStyle/>
        <a:p>
          <a:endParaRPr lang="zh-TW" altLang="en-US"/>
        </a:p>
      </dgm:t>
    </dgm:pt>
    <dgm:pt modelId="{73FB0BA6-826B-409D-BB27-5DC19AA85874}" type="sibTrans" cxnId="{62E32A47-9486-443A-B7F2-C2364B82D4C0}">
      <dgm:prSet/>
      <dgm:spPr/>
      <dgm:t>
        <a:bodyPr/>
        <a:lstStyle/>
        <a:p>
          <a:endParaRPr lang="zh-TW" altLang="en-US"/>
        </a:p>
      </dgm:t>
    </dgm:pt>
    <dgm:pt modelId="{573FDDCB-DC15-4D99-8957-7D0C7BC34E9E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組譯器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0559FFDC-C88C-41F8-8967-EFF980C5C0A9}" type="parTrans" cxnId="{823A0E3E-1508-435A-9681-B1CD213D59E8}">
      <dgm:prSet/>
      <dgm:spPr/>
      <dgm:t>
        <a:bodyPr/>
        <a:lstStyle/>
        <a:p>
          <a:endParaRPr lang="zh-TW" altLang="en-US"/>
        </a:p>
      </dgm:t>
    </dgm:pt>
    <dgm:pt modelId="{8E1868AD-4898-4C05-A78C-C681A54C2AE6}" type="sibTrans" cxnId="{823A0E3E-1508-435A-9681-B1CD213D59E8}">
      <dgm:prSet/>
      <dgm:spPr/>
      <dgm:t>
        <a:bodyPr/>
        <a:lstStyle/>
        <a:p>
          <a:endParaRPr lang="zh-TW" altLang="en-US"/>
        </a:p>
      </dgm:t>
    </dgm:pt>
    <dgm:pt modelId="{144C22EF-1D48-41BE-B81F-42B5BF465D94}" type="pres">
      <dgm:prSet presAssocID="{E8A5EB38-2D73-4F30-8DB1-2B18A73C188A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F093669B-AD51-4085-856D-AA0B884A8DA0}" type="pres">
      <dgm:prSet presAssocID="{3EF513EF-4E81-4D98-BAE1-0D3FDCA1363E}" presName="compNode" presStyleCnt="0"/>
      <dgm:spPr/>
    </dgm:pt>
    <dgm:pt modelId="{41AA2D26-4B47-4F85-97D2-AE438163C78E}" type="pres">
      <dgm:prSet presAssocID="{3EF513EF-4E81-4D98-BAE1-0D3FDCA1363E}" presName="dummyConnPt" presStyleCnt="0"/>
      <dgm:spPr/>
    </dgm:pt>
    <dgm:pt modelId="{1B2275A5-2445-4169-9DB3-3400DE8EA4E0}" type="pres">
      <dgm:prSet presAssocID="{3EF513EF-4E81-4D98-BAE1-0D3FDCA1363E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78B23E-078D-40D7-A3E3-0CE6BC134C35}" type="pres">
      <dgm:prSet presAssocID="{E2258995-0A53-457F-9035-016E4F9615F3}" presName="sibTrans" presStyleLbl="bgSibTrans2D1" presStyleIdx="0" presStyleCnt="7"/>
      <dgm:spPr/>
      <dgm:t>
        <a:bodyPr/>
        <a:lstStyle/>
        <a:p>
          <a:endParaRPr lang="zh-TW" altLang="en-US"/>
        </a:p>
      </dgm:t>
    </dgm:pt>
    <dgm:pt modelId="{9E6B02E9-12A7-467C-8842-E6D4796DEA30}" type="pres">
      <dgm:prSet presAssocID="{B8A83DFA-2E04-47AE-9654-B48C4D7A4DD9}" presName="compNode" presStyleCnt="0"/>
      <dgm:spPr/>
    </dgm:pt>
    <dgm:pt modelId="{A319BA8A-5822-416D-85F6-924787AB4A8F}" type="pres">
      <dgm:prSet presAssocID="{B8A83DFA-2E04-47AE-9654-B48C4D7A4DD9}" presName="dummyConnPt" presStyleCnt="0"/>
      <dgm:spPr/>
    </dgm:pt>
    <dgm:pt modelId="{8AD96A23-E903-4915-AD50-77400D5B91DE}" type="pres">
      <dgm:prSet presAssocID="{B8A83DFA-2E04-47AE-9654-B48C4D7A4DD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2CB3076-BB3E-45C5-8AE7-ED7A3AE84D86}" type="pres">
      <dgm:prSet presAssocID="{7BC09418-DD34-455C-9846-B3EA45854CC6}" presName="sibTrans" presStyleLbl="bgSibTrans2D1" presStyleIdx="1" presStyleCnt="7"/>
      <dgm:spPr/>
      <dgm:t>
        <a:bodyPr/>
        <a:lstStyle/>
        <a:p>
          <a:endParaRPr lang="zh-TW" altLang="en-US"/>
        </a:p>
      </dgm:t>
    </dgm:pt>
    <dgm:pt modelId="{8201DFA4-A587-4C20-B7E0-6E9013A52EF1}" type="pres">
      <dgm:prSet presAssocID="{E5FA640E-9A78-4038-A28E-F44C7855B253}" presName="compNode" presStyleCnt="0"/>
      <dgm:spPr/>
    </dgm:pt>
    <dgm:pt modelId="{D8A833C1-34A5-4B96-A2B0-4821A4188373}" type="pres">
      <dgm:prSet presAssocID="{E5FA640E-9A78-4038-A28E-F44C7855B253}" presName="dummyConnPt" presStyleCnt="0"/>
      <dgm:spPr/>
    </dgm:pt>
    <dgm:pt modelId="{74AF099F-A743-4FB3-8DA4-7781BB5F804B}" type="pres">
      <dgm:prSet presAssocID="{E5FA640E-9A78-4038-A28E-F44C7855B253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B948E8-4139-49F5-ABD3-BDB5CFADB8CC}" type="pres">
      <dgm:prSet presAssocID="{161E38BA-8EE7-4498-9859-C66DA69EED7E}" presName="sibTrans" presStyleLbl="bgSibTrans2D1" presStyleIdx="2" presStyleCnt="7"/>
      <dgm:spPr/>
      <dgm:t>
        <a:bodyPr/>
        <a:lstStyle/>
        <a:p>
          <a:endParaRPr lang="zh-TW" altLang="en-US"/>
        </a:p>
      </dgm:t>
    </dgm:pt>
    <dgm:pt modelId="{3D8CF38B-7A0A-49C5-88E6-7D615FCC5BC3}" type="pres">
      <dgm:prSet presAssocID="{8CB237D5-1432-4B32-80BB-4E7CA463342A}" presName="compNode" presStyleCnt="0"/>
      <dgm:spPr/>
    </dgm:pt>
    <dgm:pt modelId="{22B472DA-EF84-4518-A1E7-E384A23A7F9B}" type="pres">
      <dgm:prSet presAssocID="{8CB237D5-1432-4B32-80BB-4E7CA463342A}" presName="dummyConnPt" presStyleCnt="0"/>
      <dgm:spPr/>
    </dgm:pt>
    <dgm:pt modelId="{A95E4B28-831A-4074-9F50-D4562A3B60C9}" type="pres">
      <dgm:prSet presAssocID="{8CB237D5-1432-4B32-80BB-4E7CA463342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9CEF70-1C86-41F2-9E47-681F2597B5F9}" type="pres">
      <dgm:prSet presAssocID="{B53BB187-73FF-4211-A9DA-D2D06249D8C4}" presName="sibTrans" presStyleLbl="bgSibTrans2D1" presStyleIdx="3" presStyleCnt="7"/>
      <dgm:spPr/>
      <dgm:t>
        <a:bodyPr/>
        <a:lstStyle/>
        <a:p>
          <a:endParaRPr lang="zh-TW" altLang="en-US"/>
        </a:p>
      </dgm:t>
    </dgm:pt>
    <dgm:pt modelId="{B2B9F892-C4ED-4562-8910-C98D0517E063}" type="pres">
      <dgm:prSet presAssocID="{573FDDCB-DC15-4D99-8957-7D0C7BC34E9E}" presName="compNode" presStyleCnt="0"/>
      <dgm:spPr/>
    </dgm:pt>
    <dgm:pt modelId="{B6124EAA-D6DA-4B2D-92BB-7D8883A0B535}" type="pres">
      <dgm:prSet presAssocID="{573FDDCB-DC15-4D99-8957-7D0C7BC34E9E}" presName="dummyConnPt" presStyleCnt="0"/>
      <dgm:spPr/>
    </dgm:pt>
    <dgm:pt modelId="{5C5ADADC-9808-4C1D-B30F-6103E47DB488}" type="pres">
      <dgm:prSet presAssocID="{573FDDCB-DC15-4D99-8957-7D0C7BC34E9E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4EC2EE-D6C4-4055-8DD7-C2BC9F5C8318}" type="pres">
      <dgm:prSet presAssocID="{8E1868AD-4898-4C05-A78C-C681A54C2AE6}" presName="sibTrans" presStyleLbl="bgSibTrans2D1" presStyleIdx="4" presStyleCnt="7"/>
      <dgm:spPr/>
      <dgm:t>
        <a:bodyPr/>
        <a:lstStyle/>
        <a:p>
          <a:endParaRPr lang="zh-TW" altLang="en-US"/>
        </a:p>
      </dgm:t>
    </dgm:pt>
    <dgm:pt modelId="{73DB22E8-9CF2-4BB6-A227-9DDA7ED8DBFF}" type="pres">
      <dgm:prSet presAssocID="{A8BADC8C-FE10-484F-A628-6C8274FE1CC5}" presName="compNode" presStyleCnt="0"/>
      <dgm:spPr/>
    </dgm:pt>
    <dgm:pt modelId="{57FB7F38-CC7B-42A4-9E9E-787DD6B81B38}" type="pres">
      <dgm:prSet presAssocID="{A8BADC8C-FE10-484F-A628-6C8274FE1CC5}" presName="dummyConnPt" presStyleCnt="0"/>
      <dgm:spPr/>
    </dgm:pt>
    <dgm:pt modelId="{5C91F765-516C-429F-829F-763AF7D69DA0}" type="pres">
      <dgm:prSet presAssocID="{A8BADC8C-FE10-484F-A628-6C8274FE1CC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18AF12-F50B-483C-BDD2-4A94C5DA28BA}" type="pres">
      <dgm:prSet presAssocID="{C6DBA257-6DC0-4A76-8D53-EEBD53CF3823}" presName="sibTrans" presStyleLbl="bgSibTrans2D1" presStyleIdx="5" presStyleCnt="7"/>
      <dgm:spPr/>
      <dgm:t>
        <a:bodyPr/>
        <a:lstStyle/>
        <a:p>
          <a:endParaRPr lang="zh-TW" altLang="en-US"/>
        </a:p>
      </dgm:t>
    </dgm:pt>
    <dgm:pt modelId="{F7D544A7-F008-46CA-8E9A-37EFC0D9BE52}" type="pres">
      <dgm:prSet presAssocID="{2CB4E776-36F8-49BF-B98D-F1D5212C3CAE}" presName="compNode" presStyleCnt="0"/>
      <dgm:spPr/>
    </dgm:pt>
    <dgm:pt modelId="{A03C312F-E171-4F8F-ACBE-D65C9ED1C272}" type="pres">
      <dgm:prSet presAssocID="{2CB4E776-36F8-49BF-B98D-F1D5212C3CAE}" presName="dummyConnPt" presStyleCnt="0"/>
      <dgm:spPr/>
    </dgm:pt>
    <dgm:pt modelId="{EE936892-4D98-4198-925E-6E32E1284C26}" type="pres">
      <dgm:prSet presAssocID="{2CB4E776-36F8-49BF-B98D-F1D5212C3CAE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EC75566-1E78-461D-94C8-6E98B0B8D336}" type="pres">
      <dgm:prSet presAssocID="{7DB3BAC2-8A10-493D-A17A-9573DC69C5C5}" presName="sibTrans" presStyleLbl="bgSibTrans2D1" presStyleIdx="6" presStyleCnt="7"/>
      <dgm:spPr/>
      <dgm:t>
        <a:bodyPr/>
        <a:lstStyle/>
        <a:p>
          <a:endParaRPr lang="zh-TW" altLang="en-US"/>
        </a:p>
      </dgm:t>
    </dgm:pt>
    <dgm:pt modelId="{7B74AB7F-815F-4C45-BB5E-45FF96B390BE}" type="pres">
      <dgm:prSet presAssocID="{304A2A44-6ECC-4F93-92B8-B1719747C0C2}" presName="compNode" presStyleCnt="0"/>
      <dgm:spPr/>
    </dgm:pt>
    <dgm:pt modelId="{9790B33E-8811-4BBA-A577-481EF2F9F937}" type="pres">
      <dgm:prSet presAssocID="{304A2A44-6ECC-4F93-92B8-B1719747C0C2}" presName="dummyConnPt" presStyleCnt="0"/>
      <dgm:spPr/>
    </dgm:pt>
    <dgm:pt modelId="{C55436D0-A89A-434E-8FF1-D23A66BB23F6}" type="pres">
      <dgm:prSet presAssocID="{304A2A44-6ECC-4F93-92B8-B1719747C0C2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23A0E3E-1508-435A-9681-B1CD213D59E8}" srcId="{E8A5EB38-2D73-4F30-8DB1-2B18A73C188A}" destId="{573FDDCB-DC15-4D99-8957-7D0C7BC34E9E}" srcOrd="4" destOrd="0" parTransId="{0559FFDC-C88C-41F8-8967-EFF980C5C0A9}" sibTransId="{8E1868AD-4898-4C05-A78C-C681A54C2AE6}"/>
    <dgm:cxn modelId="{ED6776BC-F0EF-44D8-A195-27A1AABB84A5}" type="presOf" srcId="{8E1868AD-4898-4C05-A78C-C681A54C2AE6}" destId="{CC4EC2EE-D6C4-4055-8DD7-C2BC9F5C8318}" srcOrd="0" destOrd="0" presId="urn:microsoft.com/office/officeart/2005/8/layout/bProcess4"/>
    <dgm:cxn modelId="{62E32A47-9486-443A-B7F2-C2364B82D4C0}" srcId="{E8A5EB38-2D73-4F30-8DB1-2B18A73C188A}" destId="{304A2A44-6ECC-4F93-92B8-B1719747C0C2}" srcOrd="7" destOrd="0" parTransId="{0AA8E378-3914-4F59-B53D-3008C3BD9C19}" sibTransId="{73FB0BA6-826B-409D-BB27-5DC19AA85874}"/>
    <dgm:cxn modelId="{545888AC-2090-4D75-B606-EB294674CD3D}" srcId="{E8A5EB38-2D73-4F30-8DB1-2B18A73C188A}" destId="{3EF513EF-4E81-4D98-BAE1-0D3FDCA1363E}" srcOrd="0" destOrd="0" parTransId="{BB9D13B2-D95A-49C2-BDED-2E48087982A3}" sibTransId="{E2258995-0A53-457F-9035-016E4F9615F3}"/>
    <dgm:cxn modelId="{D58256B5-F9FC-463C-8E80-7E3C363C2552}" type="presOf" srcId="{7BC09418-DD34-455C-9846-B3EA45854CC6}" destId="{72CB3076-BB3E-45C5-8AE7-ED7A3AE84D86}" srcOrd="0" destOrd="0" presId="urn:microsoft.com/office/officeart/2005/8/layout/bProcess4"/>
    <dgm:cxn modelId="{62A8D1F3-7ADB-4B94-9195-88D31B339B4B}" srcId="{E8A5EB38-2D73-4F30-8DB1-2B18A73C188A}" destId="{B8A83DFA-2E04-47AE-9654-B48C4D7A4DD9}" srcOrd="1" destOrd="0" parTransId="{7D4C61A4-5572-49CE-AD3E-8C2C16D5CAB5}" sibTransId="{7BC09418-DD34-455C-9846-B3EA45854CC6}"/>
    <dgm:cxn modelId="{BEC289C5-3AFD-445E-9F93-1E3E0CA277A4}" type="presOf" srcId="{C6DBA257-6DC0-4A76-8D53-EEBD53CF3823}" destId="{B518AF12-F50B-483C-BDD2-4A94C5DA28BA}" srcOrd="0" destOrd="0" presId="urn:microsoft.com/office/officeart/2005/8/layout/bProcess4"/>
    <dgm:cxn modelId="{054696EC-AEDB-4058-826B-81067503CB93}" type="presOf" srcId="{2CB4E776-36F8-49BF-B98D-F1D5212C3CAE}" destId="{EE936892-4D98-4198-925E-6E32E1284C26}" srcOrd="0" destOrd="0" presId="urn:microsoft.com/office/officeart/2005/8/layout/bProcess4"/>
    <dgm:cxn modelId="{5A877321-643C-4ABE-A65B-00F4803F2B62}" type="presOf" srcId="{304A2A44-6ECC-4F93-92B8-B1719747C0C2}" destId="{C55436D0-A89A-434E-8FF1-D23A66BB23F6}" srcOrd="0" destOrd="0" presId="urn:microsoft.com/office/officeart/2005/8/layout/bProcess4"/>
    <dgm:cxn modelId="{A52CED0B-76FC-4380-8DAE-2086C68D77A1}" type="presOf" srcId="{573FDDCB-DC15-4D99-8957-7D0C7BC34E9E}" destId="{5C5ADADC-9808-4C1D-B30F-6103E47DB488}" srcOrd="0" destOrd="0" presId="urn:microsoft.com/office/officeart/2005/8/layout/bProcess4"/>
    <dgm:cxn modelId="{44B4B071-7433-46D4-A11B-04455857E426}" srcId="{E8A5EB38-2D73-4F30-8DB1-2B18A73C188A}" destId="{8CB237D5-1432-4B32-80BB-4E7CA463342A}" srcOrd="3" destOrd="0" parTransId="{C681B9BF-5411-4F49-8C1E-D6F82C7D2845}" sibTransId="{B53BB187-73FF-4211-A9DA-D2D06249D8C4}"/>
    <dgm:cxn modelId="{90B9CB8E-D7B8-4EA6-BF05-80A3211065D3}" type="presOf" srcId="{3EF513EF-4E81-4D98-BAE1-0D3FDCA1363E}" destId="{1B2275A5-2445-4169-9DB3-3400DE8EA4E0}" srcOrd="0" destOrd="0" presId="urn:microsoft.com/office/officeart/2005/8/layout/bProcess4"/>
    <dgm:cxn modelId="{6231779D-AC01-4786-99E8-9B634F8E0D6F}" type="presOf" srcId="{E8A5EB38-2D73-4F30-8DB1-2B18A73C188A}" destId="{144C22EF-1D48-41BE-B81F-42B5BF465D94}" srcOrd="0" destOrd="0" presId="urn:microsoft.com/office/officeart/2005/8/layout/bProcess4"/>
    <dgm:cxn modelId="{AD27BBA0-8CE6-4CE4-8666-7A9DF7B8E020}" type="presOf" srcId="{B8A83DFA-2E04-47AE-9654-B48C4D7A4DD9}" destId="{8AD96A23-E903-4915-AD50-77400D5B91DE}" srcOrd="0" destOrd="0" presId="urn:microsoft.com/office/officeart/2005/8/layout/bProcess4"/>
    <dgm:cxn modelId="{F9C3EADE-596C-496A-942C-58E215912067}" type="presOf" srcId="{E2258995-0A53-457F-9035-016E4F9615F3}" destId="{1978B23E-078D-40D7-A3E3-0CE6BC134C35}" srcOrd="0" destOrd="0" presId="urn:microsoft.com/office/officeart/2005/8/layout/bProcess4"/>
    <dgm:cxn modelId="{76708158-F32D-4E02-B41C-247C2ED7CD66}" type="presOf" srcId="{8CB237D5-1432-4B32-80BB-4E7CA463342A}" destId="{A95E4B28-831A-4074-9F50-D4562A3B60C9}" srcOrd="0" destOrd="0" presId="urn:microsoft.com/office/officeart/2005/8/layout/bProcess4"/>
    <dgm:cxn modelId="{19CF7408-C70C-48D8-8A27-45CFA333A08B}" type="presOf" srcId="{161E38BA-8EE7-4498-9859-C66DA69EED7E}" destId="{0FB948E8-4139-49F5-ABD3-BDB5CFADB8CC}" srcOrd="0" destOrd="0" presId="urn:microsoft.com/office/officeart/2005/8/layout/bProcess4"/>
    <dgm:cxn modelId="{5D784389-9FD6-41DB-842C-62667B3E1C5B}" type="presOf" srcId="{A8BADC8C-FE10-484F-A628-6C8274FE1CC5}" destId="{5C91F765-516C-429F-829F-763AF7D69DA0}" srcOrd="0" destOrd="0" presId="urn:microsoft.com/office/officeart/2005/8/layout/bProcess4"/>
    <dgm:cxn modelId="{74D9AD4A-9A14-498A-974F-E0D925B0FCC7}" srcId="{E8A5EB38-2D73-4F30-8DB1-2B18A73C188A}" destId="{2CB4E776-36F8-49BF-B98D-F1D5212C3CAE}" srcOrd="6" destOrd="0" parTransId="{61B9FD9B-0DAB-4274-957F-501028E8BD15}" sibTransId="{7DB3BAC2-8A10-493D-A17A-9573DC69C5C5}"/>
    <dgm:cxn modelId="{7246CDFA-A293-4D6A-8640-00094FA4E246}" type="presOf" srcId="{7DB3BAC2-8A10-493D-A17A-9573DC69C5C5}" destId="{AEC75566-1E78-461D-94C8-6E98B0B8D336}" srcOrd="0" destOrd="0" presId="urn:microsoft.com/office/officeart/2005/8/layout/bProcess4"/>
    <dgm:cxn modelId="{D6263AA0-42DB-4E8A-AA1B-CBAB9B15AC62}" srcId="{E8A5EB38-2D73-4F30-8DB1-2B18A73C188A}" destId="{A8BADC8C-FE10-484F-A628-6C8274FE1CC5}" srcOrd="5" destOrd="0" parTransId="{1B7EC9F5-2E2B-4A5F-9637-1AF0F98ADD8A}" sibTransId="{C6DBA257-6DC0-4A76-8D53-EEBD53CF3823}"/>
    <dgm:cxn modelId="{E6C3D039-5462-48F8-9977-AB9B74A7CF09}" type="presOf" srcId="{E5FA640E-9A78-4038-A28E-F44C7855B253}" destId="{74AF099F-A743-4FB3-8DA4-7781BB5F804B}" srcOrd="0" destOrd="0" presId="urn:microsoft.com/office/officeart/2005/8/layout/bProcess4"/>
    <dgm:cxn modelId="{DC098250-96F1-4E82-A943-3D16F9440456}" type="presOf" srcId="{B53BB187-73FF-4211-A9DA-D2D06249D8C4}" destId="{1A9CEF70-1C86-41F2-9E47-681F2597B5F9}" srcOrd="0" destOrd="0" presId="urn:microsoft.com/office/officeart/2005/8/layout/bProcess4"/>
    <dgm:cxn modelId="{8E48A39D-6378-49F4-A871-E5592E0366EA}" srcId="{E8A5EB38-2D73-4F30-8DB1-2B18A73C188A}" destId="{E5FA640E-9A78-4038-A28E-F44C7855B253}" srcOrd="2" destOrd="0" parTransId="{2794FB82-DE24-4F93-9E05-B1F43199D098}" sibTransId="{161E38BA-8EE7-4498-9859-C66DA69EED7E}"/>
    <dgm:cxn modelId="{355F7268-0E4C-4814-A04A-5786F08BA20E}" type="presParOf" srcId="{144C22EF-1D48-41BE-B81F-42B5BF465D94}" destId="{F093669B-AD51-4085-856D-AA0B884A8DA0}" srcOrd="0" destOrd="0" presId="urn:microsoft.com/office/officeart/2005/8/layout/bProcess4"/>
    <dgm:cxn modelId="{E356A60F-3E0C-4122-8DD5-C6EF9A220C39}" type="presParOf" srcId="{F093669B-AD51-4085-856D-AA0B884A8DA0}" destId="{41AA2D26-4B47-4F85-97D2-AE438163C78E}" srcOrd="0" destOrd="0" presId="urn:microsoft.com/office/officeart/2005/8/layout/bProcess4"/>
    <dgm:cxn modelId="{03A6DC99-E6FB-4166-8BE6-EB85F17E0CEB}" type="presParOf" srcId="{F093669B-AD51-4085-856D-AA0B884A8DA0}" destId="{1B2275A5-2445-4169-9DB3-3400DE8EA4E0}" srcOrd="1" destOrd="0" presId="urn:microsoft.com/office/officeart/2005/8/layout/bProcess4"/>
    <dgm:cxn modelId="{14B7B67A-5E72-429C-B89E-864646A9D893}" type="presParOf" srcId="{144C22EF-1D48-41BE-B81F-42B5BF465D94}" destId="{1978B23E-078D-40D7-A3E3-0CE6BC134C35}" srcOrd="1" destOrd="0" presId="urn:microsoft.com/office/officeart/2005/8/layout/bProcess4"/>
    <dgm:cxn modelId="{0FD80450-00F0-405D-98F3-EDABA419DCF8}" type="presParOf" srcId="{144C22EF-1D48-41BE-B81F-42B5BF465D94}" destId="{9E6B02E9-12A7-467C-8842-E6D4796DEA30}" srcOrd="2" destOrd="0" presId="urn:microsoft.com/office/officeart/2005/8/layout/bProcess4"/>
    <dgm:cxn modelId="{F4AB3F42-465B-4B3F-A2F3-6B0C1F6F28DF}" type="presParOf" srcId="{9E6B02E9-12A7-467C-8842-E6D4796DEA30}" destId="{A319BA8A-5822-416D-85F6-924787AB4A8F}" srcOrd="0" destOrd="0" presId="urn:microsoft.com/office/officeart/2005/8/layout/bProcess4"/>
    <dgm:cxn modelId="{7C9BD6F5-7ED0-4167-873D-F671AFFC507C}" type="presParOf" srcId="{9E6B02E9-12A7-467C-8842-E6D4796DEA30}" destId="{8AD96A23-E903-4915-AD50-77400D5B91DE}" srcOrd="1" destOrd="0" presId="urn:microsoft.com/office/officeart/2005/8/layout/bProcess4"/>
    <dgm:cxn modelId="{24E132D5-8CDA-4D0F-9A7F-A9AC658E48A1}" type="presParOf" srcId="{144C22EF-1D48-41BE-B81F-42B5BF465D94}" destId="{72CB3076-BB3E-45C5-8AE7-ED7A3AE84D86}" srcOrd="3" destOrd="0" presId="urn:microsoft.com/office/officeart/2005/8/layout/bProcess4"/>
    <dgm:cxn modelId="{3004BBAB-F5C8-40B1-8FAD-95D510766089}" type="presParOf" srcId="{144C22EF-1D48-41BE-B81F-42B5BF465D94}" destId="{8201DFA4-A587-4C20-B7E0-6E9013A52EF1}" srcOrd="4" destOrd="0" presId="urn:microsoft.com/office/officeart/2005/8/layout/bProcess4"/>
    <dgm:cxn modelId="{C75B13AF-2BC8-42B4-A90A-36B18067833A}" type="presParOf" srcId="{8201DFA4-A587-4C20-B7E0-6E9013A52EF1}" destId="{D8A833C1-34A5-4B96-A2B0-4821A4188373}" srcOrd="0" destOrd="0" presId="urn:microsoft.com/office/officeart/2005/8/layout/bProcess4"/>
    <dgm:cxn modelId="{F86DF86F-16A7-4E38-9B75-909C30859ADF}" type="presParOf" srcId="{8201DFA4-A587-4C20-B7E0-6E9013A52EF1}" destId="{74AF099F-A743-4FB3-8DA4-7781BB5F804B}" srcOrd="1" destOrd="0" presId="urn:microsoft.com/office/officeart/2005/8/layout/bProcess4"/>
    <dgm:cxn modelId="{7F9FB766-C784-42C2-BA8E-014D3CF29F79}" type="presParOf" srcId="{144C22EF-1D48-41BE-B81F-42B5BF465D94}" destId="{0FB948E8-4139-49F5-ABD3-BDB5CFADB8CC}" srcOrd="5" destOrd="0" presId="urn:microsoft.com/office/officeart/2005/8/layout/bProcess4"/>
    <dgm:cxn modelId="{364A0CAB-DBAC-473B-938C-B6D8F4DCAA15}" type="presParOf" srcId="{144C22EF-1D48-41BE-B81F-42B5BF465D94}" destId="{3D8CF38B-7A0A-49C5-88E6-7D615FCC5BC3}" srcOrd="6" destOrd="0" presId="urn:microsoft.com/office/officeart/2005/8/layout/bProcess4"/>
    <dgm:cxn modelId="{75DCEAAF-2999-4AFC-BE4E-C9089A9B3A44}" type="presParOf" srcId="{3D8CF38B-7A0A-49C5-88E6-7D615FCC5BC3}" destId="{22B472DA-EF84-4518-A1E7-E384A23A7F9B}" srcOrd="0" destOrd="0" presId="urn:microsoft.com/office/officeart/2005/8/layout/bProcess4"/>
    <dgm:cxn modelId="{DC62B93B-0310-4AB7-9EAA-0D076F4D4B4C}" type="presParOf" srcId="{3D8CF38B-7A0A-49C5-88E6-7D615FCC5BC3}" destId="{A95E4B28-831A-4074-9F50-D4562A3B60C9}" srcOrd="1" destOrd="0" presId="urn:microsoft.com/office/officeart/2005/8/layout/bProcess4"/>
    <dgm:cxn modelId="{314A4740-030C-436F-9418-718F0A357FB2}" type="presParOf" srcId="{144C22EF-1D48-41BE-B81F-42B5BF465D94}" destId="{1A9CEF70-1C86-41F2-9E47-681F2597B5F9}" srcOrd="7" destOrd="0" presId="urn:microsoft.com/office/officeart/2005/8/layout/bProcess4"/>
    <dgm:cxn modelId="{404F98A7-95B6-4209-8E79-E1D6832ADE46}" type="presParOf" srcId="{144C22EF-1D48-41BE-B81F-42B5BF465D94}" destId="{B2B9F892-C4ED-4562-8910-C98D0517E063}" srcOrd="8" destOrd="0" presId="urn:microsoft.com/office/officeart/2005/8/layout/bProcess4"/>
    <dgm:cxn modelId="{3BC0FFE0-91C9-4F1D-87A9-AF29EDA9949F}" type="presParOf" srcId="{B2B9F892-C4ED-4562-8910-C98D0517E063}" destId="{B6124EAA-D6DA-4B2D-92BB-7D8883A0B535}" srcOrd="0" destOrd="0" presId="urn:microsoft.com/office/officeart/2005/8/layout/bProcess4"/>
    <dgm:cxn modelId="{1CE53F4B-E91E-480A-9835-D9C5EC97165F}" type="presParOf" srcId="{B2B9F892-C4ED-4562-8910-C98D0517E063}" destId="{5C5ADADC-9808-4C1D-B30F-6103E47DB488}" srcOrd="1" destOrd="0" presId="urn:microsoft.com/office/officeart/2005/8/layout/bProcess4"/>
    <dgm:cxn modelId="{D9A533FF-6EF7-43CD-B164-6C0143831094}" type="presParOf" srcId="{144C22EF-1D48-41BE-B81F-42B5BF465D94}" destId="{CC4EC2EE-D6C4-4055-8DD7-C2BC9F5C8318}" srcOrd="9" destOrd="0" presId="urn:microsoft.com/office/officeart/2005/8/layout/bProcess4"/>
    <dgm:cxn modelId="{5C0D0A36-BEF5-498B-A7DB-41256DD33ABE}" type="presParOf" srcId="{144C22EF-1D48-41BE-B81F-42B5BF465D94}" destId="{73DB22E8-9CF2-4BB6-A227-9DDA7ED8DBFF}" srcOrd="10" destOrd="0" presId="urn:microsoft.com/office/officeart/2005/8/layout/bProcess4"/>
    <dgm:cxn modelId="{96C2286F-F9A1-407E-BB63-09DA23E6576B}" type="presParOf" srcId="{73DB22E8-9CF2-4BB6-A227-9DDA7ED8DBFF}" destId="{57FB7F38-CC7B-42A4-9E9E-787DD6B81B38}" srcOrd="0" destOrd="0" presId="urn:microsoft.com/office/officeart/2005/8/layout/bProcess4"/>
    <dgm:cxn modelId="{3B9963BA-3C4C-4961-9571-1F17D081F591}" type="presParOf" srcId="{73DB22E8-9CF2-4BB6-A227-9DDA7ED8DBFF}" destId="{5C91F765-516C-429F-829F-763AF7D69DA0}" srcOrd="1" destOrd="0" presId="urn:microsoft.com/office/officeart/2005/8/layout/bProcess4"/>
    <dgm:cxn modelId="{7D31ED02-E056-41F2-B6C1-B4FBF5DCF7BE}" type="presParOf" srcId="{144C22EF-1D48-41BE-B81F-42B5BF465D94}" destId="{B518AF12-F50B-483C-BDD2-4A94C5DA28BA}" srcOrd="11" destOrd="0" presId="urn:microsoft.com/office/officeart/2005/8/layout/bProcess4"/>
    <dgm:cxn modelId="{B29033B5-9348-486B-8918-B598C9874AAA}" type="presParOf" srcId="{144C22EF-1D48-41BE-B81F-42B5BF465D94}" destId="{F7D544A7-F008-46CA-8E9A-37EFC0D9BE52}" srcOrd="12" destOrd="0" presId="urn:microsoft.com/office/officeart/2005/8/layout/bProcess4"/>
    <dgm:cxn modelId="{916703AB-E8F7-481A-B3F5-6F85C6D0C287}" type="presParOf" srcId="{F7D544A7-F008-46CA-8E9A-37EFC0D9BE52}" destId="{A03C312F-E171-4F8F-ACBE-D65C9ED1C272}" srcOrd="0" destOrd="0" presId="urn:microsoft.com/office/officeart/2005/8/layout/bProcess4"/>
    <dgm:cxn modelId="{C606077F-B097-4657-B472-D9CC1AAF9A6C}" type="presParOf" srcId="{F7D544A7-F008-46CA-8E9A-37EFC0D9BE52}" destId="{EE936892-4D98-4198-925E-6E32E1284C26}" srcOrd="1" destOrd="0" presId="urn:microsoft.com/office/officeart/2005/8/layout/bProcess4"/>
    <dgm:cxn modelId="{70A6F540-A2EA-4A1D-A1AE-5263AA0827A7}" type="presParOf" srcId="{144C22EF-1D48-41BE-B81F-42B5BF465D94}" destId="{AEC75566-1E78-461D-94C8-6E98B0B8D336}" srcOrd="13" destOrd="0" presId="urn:microsoft.com/office/officeart/2005/8/layout/bProcess4"/>
    <dgm:cxn modelId="{EBCFD5AC-8DA8-4871-B818-0B3485BDA715}" type="presParOf" srcId="{144C22EF-1D48-41BE-B81F-42B5BF465D94}" destId="{7B74AB7F-815F-4C45-BB5E-45FF96B390BE}" srcOrd="14" destOrd="0" presId="urn:microsoft.com/office/officeart/2005/8/layout/bProcess4"/>
    <dgm:cxn modelId="{D982C363-9E52-444C-BAEB-93448DCEB185}" type="presParOf" srcId="{7B74AB7F-815F-4C45-BB5E-45FF96B390BE}" destId="{9790B33E-8811-4BBA-A577-481EF2F9F937}" srcOrd="0" destOrd="0" presId="urn:microsoft.com/office/officeart/2005/8/layout/bProcess4"/>
    <dgm:cxn modelId="{4C510298-12EF-457D-A5A4-23DE894BF79E}" type="presParOf" srcId="{7B74AB7F-815F-4C45-BB5E-45FF96B390BE}" destId="{C55436D0-A89A-434E-8FF1-D23A66BB23F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AA9391-6721-4A26-9151-E86252907A2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3352FBA-1DFC-4ECC-8181-1184CD727D3A}" type="pres">
      <dgm:prSet presAssocID="{92AA9391-6721-4A26-9151-E86252907A22}" presName="Name0" presStyleCnt="0">
        <dgm:presLayoutVars>
          <dgm:dir/>
          <dgm:resizeHandles val="exact"/>
        </dgm:presLayoutVars>
      </dgm:prSet>
      <dgm:spPr/>
    </dgm:pt>
  </dgm:ptLst>
  <dgm:cxnLst>
    <dgm:cxn modelId="{5E0EFB39-96C0-4B85-AB01-ACB300FF1A35}" type="presOf" srcId="{92AA9391-6721-4A26-9151-E86252907A22}" destId="{13352FBA-1DFC-4ECC-8181-1184CD727D3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A5EB38-2D73-4F30-8DB1-2B18A73C188A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EF513EF-4E81-4D98-BAE1-0D3FDCA1363E}">
      <dgm:prSet phldrT="[文字]"/>
      <dgm:spPr/>
      <dgm:t>
        <a:bodyPr/>
        <a:lstStyle/>
        <a:p>
          <a:r>
            <a:rPr lang="zh-TW" altLang="en-US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原始碼</a:t>
          </a:r>
          <a:endParaRPr lang="zh-TW" altLang="en-US"/>
        </a:p>
      </dgm:t>
    </dgm:pt>
    <dgm:pt modelId="{BB9D13B2-D95A-49C2-BDED-2E48087982A3}" type="parTrans" cxnId="{545888AC-2090-4D75-B606-EB294674CD3D}">
      <dgm:prSet/>
      <dgm:spPr/>
      <dgm:t>
        <a:bodyPr/>
        <a:lstStyle/>
        <a:p>
          <a:endParaRPr lang="zh-TW" altLang="en-US"/>
        </a:p>
      </dgm:t>
    </dgm:pt>
    <dgm:pt modelId="{E2258995-0A53-457F-9035-016E4F9615F3}" type="sibTrans" cxnId="{545888AC-2090-4D75-B606-EB294674CD3D}">
      <dgm:prSet/>
      <dgm:spPr/>
      <dgm:t>
        <a:bodyPr/>
        <a:lstStyle/>
        <a:p>
          <a:endParaRPr lang="zh-TW" altLang="en-US"/>
        </a:p>
      </dgm:t>
    </dgm:pt>
    <dgm:pt modelId="{B8A83DFA-2E04-47AE-9654-B48C4D7A4DD9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預處理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7D4C61A4-5572-49CE-AD3E-8C2C16D5CAB5}" type="parTrans" cxnId="{62A8D1F3-7ADB-4B94-9195-88D31B339B4B}">
      <dgm:prSet/>
      <dgm:spPr/>
      <dgm:t>
        <a:bodyPr/>
        <a:lstStyle/>
        <a:p>
          <a:endParaRPr lang="zh-TW" altLang="en-US"/>
        </a:p>
      </dgm:t>
    </dgm:pt>
    <dgm:pt modelId="{7BC09418-DD34-455C-9846-B3EA45854CC6}" type="sibTrans" cxnId="{62A8D1F3-7ADB-4B94-9195-88D31B339B4B}">
      <dgm:prSet/>
      <dgm:spPr/>
      <dgm:t>
        <a:bodyPr/>
        <a:lstStyle/>
        <a:p>
          <a:endParaRPr lang="zh-TW" altLang="en-US"/>
        </a:p>
      </dgm:t>
    </dgm:pt>
    <dgm:pt modelId="{E5FA640E-9A78-4038-A28E-F44C7855B253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編譯器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2794FB82-DE24-4F93-9E05-B1F43199D098}" type="parTrans" cxnId="{8E48A39D-6378-49F4-A871-E5592E0366EA}">
      <dgm:prSet/>
      <dgm:spPr/>
      <dgm:t>
        <a:bodyPr/>
        <a:lstStyle/>
        <a:p>
          <a:endParaRPr lang="zh-TW" altLang="en-US"/>
        </a:p>
      </dgm:t>
    </dgm:pt>
    <dgm:pt modelId="{161E38BA-8EE7-4498-9859-C66DA69EED7E}" type="sibTrans" cxnId="{8E48A39D-6378-49F4-A871-E5592E0366EA}">
      <dgm:prSet/>
      <dgm:spPr/>
      <dgm:t>
        <a:bodyPr/>
        <a:lstStyle/>
        <a:p>
          <a:endParaRPr lang="zh-TW" altLang="en-US"/>
        </a:p>
      </dgm:t>
    </dgm:pt>
    <dgm:pt modelId="{8CB237D5-1432-4B32-80BB-4E7CA463342A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組譯碼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C681B9BF-5411-4F49-8C1E-D6F82C7D2845}" type="parTrans" cxnId="{44B4B071-7433-46D4-A11B-04455857E426}">
      <dgm:prSet/>
      <dgm:spPr/>
      <dgm:t>
        <a:bodyPr/>
        <a:lstStyle/>
        <a:p>
          <a:endParaRPr lang="zh-TW" altLang="en-US"/>
        </a:p>
      </dgm:t>
    </dgm:pt>
    <dgm:pt modelId="{B53BB187-73FF-4211-A9DA-D2D06249D8C4}" type="sibTrans" cxnId="{44B4B071-7433-46D4-A11B-04455857E426}">
      <dgm:prSet/>
      <dgm:spPr/>
      <dgm:t>
        <a:bodyPr/>
        <a:lstStyle/>
        <a:p>
          <a:endParaRPr lang="zh-TW" altLang="en-US"/>
        </a:p>
      </dgm:t>
    </dgm:pt>
    <dgm:pt modelId="{A8BADC8C-FE10-484F-A628-6C8274FE1CC5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目的碼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1B7EC9F5-2E2B-4A5F-9637-1AF0F98ADD8A}" type="parTrans" cxnId="{D6263AA0-42DB-4E8A-AA1B-CBAB9B15AC62}">
      <dgm:prSet/>
      <dgm:spPr/>
      <dgm:t>
        <a:bodyPr/>
        <a:lstStyle/>
        <a:p>
          <a:endParaRPr lang="zh-TW" altLang="en-US"/>
        </a:p>
      </dgm:t>
    </dgm:pt>
    <dgm:pt modelId="{C6DBA257-6DC0-4A76-8D53-EEBD53CF3823}" type="sibTrans" cxnId="{D6263AA0-42DB-4E8A-AA1B-CBAB9B15AC62}">
      <dgm:prSet/>
      <dgm:spPr/>
      <dgm:t>
        <a:bodyPr/>
        <a:lstStyle/>
        <a:p>
          <a:endParaRPr lang="zh-TW" altLang="en-US"/>
        </a:p>
      </dgm:t>
    </dgm:pt>
    <dgm:pt modelId="{2CB4E776-36F8-49BF-B98D-F1D5212C3CAE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連結器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61B9FD9B-0DAB-4274-957F-501028E8BD15}" type="parTrans" cxnId="{74D9AD4A-9A14-498A-974F-E0D925B0FCC7}">
      <dgm:prSet/>
      <dgm:spPr/>
      <dgm:t>
        <a:bodyPr/>
        <a:lstStyle/>
        <a:p>
          <a:endParaRPr lang="zh-TW" altLang="en-US"/>
        </a:p>
      </dgm:t>
    </dgm:pt>
    <dgm:pt modelId="{7DB3BAC2-8A10-493D-A17A-9573DC69C5C5}" type="sibTrans" cxnId="{74D9AD4A-9A14-498A-974F-E0D925B0FCC7}">
      <dgm:prSet/>
      <dgm:spPr/>
      <dgm:t>
        <a:bodyPr/>
        <a:lstStyle/>
        <a:p>
          <a:endParaRPr lang="zh-TW" altLang="en-US"/>
        </a:p>
      </dgm:t>
    </dgm:pt>
    <dgm:pt modelId="{304A2A44-6ECC-4F93-92B8-B1719747C0C2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執行檔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0AA8E378-3914-4F59-B53D-3008C3BD9C19}" type="parTrans" cxnId="{62E32A47-9486-443A-B7F2-C2364B82D4C0}">
      <dgm:prSet/>
      <dgm:spPr/>
      <dgm:t>
        <a:bodyPr/>
        <a:lstStyle/>
        <a:p>
          <a:endParaRPr lang="zh-TW" altLang="en-US"/>
        </a:p>
      </dgm:t>
    </dgm:pt>
    <dgm:pt modelId="{73FB0BA6-826B-409D-BB27-5DC19AA85874}" type="sibTrans" cxnId="{62E32A47-9486-443A-B7F2-C2364B82D4C0}">
      <dgm:prSet/>
      <dgm:spPr/>
      <dgm:t>
        <a:bodyPr/>
        <a:lstStyle/>
        <a:p>
          <a:endParaRPr lang="zh-TW" altLang="en-US"/>
        </a:p>
      </dgm:t>
    </dgm:pt>
    <dgm:pt modelId="{573FDDCB-DC15-4D99-8957-7D0C7BC34E9E}">
      <dgm:prSet phldrT="[文字]"/>
      <dgm:spPr/>
      <dgm:t>
        <a:bodyPr/>
        <a:lstStyle/>
        <a:p>
          <a:r>
            <a: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組譯器</a:t>
          </a:r>
          <a:endParaRPr lang="zh-TW" altLang="en-US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gm:t>
    </dgm:pt>
    <dgm:pt modelId="{0559FFDC-C88C-41F8-8967-EFF980C5C0A9}" type="parTrans" cxnId="{823A0E3E-1508-435A-9681-B1CD213D59E8}">
      <dgm:prSet/>
      <dgm:spPr/>
      <dgm:t>
        <a:bodyPr/>
        <a:lstStyle/>
        <a:p>
          <a:endParaRPr lang="zh-TW" altLang="en-US"/>
        </a:p>
      </dgm:t>
    </dgm:pt>
    <dgm:pt modelId="{8E1868AD-4898-4C05-A78C-C681A54C2AE6}" type="sibTrans" cxnId="{823A0E3E-1508-435A-9681-B1CD213D59E8}">
      <dgm:prSet/>
      <dgm:spPr/>
      <dgm:t>
        <a:bodyPr/>
        <a:lstStyle/>
        <a:p>
          <a:endParaRPr lang="zh-TW" altLang="en-US"/>
        </a:p>
      </dgm:t>
    </dgm:pt>
    <dgm:pt modelId="{144C22EF-1D48-41BE-B81F-42B5BF465D94}" type="pres">
      <dgm:prSet presAssocID="{E8A5EB38-2D73-4F30-8DB1-2B18A73C188A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F093669B-AD51-4085-856D-AA0B884A8DA0}" type="pres">
      <dgm:prSet presAssocID="{3EF513EF-4E81-4D98-BAE1-0D3FDCA1363E}" presName="compNode" presStyleCnt="0"/>
      <dgm:spPr/>
    </dgm:pt>
    <dgm:pt modelId="{41AA2D26-4B47-4F85-97D2-AE438163C78E}" type="pres">
      <dgm:prSet presAssocID="{3EF513EF-4E81-4D98-BAE1-0D3FDCA1363E}" presName="dummyConnPt" presStyleCnt="0"/>
      <dgm:spPr/>
    </dgm:pt>
    <dgm:pt modelId="{1B2275A5-2445-4169-9DB3-3400DE8EA4E0}" type="pres">
      <dgm:prSet presAssocID="{3EF513EF-4E81-4D98-BAE1-0D3FDCA1363E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78B23E-078D-40D7-A3E3-0CE6BC134C35}" type="pres">
      <dgm:prSet presAssocID="{E2258995-0A53-457F-9035-016E4F9615F3}" presName="sibTrans" presStyleLbl="bgSibTrans2D1" presStyleIdx="0" presStyleCnt="7"/>
      <dgm:spPr/>
      <dgm:t>
        <a:bodyPr/>
        <a:lstStyle/>
        <a:p>
          <a:endParaRPr lang="zh-TW" altLang="en-US"/>
        </a:p>
      </dgm:t>
    </dgm:pt>
    <dgm:pt modelId="{9E6B02E9-12A7-467C-8842-E6D4796DEA30}" type="pres">
      <dgm:prSet presAssocID="{B8A83DFA-2E04-47AE-9654-B48C4D7A4DD9}" presName="compNode" presStyleCnt="0"/>
      <dgm:spPr/>
    </dgm:pt>
    <dgm:pt modelId="{A319BA8A-5822-416D-85F6-924787AB4A8F}" type="pres">
      <dgm:prSet presAssocID="{B8A83DFA-2E04-47AE-9654-B48C4D7A4DD9}" presName="dummyConnPt" presStyleCnt="0"/>
      <dgm:spPr/>
    </dgm:pt>
    <dgm:pt modelId="{8AD96A23-E903-4915-AD50-77400D5B91DE}" type="pres">
      <dgm:prSet presAssocID="{B8A83DFA-2E04-47AE-9654-B48C4D7A4DD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2CB3076-BB3E-45C5-8AE7-ED7A3AE84D86}" type="pres">
      <dgm:prSet presAssocID="{7BC09418-DD34-455C-9846-B3EA45854CC6}" presName="sibTrans" presStyleLbl="bgSibTrans2D1" presStyleIdx="1" presStyleCnt="7"/>
      <dgm:spPr/>
      <dgm:t>
        <a:bodyPr/>
        <a:lstStyle/>
        <a:p>
          <a:endParaRPr lang="zh-TW" altLang="en-US"/>
        </a:p>
      </dgm:t>
    </dgm:pt>
    <dgm:pt modelId="{8201DFA4-A587-4C20-B7E0-6E9013A52EF1}" type="pres">
      <dgm:prSet presAssocID="{E5FA640E-9A78-4038-A28E-F44C7855B253}" presName="compNode" presStyleCnt="0"/>
      <dgm:spPr/>
    </dgm:pt>
    <dgm:pt modelId="{D8A833C1-34A5-4B96-A2B0-4821A4188373}" type="pres">
      <dgm:prSet presAssocID="{E5FA640E-9A78-4038-A28E-F44C7855B253}" presName="dummyConnPt" presStyleCnt="0"/>
      <dgm:spPr/>
    </dgm:pt>
    <dgm:pt modelId="{74AF099F-A743-4FB3-8DA4-7781BB5F804B}" type="pres">
      <dgm:prSet presAssocID="{E5FA640E-9A78-4038-A28E-F44C7855B253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B948E8-4139-49F5-ABD3-BDB5CFADB8CC}" type="pres">
      <dgm:prSet presAssocID="{161E38BA-8EE7-4498-9859-C66DA69EED7E}" presName="sibTrans" presStyleLbl="bgSibTrans2D1" presStyleIdx="2" presStyleCnt="7"/>
      <dgm:spPr/>
      <dgm:t>
        <a:bodyPr/>
        <a:lstStyle/>
        <a:p>
          <a:endParaRPr lang="zh-TW" altLang="en-US"/>
        </a:p>
      </dgm:t>
    </dgm:pt>
    <dgm:pt modelId="{3D8CF38B-7A0A-49C5-88E6-7D615FCC5BC3}" type="pres">
      <dgm:prSet presAssocID="{8CB237D5-1432-4B32-80BB-4E7CA463342A}" presName="compNode" presStyleCnt="0"/>
      <dgm:spPr/>
    </dgm:pt>
    <dgm:pt modelId="{22B472DA-EF84-4518-A1E7-E384A23A7F9B}" type="pres">
      <dgm:prSet presAssocID="{8CB237D5-1432-4B32-80BB-4E7CA463342A}" presName="dummyConnPt" presStyleCnt="0"/>
      <dgm:spPr/>
    </dgm:pt>
    <dgm:pt modelId="{A95E4B28-831A-4074-9F50-D4562A3B60C9}" type="pres">
      <dgm:prSet presAssocID="{8CB237D5-1432-4B32-80BB-4E7CA463342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9CEF70-1C86-41F2-9E47-681F2597B5F9}" type="pres">
      <dgm:prSet presAssocID="{B53BB187-73FF-4211-A9DA-D2D06249D8C4}" presName="sibTrans" presStyleLbl="bgSibTrans2D1" presStyleIdx="3" presStyleCnt="7"/>
      <dgm:spPr/>
      <dgm:t>
        <a:bodyPr/>
        <a:lstStyle/>
        <a:p>
          <a:endParaRPr lang="zh-TW" altLang="en-US"/>
        </a:p>
      </dgm:t>
    </dgm:pt>
    <dgm:pt modelId="{B2B9F892-C4ED-4562-8910-C98D0517E063}" type="pres">
      <dgm:prSet presAssocID="{573FDDCB-DC15-4D99-8957-7D0C7BC34E9E}" presName="compNode" presStyleCnt="0"/>
      <dgm:spPr/>
    </dgm:pt>
    <dgm:pt modelId="{B6124EAA-D6DA-4B2D-92BB-7D8883A0B535}" type="pres">
      <dgm:prSet presAssocID="{573FDDCB-DC15-4D99-8957-7D0C7BC34E9E}" presName="dummyConnPt" presStyleCnt="0"/>
      <dgm:spPr/>
    </dgm:pt>
    <dgm:pt modelId="{5C5ADADC-9808-4C1D-B30F-6103E47DB488}" type="pres">
      <dgm:prSet presAssocID="{573FDDCB-DC15-4D99-8957-7D0C7BC34E9E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4EC2EE-D6C4-4055-8DD7-C2BC9F5C8318}" type="pres">
      <dgm:prSet presAssocID="{8E1868AD-4898-4C05-A78C-C681A54C2AE6}" presName="sibTrans" presStyleLbl="bgSibTrans2D1" presStyleIdx="4" presStyleCnt="7"/>
      <dgm:spPr/>
      <dgm:t>
        <a:bodyPr/>
        <a:lstStyle/>
        <a:p>
          <a:endParaRPr lang="zh-TW" altLang="en-US"/>
        </a:p>
      </dgm:t>
    </dgm:pt>
    <dgm:pt modelId="{73DB22E8-9CF2-4BB6-A227-9DDA7ED8DBFF}" type="pres">
      <dgm:prSet presAssocID="{A8BADC8C-FE10-484F-A628-6C8274FE1CC5}" presName="compNode" presStyleCnt="0"/>
      <dgm:spPr/>
    </dgm:pt>
    <dgm:pt modelId="{57FB7F38-CC7B-42A4-9E9E-787DD6B81B38}" type="pres">
      <dgm:prSet presAssocID="{A8BADC8C-FE10-484F-A628-6C8274FE1CC5}" presName="dummyConnPt" presStyleCnt="0"/>
      <dgm:spPr/>
    </dgm:pt>
    <dgm:pt modelId="{5C91F765-516C-429F-829F-763AF7D69DA0}" type="pres">
      <dgm:prSet presAssocID="{A8BADC8C-FE10-484F-A628-6C8274FE1CC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518AF12-F50B-483C-BDD2-4A94C5DA28BA}" type="pres">
      <dgm:prSet presAssocID="{C6DBA257-6DC0-4A76-8D53-EEBD53CF3823}" presName="sibTrans" presStyleLbl="bgSibTrans2D1" presStyleIdx="5" presStyleCnt="7"/>
      <dgm:spPr/>
      <dgm:t>
        <a:bodyPr/>
        <a:lstStyle/>
        <a:p>
          <a:endParaRPr lang="zh-TW" altLang="en-US"/>
        </a:p>
      </dgm:t>
    </dgm:pt>
    <dgm:pt modelId="{F7D544A7-F008-46CA-8E9A-37EFC0D9BE52}" type="pres">
      <dgm:prSet presAssocID="{2CB4E776-36F8-49BF-B98D-F1D5212C3CAE}" presName="compNode" presStyleCnt="0"/>
      <dgm:spPr/>
    </dgm:pt>
    <dgm:pt modelId="{A03C312F-E171-4F8F-ACBE-D65C9ED1C272}" type="pres">
      <dgm:prSet presAssocID="{2CB4E776-36F8-49BF-B98D-F1D5212C3CAE}" presName="dummyConnPt" presStyleCnt="0"/>
      <dgm:spPr/>
    </dgm:pt>
    <dgm:pt modelId="{EE936892-4D98-4198-925E-6E32E1284C26}" type="pres">
      <dgm:prSet presAssocID="{2CB4E776-36F8-49BF-B98D-F1D5212C3CAE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EC75566-1E78-461D-94C8-6E98B0B8D336}" type="pres">
      <dgm:prSet presAssocID="{7DB3BAC2-8A10-493D-A17A-9573DC69C5C5}" presName="sibTrans" presStyleLbl="bgSibTrans2D1" presStyleIdx="6" presStyleCnt="7"/>
      <dgm:spPr/>
      <dgm:t>
        <a:bodyPr/>
        <a:lstStyle/>
        <a:p>
          <a:endParaRPr lang="zh-TW" altLang="en-US"/>
        </a:p>
      </dgm:t>
    </dgm:pt>
    <dgm:pt modelId="{7B74AB7F-815F-4C45-BB5E-45FF96B390BE}" type="pres">
      <dgm:prSet presAssocID="{304A2A44-6ECC-4F93-92B8-B1719747C0C2}" presName="compNode" presStyleCnt="0"/>
      <dgm:spPr/>
    </dgm:pt>
    <dgm:pt modelId="{9790B33E-8811-4BBA-A577-481EF2F9F937}" type="pres">
      <dgm:prSet presAssocID="{304A2A44-6ECC-4F93-92B8-B1719747C0C2}" presName="dummyConnPt" presStyleCnt="0"/>
      <dgm:spPr/>
    </dgm:pt>
    <dgm:pt modelId="{C55436D0-A89A-434E-8FF1-D23A66BB23F6}" type="pres">
      <dgm:prSet presAssocID="{304A2A44-6ECC-4F93-92B8-B1719747C0C2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23A0E3E-1508-435A-9681-B1CD213D59E8}" srcId="{E8A5EB38-2D73-4F30-8DB1-2B18A73C188A}" destId="{573FDDCB-DC15-4D99-8957-7D0C7BC34E9E}" srcOrd="4" destOrd="0" parTransId="{0559FFDC-C88C-41F8-8967-EFF980C5C0A9}" sibTransId="{8E1868AD-4898-4C05-A78C-C681A54C2AE6}"/>
    <dgm:cxn modelId="{ED6776BC-F0EF-44D8-A195-27A1AABB84A5}" type="presOf" srcId="{8E1868AD-4898-4C05-A78C-C681A54C2AE6}" destId="{CC4EC2EE-D6C4-4055-8DD7-C2BC9F5C8318}" srcOrd="0" destOrd="0" presId="urn:microsoft.com/office/officeart/2005/8/layout/bProcess4"/>
    <dgm:cxn modelId="{62E32A47-9486-443A-B7F2-C2364B82D4C0}" srcId="{E8A5EB38-2D73-4F30-8DB1-2B18A73C188A}" destId="{304A2A44-6ECC-4F93-92B8-B1719747C0C2}" srcOrd="7" destOrd="0" parTransId="{0AA8E378-3914-4F59-B53D-3008C3BD9C19}" sibTransId="{73FB0BA6-826B-409D-BB27-5DC19AA85874}"/>
    <dgm:cxn modelId="{545888AC-2090-4D75-B606-EB294674CD3D}" srcId="{E8A5EB38-2D73-4F30-8DB1-2B18A73C188A}" destId="{3EF513EF-4E81-4D98-BAE1-0D3FDCA1363E}" srcOrd="0" destOrd="0" parTransId="{BB9D13B2-D95A-49C2-BDED-2E48087982A3}" sibTransId="{E2258995-0A53-457F-9035-016E4F9615F3}"/>
    <dgm:cxn modelId="{D58256B5-F9FC-463C-8E80-7E3C363C2552}" type="presOf" srcId="{7BC09418-DD34-455C-9846-B3EA45854CC6}" destId="{72CB3076-BB3E-45C5-8AE7-ED7A3AE84D86}" srcOrd="0" destOrd="0" presId="urn:microsoft.com/office/officeart/2005/8/layout/bProcess4"/>
    <dgm:cxn modelId="{62A8D1F3-7ADB-4B94-9195-88D31B339B4B}" srcId="{E8A5EB38-2D73-4F30-8DB1-2B18A73C188A}" destId="{B8A83DFA-2E04-47AE-9654-B48C4D7A4DD9}" srcOrd="1" destOrd="0" parTransId="{7D4C61A4-5572-49CE-AD3E-8C2C16D5CAB5}" sibTransId="{7BC09418-DD34-455C-9846-B3EA45854CC6}"/>
    <dgm:cxn modelId="{BEC289C5-3AFD-445E-9F93-1E3E0CA277A4}" type="presOf" srcId="{C6DBA257-6DC0-4A76-8D53-EEBD53CF3823}" destId="{B518AF12-F50B-483C-BDD2-4A94C5DA28BA}" srcOrd="0" destOrd="0" presId="urn:microsoft.com/office/officeart/2005/8/layout/bProcess4"/>
    <dgm:cxn modelId="{054696EC-AEDB-4058-826B-81067503CB93}" type="presOf" srcId="{2CB4E776-36F8-49BF-B98D-F1D5212C3CAE}" destId="{EE936892-4D98-4198-925E-6E32E1284C26}" srcOrd="0" destOrd="0" presId="urn:microsoft.com/office/officeart/2005/8/layout/bProcess4"/>
    <dgm:cxn modelId="{5A877321-643C-4ABE-A65B-00F4803F2B62}" type="presOf" srcId="{304A2A44-6ECC-4F93-92B8-B1719747C0C2}" destId="{C55436D0-A89A-434E-8FF1-D23A66BB23F6}" srcOrd="0" destOrd="0" presId="urn:microsoft.com/office/officeart/2005/8/layout/bProcess4"/>
    <dgm:cxn modelId="{A52CED0B-76FC-4380-8DAE-2086C68D77A1}" type="presOf" srcId="{573FDDCB-DC15-4D99-8957-7D0C7BC34E9E}" destId="{5C5ADADC-9808-4C1D-B30F-6103E47DB488}" srcOrd="0" destOrd="0" presId="urn:microsoft.com/office/officeart/2005/8/layout/bProcess4"/>
    <dgm:cxn modelId="{44B4B071-7433-46D4-A11B-04455857E426}" srcId="{E8A5EB38-2D73-4F30-8DB1-2B18A73C188A}" destId="{8CB237D5-1432-4B32-80BB-4E7CA463342A}" srcOrd="3" destOrd="0" parTransId="{C681B9BF-5411-4F49-8C1E-D6F82C7D2845}" sibTransId="{B53BB187-73FF-4211-A9DA-D2D06249D8C4}"/>
    <dgm:cxn modelId="{90B9CB8E-D7B8-4EA6-BF05-80A3211065D3}" type="presOf" srcId="{3EF513EF-4E81-4D98-BAE1-0D3FDCA1363E}" destId="{1B2275A5-2445-4169-9DB3-3400DE8EA4E0}" srcOrd="0" destOrd="0" presId="urn:microsoft.com/office/officeart/2005/8/layout/bProcess4"/>
    <dgm:cxn modelId="{6231779D-AC01-4786-99E8-9B634F8E0D6F}" type="presOf" srcId="{E8A5EB38-2D73-4F30-8DB1-2B18A73C188A}" destId="{144C22EF-1D48-41BE-B81F-42B5BF465D94}" srcOrd="0" destOrd="0" presId="urn:microsoft.com/office/officeart/2005/8/layout/bProcess4"/>
    <dgm:cxn modelId="{AD27BBA0-8CE6-4CE4-8666-7A9DF7B8E020}" type="presOf" srcId="{B8A83DFA-2E04-47AE-9654-B48C4D7A4DD9}" destId="{8AD96A23-E903-4915-AD50-77400D5B91DE}" srcOrd="0" destOrd="0" presId="urn:microsoft.com/office/officeart/2005/8/layout/bProcess4"/>
    <dgm:cxn modelId="{F9C3EADE-596C-496A-942C-58E215912067}" type="presOf" srcId="{E2258995-0A53-457F-9035-016E4F9615F3}" destId="{1978B23E-078D-40D7-A3E3-0CE6BC134C35}" srcOrd="0" destOrd="0" presId="urn:microsoft.com/office/officeart/2005/8/layout/bProcess4"/>
    <dgm:cxn modelId="{76708158-F32D-4E02-B41C-247C2ED7CD66}" type="presOf" srcId="{8CB237D5-1432-4B32-80BB-4E7CA463342A}" destId="{A95E4B28-831A-4074-9F50-D4562A3B60C9}" srcOrd="0" destOrd="0" presId="urn:microsoft.com/office/officeart/2005/8/layout/bProcess4"/>
    <dgm:cxn modelId="{19CF7408-C70C-48D8-8A27-45CFA333A08B}" type="presOf" srcId="{161E38BA-8EE7-4498-9859-C66DA69EED7E}" destId="{0FB948E8-4139-49F5-ABD3-BDB5CFADB8CC}" srcOrd="0" destOrd="0" presId="urn:microsoft.com/office/officeart/2005/8/layout/bProcess4"/>
    <dgm:cxn modelId="{5D784389-9FD6-41DB-842C-62667B3E1C5B}" type="presOf" srcId="{A8BADC8C-FE10-484F-A628-6C8274FE1CC5}" destId="{5C91F765-516C-429F-829F-763AF7D69DA0}" srcOrd="0" destOrd="0" presId="urn:microsoft.com/office/officeart/2005/8/layout/bProcess4"/>
    <dgm:cxn modelId="{74D9AD4A-9A14-498A-974F-E0D925B0FCC7}" srcId="{E8A5EB38-2D73-4F30-8DB1-2B18A73C188A}" destId="{2CB4E776-36F8-49BF-B98D-F1D5212C3CAE}" srcOrd="6" destOrd="0" parTransId="{61B9FD9B-0DAB-4274-957F-501028E8BD15}" sibTransId="{7DB3BAC2-8A10-493D-A17A-9573DC69C5C5}"/>
    <dgm:cxn modelId="{7246CDFA-A293-4D6A-8640-00094FA4E246}" type="presOf" srcId="{7DB3BAC2-8A10-493D-A17A-9573DC69C5C5}" destId="{AEC75566-1E78-461D-94C8-6E98B0B8D336}" srcOrd="0" destOrd="0" presId="urn:microsoft.com/office/officeart/2005/8/layout/bProcess4"/>
    <dgm:cxn modelId="{D6263AA0-42DB-4E8A-AA1B-CBAB9B15AC62}" srcId="{E8A5EB38-2D73-4F30-8DB1-2B18A73C188A}" destId="{A8BADC8C-FE10-484F-A628-6C8274FE1CC5}" srcOrd="5" destOrd="0" parTransId="{1B7EC9F5-2E2B-4A5F-9637-1AF0F98ADD8A}" sibTransId="{C6DBA257-6DC0-4A76-8D53-EEBD53CF3823}"/>
    <dgm:cxn modelId="{E6C3D039-5462-48F8-9977-AB9B74A7CF09}" type="presOf" srcId="{E5FA640E-9A78-4038-A28E-F44C7855B253}" destId="{74AF099F-A743-4FB3-8DA4-7781BB5F804B}" srcOrd="0" destOrd="0" presId="urn:microsoft.com/office/officeart/2005/8/layout/bProcess4"/>
    <dgm:cxn modelId="{DC098250-96F1-4E82-A943-3D16F9440456}" type="presOf" srcId="{B53BB187-73FF-4211-A9DA-D2D06249D8C4}" destId="{1A9CEF70-1C86-41F2-9E47-681F2597B5F9}" srcOrd="0" destOrd="0" presId="urn:microsoft.com/office/officeart/2005/8/layout/bProcess4"/>
    <dgm:cxn modelId="{8E48A39D-6378-49F4-A871-E5592E0366EA}" srcId="{E8A5EB38-2D73-4F30-8DB1-2B18A73C188A}" destId="{E5FA640E-9A78-4038-A28E-F44C7855B253}" srcOrd="2" destOrd="0" parTransId="{2794FB82-DE24-4F93-9E05-B1F43199D098}" sibTransId="{161E38BA-8EE7-4498-9859-C66DA69EED7E}"/>
    <dgm:cxn modelId="{355F7268-0E4C-4814-A04A-5786F08BA20E}" type="presParOf" srcId="{144C22EF-1D48-41BE-B81F-42B5BF465D94}" destId="{F093669B-AD51-4085-856D-AA0B884A8DA0}" srcOrd="0" destOrd="0" presId="urn:microsoft.com/office/officeart/2005/8/layout/bProcess4"/>
    <dgm:cxn modelId="{E356A60F-3E0C-4122-8DD5-C6EF9A220C39}" type="presParOf" srcId="{F093669B-AD51-4085-856D-AA0B884A8DA0}" destId="{41AA2D26-4B47-4F85-97D2-AE438163C78E}" srcOrd="0" destOrd="0" presId="urn:microsoft.com/office/officeart/2005/8/layout/bProcess4"/>
    <dgm:cxn modelId="{03A6DC99-E6FB-4166-8BE6-EB85F17E0CEB}" type="presParOf" srcId="{F093669B-AD51-4085-856D-AA0B884A8DA0}" destId="{1B2275A5-2445-4169-9DB3-3400DE8EA4E0}" srcOrd="1" destOrd="0" presId="urn:microsoft.com/office/officeart/2005/8/layout/bProcess4"/>
    <dgm:cxn modelId="{14B7B67A-5E72-429C-B89E-864646A9D893}" type="presParOf" srcId="{144C22EF-1D48-41BE-B81F-42B5BF465D94}" destId="{1978B23E-078D-40D7-A3E3-0CE6BC134C35}" srcOrd="1" destOrd="0" presId="urn:microsoft.com/office/officeart/2005/8/layout/bProcess4"/>
    <dgm:cxn modelId="{0FD80450-00F0-405D-98F3-EDABA419DCF8}" type="presParOf" srcId="{144C22EF-1D48-41BE-B81F-42B5BF465D94}" destId="{9E6B02E9-12A7-467C-8842-E6D4796DEA30}" srcOrd="2" destOrd="0" presId="urn:microsoft.com/office/officeart/2005/8/layout/bProcess4"/>
    <dgm:cxn modelId="{F4AB3F42-465B-4B3F-A2F3-6B0C1F6F28DF}" type="presParOf" srcId="{9E6B02E9-12A7-467C-8842-E6D4796DEA30}" destId="{A319BA8A-5822-416D-85F6-924787AB4A8F}" srcOrd="0" destOrd="0" presId="urn:microsoft.com/office/officeart/2005/8/layout/bProcess4"/>
    <dgm:cxn modelId="{7C9BD6F5-7ED0-4167-873D-F671AFFC507C}" type="presParOf" srcId="{9E6B02E9-12A7-467C-8842-E6D4796DEA30}" destId="{8AD96A23-E903-4915-AD50-77400D5B91DE}" srcOrd="1" destOrd="0" presId="urn:microsoft.com/office/officeart/2005/8/layout/bProcess4"/>
    <dgm:cxn modelId="{24E132D5-8CDA-4D0F-9A7F-A9AC658E48A1}" type="presParOf" srcId="{144C22EF-1D48-41BE-B81F-42B5BF465D94}" destId="{72CB3076-BB3E-45C5-8AE7-ED7A3AE84D86}" srcOrd="3" destOrd="0" presId="urn:microsoft.com/office/officeart/2005/8/layout/bProcess4"/>
    <dgm:cxn modelId="{3004BBAB-F5C8-40B1-8FAD-95D510766089}" type="presParOf" srcId="{144C22EF-1D48-41BE-B81F-42B5BF465D94}" destId="{8201DFA4-A587-4C20-B7E0-6E9013A52EF1}" srcOrd="4" destOrd="0" presId="urn:microsoft.com/office/officeart/2005/8/layout/bProcess4"/>
    <dgm:cxn modelId="{C75B13AF-2BC8-42B4-A90A-36B18067833A}" type="presParOf" srcId="{8201DFA4-A587-4C20-B7E0-6E9013A52EF1}" destId="{D8A833C1-34A5-4B96-A2B0-4821A4188373}" srcOrd="0" destOrd="0" presId="urn:microsoft.com/office/officeart/2005/8/layout/bProcess4"/>
    <dgm:cxn modelId="{F86DF86F-16A7-4E38-9B75-909C30859ADF}" type="presParOf" srcId="{8201DFA4-A587-4C20-B7E0-6E9013A52EF1}" destId="{74AF099F-A743-4FB3-8DA4-7781BB5F804B}" srcOrd="1" destOrd="0" presId="urn:microsoft.com/office/officeart/2005/8/layout/bProcess4"/>
    <dgm:cxn modelId="{7F9FB766-C784-42C2-BA8E-014D3CF29F79}" type="presParOf" srcId="{144C22EF-1D48-41BE-B81F-42B5BF465D94}" destId="{0FB948E8-4139-49F5-ABD3-BDB5CFADB8CC}" srcOrd="5" destOrd="0" presId="urn:microsoft.com/office/officeart/2005/8/layout/bProcess4"/>
    <dgm:cxn modelId="{364A0CAB-DBAC-473B-938C-B6D8F4DCAA15}" type="presParOf" srcId="{144C22EF-1D48-41BE-B81F-42B5BF465D94}" destId="{3D8CF38B-7A0A-49C5-88E6-7D615FCC5BC3}" srcOrd="6" destOrd="0" presId="urn:microsoft.com/office/officeart/2005/8/layout/bProcess4"/>
    <dgm:cxn modelId="{75DCEAAF-2999-4AFC-BE4E-C9089A9B3A44}" type="presParOf" srcId="{3D8CF38B-7A0A-49C5-88E6-7D615FCC5BC3}" destId="{22B472DA-EF84-4518-A1E7-E384A23A7F9B}" srcOrd="0" destOrd="0" presId="urn:microsoft.com/office/officeart/2005/8/layout/bProcess4"/>
    <dgm:cxn modelId="{DC62B93B-0310-4AB7-9EAA-0D076F4D4B4C}" type="presParOf" srcId="{3D8CF38B-7A0A-49C5-88E6-7D615FCC5BC3}" destId="{A95E4B28-831A-4074-9F50-D4562A3B60C9}" srcOrd="1" destOrd="0" presId="urn:microsoft.com/office/officeart/2005/8/layout/bProcess4"/>
    <dgm:cxn modelId="{314A4740-030C-436F-9418-718F0A357FB2}" type="presParOf" srcId="{144C22EF-1D48-41BE-B81F-42B5BF465D94}" destId="{1A9CEF70-1C86-41F2-9E47-681F2597B5F9}" srcOrd="7" destOrd="0" presId="urn:microsoft.com/office/officeart/2005/8/layout/bProcess4"/>
    <dgm:cxn modelId="{404F98A7-95B6-4209-8E79-E1D6832ADE46}" type="presParOf" srcId="{144C22EF-1D48-41BE-B81F-42B5BF465D94}" destId="{B2B9F892-C4ED-4562-8910-C98D0517E063}" srcOrd="8" destOrd="0" presId="urn:microsoft.com/office/officeart/2005/8/layout/bProcess4"/>
    <dgm:cxn modelId="{3BC0FFE0-91C9-4F1D-87A9-AF29EDA9949F}" type="presParOf" srcId="{B2B9F892-C4ED-4562-8910-C98D0517E063}" destId="{B6124EAA-D6DA-4B2D-92BB-7D8883A0B535}" srcOrd="0" destOrd="0" presId="urn:microsoft.com/office/officeart/2005/8/layout/bProcess4"/>
    <dgm:cxn modelId="{1CE53F4B-E91E-480A-9835-D9C5EC97165F}" type="presParOf" srcId="{B2B9F892-C4ED-4562-8910-C98D0517E063}" destId="{5C5ADADC-9808-4C1D-B30F-6103E47DB488}" srcOrd="1" destOrd="0" presId="urn:microsoft.com/office/officeart/2005/8/layout/bProcess4"/>
    <dgm:cxn modelId="{D9A533FF-6EF7-43CD-B164-6C0143831094}" type="presParOf" srcId="{144C22EF-1D48-41BE-B81F-42B5BF465D94}" destId="{CC4EC2EE-D6C4-4055-8DD7-C2BC9F5C8318}" srcOrd="9" destOrd="0" presId="urn:microsoft.com/office/officeart/2005/8/layout/bProcess4"/>
    <dgm:cxn modelId="{5C0D0A36-BEF5-498B-A7DB-41256DD33ABE}" type="presParOf" srcId="{144C22EF-1D48-41BE-B81F-42B5BF465D94}" destId="{73DB22E8-9CF2-4BB6-A227-9DDA7ED8DBFF}" srcOrd="10" destOrd="0" presId="urn:microsoft.com/office/officeart/2005/8/layout/bProcess4"/>
    <dgm:cxn modelId="{96C2286F-F9A1-407E-BB63-09DA23E6576B}" type="presParOf" srcId="{73DB22E8-9CF2-4BB6-A227-9DDA7ED8DBFF}" destId="{57FB7F38-CC7B-42A4-9E9E-787DD6B81B38}" srcOrd="0" destOrd="0" presId="urn:microsoft.com/office/officeart/2005/8/layout/bProcess4"/>
    <dgm:cxn modelId="{3B9963BA-3C4C-4961-9571-1F17D081F591}" type="presParOf" srcId="{73DB22E8-9CF2-4BB6-A227-9DDA7ED8DBFF}" destId="{5C91F765-516C-429F-829F-763AF7D69DA0}" srcOrd="1" destOrd="0" presId="urn:microsoft.com/office/officeart/2005/8/layout/bProcess4"/>
    <dgm:cxn modelId="{7D31ED02-E056-41F2-B6C1-B4FBF5DCF7BE}" type="presParOf" srcId="{144C22EF-1D48-41BE-B81F-42B5BF465D94}" destId="{B518AF12-F50B-483C-BDD2-4A94C5DA28BA}" srcOrd="11" destOrd="0" presId="urn:microsoft.com/office/officeart/2005/8/layout/bProcess4"/>
    <dgm:cxn modelId="{B29033B5-9348-486B-8918-B598C9874AAA}" type="presParOf" srcId="{144C22EF-1D48-41BE-B81F-42B5BF465D94}" destId="{F7D544A7-F008-46CA-8E9A-37EFC0D9BE52}" srcOrd="12" destOrd="0" presId="urn:microsoft.com/office/officeart/2005/8/layout/bProcess4"/>
    <dgm:cxn modelId="{916703AB-E8F7-481A-B3F5-6F85C6D0C287}" type="presParOf" srcId="{F7D544A7-F008-46CA-8E9A-37EFC0D9BE52}" destId="{A03C312F-E171-4F8F-ACBE-D65C9ED1C272}" srcOrd="0" destOrd="0" presId="urn:microsoft.com/office/officeart/2005/8/layout/bProcess4"/>
    <dgm:cxn modelId="{C606077F-B097-4657-B472-D9CC1AAF9A6C}" type="presParOf" srcId="{F7D544A7-F008-46CA-8E9A-37EFC0D9BE52}" destId="{EE936892-4D98-4198-925E-6E32E1284C26}" srcOrd="1" destOrd="0" presId="urn:microsoft.com/office/officeart/2005/8/layout/bProcess4"/>
    <dgm:cxn modelId="{70A6F540-A2EA-4A1D-A1AE-5263AA0827A7}" type="presParOf" srcId="{144C22EF-1D48-41BE-B81F-42B5BF465D94}" destId="{AEC75566-1E78-461D-94C8-6E98B0B8D336}" srcOrd="13" destOrd="0" presId="urn:microsoft.com/office/officeart/2005/8/layout/bProcess4"/>
    <dgm:cxn modelId="{EBCFD5AC-8DA8-4871-B818-0B3485BDA715}" type="presParOf" srcId="{144C22EF-1D48-41BE-B81F-42B5BF465D94}" destId="{7B74AB7F-815F-4C45-BB5E-45FF96B390BE}" srcOrd="14" destOrd="0" presId="urn:microsoft.com/office/officeart/2005/8/layout/bProcess4"/>
    <dgm:cxn modelId="{D982C363-9E52-444C-BAEB-93448DCEB185}" type="presParOf" srcId="{7B74AB7F-815F-4C45-BB5E-45FF96B390BE}" destId="{9790B33E-8811-4BBA-A577-481EF2F9F937}" srcOrd="0" destOrd="0" presId="urn:microsoft.com/office/officeart/2005/8/layout/bProcess4"/>
    <dgm:cxn modelId="{4C510298-12EF-457D-A5A4-23DE894BF79E}" type="presParOf" srcId="{7B74AB7F-815F-4C45-BB5E-45FF96B390BE}" destId="{C55436D0-A89A-434E-8FF1-D23A66BB23F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8B23E-078D-40D7-A3E3-0CE6BC134C35}">
      <dsp:nvSpPr>
        <dsp:cNvPr id="0" name=""/>
        <dsp:cNvSpPr/>
      </dsp:nvSpPr>
      <dsp:spPr>
        <a:xfrm rot="5400000">
          <a:off x="-222718" y="752763"/>
          <a:ext cx="997399" cy="120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275A5-2445-4169-9DB3-3400DE8EA4E0}">
      <dsp:nvSpPr>
        <dsp:cNvPr id="0" name=""/>
        <dsp:cNvSpPr/>
      </dsp:nvSpPr>
      <dsp:spPr>
        <a:xfrm>
          <a:off x="2474" y="109940"/>
          <a:ext cx="1342966" cy="805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原始碼</a:t>
          </a:r>
          <a:endParaRPr lang="zh-TW" altLang="en-US" sz="2800" kern="1200"/>
        </a:p>
      </dsp:txBody>
      <dsp:txXfrm>
        <a:off x="26074" y="133540"/>
        <a:ext cx="1295766" cy="758580"/>
      </dsp:txXfrm>
    </dsp:sp>
    <dsp:sp modelId="{72CB3076-BB3E-45C5-8AE7-ED7A3AE84D86}">
      <dsp:nvSpPr>
        <dsp:cNvPr id="0" name=""/>
        <dsp:cNvSpPr/>
      </dsp:nvSpPr>
      <dsp:spPr>
        <a:xfrm rot="5400000">
          <a:off x="-222718" y="1759988"/>
          <a:ext cx="997399" cy="1208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96A23-E903-4915-AD50-77400D5B91DE}">
      <dsp:nvSpPr>
        <dsp:cNvPr id="0" name=""/>
        <dsp:cNvSpPr/>
      </dsp:nvSpPr>
      <dsp:spPr>
        <a:xfrm>
          <a:off x="2474" y="1117165"/>
          <a:ext cx="1342966" cy="805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預處理</a:t>
          </a:r>
          <a:endParaRPr lang="zh-TW" altLang="en-US" sz="2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26074" y="1140765"/>
        <a:ext cx="1295766" cy="758580"/>
      </dsp:txXfrm>
    </dsp:sp>
    <dsp:sp modelId="{0FB948E8-4139-49F5-ABD3-BDB5CFADB8CC}">
      <dsp:nvSpPr>
        <dsp:cNvPr id="0" name=""/>
        <dsp:cNvSpPr/>
      </dsp:nvSpPr>
      <dsp:spPr>
        <a:xfrm>
          <a:off x="280894" y="2263600"/>
          <a:ext cx="1776319" cy="1208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F099F-A743-4FB3-8DA4-7781BB5F804B}">
      <dsp:nvSpPr>
        <dsp:cNvPr id="0" name=""/>
        <dsp:cNvSpPr/>
      </dsp:nvSpPr>
      <dsp:spPr>
        <a:xfrm>
          <a:off x="2474" y="2124391"/>
          <a:ext cx="1342966" cy="8057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編譯器</a:t>
          </a:r>
          <a:endParaRPr lang="zh-TW" altLang="en-US" sz="2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26074" y="2147991"/>
        <a:ext cx="1295766" cy="758580"/>
      </dsp:txXfrm>
    </dsp:sp>
    <dsp:sp modelId="{1A9CEF70-1C86-41F2-9E47-681F2597B5F9}">
      <dsp:nvSpPr>
        <dsp:cNvPr id="0" name=""/>
        <dsp:cNvSpPr/>
      </dsp:nvSpPr>
      <dsp:spPr>
        <a:xfrm rot="16200000">
          <a:off x="1563427" y="1759988"/>
          <a:ext cx="997399" cy="1208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E4B28-831A-4074-9F50-D4562A3B60C9}">
      <dsp:nvSpPr>
        <dsp:cNvPr id="0" name=""/>
        <dsp:cNvSpPr/>
      </dsp:nvSpPr>
      <dsp:spPr>
        <a:xfrm>
          <a:off x="1788620" y="2124391"/>
          <a:ext cx="1342966" cy="8057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組譯碼</a:t>
          </a:r>
          <a:endParaRPr lang="zh-TW" altLang="en-US" sz="2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1812220" y="2147991"/>
        <a:ext cx="1295766" cy="758580"/>
      </dsp:txXfrm>
    </dsp:sp>
    <dsp:sp modelId="{CC4EC2EE-D6C4-4055-8DD7-C2BC9F5C8318}">
      <dsp:nvSpPr>
        <dsp:cNvPr id="0" name=""/>
        <dsp:cNvSpPr/>
      </dsp:nvSpPr>
      <dsp:spPr>
        <a:xfrm rot="16200000">
          <a:off x="1563427" y="752763"/>
          <a:ext cx="997399" cy="1208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ADADC-9808-4C1D-B30F-6103E47DB488}">
      <dsp:nvSpPr>
        <dsp:cNvPr id="0" name=""/>
        <dsp:cNvSpPr/>
      </dsp:nvSpPr>
      <dsp:spPr>
        <a:xfrm>
          <a:off x="1788620" y="1117165"/>
          <a:ext cx="1342966" cy="8057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組譯器</a:t>
          </a:r>
          <a:endParaRPr lang="zh-TW" altLang="en-US" sz="2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1812220" y="1140765"/>
        <a:ext cx="1295766" cy="758580"/>
      </dsp:txXfrm>
    </dsp:sp>
    <dsp:sp modelId="{B518AF12-F50B-483C-BDD2-4A94C5DA28BA}">
      <dsp:nvSpPr>
        <dsp:cNvPr id="0" name=""/>
        <dsp:cNvSpPr/>
      </dsp:nvSpPr>
      <dsp:spPr>
        <a:xfrm>
          <a:off x="2067040" y="249150"/>
          <a:ext cx="1776319" cy="120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1F765-516C-429F-829F-763AF7D69DA0}">
      <dsp:nvSpPr>
        <dsp:cNvPr id="0" name=""/>
        <dsp:cNvSpPr/>
      </dsp:nvSpPr>
      <dsp:spPr>
        <a:xfrm>
          <a:off x="1788620" y="109940"/>
          <a:ext cx="1342966" cy="805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目的碼</a:t>
          </a:r>
          <a:endParaRPr lang="zh-TW" altLang="en-US" sz="2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1812220" y="133540"/>
        <a:ext cx="1295766" cy="758580"/>
      </dsp:txXfrm>
    </dsp:sp>
    <dsp:sp modelId="{AEC75566-1E78-461D-94C8-6E98B0B8D336}">
      <dsp:nvSpPr>
        <dsp:cNvPr id="0" name=""/>
        <dsp:cNvSpPr/>
      </dsp:nvSpPr>
      <dsp:spPr>
        <a:xfrm rot="5400000">
          <a:off x="3349573" y="752763"/>
          <a:ext cx="997399" cy="1208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36892-4D98-4198-925E-6E32E1284C26}">
      <dsp:nvSpPr>
        <dsp:cNvPr id="0" name=""/>
        <dsp:cNvSpPr/>
      </dsp:nvSpPr>
      <dsp:spPr>
        <a:xfrm>
          <a:off x="3574766" y="109940"/>
          <a:ext cx="1342966" cy="805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連結器</a:t>
          </a:r>
          <a:endParaRPr lang="zh-TW" altLang="en-US" sz="2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3598366" y="133540"/>
        <a:ext cx="1295766" cy="758580"/>
      </dsp:txXfrm>
    </dsp:sp>
    <dsp:sp modelId="{C55436D0-A89A-434E-8FF1-D23A66BB23F6}">
      <dsp:nvSpPr>
        <dsp:cNvPr id="0" name=""/>
        <dsp:cNvSpPr/>
      </dsp:nvSpPr>
      <dsp:spPr>
        <a:xfrm>
          <a:off x="3574766" y="1117165"/>
          <a:ext cx="1342966" cy="8057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執行檔</a:t>
          </a:r>
          <a:endParaRPr lang="zh-TW" altLang="en-US" sz="2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3598366" y="1140765"/>
        <a:ext cx="1295766" cy="758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8B23E-078D-40D7-A3E3-0CE6BC134C35}">
      <dsp:nvSpPr>
        <dsp:cNvPr id="0" name=""/>
        <dsp:cNvSpPr/>
      </dsp:nvSpPr>
      <dsp:spPr>
        <a:xfrm rot="5400000">
          <a:off x="-222718" y="752763"/>
          <a:ext cx="997399" cy="120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275A5-2445-4169-9DB3-3400DE8EA4E0}">
      <dsp:nvSpPr>
        <dsp:cNvPr id="0" name=""/>
        <dsp:cNvSpPr/>
      </dsp:nvSpPr>
      <dsp:spPr>
        <a:xfrm>
          <a:off x="2474" y="109940"/>
          <a:ext cx="1342966" cy="805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原始碼</a:t>
          </a:r>
          <a:endParaRPr lang="zh-TW" altLang="en-US" sz="2800" kern="1200"/>
        </a:p>
      </dsp:txBody>
      <dsp:txXfrm>
        <a:off x="26074" y="133540"/>
        <a:ext cx="1295766" cy="758580"/>
      </dsp:txXfrm>
    </dsp:sp>
    <dsp:sp modelId="{72CB3076-BB3E-45C5-8AE7-ED7A3AE84D86}">
      <dsp:nvSpPr>
        <dsp:cNvPr id="0" name=""/>
        <dsp:cNvSpPr/>
      </dsp:nvSpPr>
      <dsp:spPr>
        <a:xfrm rot="5400000">
          <a:off x="-222718" y="1759988"/>
          <a:ext cx="997399" cy="1208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96A23-E903-4915-AD50-77400D5B91DE}">
      <dsp:nvSpPr>
        <dsp:cNvPr id="0" name=""/>
        <dsp:cNvSpPr/>
      </dsp:nvSpPr>
      <dsp:spPr>
        <a:xfrm>
          <a:off x="2474" y="1117165"/>
          <a:ext cx="1342966" cy="805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預處理</a:t>
          </a:r>
          <a:endParaRPr lang="zh-TW" altLang="en-US" sz="2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26074" y="1140765"/>
        <a:ext cx="1295766" cy="758580"/>
      </dsp:txXfrm>
    </dsp:sp>
    <dsp:sp modelId="{0FB948E8-4139-49F5-ABD3-BDB5CFADB8CC}">
      <dsp:nvSpPr>
        <dsp:cNvPr id="0" name=""/>
        <dsp:cNvSpPr/>
      </dsp:nvSpPr>
      <dsp:spPr>
        <a:xfrm>
          <a:off x="280894" y="2263600"/>
          <a:ext cx="1776319" cy="1208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F099F-A743-4FB3-8DA4-7781BB5F804B}">
      <dsp:nvSpPr>
        <dsp:cNvPr id="0" name=""/>
        <dsp:cNvSpPr/>
      </dsp:nvSpPr>
      <dsp:spPr>
        <a:xfrm>
          <a:off x="2474" y="2124391"/>
          <a:ext cx="1342966" cy="8057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編譯器</a:t>
          </a:r>
          <a:endParaRPr lang="zh-TW" altLang="en-US" sz="2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26074" y="2147991"/>
        <a:ext cx="1295766" cy="758580"/>
      </dsp:txXfrm>
    </dsp:sp>
    <dsp:sp modelId="{1A9CEF70-1C86-41F2-9E47-681F2597B5F9}">
      <dsp:nvSpPr>
        <dsp:cNvPr id="0" name=""/>
        <dsp:cNvSpPr/>
      </dsp:nvSpPr>
      <dsp:spPr>
        <a:xfrm rot="16200000">
          <a:off x="1563427" y="1759988"/>
          <a:ext cx="997399" cy="1208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E4B28-831A-4074-9F50-D4562A3B60C9}">
      <dsp:nvSpPr>
        <dsp:cNvPr id="0" name=""/>
        <dsp:cNvSpPr/>
      </dsp:nvSpPr>
      <dsp:spPr>
        <a:xfrm>
          <a:off x="1788620" y="2124391"/>
          <a:ext cx="1342966" cy="8057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組譯碼</a:t>
          </a:r>
          <a:endParaRPr lang="zh-TW" altLang="en-US" sz="2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1812220" y="2147991"/>
        <a:ext cx="1295766" cy="758580"/>
      </dsp:txXfrm>
    </dsp:sp>
    <dsp:sp modelId="{CC4EC2EE-D6C4-4055-8DD7-C2BC9F5C8318}">
      <dsp:nvSpPr>
        <dsp:cNvPr id="0" name=""/>
        <dsp:cNvSpPr/>
      </dsp:nvSpPr>
      <dsp:spPr>
        <a:xfrm rot="16200000">
          <a:off x="1563427" y="752763"/>
          <a:ext cx="997399" cy="1208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ADADC-9808-4C1D-B30F-6103E47DB488}">
      <dsp:nvSpPr>
        <dsp:cNvPr id="0" name=""/>
        <dsp:cNvSpPr/>
      </dsp:nvSpPr>
      <dsp:spPr>
        <a:xfrm>
          <a:off x="1788620" y="1117165"/>
          <a:ext cx="1342966" cy="8057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組譯器</a:t>
          </a:r>
          <a:endParaRPr lang="zh-TW" altLang="en-US" sz="2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1812220" y="1140765"/>
        <a:ext cx="1295766" cy="758580"/>
      </dsp:txXfrm>
    </dsp:sp>
    <dsp:sp modelId="{B518AF12-F50B-483C-BDD2-4A94C5DA28BA}">
      <dsp:nvSpPr>
        <dsp:cNvPr id="0" name=""/>
        <dsp:cNvSpPr/>
      </dsp:nvSpPr>
      <dsp:spPr>
        <a:xfrm>
          <a:off x="2067040" y="249150"/>
          <a:ext cx="1776319" cy="120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1F765-516C-429F-829F-763AF7D69DA0}">
      <dsp:nvSpPr>
        <dsp:cNvPr id="0" name=""/>
        <dsp:cNvSpPr/>
      </dsp:nvSpPr>
      <dsp:spPr>
        <a:xfrm>
          <a:off x="1788620" y="109940"/>
          <a:ext cx="1342966" cy="805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目的碼</a:t>
          </a:r>
          <a:endParaRPr lang="zh-TW" altLang="en-US" sz="2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1812220" y="133540"/>
        <a:ext cx="1295766" cy="758580"/>
      </dsp:txXfrm>
    </dsp:sp>
    <dsp:sp modelId="{AEC75566-1E78-461D-94C8-6E98B0B8D336}">
      <dsp:nvSpPr>
        <dsp:cNvPr id="0" name=""/>
        <dsp:cNvSpPr/>
      </dsp:nvSpPr>
      <dsp:spPr>
        <a:xfrm rot="5400000">
          <a:off x="3349573" y="752763"/>
          <a:ext cx="997399" cy="1208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36892-4D98-4198-925E-6E32E1284C26}">
      <dsp:nvSpPr>
        <dsp:cNvPr id="0" name=""/>
        <dsp:cNvSpPr/>
      </dsp:nvSpPr>
      <dsp:spPr>
        <a:xfrm>
          <a:off x="3574766" y="109940"/>
          <a:ext cx="1342966" cy="805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連結器</a:t>
          </a:r>
          <a:endParaRPr lang="zh-TW" altLang="en-US" sz="2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3598366" y="133540"/>
        <a:ext cx="1295766" cy="758580"/>
      </dsp:txXfrm>
    </dsp:sp>
    <dsp:sp modelId="{C55436D0-A89A-434E-8FF1-D23A66BB23F6}">
      <dsp:nvSpPr>
        <dsp:cNvPr id="0" name=""/>
        <dsp:cNvSpPr/>
      </dsp:nvSpPr>
      <dsp:spPr>
        <a:xfrm>
          <a:off x="3574766" y="1117165"/>
          <a:ext cx="1342966" cy="8057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rPr>
            <a:t>執行檔</a:t>
          </a:r>
          <a:endParaRPr lang="zh-TW" altLang="en-US" sz="2800" kern="1200" dirty="0">
            <a:latin typeface="Adobe 繁黑體 Std B" panose="020B0700000000000000" pitchFamily="34" charset="-120"/>
            <a:ea typeface="Adobe 繁黑體 Std B" panose="020B0700000000000000" pitchFamily="34" charset="-120"/>
          </a:endParaRPr>
        </a:p>
      </dsp:txBody>
      <dsp:txXfrm>
        <a:off x="3598366" y="1140765"/>
        <a:ext cx="1295766" cy="758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E5E1-796B-4BC5-8E0B-C38F97F58DE8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A9BD7-813C-4E13-B181-D85D42BFE1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5227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3329E-3BFD-4609-B43B-BE70C0CDA2E7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0A31-B339-460E-A066-6486EA6B5E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370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AE%A1%E7%AE%97%E6%9C%BA%E7%A8%8B%E5%BA%8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7%BC%96%E7%A8%8B%E8%AF%AD%E8%A8%80" TargetMode="External"/><Relationship Id="rId5" Type="http://schemas.openxmlformats.org/officeDocument/2006/relationships/hyperlink" Target="https://zh.wikipedia.org/wiki/%E5%B7%A8%E9%9B%86" TargetMode="External"/><Relationship Id="rId4" Type="http://schemas.openxmlformats.org/officeDocument/2006/relationships/hyperlink" Target="https://zh.wikipedia.org/wiki/%E7%BC%96%E8%AF%91%E5%99%A8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AE%A1%E7%AE%97%E6%9C%BA%E7%A8%8B%E5%BA%8F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7%BC%96%E7%A8%8B%E8%AF%AD%E8%A8%80" TargetMode="External"/><Relationship Id="rId5" Type="http://schemas.openxmlformats.org/officeDocument/2006/relationships/hyperlink" Target="https://zh.wikipedia.org/wiki/%E5%B7%A8%E9%9B%86" TargetMode="External"/><Relationship Id="rId4" Type="http://schemas.openxmlformats.org/officeDocument/2006/relationships/hyperlink" Target="https://zh.wikipedia.org/wiki/%E7%BC%96%E8%AF%91%E5%99%A8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531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TODO:</a:t>
            </a:r>
            <a:r>
              <a:rPr lang="zh-TW" altLang="en-US" dirty="0" smtClean="0"/>
              <a:t>更好更實用的例子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620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TODO:</a:t>
            </a:r>
            <a:r>
              <a:rPr lang="zh-TW" altLang="en-US" dirty="0" smtClean="0"/>
              <a:t>更好更實用的例子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611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TODO:</a:t>
            </a:r>
            <a:r>
              <a:rPr lang="zh-TW" altLang="en-US" dirty="0" smtClean="0"/>
              <a:t>更好更實用的例子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760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758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TODO:</a:t>
            </a:r>
            <a:r>
              <a:rPr lang="zh-TW" altLang="en-US" dirty="0" smtClean="0"/>
              <a:t>更好更實用的例子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663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&lt;stdio.h&gt;</a:t>
            </a:r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 () {</a:t>
            </a:r>
          </a:p>
          <a:p>
            <a:r>
              <a:rPr lang="en-US" altLang="zh-TW" dirty="0" smtClean="0"/>
              <a:t>    printf("Name\t:Score\n");</a:t>
            </a:r>
          </a:p>
          <a:p>
            <a:r>
              <a:rPr lang="en-US" altLang="zh-TW" dirty="0" smtClean="0"/>
              <a:t>    printf("John\t:83\n");</a:t>
            </a:r>
          </a:p>
          <a:p>
            <a:r>
              <a:rPr lang="en-US" altLang="zh-TW" dirty="0" smtClean="0"/>
              <a:t>    printf("David\t:75\n");</a:t>
            </a:r>
          </a:p>
          <a:p>
            <a:r>
              <a:rPr lang="en-US" altLang="zh-TW" dirty="0" smtClean="0"/>
              <a:t>    printf("Linda\t:85\n");</a:t>
            </a:r>
          </a:p>
          <a:p>
            <a:r>
              <a:rPr lang="en-US" altLang="zh-TW" dirty="0" smtClean="0"/>
              <a:t>    printf("Wei\t:100\n");</a:t>
            </a:r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 () {</a:t>
            </a:r>
          </a:p>
          <a:p>
            <a:r>
              <a:rPr lang="en-US" altLang="zh-TW" dirty="0" smtClean="0"/>
              <a:t>    cout &lt;&lt; "Name\t:Score" &lt;&lt; endl;</a:t>
            </a:r>
          </a:p>
          <a:p>
            <a:r>
              <a:rPr lang="en-US" altLang="zh-TW" dirty="0" smtClean="0"/>
              <a:t>    cout &lt;&lt; "John\t:83" &lt;&lt; endl;</a:t>
            </a:r>
          </a:p>
          <a:p>
            <a:r>
              <a:rPr lang="en-US" altLang="zh-TW" dirty="0" smtClean="0"/>
              <a:t>    cout &lt;&lt; "David\t:75" &lt;&lt; endl;</a:t>
            </a:r>
          </a:p>
          <a:p>
            <a:r>
              <a:rPr lang="en-US" altLang="zh-TW" dirty="0" smtClean="0"/>
              <a:t>    cout &lt;&lt; "Linda\t:85" &lt;&lt; endl;</a:t>
            </a:r>
          </a:p>
          <a:p>
            <a:r>
              <a:rPr lang="en-US" altLang="zh-TW" dirty="0" smtClean="0"/>
              <a:t>    cout &lt;&lt; "Wei\t:100" &lt;&lt; endl;</a:t>
            </a:r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 () {</a:t>
            </a:r>
          </a:p>
          <a:p>
            <a:r>
              <a:rPr lang="en-US" altLang="zh-TW" dirty="0" smtClean="0"/>
              <a:t>    string str;</a:t>
            </a:r>
          </a:p>
          <a:p>
            <a:r>
              <a:rPr lang="en-US" altLang="zh-TW" dirty="0" smtClean="0"/>
              <a:t>    cout &lt;&lt; "What's your name?" &lt;&lt;endl;</a:t>
            </a:r>
          </a:p>
          <a:p>
            <a:r>
              <a:rPr lang="en-US" altLang="zh-TW" dirty="0" smtClean="0"/>
              <a:t>    cin &gt;&gt; str;</a:t>
            </a:r>
          </a:p>
          <a:p>
            <a:r>
              <a:rPr lang="en-US" altLang="zh-TW" dirty="0" smtClean="0"/>
              <a:t>    cout &lt;&lt;"Hello, " &lt;&lt; str &lt;&lt;" nice to meet your in c++ class." &lt;&lt;endl;</a:t>
            </a:r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261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&lt;stdio.h&gt;</a:t>
            </a:r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 () {</a:t>
            </a:r>
          </a:p>
          <a:p>
            <a:r>
              <a:rPr lang="en-US" altLang="zh-TW" dirty="0" smtClean="0"/>
              <a:t>    printf("Name\t:Score\n");</a:t>
            </a:r>
          </a:p>
          <a:p>
            <a:r>
              <a:rPr lang="en-US" altLang="zh-TW" dirty="0" smtClean="0"/>
              <a:t>    printf("John\t:83\n");</a:t>
            </a:r>
          </a:p>
          <a:p>
            <a:r>
              <a:rPr lang="en-US" altLang="zh-TW" dirty="0" smtClean="0"/>
              <a:t>    printf("David\t:75\n");</a:t>
            </a:r>
          </a:p>
          <a:p>
            <a:r>
              <a:rPr lang="en-US" altLang="zh-TW" dirty="0" smtClean="0"/>
              <a:t>    printf("Linda\t:85\n");</a:t>
            </a:r>
          </a:p>
          <a:p>
            <a:r>
              <a:rPr lang="en-US" altLang="zh-TW" dirty="0" smtClean="0"/>
              <a:t>    printf("Wei\t:100\n");</a:t>
            </a:r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 () {</a:t>
            </a:r>
          </a:p>
          <a:p>
            <a:r>
              <a:rPr lang="en-US" altLang="zh-TW" dirty="0" smtClean="0"/>
              <a:t>    cout &lt;&lt; "Name\t:Score" &lt;&lt; endl;</a:t>
            </a:r>
          </a:p>
          <a:p>
            <a:r>
              <a:rPr lang="en-US" altLang="zh-TW" dirty="0" smtClean="0"/>
              <a:t>    cout &lt;&lt; "John\t:83" &lt;&lt; endl;</a:t>
            </a:r>
          </a:p>
          <a:p>
            <a:r>
              <a:rPr lang="en-US" altLang="zh-TW" dirty="0" smtClean="0"/>
              <a:t>    cout &lt;&lt; "David\t:75" &lt;&lt; endl;</a:t>
            </a:r>
          </a:p>
          <a:p>
            <a:r>
              <a:rPr lang="en-US" altLang="zh-TW" dirty="0" smtClean="0"/>
              <a:t>    cout &lt;&lt; "Linda\t:85" &lt;&lt; endl;</a:t>
            </a:r>
          </a:p>
          <a:p>
            <a:r>
              <a:rPr lang="en-US" altLang="zh-TW" dirty="0" smtClean="0"/>
              <a:t>    cout &lt;&lt; "Wei\t:100" &lt;&lt; endl;</a:t>
            </a:r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 () {</a:t>
            </a:r>
          </a:p>
          <a:p>
            <a:r>
              <a:rPr lang="en-US" altLang="zh-TW" dirty="0" smtClean="0"/>
              <a:t>    string str;</a:t>
            </a:r>
          </a:p>
          <a:p>
            <a:r>
              <a:rPr lang="en-US" altLang="zh-TW" dirty="0" smtClean="0"/>
              <a:t>    cout &lt;&lt; "What's your name?" &lt;&lt;endl;</a:t>
            </a:r>
          </a:p>
          <a:p>
            <a:r>
              <a:rPr lang="en-US" altLang="zh-TW" dirty="0" smtClean="0"/>
              <a:t>    cin &gt;&gt; str;</a:t>
            </a:r>
          </a:p>
          <a:p>
            <a:r>
              <a:rPr lang="en-US" altLang="zh-TW" dirty="0" smtClean="0"/>
              <a:t>    cout &lt;&lt;"Hello, " &lt;&lt; str &lt;&lt;" nice to meet your in c++ class." &lt;&lt;endl;</a:t>
            </a:r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328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92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64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Dev c++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官方開發團隊，但是停止開發已久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92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編譯是先將程式全部翻譯成機器碼後，電腦再一口氣執行這些機器碼，以後再執行程式，只要執行機器碼，不需要再重新編譯。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直譯則是每翻譯完一段程式，電腦就執行一段機器碼，接著再繼續翻譯下一段，電腦再執行一段機器碼，直到結束為止。每次電腦重新執行程式都要再經過直譯的過程。</a:t>
            </a:r>
          </a:p>
          <a:p>
            <a:r>
              <a:rPr lang="zh-TW" altLang="en-US" dirty="0" smtClean="0"/>
              <a:t>組譯器</a:t>
            </a:r>
            <a:endParaRPr lang="en-US" altLang="zh-TW" dirty="0" smtClean="0"/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預處理器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電腦程式"/>
              </a:rPr>
              <a:t>程序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中處理輸入數據，產生能用來輸入到其他程序的數據的程序。輸出被稱為輸入數據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預處理過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的形式，常用在之後的程序比如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編譯器"/>
              </a:rPr>
              <a:t>編譯器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中。所作處理的數量和種類依賴於預處理器的類型，一些預處理器只能夠執行相對簡單的文本替換和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巨集"/>
              </a:rPr>
              <a:t>巨集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展開，而另一些則有著完全成熟的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程式語言"/>
              </a:rPr>
              <a:t>程式語言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的能力。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40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專門用來翻譯組合語言的原始程式。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專門用來將高階程言翻譯成目的程式的一個系統軟體。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用來翻譯高階語言的軟體，與編譯器不同的是：直譯器只是一行敘述一行敘述地翻譯，直接產生結果，執行速度較慢。</a:t>
            </a:r>
          </a:p>
          <a:p>
            <a:pPr lvl="1"/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76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編譯是先將程式全部翻譯成機器碼後，電腦再一口氣執行這些機器碼，以後再執行程式，只要執行機器碼，不需要再重新編譯。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直譯則是每翻譯完一段程式，電腦就執行一段機器碼，接著再繼續翻譯下一段，電腦再執行一段機器碼，直到結束為止。每次電腦重新執行程式都要再經過直譯的過程。</a:t>
            </a:r>
          </a:p>
          <a:p>
            <a:r>
              <a:rPr lang="zh-TW" altLang="en-US" dirty="0" smtClean="0"/>
              <a:t>組譯器</a:t>
            </a:r>
            <a:endParaRPr lang="en-US" altLang="zh-TW" dirty="0" smtClean="0"/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預處理器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電腦程式"/>
              </a:rPr>
              <a:t>程序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中處理輸入數據，產生能用來輸入到其他程序的數據的程序。輸出被稱為輸入數據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預處理過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的形式，常用在之後的程序比如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編譯器"/>
              </a:rPr>
              <a:t>編譯器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中。所作處理的數量和種類依賴於預處理器的類型，一些預處理器只能夠執行相對簡單的文本替換和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巨集"/>
              </a:rPr>
              <a:t>巨集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展開，而另一些則有著完全成熟的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程式語言"/>
              </a:rPr>
              <a:t>程式語言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的能力。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586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命名空間是避免大家使用同樣的名稱為類別、物件命名的一種機制。我們可做這樣的比喻：在現實生活中，我們可能會在同一班就遇到同名同姓的人， 但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同一班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卻不允許有同名同姓的情況發生，因為當有同名同姓的人出現時，電腦會無法判斷到底現在是在叫哪個人而產生程式的錯誤。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但是如果就是有同名同姓的人呢？這時候，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程式就會將他們區分為不同班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不同的命名空間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如此一來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編譯器就不會弄錯，造成編譯錯誤；因此 “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的意思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就是告訴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編譯器：這位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 是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這一班的。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名稱空間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成員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名稱空間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01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1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21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DD1E-981A-45FE-9767-9A303A727424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圓角矩形 6"/>
          <p:cNvSpPr/>
          <p:nvPr userDrawn="1"/>
        </p:nvSpPr>
        <p:spPr>
          <a:xfrm>
            <a:off x="3419872" y="4028579"/>
            <a:ext cx="2664296" cy="648072"/>
          </a:xfrm>
          <a:prstGeom prst="round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ea typeface="Adobe 繁黑體 Std B" panose="020B0700000000000000"/>
              </a:rPr>
              <a:t>李耕銘</a:t>
            </a:r>
            <a:endParaRPr lang="zh-TW" altLang="en-US" sz="2800" b="1" dirty="0">
              <a:ea typeface="Adobe 繁黑體 Std B" panose="020B0700000000000000"/>
            </a:endParaRPr>
          </a:p>
        </p:txBody>
      </p:sp>
      <p:sp>
        <p:nvSpPr>
          <p:cNvPr id="8" name="圓角矩形 7"/>
          <p:cNvSpPr/>
          <p:nvPr userDrawn="1"/>
        </p:nvSpPr>
        <p:spPr>
          <a:xfrm>
            <a:off x="1259632" y="1360325"/>
            <a:ext cx="6984776" cy="2286254"/>
          </a:xfrm>
          <a:prstGeom prst="roundRect">
            <a:avLst/>
          </a:prstGeom>
          <a:gradFill>
            <a:gsLst>
              <a:gs pos="0">
                <a:srgbClr val="EFEA16"/>
              </a:gs>
              <a:gs pos="100000">
                <a:srgbClr val="F7FCBC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  <a:t>C/C++</a:t>
            </a:r>
            <a:r>
              <a:rPr lang="zh-TW" altLang="en-US" sz="3200" b="1" dirty="0" smtClean="0">
                <a:latin typeface="Adobe 繁黑體 Std B" pitchFamily="34" charset="-120"/>
                <a:ea typeface="Adobe 繁黑體 Std B" pitchFamily="34" charset="-120"/>
              </a:rPr>
              <a:t> 基礎程式設計班</a:t>
            </a:r>
            <a:endParaRPr lang="en-US" altLang="zh-TW" sz="3200" b="1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</a:br>
            <a:endParaRPr lang="zh-TW" altLang="en-US" sz="3200" b="1" dirty="0">
              <a:ea typeface="Adobe 繁黑體 Std B" panose="020B070000000000000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20" y="2204864"/>
            <a:ext cx="8229600" cy="1143000"/>
          </a:xfrm>
        </p:spPr>
        <p:txBody>
          <a:bodyPr/>
          <a:lstStyle>
            <a:lvl1pPr>
              <a:defRPr u="sng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7068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764704"/>
            <a:ext cx="8229600" cy="62710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CB93A7-3D62-468D-B62C-DC76E2C0BEAA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457200" y="2420888"/>
            <a:ext cx="3682752" cy="3240359"/>
          </a:xfr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4" name="文字版面配置區 3"/>
          <p:cNvSpPr>
            <a:spLocks noGrp="1"/>
          </p:cNvSpPr>
          <p:nvPr>
            <p:ph type="body" sz="quarter" idx="14"/>
          </p:nvPr>
        </p:nvSpPr>
        <p:spPr>
          <a:xfrm>
            <a:off x="5004048" y="2420887"/>
            <a:ext cx="3682752" cy="3240359"/>
          </a:xfr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5" name="文字版面配置區 3"/>
          <p:cNvSpPr>
            <a:spLocks noGrp="1"/>
          </p:cNvSpPr>
          <p:nvPr>
            <p:ph type="body" sz="quarter" idx="15"/>
          </p:nvPr>
        </p:nvSpPr>
        <p:spPr>
          <a:xfrm>
            <a:off x="457200" y="1391805"/>
            <a:ext cx="3682752" cy="800471"/>
          </a:xfr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endParaRPr lang="zh-TW" altLang="en-US" dirty="0"/>
          </a:p>
        </p:txBody>
      </p:sp>
      <p:sp>
        <p:nvSpPr>
          <p:cNvPr id="16" name="文字版面配置區 3"/>
          <p:cNvSpPr>
            <a:spLocks noGrp="1"/>
          </p:cNvSpPr>
          <p:nvPr>
            <p:ph type="body" sz="quarter" idx="16"/>
          </p:nvPr>
        </p:nvSpPr>
        <p:spPr>
          <a:xfrm>
            <a:off x="5025958" y="1391805"/>
            <a:ext cx="3682752" cy="800471"/>
          </a:xfr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943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B1DF-123A-42A0-A2AB-012AEC2DAC81}" type="datetime1">
              <a:rPr lang="zh-TW" altLang="en-US" smtClean="0"/>
              <a:t>2017/11/26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圓角矩形圖說文字 7"/>
          <p:cNvSpPr/>
          <p:nvPr userDrawn="1"/>
        </p:nvSpPr>
        <p:spPr>
          <a:xfrm>
            <a:off x="899592" y="2060848"/>
            <a:ext cx="7056784" cy="2016224"/>
          </a:xfrm>
          <a:prstGeom prst="wedgeRoundRectCallou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5600" dirty="0">
              <a:ea typeface="Adobe 繁黑體 Std B" panose="020B0700000000000000"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313184" y="249746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650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 smtClean="0"/>
              <a:t>長篇講解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2017/11/26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10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764704"/>
            <a:ext cx="8229600" cy="62710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686E-2DDC-488A-B054-98A1C00446F3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圓角矩形 9"/>
          <p:cNvSpPr/>
          <p:nvPr userDrawn="1"/>
        </p:nvSpPr>
        <p:spPr>
          <a:xfrm>
            <a:off x="1290464" y="1569785"/>
            <a:ext cx="2160240" cy="576064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00" b="1" dirty="0">
              <a:ea typeface="Adobe 繁黑體 Std B" panose="020B0700000000000000"/>
            </a:endParaRPr>
          </a:p>
        </p:txBody>
      </p:sp>
      <p:sp>
        <p:nvSpPr>
          <p:cNvPr id="11" name="圓角矩形 10"/>
          <p:cNvSpPr/>
          <p:nvPr userDrawn="1"/>
        </p:nvSpPr>
        <p:spPr>
          <a:xfrm>
            <a:off x="5693296" y="1569785"/>
            <a:ext cx="2160240" cy="576064"/>
          </a:xfrm>
          <a:prstGeom prst="roundRect">
            <a:avLst/>
          </a:prstGeom>
          <a:solidFill>
            <a:schemeClr val="lt1"/>
          </a:solidFill>
          <a:ln w="38100">
            <a:solidFill>
              <a:srgbClr val="56A82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3200" b="1" dirty="0" smtClean="0">
              <a:ea typeface="Adobe 繁黑體 Std B" panose="020B0700000000000000"/>
            </a:endParaRPr>
          </a:p>
        </p:txBody>
      </p:sp>
      <p:sp>
        <p:nvSpPr>
          <p:cNvPr id="12" name="圓角矩形 11"/>
          <p:cNvSpPr/>
          <p:nvPr userDrawn="1"/>
        </p:nvSpPr>
        <p:spPr>
          <a:xfrm>
            <a:off x="457200" y="2395837"/>
            <a:ext cx="3826768" cy="340942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zh-TW" altLang="en-US" sz="2400" dirty="0">
              <a:ea typeface="Adobe 繁黑體 Std B" panose="020B0700000000000000"/>
            </a:endParaRPr>
          </a:p>
        </p:txBody>
      </p:sp>
      <p:sp>
        <p:nvSpPr>
          <p:cNvPr id="13" name="圓角矩形 12"/>
          <p:cNvSpPr/>
          <p:nvPr userDrawn="1"/>
        </p:nvSpPr>
        <p:spPr>
          <a:xfrm>
            <a:off x="4860032" y="2369852"/>
            <a:ext cx="3826768" cy="3409427"/>
          </a:xfrm>
          <a:prstGeom prst="roundRect">
            <a:avLst/>
          </a:prstGeom>
          <a:ln w="38100">
            <a:solidFill>
              <a:srgbClr val="56A82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zh-TW" altLang="en-US" sz="2400" dirty="0">
              <a:ea typeface="Adobe 繁黑體 Std B" panose="020B070000000000000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457200" y="2740011"/>
            <a:ext cx="4217640" cy="914400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4"/>
          </p:nvPr>
        </p:nvSpPr>
        <p:spPr>
          <a:xfrm>
            <a:off x="4860843" y="2740011"/>
            <a:ext cx="3826767" cy="914400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9850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CFF-F4E8-4210-B80E-662418E54A6C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圓角矩形 4"/>
          <p:cNvSpPr/>
          <p:nvPr userDrawn="1"/>
        </p:nvSpPr>
        <p:spPr>
          <a:xfrm>
            <a:off x="2776972" y="548680"/>
            <a:ext cx="3312368" cy="720080"/>
          </a:xfrm>
          <a:prstGeom prst="roundRect">
            <a:avLst/>
          </a:prstGeom>
          <a:solidFill>
            <a:srgbClr val="FFFFCC"/>
          </a:solidFill>
          <a:ln w="7620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3600" b="1" dirty="0" smtClean="0"/>
              <a:t>Example Code</a:t>
            </a:r>
            <a:endParaRPr lang="zh-TW" altLang="en-US" sz="3600" b="1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457200" y="1412776"/>
            <a:ext cx="8229600" cy="2448272"/>
          </a:xfrm>
          <a:solidFill>
            <a:srgbClr val="FFFFCC"/>
          </a:solidFill>
          <a:ln w="76200">
            <a:solidFill>
              <a:srgbClr val="F57B1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400"/>
            </a:lvl1pPr>
          </a:lstStyle>
          <a:p>
            <a:pPr algn="l"/>
            <a:r>
              <a:rPr lang="en-US" altLang="zh-TW" sz="3200" b="1" dirty="0" smtClean="0"/>
              <a:t>Input:</a:t>
            </a:r>
          </a:p>
          <a:p>
            <a:pPr algn="l"/>
            <a:endParaRPr lang="en-US" altLang="zh-TW" sz="3200" b="1" dirty="0" smtClean="0"/>
          </a:p>
          <a:p>
            <a:pPr algn="l"/>
            <a:r>
              <a:rPr lang="en-US" altLang="zh-TW" sz="3200" b="1" dirty="0" smtClean="0"/>
              <a:t>Output:</a:t>
            </a:r>
          </a:p>
          <a:p>
            <a:pPr algn="l"/>
            <a:endParaRPr lang="en-US" altLang="zh-TW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05750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CFF-F4E8-4210-B80E-662418E54A6C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451866" y="1275310"/>
            <a:ext cx="8234934" cy="2369714"/>
          </a:xfrm>
          <a:solidFill>
            <a:srgbClr val="D8F8E4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1600"/>
            </a:lvl1pPr>
            <a:lvl2pPr>
              <a:defRPr sz="4400"/>
            </a:lvl2pPr>
            <a:lvl3pPr>
              <a:defRPr sz="2000"/>
            </a:lvl3pPr>
            <a:lvl4pPr>
              <a:defRPr sz="3600"/>
            </a:lvl4pPr>
            <a:lvl5pPr>
              <a:defRPr sz="2400"/>
            </a:lvl5pPr>
          </a:lstStyle>
          <a:p>
            <a:pPr lvl="0" algn="l"/>
            <a:r>
              <a:rPr lang="en-US" altLang="zh-TW" sz="3200" b="1" dirty="0" smtClean="0"/>
              <a:t>Input:</a:t>
            </a:r>
          </a:p>
          <a:p>
            <a:pPr lvl="0" algn="l"/>
            <a:r>
              <a:rPr lang="en-US" altLang="zh-TW" sz="3200" b="1" dirty="0" smtClean="0"/>
              <a:t>Output:</a:t>
            </a:r>
          </a:p>
          <a:p>
            <a:pPr lvl="0" algn="l"/>
            <a:endParaRPr lang="en-US" altLang="zh-TW" sz="3200" b="1" dirty="0" smtClean="0"/>
          </a:p>
          <a:p>
            <a:pPr lvl="0" algn="l"/>
            <a:r>
              <a:rPr lang="en-US" altLang="zh-TW" sz="3200" b="1" dirty="0" smtClean="0"/>
              <a:t>Hint:</a:t>
            </a:r>
            <a:endParaRPr lang="zh-TW" altLang="en-US" sz="3200" b="1" dirty="0" smtClean="0"/>
          </a:p>
          <a:p>
            <a:pPr lvl="0" algn="l"/>
            <a:endParaRPr lang="en-US" altLang="zh-TW" sz="3200" b="1" dirty="0" smtClean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 hasCustomPrompt="1"/>
          </p:nvPr>
        </p:nvSpPr>
        <p:spPr>
          <a:xfrm>
            <a:off x="464363" y="548680"/>
            <a:ext cx="2451453" cy="576163"/>
          </a:xfrm>
          <a:solidFill>
            <a:srgbClr val="FFFFCC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0" indent="0" algn="l">
              <a:buNone/>
              <a:defRPr b="1" baseline="0"/>
            </a:lvl1pPr>
          </a:lstStyle>
          <a:p>
            <a:pPr lvl="0"/>
            <a:r>
              <a:rPr lang="en-US" altLang="zh-TW" dirty="0" smtClean="0"/>
              <a:t>Practice   #: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30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7325" y="1652245"/>
            <a:ext cx="5111750" cy="5853113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  <a:lvl4pPr>
              <a:defRPr sz="2000" b="1"/>
            </a:lvl4pPr>
            <a:lvl5pPr>
              <a:defRPr sz="2000" b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AF57-A2B6-4788-BFEF-3479873FD22C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圓角矩形 7"/>
          <p:cNvSpPr/>
          <p:nvPr userDrawn="1"/>
        </p:nvSpPr>
        <p:spPr>
          <a:xfrm>
            <a:off x="251520" y="1656564"/>
            <a:ext cx="3539644" cy="2049571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 dirty="0">
              <a:ea typeface="Adobe 繁黑體 Std B" panose="020B070000000000000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56965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語法說明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>
          <a:xfrm>
            <a:off x="457200" y="1890914"/>
            <a:ext cx="3178696" cy="914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734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7325" y="1652245"/>
            <a:ext cx="5111750" cy="5853113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  <a:lvl4pPr>
              <a:defRPr sz="2000" b="1"/>
            </a:lvl4pPr>
            <a:lvl5pPr>
              <a:defRPr sz="2000" b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AF57-A2B6-4788-BFEF-3479873FD22C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圓角矩形 7"/>
          <p:cNvSpPr/>
          <p:nvPr userDrawn="1"/>
        </p:nvSpPr>
        <p:spPr>
          <a:xfrm>
            <a:off x="251520" y="1656564"/>
            <a:ext cx="4896544" cy="4220708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 dirty="0">
              <a:ea typeface="Adobe 繁黑體 Std B" panose="020B070000000000000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56965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語法說明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>
          <a:xfrm>
            <a:off x="457200" y="1890914"/>
            <a:ext cx="3178696" cy="914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0804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C527-D6A8-4175-AA16-3BC048AA9725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05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22000"/>
            <a:lum/>
          </a:blip>
          <a:srcRect/>
          <a:stretch>
            <a:fillRect l="-4000" r="-4000"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37312"/>
            <a:ext cx="9144000" cy="62068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5696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31689"/>
            <a:ext cx="8229600" cy="429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A014B1DF-123A-42A0-A2AB-012AEC2DAC81}" type="datetime1">
              <a:rPr lang="zh-TW" altLang="en-US" smtClean="0"/>
              <a:t>2017/11/26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dirty="0" smtClean="0"/>
              <a:t>李耕銘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fld id="{7B4D74D8-060F-4EA9-A02B-A5E9C67698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78DA78"/>
              </a:gs>
              <a:gs pos="100000">
                <a:srgbClr val="BAECBA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481136" y="5595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NTUCSIE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3671753" y="509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臺大資工訓練班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7240507" y="50995"/>
            <a:ext cx="144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C/C++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基礎班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</p:spTree>
    <p:extLst>
      <p:ext uri="{BB962C8B-B14F-4D97-AF65-F5344CB8AC3E}">
        <p14:creationId xmlns:p14="http://schemas.microsoft.com/office/powerpoint/2010/main" val="370278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5" r:id="rId6"/>
    <p:sldLayoutId id="2147483656" r:id="rId7"/>
    <p:sldLayoutId id="2147483662" r:id="rId8"/>
    <p:sldLayoutId id="2147483663" r:id="rId9"/>
    <p:sldLayoutId id="2147483664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Adobe 繁黑體 Std B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Adobe 繁黑體 Std B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Adobe 繁黑體 Std B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dobe 繁黑體 Std B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Adobe 繁黑體 Std B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Adobe 繁黑體 Std B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blocks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2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6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C41-29E2-40FC-AC89-52556BE24E60}" type="datetime1">
              <a:rPr lang="zh-TW" altLang="en-US" smtClean="0"/>
              <a:t>2017/11/26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李耕銘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基本輸入輸出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7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44180"/>
          <a:stretch/>
        </p:blipFill>
        <p:spPr>
          <a:xfrm>
            <a:off x="200603" y="1412776"/>
            <a:ext cx="8742794" cy="45894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79712" y="2708920"/>
            <a:ext cx="1144488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71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746" t="400" r="14967" b="-400"/>
          <a:stretch/>
        </p:blipFill>
        <p:spPr>
          <a:xfrm>
            <a:off x="467544" y="714434"/>
            <a:ext cx="8136904" cy="54291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9752" y="3068960"/>
            <a:ext cx="1800200" cy="3600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4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54" y="721308"/>
            <a:ext cx="8358146" cy="5215483"/>
          </a:xfrm>
          <a:prstGeom prst="rect">
            <a:avLst/>
          </a:prstGeom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092280" y="5157192"/>
            <a:ext cx="1594520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9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9" y="563657"/>
            <a:ext cx="8762302" cy="53278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" b="10857"/>
          <a:stretch/>
        </p:blipFill>
        <p:spPr>
          <a:xfrm>
            <a:off x="209174" y="5517232"/>
            <a:ext cx="3183389" cy="606708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620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562100"/>
            <a:ext cx="4810125" cy="3733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14900" y="4869160"/>
            <a:ext cx="869268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60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562100"/>
            <a:ext cx="4781550" cy="3733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20072" y="4869160"/>
            <a:ext cx="869268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84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557337"/>
            <a:ext cx="4781550" cy="37433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20072" y="4869160"/>
            <a:ext cx="869268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1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571625"/>
            <a:ext cx="4838700" cy="3714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20072" y="4869160"/>
            <a:ext cx="869268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4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562100"/>
            <a:ext cx="4838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72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1571625"/>
            <a:ext cx="4791075" cy="3714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34780" y="4005064"/>
            <a:ext cx="869268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6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如何撰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寫程式語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言？</a:t>
            </a:r>
          </a:p>
        </p:txBody>
      </p:sp>
    </p:spTree>
    <p:extLst>
      <p:ext uri="{BB962C8B-B14F-4D97-AF65-F5344CB8AC3E}">
        <p14:creationId xmlns:p14="http://schemas.microsoft.com/office/powerpoint/2010/main" val="6736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27" y="548680"/>
            <a:ext cx="5553075" cy="3924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3933056"/>
            <a:ext cx="4422234" cy="212205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82330" y="4077072"/>
            <a:ext cx="869268" cy="216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100392" y="5733256"/>
            <a:ext cx="869268" cy="216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0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可以開始寫程式了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20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-180528" y="2204864"/>
            <a:ext cx="9011344" cy="172362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開始寫程式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前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先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來跑一次程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8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77" y="932222"/>
            <a:ext cx="8743845" cy="49935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79912" y="3501008"/>
            <a:ext cx="936104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8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295400"/>
            <a:ext cx="5715000" cy="4267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32040" y="1844824"/>
            <a:ext cx="720080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53200" y="1628800"/>
            <a:ext cx="720080" cy="219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2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338262"/>
            <a:ext cx="5133975" cy="41814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95936" y="2420888"/>
            <a:ext cx="720080" cy="219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508104" y="5157192"/>
            <a:ext cx="720080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5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04925"/>
            <a:ext cx="5181600" cy="4248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7143" t="14851" r="15783" b="1906"/>
          <a:stretch/>
        </p:blipFill>
        <p:spPr>
          <a:xfrm>
            <a:off x="5508104" y="1124744"/>
            <a:ext cx="3456384" cy="35283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84492" y="2132856"/>
            <a:ext cx="3063572" cy="4354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084492" y="2568343"/>
            <a:ext cx="3063572" cy="3566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07904" y="5175550"/>
            <a:ext cx="720080" cy="219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164288" y="4221088"/>
            <a:ext cx="720080" cy="219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5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333500"/>
            <a:ext cx="5143500" cy="4191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08104" y="5157192"/>
            <a:ext cx="720080" cy="219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9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54" y="1248595"/>
            <a:ext cx="8136786" cy="43608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972344"/>
            <a:ext cx="1857375" cy="809625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8" name="矩形 7"/>
          <p:cNvSpPr/>
          <p:nvPr/>
        </p:nvSpPr>
        <p:spPr>
          <a:xfrm>
            <a:off x="588012" y="2132856"/>
            <a:ext cx="1319692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2077873">
            <a:off x="1055871" y="2661905"/>
            <a:ext cx="707041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3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5"/>
            <a:ext cx="8737520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編輯器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(Editor)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使用編輯器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(Editor)</a:t>
            </a:r>
          </a:p>
          <a:p>
            <a:pPr lvl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記事本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Sublime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Text 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Atom</a:t>
            </a: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Word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lvl="2"/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648691"/>
            <a:ext cx="3581400" cy="20002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958" y="3946010"/>
            <a:ext cx="5050904" cy="183456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418" y="3708460"/>
            <a:ext cx="3805238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5"/>
            <a:ext cx="8737520" cy="49762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91680" y="1772816"/>
            <a:ext cx="7297360" cy="2880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80250" y="4725144"/>
            <a:ext cx="7297360" cy="108012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1520" y="1772816"/>
            <a:ext cx="1368152" cy="408358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1520" y="1052735"/>
            <a:ext cx="8726090" cy="64807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304894" y="344156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程式碼撰寫區</a:t>
            </a:r>
            <a:endParaRPr lang="zh-TW" altLang="en-US" sz="32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510078" y="513878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7030A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編譯狀況區</a:t>
            </a:r>
            <a:endParaRPr lang="zh-TW" altLang="en-US" sz="3200" dirty="0">
              <a:solidFill>
                <a:srgbClr val="7030A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80932" y="10680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tx2">
                    <a:lumMod val="5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功能選擇區</a:t>
            </a:r>
            <a:endParaRPr lang="zh-TW" altLang="en-US" sz="3200" dirty="0">
              <a:solidFill>
                <a:schemeClr val="tx2">
                  <a:lumMod val="50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80750" y="2852936"/>
            <a:ext cx="504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專案資源區</a:t>
            </a:r>
            <a:endParaRPr lang="zh-TW" altLang="en-US" sz="3200" dirty="0">
              <a:solidFill>
                <a:srgbClr val="00B05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48185" y="1340768"/>
            <a:ext cx="216024" cy="219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1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5"/>
            <a:ext cx="8737520" cy="49762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55776" y="1340768"/>
            <a:ext cx="216024" cy="219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12724" b="10939"/>
          <a:stretch/>
        </p:blipFill>
        <p:spPr>
          <a:xfrm>
            <a:off x="4283968" y="2132856"/>
            <a:ext cx="1131937" cy="86409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cxnSp>
        <p:nvCxnSpPr>
          <p:cNvPr id="8" name="直線單箭頭接點 7"/>
          <p:cNvCxnSpPr/>
          <p:nvPr/>
        </p:nvCxnSpPr>
        <p:spPr>
          <a:xfrm>
            <a:off x="2843808" y="1493505"/>
            <a:ext cx="1440160" cy="63935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488832" cy="487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74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-180528" y="2060848"/>
            <a:ext cx="8723312" cy="179563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再回頭看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看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剛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做了哪些事情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29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5"/>
            <a:ext cx="8737520" cy="49762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55776" y="1340768"/>
            <a:ext cx="216024" cy="219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12724" b="10939"/>
          <a:stretch/>
        </p:blipFill>
        <p:spPr>
          <a:xfrm>
            <a:off x="4283968" y="2132856"/>
            <a:ext cx="1131937" cy="86409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cxnSp>
        <p:nvCxnSpPr>
          <p:cNvPr id="8" name="直線單箭頭接點 7"/>
          <p:cNvCxnSpPr/>
          <p:nvPr/>
        </p:nvCxnSpPr>
        <p:spPr>
          <a:xfrm>
            <a:off x="2843808" y="1493505"/>
            <a:ext cx="1440160" cy="63935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程式碼的蛻變過程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3528" y="2086172"/>
            <a:ext cx="141577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高階語言</a:t>
            </a:r>
            <a:endParaRPr lang="zh-TW" altLang="en-US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918649" y="2086172"/>
            <a:ext cx="141577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組合語言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25351" y="2086055"/>
            <a:ext cx="141577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機器語言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1863693" y="2208992"/>
            <a:ext cx="943965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438793" y="2211937"/>
            <a:ext cx="933538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438793" y="18426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組譯器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90393" y="18396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編譯器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18" name="資料庫圖表 17"/>
          <p:cNvGraphicFramePr/>
          <p:nvPr>
            <p:extLst/>
          </p:nvPr>
        </p:nvGraphicFramePr>
        <p:xfrm>
          <a:off x="161764" y="3801316"/>
          <a:ext cx="8820472" cy="1297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資料庫圖表 18"/>
          <p:cNvGraphicFramePr/>
          <p:nvPr>
            <p:extLst/>
          </p:nvPr>
        </p:nvGraphicFramePr>
        <p:xfrm>
          <a:off x="2223733" y="2942717"/>
          <a:ext cx="4920208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8100392" y="2086172"/>
            <a:ext cx="80021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1" name="向右箭號 20"/>
          <p:cNvSpPr/>
          <p:nvPr/>
        </p:nvSpPr>
        <p:spPr>
          <a:xfrm>
            <a:off x="7028328" y="2203564"/>
            <a:ext cx="933538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7056515" y="18342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連結器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2108200" y="2794000"/>
            <a:ext cx="5308600" cy="3314700"/>
          </a:xfrm>
          <a:custGeom>
            <a:avLst/>
            <a:gdLst>
              <a:gd name="connsiteX0" fmla="*/ 1587500 w 5308600"/>
              <a:gd name="connsiteY0" fmla="*/ 25400 h 3314700"/>
              <a:gd name="connsiteX1" fmla="*/ 5283200 w 5308600"/>
              <a:gd name="connsiteY1" fmla="*/ 38100 h 3314700"/>
              <a:gd name="connsiteX2" fmla="*/ 5308600 w 5308600"/>
              <a:gd name="connsiteY2" fmla="*/ 2222500 h 3314700"/>
              <a:gd name="connsiteX3" fmla="*/ 3568700 w 5308600"/>
              <a:gd name="connsiteY3" fmla="*/ 2260600 h 3314700"/>
              <a:gd name="connsiteX4" fmla="*/ 3581400 w 5308600"/>
              <a:gd name="connsiteY4" fmla="*/ 3314700 h 3314700"/>
              <a:gd name="connsiteX5" fmla="*/ 0 w 5308600"/>
              <a:gd name="connsiteY5" fmla="*/ 3263900 h 3314700"/>
              <a:gd name="connsiteX6" fmla="*/ 0 w 5308600"/>
              <a:gd name="connsiteY6" fmla="*/ 1130300 h 3314700"/>
              <a:gd name="connsiteX7" fmla="*/ 1651000 w 5308600"/>
              <a:gd name="connsiteY7" fmla="*/ 1168400 h 3314700"/>
              <a:gd name="connsiteX8" fmla="*/ 1663700 w 5308600"/>
              <a:gd name="connsiteY8" fmla="*/ 0 h 3314700"/>
              <a:gd name="connsiteX9" fmla="*/ 1701800 w 5308600"/>
              <a:gd name="connsiteY9" fmla="*/ 50800 h 3314700"/>
              <a:gd name="connsiteX10" fmla="*/ 1714500 w 5308600"/>
              <a:gd name="connsiteY10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08600" h="3314700">
                <a:moveTo>
                  <a:pt x="1587500" y="25400"/>
                </a:moveTo>
                <a:lnTo>
                  <a:pt x="5283200" y="38100"/>
                </a:lnTo>
                <a:lnTo>
                  <a:pt x="5308600" y="2222500"/>
                </a:lnTo>
                <a:lnTo>
                  <a:pt x="3568700" y="2260600"/>
                </a:lnTo>
                <a:lnTo>
                  <a:pt x="3581400" y="3314700"/>
                </a:lnTo>
                <a:lnTo>
                  <a:pt x="0" y="3263900"/>
                </a:lnTo>
                <a:lnTo>
                  <a:pt x="0" y="1130300"/>
                </a:lnTo>
                <a:lnTo>
                  <a:pt x="1651000" y="1168400"/>
                </a:lnTo>
                <a:lnTo>
                  <a:pt x="1663700" y="0"/>
                </a:lnTo>
                <a:lnTo>
                  <a:pt x="1701800" y="50800"/>
                </a:lnTo>
                <a:lnTo>
                  <a:pt x="171450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1981200" y="2794000"/>
            <a:ext cx="5372100" cy="3327400"/>
          </a:xfrm>
          <a:custGeom>
            <a:avLst/>
            <a:gdLst>
              <a:gd name="connsiteX0" fmla="*/ 1841500 w 5372100"/>
              <a:gd name="connsiteY0" fmla="*/ 0 h 3327400"/>
              <a:gd name="connsiteX1" fmla="*/ 5359400 w 5372100"/>
              <a:gd name="connsiteY1" fmla="*/ 0 h 3327400"/>
              <a:gd name="connsiteX2" fmla="*/ 5372100 w 5372100"/>
              <a:gd name="connsiteY2" fmla="*/ 2374900 h 3327400"/>
              <a:gd name="connsiteX3" fmla="*/ 3708400 w 5372100"/>
              <a:gd name="connsiteY3" fmla="*/ 2374900 h 3327400"/>
              <a:gd name="connsiteX4" fmla="*/ 3746500 w 5372100"/>
              <a:gd name="connsiteY4" fmla="*/ 3327400 h 3327400"/>
              <a:gd name="connsiteX5" fmla="*/ 0 w 5372100"/>
              <a:gd name="connsiteY5" fmla="*/ 3276600 h 3327400"/>
              <a:gd name="connsiteX6" fmla="*/ 12700 w 5372100"/>
              <a:gd name="connsiteY6" fmla="*/ 1155700 h 3327400"/>
              <a:gd name="connsiteX7" fmla="*/ 1816100 w 5372100"/>
              <a:gd name="connsiteY7" fmla="*/ 1168400 h 3327400"/>
              <a:gd name="connsiteX8" fmla="*/ 1841500 w 5372100"/>
              <a:gd name="connsiteY8" fmla="*/ 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2100" h="3327400">
                <a:moveTo>
                  <a:pt x="1841500" y="0"/>
                </a:moveTo>
                <a:lnTo>
                  <a:pt x="5359400" y="0"/>
                </a:lnTo>
                <a:cubicBezTo>
                  <a:pt x="5363633" y="791633"/>
                  <a:pt x="5367867" y="1583267"/>
                  <a:pt x="5372100" y="2374900"/>
                </a:cubicBezTo>
                <a:lnTo>
                  <a:pt x="3708400" y="2374900"/>
                </a:lnTo>
                <a:lnTo>
                  <a:pt x="3746500" y="3327400"/>
                </a:lnTo>
                <a:lnTo>
                  <a:pt x="0" y="3276600"/>
                </a:lnTo>
                <a:cubicBezTo>
                  <a:pt x="4233" y="2569633"/>
                  <a:pt x="8467" y="1862667"/>
                  <a:pt x="12700" y="1155700"/>
                </a:cubicBezTo>
                <a:lnTo>
                  <a:pt x="1816100" y="1168400"/>
                </a:lnTo>
                <a:lnTo>
                  <a:pt x="1841500" y="0"/>
                </a:lnTo>
                <a:close/>
              </a:path>
            </a:pathLst>
          </a:custGeom>
          <a:solidFill>
            <a:srgbClr val="1EF21E">
              <a:alpha val="23137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736579" y="529709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n>
                  <a:solidFill>
                    <a:srgbClr val="FF0000"/>
                  </a:solidFill>
                </a:ln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</a:rPr>
              <a:t>編譯器</a:t>
            </a:r>
            <a:endParaRPr lang="zh-TW" altLang="en-US" sz="4000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3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17005"/>
            <a:ext cx="8737520" cy="49762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55776" y="1340768"/>
            <a:ext cx="216024" cy="219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843808" y="1493505"/>
            <a:ext cx="2232249" cy="1296135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024576" y="266091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這是甚麼意思？</a:t>
            </a:r>
            <a:endParaRPr lang="zh-TW" altLang="en-US" sz="32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340831" y="3775956"/>
            <a:ext cx="1415773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程式語言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4992913" y="3893465"/>
            <a:ext cx="1357814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153556" y="3770644"/>
            <a:ext cx="80021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2843808" y="3847720"/>
            <a:ext cx="1224136" cy="3075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017294" y="356927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Build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361782" y="355752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Run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4158977"/>
            <a:ext cx="439540" cy="42122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4"/>
          <a:srcRect l="-5501" t="18339" b="7987"/>
          <a:stretch/>
        </p:blipFill>
        <p:spPr>
          <a:xfrm>
            <a:off x="5292080" y="4221088"/>
            <a:ext cx="669546" cy="36004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5"/>
          <a:srcRect t="15857" b="8661"/>
          <a:stretch/>
        </p:blipFill>
        <p:spPr>
          <a:xfrm>
            <a:off x="4172072" y="2868221"/>
            <a:ext cx="763185" cy="576064"/>
          </a:xfrm>
          <a:prstGeom prst="rect">
            <a:avLst/>
          </a:prstGeom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166" y="3487652"/>
            <a:ext cx="1595905" cy="103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向右箭號 23"/>
          <p:cNvSpPr/>
          <p:nvPr/>
        </p:nvSpPr>
        <p:spPr>
          <a:xfrm>
            <a:off x="2866820" y="3376395"/>
            <a:ext cx="3506919" cy="3075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95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 animBg="1"/>
      <p:bldP spid="18" grpId="0"/>
      <p:bldP spid="19" grpId="0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67380"/>
            <a:ext cx="8890805" cy="4723240"/>
          </a:xfrm>
          <a:prstGeom prst="rect">
            <a:avLst/>
          </a:prstGeom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11760" y="1274042"/>
            <a:ext cx="344844" cy="2827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843808" y="1493505"/>
            <a:ext cx="2232249" cy="1296135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024576" y="266091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這是甚麼意思？</a:t>
            </a:r>
            <a:endParaRPr lang="zh-TW" altLang="en-US" sz="32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340831" y="3775956"/>
            <a:ext cx="1415773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程式語言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4992913" y="3893465"/>
            <a:ext cx="1357814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153556" y="3770644"/>
            <a:ext cx="80021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2843808" y="3847720"/>
            <a:ext cx="1224136" cy="3075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017294" y="356927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Build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361782" y="355752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Run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4158977"/>
            <a:ext cx="439540" cy="42122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4"/>
          <a:srcRect l="-5501" t="18339" b="7987"/>
          <a:stretch/>
        </p:blipFill>
        <p:spPr>
          <a:xfrm>
            <a:off x="5292080" y="4221088"/>
            <a:ext cx="669546" cy="36004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5"/>
          <a:srcRect t="15857" b="8661"/>
          <a:stretch/>
        </p:blipFill>
        <p:spPr>
          <a:xfrm>
            <a:off x="4172072" y="2868221"/>
            <a:ext cx="763185" cy="576064"/>
          </a:xfrm>
          <a:prstGeom prst="rect">
            <a:avLst/>
          </a:prstGeom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166" y="3487652"/>
            <a:ext cx="1595905" cy="103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向右箭號 23"/>
          <p:cNvSpPr/>
          <p:nvPr/>
        </p:nvSpPr>
        <p:spPr>
          <a:xfrm>
            <a:off x="2866820" y="3376395"/>
            <a:ext cx="3506919" cy="3075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547663" y="4581128"/>
            <a:ext cx="7450645" cy="108012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6350727" y="479803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7030A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編譯狀況區</a:t>
            </a:r>
            <a:endParaRPr lang="zh-TW" altLang="en-US" sz="3200" dirty="0">
              <a:solidFill>
                <a:srgbClr val="7030A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65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來仔細看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看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程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式裡寫了甚麼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24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90" y="2313280"/>
            <a:ext cx="8483420" cy="3804542"/>
          </a:xfrm>
          <a:prstGeom prst="rect">
            <a:avLst/>
          </a:prstGeom>
        </p:spPr>
      </p:pic>
      <p:sp>
        <p:nvSpPr>
          <p:cNvPr id="10" name="圓角矩形圖說文字 9"/>
          <p:cNvSpPr/>
          <p:nvPr/>
        </p:nvSpPr>
        <p:spPr>
          <a:xfrm>
            <a:off x="971600" y="1273562"/>
            <a:ext cx="6416352" cy="878178"/>
          </a:xfrm>
          <a:prstGeom prst="wedgeRoundRectCallout">
            <a:avLst>
              <a:gd name="adj1" fmla="val -30549"/>
              <a:gd name="adj2" fmla="val 74165"/>
              <a:gd name="adj3" fmla="val 16667"/>
            </a:avLst>
          </a:prstGeom>
          <a:solidFill>
            <a:srgbClr val="D8F8E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告訴編譯器這個程式碼需要哪些函式庫的協助才能運作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97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Adobe 繁黑體 Std B" pitchFamily="34" charset="-120"/>
                <a:ea typeface="Adobe 繁黑體 Std B" pitchFamily="34" charset="-120"/>
              </a:rPr>
              <a:t>整合開發環境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IDE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將</a:t>
            </a:r>
            <a:r>
              <a:rPr lang="zh-TW" altLang="en-US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編輯器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和</a:t>
            </a:r>
            <a:r>
              <a:rPr lang="zh-TW" altLang="en-US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編譯器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包起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來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Visual Studio</a:t>
            </a: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Eclipse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Dev C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++</a:t>
            </a: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Code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::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Blocks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028" name="Picture 4" descr="「visual studio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08060"/>
            <a:ext cx="2956225" cy="15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eclipse」的圖片搜尋結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000" b="64000" l="0" r="100000">
                        <a14:foregroundMark x1="13250" y1="56750" x2="13250" y2="56750"/>
                        <a14:foregroundMark x1="15000" y1="53000" x2="15000" y2="53000"/>
                        <a14:foregroundMark x1="16000" y1="43500" x2="16000" y2="43500"/>
                        <a14:foregroundMark x1="18250" y1="48250" x2="18250" y2="48250"/>
                        <a14:foregroundMark x1="18750" y1="50500" x2="18750" y2="50500"/>
                        <a14:foregroundMark x1="33250" y1="49000" x2="33250" y2="49000"/>
                        <a14:foregroundMark x1="43250" y1="49000" x2="43250" y2="49000"/>
                        <a14:foregroundMark x1="55250" y1="46750" x2="55250" y2="46750"/>
                        <a14:foregroundMark x1="59500" y1="46500" x2="59500" y2="46500"/>
                        <a14:foregroundMark x1="60250" y1="39500" x2="60250" y2="39500"/>
                        <a14:foregroundMark x1="64000" y1="46000" x2="64000" y2="46000"/>
                        <a14:foregroundMark x1="76500" y1="45000" x2="76500" y2="45000"/>
                        <a14:foregroundMark x1="87500" y1="47000" x2="87500" y2="4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214" b="36717"/>
          <a:stretch/>
        </p:blipFill>
        <p:spPr bwMode="auto">
          <a:xfrm>
            <a:off x="5864859" y="1799240"/>
            <a:ext cx="2821941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DEV C++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030" y="2690151"/>
            <a:ext cx="1335597" cy="133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「codeblockS」的圖片搜尋結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53482"/>
            <a:ext cx="3182888" cy="137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90" y="2313280"/>
            <a:ext cx="8483420" cy="3804542"/>
          </a:xfrm>
          <a:prstGeom prst="rect">
            <a:avLst/>
          </a:prstGeom>
        </p:spPr>
      </p:pic>
      <p:sp>
        <p:nvSpPr>
          <p:cNvPr id="10" name="圓角矩形圖說文字 9"/>
          <p:cNvSpPr/>
          <p:nvPr/>
        </p:nvSpPr>
        <p:spPr>
          <a:xfrm>
            <a:off x="2123728" y="1745693"/>
            <a:ext cx="6416352" cy="534545"/>
          </a:xfrm>
          <a:prstGeom prst="wedgeRoundRectCallout">
            <a:avLst>
              <a:gd name="adj1" fmla="val -57681"/>
              <a:gd name="adj2" fmla="val 151329"/>
              <a:gd name="adj3" fmla="val 16667"/>
            </a:avLst>
          </a:prstGeom>
          <a:solidFill>
            <a:srgbClr val="D8F8E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縮排、斷行、空白為排版需求，對於程式執行沒有意義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93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90" y="2313280"/>
            <a:ext cx="8483420" cy="3804542"/>
          </a:xfrm>
          <a:prstGeom prst="rect">
            <a:avLst/>
          </a:prstGeom>
        </p:spPr>
      </p:pic>
      <p:sp>
        <p:nvSpPr>
          <p:cNvPr id="10" name="圓角矩形圖說文字 9"/>
          <p:cNvSpPr/>
          <p:nvPr/>
        </p:nvSpPr>
        <p:spPr>
          <a:xfrm>
            <a:off x="683568" y="1831689"/>
            <a:ext cx="5472608" cy="831765"/>
          </a:xfrm>
          <a:prstGeom prst="wedgeRoundRectCallout">
            <a:avLst>
              <a:gd name="adj1" fmla="val -27534"/>
              <a:gd name="adj2" fmla="val 86513"/>
              <a:gd name="adj3" fmla="val 16667"/>
            </a:avLst>
          </a:prstGeom>
          <a:solidFill>
            <a:srgbClr val="D8F8E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命名空間，告訴編譯器語法要從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std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底下找尋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166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90" y="2313280"/>
            <a:ext cx="8483420" cy="3804542"/>
          </a:xfrm>
          <a:prstGeom prst="rect">
            <a:avLst/>
          </a:prstGeom>
        </p:spPr>
      </p:pic>
      <p:sp>
        <p:nvSpPr>
          <p:cNvPr id="10" name="圓角矩形圖說文字 9"/>
          <p:cNvSpPr/>
          <p:nvPr/>
        </p:nvSpPr>
        <p:spPr>
          <a:xfrm>
            <a:off x="683568" y="1942838"/>
            <a:ext cx="6416352" cy="878178"/>
          </a:xfrm>
          <a:prstGeom prst="wedgeRoundRectCallout">
            <a:avLst>
              <a:gd name="adj1" fmla="val -34934"/>
              <a:gd name="adj2" fmla="val 133236"/>
              <a:gd name="adj3" fmla="val 16667"/>
            </a:avLst>
          </a:prstGeom>
          <a:solidFill>
            <a:srgbClr val="D8F8E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縮排、斷行、空白為排版需求，對於程式執行沒有意義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19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90" y="2313280"/>
            <a:ext cx="8483420" cy="3804542"/>
          </a:xfrm>
          <a:prstGeom prst="rect">
            <a:avLst/>
          </a:prstGeom>
        </p:spPr>
      </p:pic>
      <p:sp>
        <p:nvSpPr>
          <p:cNvPr id="10" name="圓角矩形圖說文字 9"/>
          <p:cNvSpPr/>
          <p:nvPr/>
        </p:nvSpPr>
        <p:spPr>
          <a:xfrm>
            <a:off x="3842191" y="3539837"/>
            <a:ext cx="4976192" cy="878178"/>
          </a:xfrm>
          <a:prstGeom prst="wedgeRoundRectCallout">
            <a:avLst>
              <a:gd name="adj1" fmla="val -56151"/>
              <a:gd name="adj2" fmla="val -4929"/>
              <a:gd name="adj3" fmla="val 16667"/>
            </a:avLst>
          </a:prstGeom>
          <a:solidFill>
            <a:srgbClr val="D8F8E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main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函式為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C/C++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程式開始執行之起始點</a:t>
            </a:r>
            <a:endParaRPr lang="zh-TW" altLang="en-US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131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90" y="2313280"/>
            <a:ext cx="8483420" cy="3804542"/>
          </a:xfrm>
          <a:prstGeom prst="rect">
            <a:avLst/>
          </a:prstGeom>
        </p:spPr>
      </p:pic>
      <p:sp>
        <p:nvSpPr>
          <p:cNvPr id="10" name="圓角矩形圖說文字 9"/>
          <p:cNvSpPr/>
          <p:nvPr/>
        </p:nvSpPr>
        <p:spPr>
          <a:xfrm>
            <a:off x="4147592" y="3429000"/>
            <a:ext cx="3744416" cy="878178"/>
          </a:xfrm>
          <a:prstGeom prst="wedgeRoundRectCallout">
            <a:avLst>
              <a:gd name="adj1" fmla="val -111112"/>
              <a:gd name="adj2" fmla="val 55143"/>
              <a:gd name="adj3" fmla="val 16667"/>
            </a:avLst>
          </a:prstGeom>
          <a:solidFill>
            <a:srgbClr val="D8F8E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上下大括號為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main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函式的範圍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29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90" y="2313280"/>
            <a:ext cx="8483420" cy="3804542"/>
          </a:xfrm>
          <a:prstGeom prst="rect">
            <a:avLst/>
          </a:prstGeom>
        </p:spPr>
      </p:pic>
      <p:sp>
        <p:nvSpPr>
          <p:cNvPr id="10" name="圓角矩形圖說文字 9"/>
          <p:cNvSpPr/>
          <p:nvPr/>
        </p:nvSpPr>
        <p:spPr>
          <a:xfrm>
            <a:off x="4211960" y="3100748"/>
            <a:ext cx="4328120" cy="878178"/>
          </a:xfrm>
          <a:prstGeom prst="wedgeRoundRectCallout">
            <a:avLst>
              <a:gd name="adj1" fmla="val -21871"/>
              <a:gd name="adj2" fmla="val 114213"/>
              <a:gd name="adj3" fmla="val 16667"/>
            </a:avLst>
          </a:prstGeom>
          <a:solidFill>
            <a:srgbClr val="D8F8E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輸出一行字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“Hello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world!”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後斷行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900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90" y="2313280"/>
            <a:ext cx="8483420" cy="3804542"/>
          </a:xfrm>
          <a:prstGeom prst="rect">
            <a:avLst/>
          </a:prstGeom>
        </p:spPr>
      </p:pic>
      <p:sp>
        <p:nvSpPr>
          <p:cNvPr id="10" name="圓角矩形圖說文字 9"/>
          <p:cNvSpPr/>
          <p:nvPr/>
        </p:nvSpPr>
        <p:spPr>
          <a:xfrm>
            <a:off x="3507759" y="5239644"/>
            <a:ext cx="5024082" cy="878178"/>
          </a:xfrm>
          <a:prstGeom prst="wedgeRoundRectCallout">
            <a:avLst>
              <a:gd name="adj1" fmla="val -38678"/>
              <a:gd name="adj2" fmla="val -72009"/>
              <a:gd name="adj3" fmla="val 16667"/>
            </a:avLst>
          </a:prstGeom>
          <a:solidFill>
            <a:srgbClr val="D8F8E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回傳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，告訴外界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作業系統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程式順利結束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669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90" y="2313280"/>
            <a:ext cx="8483420" cy="3804542"/>
          </a:xfrm>
          <a:prstGeom prst="rect">
            <a:avLst/>
          </a:prstGeom>
        </p:spPr>
      </p:pic>
      <p:sp>
        <p:nvSpPr>
          <p:cNvPr id="10" name="圓角矩形圖說文字 9"/>
          <p:cNvSpPr/>
          <p:nvPr/>
        </p:nvSpPr>
        <p:spPr>
          <a:xfrm>
            <a:off x="3707904" y="5239644"/>
            <a:ext cx="3744416" cy="878178"/>
          </a:xfrm>
          <a:prstGeom prst="wedgeRoundRectCallout">
            <a:avLst>
              <a:gd name="adj1" fmla="val -98667"/>
              <a:gd name="adj2" fmla="val -27956"/>
              <a:gd name="adj3" fmla="val 16667"/>
            </a:avLst>
          </a:prstGeom>
          <a:solidFill>
            <a:srgbClr val="D8F8E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上下大括號為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main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函式的範圍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13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98" y="2338341"/>
            <a:ext cx="8229600" cy="38884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避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免使用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到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同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樣的名稱為類別、物件命名的一種機制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TW" altLang="en-US" sz="1600" i="1" dirty="0" smtClean="0">
                <a:latin typeface="Adobe 繁黑體 Std B" pitchFamily="34" charset="-120"/>
                <a:ea typeface="Adobe 繁黑體 Std B" pitchFamily="34" charset="-120"/>
              </a:rPr>
              <a:t>一</a:t>
            </a:r>
            <a:r>
              <a:rPr lang="zh-TW" altLang="en-US" sz="1600" i="1" dirty="0">
                <a:latin typeface="Adobe 繁黑體 Std B" pitchFamily="34" charset="-120"/>
                <a:ea typeface="Adobe 繁黑體 Std B" pitchFamily="34" charset="-120"/>
              </a:rPr>
              <a:t>個識別元可在多個命名空間中定義</a:t>
            </a:r>
            <a:r>
              <a:rPr lang="zh-TW" altLang="en-US" sz="1600" i="1" dirty="0" smtClean="0">
                <a:latin typeface="Adobe 繁黑體 Std B" pitchFamily="34" charset="-120"/>
                <a:ea typeface="Adobe 繁黑體 Std B" pitchFamily="34" charset="-120"/>
              </a:rPr>
              <a:t>，在</a:t>
            </a:r>
            <a:r>
              <a:rPr lang="zh-TW" altLang="en-US" sz="1600" i="1" dirty="0">
                <a:latin typeface="Adobe 繁黑體 Std B" pitchFamily="34" charset="-120"/>
                <a:ea typeface="Adobe 繁黑體 Std B" pitchFamily="34" charset="-120"/>
              </a:rPr>
              <a:t>不同命名空間中的含義是互不相干</a:t>
            </a:r>
            <a:r>
              <a:rPr lang="zh-TW" altLang="en-US" sz="1600" i="1" dirty="0" smtClean="0">
                <a:latin typeface="Adobe 繁黑體 Std B" pitchFamily="34" charset="-120"/>
                <a:ea typeface="Adobe 繁黑體 Std B" pitchFamily="34" charset="-120"/>
              </a:rPr>
              <a:t>的</a:t>
            </a:r>
            <a:endParaRPr lang="en-US" altLang="zh-TW" sz="1600" i="1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名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稱空間 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(Namespace)</a:t>
            </a:r>
          </a:p>
          <a:p>
            <a:pPr lvl="1"/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告訴編譯器接下來中語法是指特定命名空間底下的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函式或變數</a:t>
            </a:r>
          </a:p>
          <a:p>
            <a:pPr lvl="2"/>
            <a:r>
              <a:rPr lang="en-US" altLang="zh-TW" sz="1800" dirty="0" smtClean="0">
                <a:latin typeface="Adobe 繁黑體 Std B" pitchFamily="34" charset="-120"/>
                <a:ea typeface="Adobe 繁黑體 Std B" pitchFamily="34" charset="-120"/>
              </a:rPr>
              <a:t>Ex:</a:t>
            </a:r>
            <a:r>
              <a:rPr lang="zh-TW" altLang="en-US" sz="1800" dirty="0" smtClean="0">
                <a:latin typeface="Adobe 繁黑體 Std B" pitchFamily="34" charset="-120"/>
                <a:ea typeface="Adobe 繁黑體 Std B" pitchFamily="34" charset="-120"/>
              </a:rPr>
              <a:t>「接</a:t>
            </a:r>
            <a:r>
              <a:rPr lang="zh-TW" altLang="en-US" sz="1800" dirty="0">
                <a:latin typeface="Adobe 繁黑體 Std B" pitchFamily="34" charset="-120"/>
                <a:ea typeface="Adobe 繁黑體 Std B" pitchFamily="34" charset="-120"/>
              </a:rPr>
              <a:t>下</a:t>
            </a:r>
            <a:r>
              <a:rPr lang="zh-TW" altLang="en-US" sz="1800" dirty="0" smtClean="0">
                <a:latin typeface="Adobe 繁黑體 Std B" pitchFamily="34" charset="-120"/>
                <a:ea typeface="Adobe 繁黑體 Std B" pitchFamily="34" charset="-120"/>
              </a:rPr>
              <a:t>來說的王</a:t>
            </a:r>
            <a:r>
              <a:rPr lang="zh-TW" altLang="en-US" sz="1800" dirty="0">
                <a:latin typeface="Adobe 繁黑體 Std B" pitchFamily="34" charset="-120"/>
                <a:ea typeface="Adobe 繁黑體 Std B" pitchFamily="34" charset="-120"/>
              </a:rPr>
              <a:t>小</a:t>
            </a:r>
            <a:r>
              <a:rPr lang="zh-TW" altLang="en-US" sz="1800" dirty="0" smtClean="0">
                <a:latin typeface="Adobe 繁黑體 Std B" pitchFamily="34" charset="-120"/>
                <a:ea typeface="Adobe 繁黑體 Std B" pitchFamily="34" charset="-120"/>
              </a:rPr>
              <a:t>明，指的都是三年</a:t>
            </a:r>
            <a:r>
              <a:rPr lang="zh-TW" altLang="en-US" sz="1800" dirty="0">
                <a:latin typeface="Adobe 繁黑體 Std B" pitchFamily="34" charset="-120"/>
                <a:ea typeface="Adobe 繁黑體 Std B" pitchFamily="34" charset="-120"/>
              </a:rPr>
              <a:t>五</a:t>
            </a:r>
            <a:r>
              <a:rPr lang="zh-TW" altLang="en-US" sz="1800" dirty="0" smtClean="0">
                <a:latin typeface="Adobe 繁黑體 Std B" pitchFamily="34" charset="-120"/>
                <a:ea typeface="Adobe 繁黑體 Std B" pitchFamily="34" charset="-120"/>
              </a:rPr>
              <a:t>班的王小明」</a:t>
            </a:r>
            <a:endParaRPr lang="zh-TW" altLang="en-US" sz="1800" dirty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/>
            <a:r>
              <a:rPr lang="en-US" altLang="zh-TW" sz="2000" dirty="0" err="1">
                <a:latin typeface="Adobe 繁黑體 Std B" pitchFamily="34" charset="-120"/>
                <a:ea typeface="Adobe 繁黑體 Std B" pitchFamily="34" charset="-120"/>
              </a:rPr>
              <a:t>std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</a:rPr>
              <a:t> (standard namespace)</a:t>
            </a:r>
          </a:p>
          <a:p>
            <a:pPr lvl="2" eaLnBrk="1" hangingPunct="1"/>
            <a:r>
              <a:rPr lang="en-US" altLang="zh-TW" sz="1800" dirty="0">
                <a:latin typeface="Adobe 繁黑體 Std B" pitchFamily="34" charset="-120"/>
                <a:ea typeface="Adobe 繁黑體 Std B" pitchFamily="34" charset="-120"/>
              </a:rPr>
              <a:t>C</a:t>
            </a:r>
            <a:r>
              <a:rPr lang="en-US" altLang="zh-TW" sz="1800" dirty="0" smtClean="0">
                <a:latin typeface="Adobe 繁黑體 Std B" pitchFamily="34" charset="-120"/>
                <a:ea typeface="Adobe 繁黑體 Std B" pitchFamily="34" charset="-120"/>
              </a:rPr>
              <a:t>++ </a:t>
            </a:r>
            <a:r>
              <a:rPr lang="zh-TW" altLang="en-US" sz="1800" dirty="0" smtClean="0">
                <a:latin typeface="Adobe 繁黑體 Std B" pitchFamily="34" charset="-120"/>
                <a:ea typeface="Adobe 繁黑體 Std B" pitchFamily="34" charset="-120"/>
              </a:rPr>
              <a:t>的</a:t>
            </a:r>
            <a:r>
              <a:rPr lang="zh-TW" altLang="en-US" sz="1800" dirty="0">
                <a:latin typeface="Adobe 繁黑體 Std B" pitchFamily="34" charset="-120"/>
                <a:ea typeface="Adobe 繁黑體 Std B" pitchFamily="34" charset="-120"/>
              </a:rPr>
              <a:t>標準函式庫皆定義</a:t>
            </a:r>
            <a:r>
              <a:rPr lang="zh-TW" altLang="en-US" sz="1800" dirty="0" smtClean="0">
                <a:latin typeface="Adobe 繁黑體 Std B" pitchFamily="34" charset="-120"/>
                <a:ea typeface="Adobe 繁黑體 Std B" pitchFamily="34" charset="-120"/>
              </a:rPr>
              <a:t>在 </a:t>
            </a:r>
            <a:r>
              <a:rPr lang="en-US" altLang="zh-TW" sz="1800" dirty="0" err="1" smtClean="0">
                <a:latin typeface="Adobe 繁黑體 Std B" pitchFamily="34" charset="-120"/>
                <a:ea typeface="Adobe 繁黑體 Std B" pitchFamily="34" charset="-120"/>
              </a:rPr>
              <a:t>std</a:t>
            </a:r>
            <a:r>
              <a:rPr lang="en-US" altLang="zh-TW" sz="18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sz="1800" dirty="0" smtClean="0">
                <a:latin typeface="Adobe 繁黑體 Std B" pitchFamily="34" charset="-120"/>
                <a:ea typeface="Adobe 繁黑體 Std B" pitchFamily="34" charset="-120"/>
              </a:rPr>
              <a:t>名稱</a:t>
            </a:r>
            <a:r>
              <a:rPr lang="zh-TW" altLang="en-US" sz="1800" dirty="0">
                <a:latin typeface="Adobe 繁黑體 Std B" pitchFamily="34" charset="-120"/>
                <a:ea typeface="Adobe 繁黑體 Std B" pitchFamily="34" charset="-120"/>
              </a:rPr>
              <a:t>空間中</a:t>
            </a:r>
          </a:p>
          <a:p>
            <a:pPr lvl="2" eaLnBrk="1" hangingPunct="1"/>
            <a:r>
              <a:rPr lang="en-US" altLang="zh-TW" sz="1800" dirty="0">
                <a:latin typeface="Adobe 繁黑體 Std B" pitchFamily="34" charset="-120"/>
                <a:ea typeface="Adobe 繁黑體 Std B" pitchFamily="34" charset="-120"/>
              </a:rPr>
              <a:t>std::cout </a:t>
            </a:r>
            <a:r>
              <a:rPr lang="zh-TW" altLang="en-US" sz="1800" dirty="0" smtClean="0">
                <a:latin typeface="Adobe 繁黑體 Std B" pitchFamily="34" charset="-120"/>
                <a:ea typeface="Adobe 繁黑體 Std B" pitchFamily="34" charset="-120"/>
              </a:rPr>
              <a:t>意</a:t>
            </a:r>
            <a:r>
              <a:rPr lang="zh-TW" altLang="en-US" sz="1800" dirty="0">
                <a:latin typeface="Adobe 繁黑體 Std B" pitchFamily="34" charset="-120"/>
                <a:ea typeface="Adobe 繁黑體 Std B" pitchFamily="34" charset="-120"/>
              </a:rPr>
              <a:t>指</a:t>
            </a:r>
            <a:r>
              <a:rPr lang="zh-TW" altLang="en-US" sz="18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800" dirty="0" smtClean="0">
                <a:latin typeface="Adobe 繁黑體 Std B" pitchFamily="34" charset="-120"/>
                <a:ea typeface="Adobe 繁黑體 Std B" pitchFamily="34" charset="-120"/>
              </a:rPr>
              <a:t>std </a:t>
            </a:r>
            <a:r>
              <a:rPr lang="zh-TW" altLang="en-US" sz="1800" dirty="0" smtClean="0">
                <a:latin typeface="Adobe 繁黑體 Std B" pitchFamily="34" charset="-120"/>
                <a:ea typeface="Adobe 繁黑體 Std B" pitchFamily="34" charset="-120"/>
              </a:rPr>
              <a:t>命名空間底</a:t>
            </a:r>
            <a:r>
              <a:rPr lang="zh-TW" altLang="en-US" sz="1800" dirty="0">
                <a:latin typeface="Adobe 繁黑體 Std B" pitchFamily="34" charset="-120"/>
                <a:ea typeface="Adobe 繁黑體 Std B" pitchFamily="34" charset="-120"/>
              </a:rPr>
              <a:t>下</a:t>
            </a:r>
            <a:r>
              <a:rPr lang="zh-TW" altLang="en-US" sz="1800" dirty="0" smtClean="0">
                <a:latin typeface="Adobe 繁黑體 Std B" pitchFamily="34" charset="-120"/>
                <a:ea typeface="Adobe 繁黑體 Std B" pitchFamily="34" charset="-120"/>
              </a:rPr>
              <a:t>的 </a:t>
            </a:r>
            <a:r>
              <a:rPr lang="en-US" altLang="zh-TW" sz="1800" dirty="0" err="1">
                <a:latin typeface="Adobe 繁黑體 Std B" pitchFamily="34" charset="-120"/>
                <a:ea typeface="Adobe 繁黑體 Std B" pitchFamily="34" charset="-120"/>
              </a:rPr>
              <a:t>cout</a:t>
            </a:r>
            <a:endParaRPr lang="en-US" altLang="zh-TW" sz="1800" dirty="0">
              <a:latin typeface="Adobe 繁黑體 Std B" pitchFamily="34" charset="-120"/>
              <a:ea typeface="Adobe 繁黑體 Std B" pitchFamily="34" charset="-120"/>
            </a:endParaRPr>
          </a:p>
          <a:p>
            <a:pPr lvl="2" eaLnBrk="1" hangingPunct="1"/>
            <a:r>
              <a:rPr lang="zh-TW" altLang="en-US" sz="1800" dirty="0" smtClean="0">
                <a:latin typeface="Adobe 繁黑體 Std B" pitchFamily="34" charset="-120"/>
                <a:ea typeface="Adobe 繁黑體 Std B" pitchFamily="34" charset="-120"/>
              </a:rPr>
              <a:t>如</a:t>
            </a:r>
            <a:r>
              <a:rPr lang="zh-TW" altLang="en-US" sz="1800" dirty="0">
                <a:latin typeface="Adobe 繁黑體 Std B" pitchFamily="34" charset="-120"/>
                <a:ea typeface="Adobe 繁黑體 Std B" pitchFamily="34" charset="-120"/>
              </a:rPr>
              <a:t>使</a:t>
            </a:r>
            <a:r>
              <a:rPr lang="zh-TW" altLang="en-US" sz="1800" dirty="0" smtClean="0">
                <a:latin typeface="Adobe 繁黑體 Std B" pitchFamily="34" charset="-120"/>
                <a:ea typeface="Adobe 繁黑體 Std B" pitchFamily="34" charset="-120"/>
              </a:rPr>
              <a:t>用</a:t>
            </a:r>
            <a:r>
              <a:rPr lang="en-US" altLang="zh-TW" sz="1800" dirty="0" smtClean="0">
                <a:latin typeface="Adobe 繁黑體 Std B" pitchFamily="34" charset="-120"/>
                <a:ea typeface="Adobe 繁黑體 Std B" pitchFamily="34" charset="-120"/>
              </a:rPr>
              <a:t>namespace</a:t>
            </a:r>
            <a:r>
              <a:rPr lang="zh-TW" altLang="en-US" sz="1800" dirty="0" smtClean="0">
                <a:latin typeface="Adobe 繁黑體 Std B" pitchFamily="34" charset="-120"/>
                <a:ea typeface="Adobe 繁黑體 Std B" pitchFamily="34" charset="-120"/>
              </a:rPr>
              <a:t>接下來寫的</a:t>
            </a:r>
            <a:r>
              <a:rPr lang="en-US" altLang="zh-TW" sz="1800" dirty="0" smtClean="0">
                <a:latin typeface="Adobe 繁黑體 Std B" pitchFamily="34" charset="-120"/>
                <a:ea typeface="Adobe 繁黑體 Std B" pitchFamily="34" charset="-120"/>
              </a:rPr>
              <a:t>cout</a:t>
            </a:r>
            <a:r>
              <a:rPr lang="zh-TW" altLang="en-US" sz="1800" dirty="0" smtClean="0">
                <a:latin typeface="Adobe 繁黑體 Std B" pitchFamily="34" charset="-120"/>
                <a:ea typeface="Adobe 繁黑體 Std B" pitchFamily="34" charset="-120"/>
              </a:rPr>
              <a:t>便不用再特別指明其在</a:t>
            </a:r>
            <a:r>
              <a:rPr lang="en-US" altLang="zh-TW" sz="1800" dirty="0" smtClean="0">
                <a:latin typeface="Adobe 繁黑體 Std B" pitchFamily="34" charset="-120"/>
                <a:ea typeface="Adobe 繁黑體 Std B" pitchFamily="34" charset="-120"/>
              </a:rPr>
              <a:t>std</a:t>
            </a:r>
            <a:r>
              <a:rPr lang="zh-TW" altLang="en-US" sz="1800" dirty="0" smtClean="0">
                <a:latin typeface="Adobe 繁黑體 Std B" pitchFamily="34" charset="-120"/>
                <a:ea typeface="Adobe 繁黑體 Std B" pitchFamily="34" charset="-120"/>
              </a:rPr>
              <a:t>底下</a:t>
            </a:r>
            <a:endParaRPr lang="en-US" altLang="zh-TW" sz="18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using 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namespace </a:t>
            </a:r>
            <a:r>
              <a:rPr lang="en-US" altLang="zh-TW" dirty="0" err="1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std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;</a:t>
            </a:r>
            <a:endParaRPr lang="en-US" altLang="zh-TW" dirty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李耕銘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262572" y="1542750"/>
            <a:ext cx="4618856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using 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名稱空間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::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成員</a:t>
            </a:r>
            <a:b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</a:b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using namespace 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名稱空間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788024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13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標題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命名空間 </a:t>
            </a:r>
            <a:r>
              <a:rPr lang="en-US" altLang="zh-TW" dirty="0" smtClean="0"/>
              <a:t>namespace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84466" y="2945916"/>
            <a:ext cx="3943518" cy="3003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#include &lt;iostream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altLang="zh-TW" sz="18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int main()</a:t>
            </a:r>
          </a:p>
          <a:p>
            <a:pPr marL="0" indent="0">
              <a:buNone/>
            </a:pPr>
            <a:r>
              <a:rPr lang="zh-TW" altLang="en-US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zh-TW" altLang="en-US" sz="1800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1800" b="1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en-US" altLang="zh-TW" sz="1800" b="1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std</a:t>
            </a:r>
            <a:r>
              <a:rPr lang="en-US" altLang="zh-TW" sz="1800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::</a:t>
            </a:r>
            <a:r>
              <a:rPr lang="en-US" altLang="zh-TW" sz="1800" b="1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</a:t>
            </a:r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" 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C++";</a:t>
            </a:r>
            <a:endParaRPr lang="en-US" altLang="zh-TW" sz="18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1800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1800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std::cout </a:t>
            </a:r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</a:t>
            </a:r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" </a:t>
            </a:r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++";</a:t>
            </a:r>
            <a:endParaRPr lang="en-US" altLang="zh-TW" sz="18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1800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1800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std::cout </a:t>
            </a:r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</a:t>
            </a:r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" </a:t>
            </a:r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++";</a:t>
            </a:r>
            <a:endParaRPr lang="en-US" altLang="zh-TW" sz="18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}</a:t>
            </a:r>
            <a:endParaRPr lang="en-US" altLang="zh-TW" sz="18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4"/>
          </p:nvPr>
        </p:nvSpPr>
        <p:spPr>
          <a:xfrm>
            <a:off x="4644008" y="2945914"/>
            <a:ext cx="4070058" cy="3003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#include &lt;iostream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&gt;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using namespace std</a:t>
            </a:r>
            <a:r>
              <a:rPr lang="en-US" altLang="zh-TW" sz="2000" b="1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;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int main()</a:t>
            </a:r>
          </a:p>
          <a:p>
            <a:pPr marL="0" indent="0">
              <a:buNone/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{</a:t>
            </a:r>
          </a:p>
          <a:p>
            <a:pPr marL="0" indent="0">
              <a:buNone/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cout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&lt;&lt;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"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++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";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cout &lt;&lt; "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C++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";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cout &lt;&lt; "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C++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";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}</a:t>
            </a:r>
          </a:p>
          <a:p>
            <a:pPr marL="0" indent="0">
              <a:buNone/>
            </a:pP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endParaRPr lang="zh-TW" altLang="en-US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2" name="文字版面配置區 21"/>
          <p:cNvSpPr>
            <a:spLocks noGrp="1"/>
          </p:cNvSpPr>
          <p:nvPr>
            <p:ph type="body" sz="quarter" idx="15"/>
          </p:nvPr>
        </p:nvSpPr>
        <p:spPr>
          <a:xfrm>
            <a:off x="484466" y="1916832"/>
            <a:ext cx="3943518" cy="80047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dirty="0" smtClean="0"/>
              <a:t>不使用命名空</a:t>
            </a:r>
            <a:r>
              <a:rPr lang="zh-TW" altLang="en-US" dirty="0"/>
              <a:t>間</a:t>
            </a:r>
          </a:p>
        </p:txBody>
      </p:sp>
      <p:sp>
        <p:nvSpPr>
          <p:cNvPr id="23" name="文字版面配置區 22"/>
          <p:cNvSpPr>
            <a:spLocks noGrp="1"/>
          </p:cNvSpPr>
          <p:nvPr>
            <p:ph type="body" sz="quarter" idx="16"/>
          </p:nvPr>
        </p:nvSpPr>
        <p:spPr>
          <a:xfrm>
            <a:off x="4644008" y="1916832"/>
            <a:ext cx="4091968" cy="80047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dirty="0" smtClean="0"/>
              <a:t>使</a:t>
            </a:r>
            <a:r>
              <a:rPr lang="zh-TW" altLang="en-US" dirty="0"/>
              <a:t>用命名空</a:t>
            </a:r>
            <a:r>
              <a:rPr lang="zh-TW" altLang="en-US" dirty="0" smtClean="0"/>
              <a:t>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72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編</a:t>
            </a:r>
            <a:r>
              <a:rPr lang="zh-TW" altLang="en-US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譯器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是甚麼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52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Adobe 繁黑體 Std B" pitchFamily="34" charset="-120"/>
                <a:ea typeface="Adobe 繁黑體 Std B" pitchFamily="34" charset="-120"/>
              </a:rPr>
              <a:t>有哪些方法可以讓我們跟電腦互動呢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？</a:t>
            </a:r>
            <a:endParaRPr lang="zh-TW" altLang="en-US" sz="3200" dirty="0"/>
          </a:p>
        </p:txBody>
      </p:sp>
      <p:pic>
        <p:nvPicPr>
          <p:cNvPr id="1026" name="Picture 2" descr="「打電腦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198" y1="94681" x2="9198" y2="94681"/>
                        <a14:foregroundMark x1="9198" y1="92908" x2="9198" y2="92908"/>
                        <a14:foregroundMark x1="9198" y1="92553" x2="8255" y2="92199"/>
                        <a14:foregroundMark x1="6604" y1="91135" x2="6604" y2="91135"/>
                        <a14:foregroundMark x1="5896" y1="90426" x2="5896" y2="90426"/>
                        <a14:foregroundMark x1="52123" y1="72340" x2="52123" y2="72340"/>
                        <a14:foregroundMark x1="60377" y1="80496" x2="60377" y2="80496"/>
                        <a14:foregroundMark x1="61792" y1="83688" x2="61792" y2="83688"/>
                        <a14:foregroundMark x1="59198" y1="83333" x2="59198" y2="83333"/>
                        <a14:foregroundMark x1="58491" y1="83333" x2="61085" y2="85106"/>
                        <a14:foregroundMark x1="85377" y1="89362" x2="85377" y2="89362"/>
                        <a14:foregroundMark x1="80660" y1="94681" x2="80660" y2="94681"/>
                        <a14:foregroundMark x1="48821" y1="90426" x2="48821" y2="90426"/>
                        <a14:foregroundMark x1="48821" y1="90426" x2="49764" y2="90426"/>
                        <a14:foregroundMark x1="53302" y1="90426" x2="53302" y2="90426"/>
                        <a14:foregroundMark x1="45283" y1="89007" x2="45283" y2="89007"/>
                        <a14:foregroundMark x1="43868" y1="88652" x2="43868" y2="88652"/>
                        <a14:foregroundMark x1="43632" y1="88652" x2="43632" y2="88652"/>
                        <a14:foregroundMark x1="64623" y1="84752" x2="69340" y2="84043"/>
                        <a14:foregroundMark x1="72642" y1="82270" x2="72642" y2="82270"/>
                        <a14:foregroundMark x1="75708" y1="88298" x2="77123" y2="88298"/>
                        <a14:foregroundMark x1="80189" y1="88652" x2="80189" y2="88652"/>
                        <a14:foregroundMark x1="81368" y1="89716" x2="82075" y2="89716"/>
                        <a14:foregroundMark x1="10613" y1="87234" x2="10613" y2="87234"/>
                        <a14:foregroundMark x1="9198" y1="87943" x2="9198" y2="87943"/>
                        <a14:foregroundMark x1="9670" y1="88298" x2="10849" y2="89007"/>
                        <a14:foregroundMark x1="11792" y1="89007" x2="12736" y2="89362"/>
                        <a14:foregroundMark x1="14623" y1="89362" x2="15330" y2="89362"/>
                        <a14:foregroundMark x1="19811" y1="89362" x2="19811" y2="89362"/>
                        <a14:backgroundMark x1="943" y1="94681" x2="943" y2="94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93096"/>
            <a:ext cx="2522858" cy="167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9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標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準串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流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Standard Streams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TW" altLang="en-US" sz="1600" i="1" dirty="0">
                <a:latin typeface="Adobe 繁黑體 Std B" pitchFamily="34" charset="-120"/>
                <a:ea typeface="Adobe 繁黑體 Std B" pitchFamily="34" charset="-120"/>
              </a:rPr>
              <a:t>標準串流是當一個電腦程式執行時，在它和它的環境</a:t>
            </a:r>
            <a:r>
              <a:rPr lang="zh-TW" altLang="en-US" sz="1600" i="1" dirty="0" smtClean="0">
                <a:latin typeface="Adobe 繁黑體 Std B" pitchFamily="34" charset="-120"/>
                <a:ea typeface="Adobe 繁黑體 Std B" pitchFamily="34" charset="-120"/>
              </a:rPr>
              <a:t>間，</a:t>
            </a:r>
            <a:r>
              <a:rPr lang="zh-TW" altLang="en-US" sz="1600" i="1" dirty="0">
                <a:latin typeface="Adobe 繁黑體 Std B" pitchFamily="34" charset="-120"/>
                <a:ea typeface="Adobe 繁黑體 Std B" pitchFamily="34" charset="-120"/>
              </a:rPr>
              <a:t>事先連接的輸入和輸出頻</a:t>
            </a:r>
            <a:r>
              <a:rPr lang="zh-TW" altLang="en-US" sz="1600" i="1" dirty="0" smtClean="0">
                <a:latin typeface="Adobe 繁黑體 Std B" pitchFamily="34" charset="-120"/>
                <a:ea typeface="Adobe 繁黑體 Std B" pitchFamily="34" charset="-120"/>
              </a:rPr>
              <a:t>道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標準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輸入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stdin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)    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     ：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鍵盤 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標準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輸出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dirty="0" err="1">
                <a:latin typeface="Adobe 繁黑體 Std B" pitchFamily="34" charset="-120"/>
                <a:ea typeface="Adobe 繁黑體 Std B" pitchFamily="34" charset="-120"/>
              </a:rPr>
              <a:t>stdout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) 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     ：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螢幕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標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準錯誤輸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出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stderr)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螢幕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標準輸入輸出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4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pPr/>
              <a:t>52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怎麼輸出字到螢幕上？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78386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標準輸出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語言風格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輸出語法</a:t>
            </a:r>
            <a:r>
              <a:rPr lang="en-US" altLang="zh-TW" dirty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printf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包含在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stdio.h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函式庫中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printf("Hello")</a:t>
            </a:r>
          </a:p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C++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語言風格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輸出語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法</a:t>
            </a:r>
            <a:r>
              <a:rPr lang="en-US" altLang="zh-TW" dirty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cout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包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含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在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iostream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函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式庫中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cout &lt;&lt; "Hello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 "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;</a:t>
            </a:r>
          </a:p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記得把字串用雙引號包起來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Ex: "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要印出的字串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"</a:t>
            </a: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pPr/>
              <a:t>53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2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標準輸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出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54</a:t>
            </a:fld>
            <a:endParaRPr lang="zh-TW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57200" y="2564905"/>
            <a:ext cx="3682752" cy="32403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 #include </a:t>
            </a:r>
            <a:r>
              <a:rPr lang="en-US" altLang="zh-TW" sz="2400" b="1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&lt;stdio.h</a:t>
            </a:r>
            <a:r>
              <a:rPr lang="en-US" altLang="zh-TW" sz="2400" b="1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&gt;</a:t>
            </a:r>
            <a:endParaRPr lang="en-US" altLang="zh-TW" sz="2400" b="1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 int main()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     </a:t>
            </a:r>
            <a:r>
              <a:rPr lang="en-US" altLang="zh-TW" sz="2400" b="1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printf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"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C++");</a:t>
            </a: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 }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4"/>
          </p:nvPr>
        </p:nvSpPr>
        <p:spPr>
          <a:xfrm>
            <a:off x="5004048" y="2564904"/>
            <a:ext cx="3682752" cy="324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 #include </a:t>
            </a:r>
            <a:r>
              <a:rPr lang="en-US" altLang="zh-TW" sz="2800" b="1" dirty="0">
                <a:solidFill>
                  <a:srgbClr val="FF0000"/>
                </a:solidFill>
              </a:rPr>
              <a:t>&lt;iostream&gt;</a:t>
            </a:r>
          </a:p>
          <a:p>
            <a:pPr marL="0" indent="0">
              <a:buNone/>
            </a:pPr>
            <a:r>
              <a:rPr lang="zh-TW" altLang="en-US" sz="2800" dirty="0" smtClean="0"/>
              <a:t> </a:t>
            </a:r>
            <a:r>
              <a:rPr lang="en-US" altLang="zh-TW" sz="2800" dirty="0" smtClean="0"/>
              <a:t>using namespace std; </a:t>
            </a:r>
          </a:p>
          <a:p>
            <a:pPr marL="0" indent="0">
              <a:buNone/>
            </a:pPr>
            <a:r>
              <a:rPr lang="zh-TW" altLang="en-US" sz="2800" dirty="0" smtClean="0"/>
              <a:t> </a:t>
            </a:r>
            <a:r>
              <a:rPr lang="en-US" altLang="zh-TW" sz="2800" dirty="0" smtClean="0"/>
              <a:t>int </a:t>
            </a:r>
            <a:r>
              <a:rPr lang="en-US" altLang="zh-TW" sz="2800" dirty="0"/>
              <a:t>main()</a:t>
            </a:r>
          </a:p>
          <a:p>
            <a:pPr marL="0" indent="0">
              <a:buNone/>
            </a:pPr>
            <a:r>
              <a:rPr lang="en-US" altLang="zh-TW" sz="2800" dirty="0"/>
              <a:t> {</a:t>
            </a:r>
          </a:p>
          <a:p>
            <a:pPr marL="0" indent="0">
              <a:buNone/>
            </a:pPr>
            <a:r>
              <a:rPr lang="en-US" altLang="zh-TW" sz="2800" dirty="0"/>
              <a:t>    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cout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&lt;&lt; 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"</a:t>
            </a:r>
            <a:r>
              <a:rPr lang="en-US" altLang="zh-TW" sz="2800" dirty="0" smtClean="0"/>
              <a:t>C++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";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}</a:t>
            </a:r>
            <a:endParaRPr lang="en-US" altLang="zh-TW" sz="2800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5"/>
          </p:nvPr>
        </p:nvSpPr>
        <p:spPr>
          <a:xfrm>
            <a:off x="457200" y="1535822"/>
            <a:ext cx="3682752" cy="80047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6"/>
          </p:nvPr>
        </p:nvSpPr>
        <p:spPr>
          <a:xfrm>
            <a:off x="5025958" y="1535822"/>
            <a:ext cx="3682752" cy="80047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dirty="0" smtClean="0"/>
              <a:t>C++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995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2393"/>
            <a:ext cx="8229600" cy="429447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用反斜線</a:t>
            </a:r>
            <a:r>
              <a:rPr lang="en-US" altLang="zh-TW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\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開頭的為跳脫字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元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常用跳脫字元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\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t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: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tab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縮排 對齊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\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n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: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斷行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\\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: 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\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\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" :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"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\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'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: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'</a:t>
            </a:r>
            <a:endParaRPr lang="en-US" altLang="zh-TW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跳脫字元 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(Escape character)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15" y="1625921"/>
            <a:ext cx="3312296" cy="4374730"/>
          </a:xfrm>
          <a:prstGeom prst="rect">
            <a:avLst/>
          </a:prstGeom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mtClean="0">
                <a:latin typeface="Adobe 繁黑體 Std B" pitchFamily="34" charset="-120"/>
                <a:ea typeface="Adobe 繁黑體 Std B" pitchFamily="34" charset="-120"/>
              </a:rPr>
              <a:t>斷行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56</a:t>
            </a:fld>
            <a:endParaRPr lang="zh-TW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57200" y="2564905"/>
            <a:ext cx="3682752" cy="10801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printf("ABC</a:t>
            </a:r>
            <a:r>
              <a:rPr lang="en-US" altLang="zh-TW" sz="2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\</a:t>
            </a:r>
            <a:r>
              <a:rPr lang="en-US" altLang="zh-TW" sz="2400" b="1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n</a:t>
            </a:r>
            <a:r>
              <a:rPr lang="en-US" altLang="zh-TW" sz="2400" b="1" dirty="0" smtClean="0">
                <a:latin typeface="Adobe 繁黑體 Std B" pitchFamily="34" charset="-120"/>
                <a:ea typeface="Adobe 繁黑體 Std B" pitchFamily="34" charset="-120"/>
              </a:rPr>
              <a:t>DEF</a:t>
            </a:r>
            <a:r>
              <a:rPr lang="en-US" altLang="zh-TW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\</a:t>
            </a:r>
            <a:r>
              <a:rPr lang="en-US" altLang="zh-TW" sz="2400" b="1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n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");</a:t>
            </a: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4"/>
          </p:nvPr>
        </p:nvSpPr>
        <p:spPr>
          <a:xfrm>
            <a:off x="5004048" y="2564905"/>
            <a:ext cx="3682752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cout </a:t>
            </a:r>
            <a:r>
              <a:rPr lang="en-US" altLang="zh-TW" sz="2800" dirty="0"/>
              <a:t>&lt;&lt; </a:t>
            </a:r>
            <a:r>
              <a:rPr lang="en-US" altLang="zh-TW" sz="2800" dirty="0">
                <a:ea typeface="Adobe 繁黑體 Std B" pitchFamily="34" charset="-120"/>
              </a:rPr>
              <a:t>"</a:t>
            </a:r>
            <a:r>
              <a:rPr lang="en-US" altLang="zh-TW" sz="2800" dirty="0" smtClean="0">
                <a:ea typeface="Adobe 繁黑體 Std B" panose="020B0700000000000000" pitchFamily="34" charset="-120"/>
              </a:rPr>
              <a:t>GHI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\n</a:t>
            </a:r>
            <a:r>
              <a:rPr lang="en-US" altLang="zh-TW" sz="2800" dirty="0" smtClean="0">
                <a:ea typeface="Adobe 繁黑體 Std B" pitchFamily="34" charset="-120"/>
              </a:rPr>
              <a:t>";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cout &lt;&lt; </a:t>
            </a:r>
            <a:r>
              <a:rPr lang="en-US" altLang="zh-TW" sz="2800" dirty="0" smtClean="0">
                <a:ea typeface="Adobe 繁黑體 Std B" pitchFamily="34" charset="-120"/>
              </a:rPr>
              <a:t>"</a:t>
            </a:r>
            <a:r>
              <a:rPr lang="en-US" altLang="zh-TW" sz="2800" dirty="0" smtClean="0"/>
              <a:t>JKL</a:t>
            </a:r>
            <a:r>
              <a:rPr lang="en-US" altLang="zh-TW" sz="2800" dirty="0" smtClean="0">
                <a:ea typeface="Adobe 繁黑體 Std B" pitchFamily="34" charset="-120"/>
              </a:rPr>
              <a:t>" </a:t>
            </a:r>
            <a:r>
              <a:rPr lang="en-US" altLang="zh-TW" sz="2800" dirty="0" smtClean="0"/>
              <a:t>&lt;&lt;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endl</a:t>
            </a:r>
            <a:r>
              <a:rPr lang="en-US" altLang="zh-TW" sz="2800" dirty="0" smtClean="0">
                <a:ea typeface="Adobe 繁黑體 Std B" pitchFamily="34" charset="-120"/>
              </a:rPr>
              <a:t>;</a:t>
            </a:r>
            <a:endParaRPr lang="en-US" altLang="zh-TW" sz="2800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5"/>
          </p:nvPr>
        </p:nvSpPr>
        <p:spPr>
          <a:xfrm>
            <a:off x="457200" y="1535822"/>
            <a:ext cx="3682752" cy="80047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6"/>
          </p:nvPr>
        </p:nvSpPr>
        <p:spPr>
          <a:xfrm>
            <a:off x="5025958" y="1535822"/>
            <a:ext cx="3682752" cy="80047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dirty="0" smtClean="0"/>
              <a:t>C++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57200" y="4257700"/>
            <a:ext cx="3682752" cy="175432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</a:rPr>
              <a:t>ABC</a:t>
            </a:r>
          </a:p>
          <a:p>
            <a:r>
              <a:rPr lang="en-US" altLang="zh-TW" sz="3600" dirty="0" smtClean="0">
                <a:solidFill>
                  <a:schemeClr val="bg1"/>
                </a:solidFill>
              </a:rPr>
              <a:t>DEF</a:t>
            </a:r>
          </a:p>
          <a:p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025958" y="4257700"/>
            <a:ext cx="3682752" cy="175432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</a:rPr>
              <a:t>GHI</a:t>
            </a:r>
          </a:p>
          <a:p>
            <a:r>
              <a:rPr lang="en-US" altLang="zh-TW" sz="3600" smtClean="0">
                <a:solidFill>
                  <a:schemeClr val="bg1"/>
                </a:solidFill>
              </a:rPr>
              <a:t>JKL</a:t>
            </a:r>
            <a:endParaRPr lang="en-US" altLang="zh-TW" sz="3600" dirty="0" smtClean="0">
              <a:solidFill>
                <a:schemeClr val="bg1"/>
              </a:solidFill>
            </a:endParaRPr>
          </a:p>
          <a:p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3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註解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(Comments) :  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作筆記時的好工具！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常用來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作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為程式碼的註釋、功能或版權的說明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單行註解：</a:t>
            </a:r>
            <a:r>
              <a:rPr lang="en-US" altLang="zh-TW" b="1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//</a:t>
            </a:r>
            <a:r>
              <a:rPr lang="zh-TW" altLang="en-US" b="1" dirty="0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註解</a:t>
            </a:r>
            <a:endParaRPr lang="zh-TW" altLang="en-US" dirty="0">
              <a:solidFill>
                <a:srgbClr val="7030A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多行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註解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/*</a:t>
            </a:r>
            <a:r>
              <a:rPr lang="zh-TW" altLang="en-US" dirty="0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註解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*/</a:t>
            </a:r>
            <a:endParaRPr lang="en-US" altLang="zh-TW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註解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4437112"/>
            <a:ext cx="46863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2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58</a:t>
            </a:fld>
            <a:endParaRPr lang="zh-TW" altLang="en-US"/>
          </a:p>
        </p:txBody>
      </p:sp>
      <p:pic>
        <p:nvPicPr>
          <p:cNvPr id="3074" name="Picture 2" descr="https://bugreports.qt.io/secure/attachment/28810/macro-no-multi-line-comment-no-error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6200775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691680" y="1196752"/>
            <a:ext cx="6200775" cy="1440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3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標準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輸入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語言風格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輸出語法</a:t>
            </a:r>
            <a:r>
              <a:rPr lang="en-US" altLang="zh-TW" dirty="0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scanf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包含在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stdio.h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函式庫中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scanf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("%d</a:t>
            </a:r>
            <a:r>
              <a:rPr lang="en-US" altLang="zh-TW" smtClean="0">
                <a:latin typeface="Adobe 繁黑體 Std B" pitchFamily="34" charset="-120"/>
                <a:ea typeface="Adobe 繁黑體 Std B" pitchFamily="34" charset="-120"/>
              </a:rPr>
              <a:t>", </a:t>
            </a:r>
            <a:r>
              <a:rPr lang="en-US" altLang="zh-TW" smtClean="0">
                <a:latin typeface="Adobe 繁黑體 Std B" pitchFamily="34" charset="-120"/>
                <a:ea typeface="Adobe 繁黑體 Std B" pitchFamily="34" charset="-120"/>
              </a:rPr>
              <a:t>&amp;variable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);</a:t>
            </a:r>
          </a:p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C++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語言風格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輸出語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法</a:t>
            </a:r>
            <a:r>
              <a:rPr lang="en-US" altLang="zh-TW" dirty="0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cin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包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含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在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iostream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函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式庫中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cin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&gt;&gt; variable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;</a:t>
            </a:r>
          </a:p>
          <a:p>
            <a:pPr lvl="1"/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getline(cin, variable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pPr/>
              <a:t>59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程式碼的蛻變過程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3528" y="2086172"/>
            <a:ext cx="141577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高階語言</a:t>
            </a:r>
            <a:endParaRPr lang="zh-TW" altLang="en-US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918649" y="2086172"/>
            <a:ext cx="141577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組合語言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25351" y="2086055"/>
            <a:ext cx="141577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機器語言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1863693" y="2208992"/>
            <a:ext cx="943965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438793" y="2211937"/>
            <a:ext cx="933538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438793" y="18426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組譯器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90393" y="18396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編譯器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18" name="資料庫圖表 17"/>
          <p:cNvGraphicFramePr/>
          <p:nvPr>
            <p:extLst/>
          </p:nvPr>
        </p:nvGraphicFramePr>
        <p:xfrm>
          <a:off x="161764" y="3801316"/>
          <a:ext cx="8820472" cy="1297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資料庫圖表 18"/>
          <p:cNvGraphicFramePr/>
          <p:nvPr>
            <p:extLst/>
          </p:nvPr>
        </p:nvGraphicFramePr>
        <p:xfrm>
          <a:off x="2223733" y="2942717"/>
          <a:ext cx="4920208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8100392" y="2086172"/>
            <a:ext cx="80021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1" name="向右箭號 20"/>
          <p:cNvSpPr/>
          <p:nvPr/>
        </p:nvSpPr>
        <p:spPr>
          <a:xfrm>
            <a:off x="7028328" y="2203564"/>
            <a:ext cx="933538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7056515" y="18342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連結器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2108200" y="2794000"/>
            <a:ext cx="5308600" cy="3314700"/>
          </a:xfrm>
          <a:custGeom>
            <a:avLst/>
            <a:gdLst>
              <a:gd name="connsiteX0" fmla="*/ 1587500 w 5308600"/>
              <a:gd name="connsiteY0" fmla="*/ 25400 h 3314700"/>
              <a:gd name="connsiteX1" fmla="*/ 5283200 w 5308600"/>
              <a:gd name="connsiteY1" fmla="*/ 38100 h 3314700"/>
              <a:gd name="connsiteX2" fmla="*/ 5308600 w 5308600"/>
              <a:gd name="connsiteY2" fmla="*/ 2222500 h 3314700"/>
              <a:gd name="connsiteX3" fmla="*/ 3568700 w 5308600"/>
              <a:gd name="connsiteY3" fmla="*/ 2260600 h 3314700"/>
              <a:gd name="connsiteX4" fmla="*/ 3581400 w 5308600"/>
              <a:gd name="connsiteY4" fmla="*/ 3314700 h 3314700"/>
              <a:gd name="connsiteX5" fmla="*/ 0 w 5308600"/>
              <a:gd name="connsiteY5" fmla="*/ 3263900 h 3314700"/>
              <a:gd name="connsiteX6" fmla="*/ 0 w 5308600"/>
              <a:gd name="connsiteY6" fmla="*/ 1130300 h 3314700"/>
              <a:gd name="connsiteX7" fmla="*/ 1651000 w 5308600"/>
              <a:gd name="connsiteY7" fmla="*/ 1168400 h 3314700"/>
              <a:gd name="connsiteX8" fmla="*/ 1663700 w 5308600"/>
              <a:gd name="connsiteY8" fmla="*/ 0 h 3314700"/>
              <a:gd name="connsiteX9" fmla="*/ 1701800 w 5308600"/>
              <a:gd name="connsiteY9" fmla="*/ 50800 h 3314700"/>
              <a:gd name="connsiteX10" fmla="*/ 1714500 w 5308600"/>
              <a:gd name="connsiteY10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08600" h="3314700">
                <a:moveTo>
                  <a:pt x="1587500" y="25400"/>
                </a:moveTo>
                <a:lnTo>
                  <a:pt x="5283200" y="38100"/>
                </a:lnTo>
                <a:lnTo>
                  <a:pt x="5308600" y="2222500"/>
                </a:lnTo>
                <a:lnTo>
                  <a:pt x="3568700" y="2260600"/>
                </a:lnTo>
                <a:lnTo>
                  <a:pt x="3581400" y="3314700"/>
                </a:lnTo>
                <a:lnTo>
                  <a:pt x="0" y="3263900"/>
                </a:lnTo>
                <a:lnTo>
                  <a:pt x="0" y="1130300"/>
                </a:lnTo>
                <a:lnTo>
                  <a:pt x="1651000" y="1168400"/>
                </a:lnTo>
                <a:lnTo>
                  <a:pt x="1663700" y="0"/>
                </a:lnTo>
                <a:lnTo>
                  <a:pt x="1701800" y="50800"/>
                </a:lnTo>
                <a:lnTo>
                  <a:pt x="171450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1981200" y="2794000"/>
            <a:ext cx="5372100" cy="3327400"/>
          </a:xfrm>
          <a:custGeom>
            <a:avLst/>
            <a:gdLst>
              <a:gd name="connsiteX0" fmla="*/ 1841500 w 5372100"/>
              <a:gd name="connsiteY0" fmla="*/ 0 h 3327400"/>
              <a:gd name="connsiteX1" fmla="*/ 5359400 w 5372100"/>
              <a:gd name="connsiteY1" fmla="*/ 0 h 3327400"/>
              <a:gd name="connsiteX2" fmla="*/ 5372100 w 5372100"/>
              <a:gd name="connsiteY2" fmla="*/ 2374900 h 3327400"/>
              <a:gd name="connsiteX3" fmla="*/ 3708400 w 5372100"/>
              <a:gd name="connsiteY3" fmla="*/ 2374900 h 3327400"/>
              <a:gd name="connsiteX4" fmla="*/ 3746500 w 5372100"/>
              <a:gd name="connsiteY4" fmla="*/ 3327400 h 3327400"/>
              <a:gd name="connsiteX5" fmla="*/ 0 w 5372100"/>
              <a:gd name="connsiteY5" fmla="*/ 3276600 h 3327400"/>
              <a:gd name="connsiteX6" fmla="*/ 12700 w 5372100"/>
              <a:gd name="connsiteY6" fmla="*/ 1155700 h 3327400"/>
              <a:gd name="connsiteX7" fmla="*/ 1816100 w 5372100"/>
              <a:gd name="connsiteY7" fmla="*/ 1168400 h 3327400"/>
              <a:gd name="connsiteX8" fmla="*/ 1841500 w 5372100"/>
              <a:gd name="connsiteY8" fmla="*/ 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2100" h="3327400">
                <a:moveTo>
                  <a:pt x="1841500" y="0"/>
                </a:moveTo>
                <a:lnTo>
                  <a:pt x="5359400" y="0"/>
                </a:lnTo>
                <a:cubicBezTo>
                  <a:pt x="5363633" y="791633"/>
                  <a:pt x="5367867" y="1583267"/>
                  <a:pt x="5372100" y="2374900"/>
                </a:cubicBezTo>
                <a:lnTo>
                  <a:pt x="3708400" y="2374900"/>
                </a:lnTo>
                <a:lnTo>
                  <a:pt x="3746500" y="3327400"/>
                </a:lnTo>
                <a:lnTo>
                  <a:pt x="0" y="3276600"/>
                </a:lnTo>
                <a:cubicBezTo>
                  <a:pt x="4233" y="2569633"/>
                  <a:pt x="8467" y="1862667"/>
                  <a:pt x="12700" y="1155700"/>
                </a:cubicBezTo>
                <a:lnTo>
                  <a:pt x="1816100" y="1168400"/>
                </a:lnTo>
                <a:lnTo>
                  <a:pt x="1841500" y="0"/>
                </a:lnTo>
                <a:close/>
              </a:path>
            </a:pathLst>
          </a:custGeom>
          <a:solidFill>
            <a:srgbClr val="1EF21E">
              <a:alpha val="23137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736579" y="529709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n>
                  <a:solidFill>
                    <a:srgbClr val="FF0000"/>
                  </a:solidFill>
                </a:ln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</a:rPr>
              <a:t>編譯器</a:t>
            </a:r>
            <a:endParaRPr lang="zh-TW" altLang="en-US" sz="4000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1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6362-3FD5-412F-9CB5-915AFEFF5DD3}" type="datetime1">
              <a:rPr lang="zh-TW" altLang="en-US" smtClean="0"/>
              <a:t>2017/11/26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60</a:t>
            </a:fld>
            <a:endParaRPr lang="zh-TW" altLang="en-US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標準輸入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(C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++)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/>
          </p:nvPr>
        </p:nvSpPr>
        <p:spPr>
          <a:xfrm>
            <a:off x="518900" y="1908877"/>
            <a:ext cx="4898990" cy="3681553"/>
          </a:xfrm>
        </p:spPr>
        <p:txBody>
          <a:bodyPr>
            <a:noAutofit/>
          </a:bodyPr>
          <a:lstStyle/>
          <a:p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#</a:t>
            </a:r>
            <a:r>
              <a:rPr lang="en-US" altLang="zh-TW" sz="18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include</a:t>
            </a:r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&lt;iostream</a:t>
            </a:r>
            <a:r>
              <a:rPr lang="en-US" altLang="zh-TW" sz="18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&gt;</a:t>
            </a:r>
            <a:endParaRPr lang="en-US" altLang="zh-TW" sz="18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18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using </a:t>
            </a:r>
            <a:r>
              <a:rPr lang="en-US" altLang="zh-TW" sz="18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namespace std</a:t>
            </a:r>
            <a:r>
              <a:rPr lang="en-US" altLang="zh-TW" sz="18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endParaRPr lang="en-US" altLang="zh-TW" sz="18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18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main()</a:t>
            </a:r>
          </a:p>
          <a:p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{</a:t>
            </a:r>
            <a:endParaRPr lang="en-US" altLang="zh-TW" sz="18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zh-TW" altLang="en-US" sz="18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18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string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str;</a:t>
            </a:r>
          </a:p>
          <a:p>
            <a:r>
              <a:rPr lang="zh-TW" altLang="en-US" sz="18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18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“Enter a</a:t>
            </a:r>
            <a:r>
              <a:rPr lang="zh-TW" altLang="en-US" sz="1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string:</a:t>
            </a:r>
            <a:r>
              <a:rPr lang="zh-TW" altLang="en-US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"; </a:t>
            </a:r>
            <a:endParaRPr lang="en-US" altLang="zh-TW" sz="18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zh-TW" altLang="en-US" sz="1800" b="1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1800" b="1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cin </a:t>
            </a:r>
            <a:r>
              <a:rPr lang="en-US" altLang="zh-TW" sz="18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&gt;&gt;</a:t>
            </a:r>
            <a:r>
              <a:rPr lang="en-US" altLang="zh-TW" sz="18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str;</a:t>
            </a:r>
          </a:p>
          <a:p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1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"Your 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input is: "  </a:t>
            </a:r>
            <a:r>
              <a:rPr lang="en-US" altLang="zh-TW" sz="1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str &lt;&lt; </a:t>
            </a:r>
            <a:r>
              <a:rPr lang="en-US" altLang="zh-TW" sz="18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endl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zh-TW" altLang="en-US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return</a:t>
            </a:r>
            <a:r>
              <a:rPr lang="zh-TW" altLang="en-US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0;</a:t>
            </a:r>
            <a:endParaRPr lang="en-US" altLang="zh-TW" sz="18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1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18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3496096" y="1658878"/>
            <a:ext cx="5472608" cy="514524"/>
          </a:xfrm>
          <a:prstGeom prst="wedgeRoundRectCallout">
            <a:avLst>
              <a:gd name="adj1" fmla="val -62558"/>
              <a:gd name="adj2" fmla="val 25466"/>
              <a:gd name="adj3" fmla="val 16667"/>
            </a:avLst>
          </a:prstGeom>
          <a:solidFill>
            <a:srgbClr val="D8F8E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iostream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函式庫中包含了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cout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輸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出以及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cin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輸入</a:t>
            </a:r>
          </a:p>
        </p:txBody>
      </p:sp>
      <p:sp>
        <p:nvSpPr>
          <p:cNvPr id="16" name="圓角矩形圖說文字 15"/>
          <p:cNvSpPr/>
          <p:nvPr/>
        </p:nvSpPr>
        <p:spPr>
          <a:xfrm>
            <a:off x="1916950" y="2768816"/>
            <a:ext cx="4160750" cy="480019"/>
          </a:xfrm>
          <a:prstGeom prst="wedgeRoundRectCallout">
            <a:avLst>
              <a:gd name="adj1" fmla="val -64768"/>
              <a:gd name="adj2" fmla="val 123348"/>
              <a:gd name="adj3" fmla="val 16667"/>
            </a:avLst>
          </a:prstGeom>
          <a:solidFill>
            <a:srgbClr val="D8F8E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使用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string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變數來儲存輸入的字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串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17" name="圓角矩形圖說文字 16"/>
          <p:cNvSpPr/>
          <p:nvPr/>
        </p:nvSpPr>
        <p:spPr>
          <a:xfrm>
            <a:off x="1763688" y="5221067"/>
            <a:ext cx="2144289" cy="494205"/>
          </a:xfrm>
          <a:prstGeom prst="wedgeRoundRectCallout">
            <a:avLst>
              <a:gd name="adj1" fmla="val 9201"/>
              <a:gd name="adj2" fmla="val -113489"/>
              <a:gd name="adj3" fmla="val 16667"/>
            </a:avLst>
          </a:prstGeom>
          <a:solidFill>
            <a:srgbClr val="D8F8E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用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輸出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結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果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18" name="圓角矩形圖說文字 17"/>
          <p:cNvSpPr/>
          <p:nvPr/>
        </p:nvSpPr>
        <p:spPr>
          <a:xfrm>
            <a:off x="4338700" y="4020553"/>
            <a:ext cx="4429000" cy="467125"/>
          </a:xfrm>
          <a:prstGeom prst="wedgeRoundRectCallout">
            <a:avLst>
              <a:gd name="adj1" fmla="val -101985"/>
              <a:gd name="adj2" fmla="val 27393"/>
              <a:gd name="adj3" fmla="val 16667"/>
            </a:avLst>
          </a:prstGeom>
          <a:solidFill>
            <a:srgbClr val="D8F8E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利用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cin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將使用者輸入的字串儲入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str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11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&lt;&lt;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與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&gt;&gt;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4752-C78C-45F1-8114-CFBA60A6FF6B}" type="datetime1">
              <a:rPr lang="zh-TW" altLang="en-US" smtClean="0"/>
              <a:t>2017/11/26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61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39552" y="1663593"/>
            <a:ext cx="8136904" cy="4106913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	#</a:t>
            </a:r>
            <a:r>
              <a:rPr lang="en-US" altLang="zh-TW" sz="2400" b="1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include</a:t>
            </a:r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&lt;iostream&gt;</a:t>
            </a:r>
          </a:p>
          <a:p>
            <a:r>
              <a:rPr lang="en-US" altLang="zh-TW" sz="2400" b="1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	using </a:t>
            </a:r>
            <a:r>
              <a:rPr lang="en-US" altLang="zh-TW" sz="2400" b="1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namespace std</a:t>
            </a:r>
            <a:r>
              <a:rPr lang="en-US" altLang="zh-TW" sz="2400" b="1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  <a:endParaRPr lang="en-US" altLang="zh-TW" sz="24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400" b="1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	int</a:t>
            </a:r>
            <a:r>
              <a:rPr lang="en-US" altLang="zh-TW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main()</a:t>
            </a:r>
          </a:p>
          <a:p>
            <a:r>
              <a:rPr lang="en-US" altLang="zh-TW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	{</a:t>
            </a:r>
            <a:endParaRPr lang="en-US" altLang="zh-TW" sz="24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zh-TW" altLang="en-US" sz="2400" b="1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400" b="1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	</a:t>
            </a:r>
            <a:r>
              <a:rPr lang="zh-TW" altLang="en-US" sz="2400" b="1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400" b="1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string</a:t>
            </a:r>
            <a:r>
              <a:rPr lang="en-US" altLang="zh-TW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str;</a:t>
            </a:r>
          </a:p>
          <a:p>
            <a:pPr lvl="2"/>
            <a:r>
              <a:rPr lang="zh-TW" altLang="en-US" sz="2400" b="1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400" b="1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</a:t>
            </a:r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&lt;&lt; “Enter a</a:t>
            </a:r>
            <a:r>
              <a:rPr lang="zh-TW" altLang="en-US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string:</a:t>
            </a:r>
            <a:r>
              <a:rPr lang="zh-TW" altLang="en-US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"; </a:t>
            </a:r>
          </a:p>
          <a:p>
            <a:pPr lvl="2"/>
            <a:r>
              <a:rPr lang="zh-TW" altLang="en-US" sz="2400" b="1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400" b="1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cin </a:t>
            </a:r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&gt;&gt;</a:t>
            </a:r>
            <a:r>
              <a:rPr lang="en-US" altLang="zh-TW" sz="2400" b="1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str;</a:t>
            </a:r>
          </a:p>
          <a:p>
            <a:pPr lvl="2"/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</a:t>
            </a:r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&lt;&lt; "Your input is: "  &lt;&lt; str &lt;&lt; </a:t>
            </a:r>
            <a:r>
              <a:rPr lang="en-US" altLang="zh-TW" sz="2400" b="1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endl</a:t>
            </a:r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zh-TW" altLang="en-US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return</a:t>
            </a:r>
            <a:r>
              <a:rPr lang="zh-TW" altLang="en-US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0;</a:t>
            </a:r>
          </a:p>
          <a:p>
            <a:pPr lvl="2"/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 descr="http://static.ettoday.net/images/147/d1474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42280"/>
            <a:ext cx="1081777" cy="6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1.techbang.com.tw/system/images/151133/original/95f06ea9e6a5693a44a95aecc83f8ae8.jpg?139090826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50" y="4220015"/>
            <a:ext cx="961412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向右箭號 7"/>
          <p:cNvSpPr/>
          <p:nvPr/>
        </p:nvSpPr>
        <p:spPr>
          <a:xfrm>
            <a:off x="1837353" y="4070244"/>
            <a:ext cx="1028280" cy="43204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1785513" y="3703807"/>
            <a:ext cx="1008112" cy="4320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09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23A6-1943-494E-A309-F508D75AF6E9}" type="datetime1">
              <a:rPr lang="zh-TW" altLang="en-US" smtClean="0"/>
              <a:t>2017/11/26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62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1866" y="1419326"/>
            <a:ext cx="8234934" cy="143361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dobe 繁黑體 Std B" pitchFamily="34" charset="-120"/>
                <a:ea typeface="Adobe 繁黑體 Std B" pitchFamily="34" charset="-120"/>
              </a:rPr>
              <a:t>Mission 1</a:t>
            </a:r>
            <a:r>
              <a:rPr lang="zh-TW" altLang="en-US" sz="36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36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3600" dirty="0" smtClean="0">
                <a:latin typeface="Adobe 繁黑體 Std B" pitchFamily="34" charset="-120"/>
                <a:ea typeface="Adobe 繁黑體 Std B" pitchFamily="34" charset="-120"/>
              </a:rPr>
              <a:t>分別使用</a:t>
            </a:r>
            <a:r>
              <a:rPr lang="en-US" altLang="zh-TW" sz="3600" dirty="0" smtClean="0">
                <a:latin typeface="Adobe 繁黑體 Std B" pitchFamily="34" charset="-120"/>
                <a:ea typeface="Adobe 繁黑體 Std B" pitchFamily="34" charset="-120"/>
              </a:rPr>
              <a:t>c/c++</a:t>
            </a:r>
            <a:r>
              <a:rPr lang="zh-TW" altLang="en-US" sz="3600" dirty="0" smtClean="0">
                <a:latin typeface="Adobe 繁黑體 Std B" pitchFamily="34" charset="-120"/>
                <a:ea typeface="Adobe 繁黑體 Std B" pitchFamily="34" charset="-120"/>
              </a:rPr>
              <a:t>完</a:t>
            </a:r>
            <a:r>
              <a:rPr lang="zh-TW" altLang="en-US" sz="3600" dirty="0">
                <a:latin typeface="Adobe 繁黑體 Std B" pitchFamily="34" charset="-120"/>
                <a:ea typeface="Adobe 繁黑體 Std B" pitchFamily="34" charset="-120"/>
              </a:rPr>
              <a:t>成</a:t>
            </a:r>
            <a:r>
              <a:rPr lang="zh-TW" altLang="en-US" sz="3600" dirty="0" smtClean="0">
                <a:latin typeface="Adobe 繁黑體 Std B" pitchFamily="34" charset="-120"/>
                <a:ea typeface="Adobe 繁黑體 Std B" pitchFamily="34" charset="-120"/>
              </a:rPr>
              <a:t>以下</a:t>
            </a:r>
            <a:r>
              <a:rPr lang="zh-TW" altLang="en-US" sz="3600" dirty="0">
                <a:latin typeface="Adobe 繁黑體 Std B" pitchFamily="34" charset="-120"/>
                <a:ea typeface="Adobe 繁黑體 Std B" pitchFamily="34" charset="-120"/>
              </a:rPr>
              <a:t>輸出</a:t>
            </a:r>
            <a:endParaRPr lang="en-US" altLang="zh-TW" sz="36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3600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36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3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4"/>
          </p:nvPr>
        </p:nvSpPr>
        <p:spPr>
          <a:xfrm>
            <a:off x="464363" y="692696"/>
            <a:ext cx="2451453" cy="5761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1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746986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6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23A6-1943-494E-A309-F508D75AF6E9}" type="datetime1">
              <a:rPr lang="zh-TW" altLang="en-US" smtClean="0"/>
              <a:t>2017/11/26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63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1866" y="1635350"/>
            <a:ext cx="8234934" cy="1505618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Adobe 繁黑體 Std B" pitchFamily="34" charset="-120"/>
                <a:ea typeface="Adobe 繁黑體 Std B" pitchFamily="34" charset="-120"/>
              </a:rPr>
              <a:t>Mission 2</a:t>
            </a:r>
            <a:r>
              <a:rPr lang="zh-TW" altLang="en-US" sz="36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36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3600" dirty="0" smtClean="0">
                <a:latin typeface="Adobe 繁黑體 Std B" pitchFamily="34" charset="-120"/>
                <a:ea typeface="Adobe 繁黑體 Std B" pitchFamily="34" charset="-120"/>
              </a:rPr>
              <a:t>用</a:t>
            </a:r>
            <a:r>
              <a:rPr lang="en-US" altLang="zh-TW" sz="3600" dirty="0">
                <a:latin typeface="Adobe 繁黑體 Std B" pitchFamily="34" charset="-120"/>
                <a:ea typeface="Adobe 繁黑體 Std B" pitchFamily="34" charset="-120"/>
              </a:rPr>
              <a:t>c++</a:t>
            </a:r>
            <a:r>
              <a:rPr lang="zh-TW" altLang="en-US" sz="3600" dirty="0">
                <a:latin typeface="Adobe 繁黑體 Std B" pitchFamily="34" charset="-120"/>
                <a:ea typeface="Adobe 繁黑體 Std B" pitchFamily="34" charset="-120"/>
              </a:rPr>
              <a:t>完成以下對話</a:t>
            </a:r>
            <a:endParaRPr lang="en-US" altLang="zh-TW" sz="3600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3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4"/>
          </p:nvPr>
        </p:nvSpPr>
        <p:spPr>
          <a:xfrm>
            <a:off x="417695" y="699147"/>
            <a:ext cx="2451453" cy="5761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2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zh-TW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01" y="3861048"/>
            <a:ext cx="7776864" cy="162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8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629D-0A8E-40A6-906B-ACBA83A8EA04}" type="datetime1">
              <a:rPr lang="zh-TW" altLang="en-US" smtClean="0"/>
              <a:t>2017/11/26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64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Problem?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60"/>
          <a:stretch/>
        </p:blipFill>
        <p:spPr bwMode="auto">
          <a:xfrm>
            <a:off x="448743" y="4653136"/>
            <a:ext cx="8424936" cy="110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9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遇到空白或是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enter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時，中斷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cin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的匯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入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需要輸入空白時，使用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getline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！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或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利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用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cin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的這個特性一次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輸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入多個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變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數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B1DF-123A-42A0-A2AB-012AEC2DAC81}" type="datetime1">
              <a:rPr lang="zh-TW" altLang="en-US" smtClean="0"/>
              <a:t>2017/11/26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pPr/>
              <a:t>65</a:t>
            </a:fld>
            <a:endParaRPr lang="zh-TW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847092"/>
            <a:ext cx="4732216" cy="87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38589"/>
            <a:ext cx="7940446" cy="118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2042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電腦有哪些必備元件？分別負責甚麼？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IDE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 是甚麼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?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跟一般的文字編輯器有甚麼差？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如何使用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C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、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C++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進行文字的輸入與輸出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如何印出</a:t>
            </a:r>
            <a:r>
              <a:rPr lang="zh-TW" altLang="en-US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換行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對齊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、</a:t>
            </a:r>
            <a:r>
              <a:rPr lang="en-US" altLang="zh-TW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\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、</a:t>
            </a:r>
            <a:r>
              <a:rPr lang="en-US" altLang="zh-TW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&lt;&lt;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與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&gt;&gt;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差異在哪裡？又代表甚麼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？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cin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與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getline</a:t>
            </a:r>
            <a:r>
              <a:rPr lang="zh-TW" altLang="en-US">
                <a:latin typeface="Adobe 繁黑體 Std B" pitchFamily="34" charset="-120"/>
                <a:ea typeface="Adobe 繁黑體 Std B" pitchFamily="34" charset="-120"/>
              </a:rPr>
              <a:t>差異在哪裡</a:t>
            </a:r>
            <a:r>
              <a:rPr lang="zh-TW" altLang="en-US" smtClean="0">
                <a:latin typeface="Adobe 繁黑體 Std B" pitchFamily="34" charset="-120"/>
                <a:ea typeface="Adobe 繁黑體 Std B" pitchFamily="34" charset="-120"/>
              </a:rPr>
              <a:t>？</a:t>
            </a:r>
            <a:endParaRPr lang="zh-TW" altLang="zh-TW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重點回顧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B5E4-2BDB-45F8-82B2-F6414516B38E}" type="datetime1">
              <a:rPr lang="zh-TW" altLang="en-US" smtClean="0"/>
              <a:t>2017/11/26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46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不只有編譯器可以把程式碼變程式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66853"/>
            <a:ext cx="8229600" cy="4294474"/>
          </a:xfrm>
        </p:spPr>
        <p:txBody>
          <a:bodyPr>
            <a:normAutofit/>
          </a:bodyPr>
          <a:lstStyle/>
          <a:p>
            <a:r>
              <a:rPr lang="zh-TW" altLang="en-US" dirty="0"/>
              <a:t>組</a:t>
            </a:r>
            <a:r>
              <a:rPr lang="zh-TW" altLang="en-US" dirty="0" smtClean="0"/>
              <a:t>譯（</a:t>
            </a:r>
            <a:r>
              <a:rPr lang="en-US" altLang="zh-TW" dirty="0"/>
              <a:t>Assembler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endParaRPr lang="en-US" altLang="zh-TW" sz="1500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編譯</a:t>
            </a:r>
            <a:r>
              <a:rPr lang="zh-TW" altLang="en-US" dirty="0"/>
              <a:t>（</a:t>
            </a:r>
            <a:r>
              <a:rPr lang="en-US" altLang="zh-TW" dirty="0" smtClean="0"/>
              <a:t>Compile</a:t>
            </a:r>
            <a:r>
              <a:rPr lang="zh-TW" altLang="en-US" dirty="0" smtClean="0"/>
              <a:t>）與</a:t>
            </a:r>
            <a:r>
              <a:rPr lang="zh-TW" altLang="en-US" dirty="0"/>
              <a:t>直</a:t>
            </a:r>
            <a:r>
              <a:rPr lang="zh-TW" altLang="en-US" dirty="0" smtClean="0"/>
              <a:t>譯</a:t>
            </a:r>
            <a:r>
              <a:rPr lang="zh-TW" altLang="en-US" dirty="0"/>
              <a:t>（</a:t>
            </a:r>
            <a:r>
              <a:rPr lang="en-US" altLang="zh-TW" dirty="0" smtClean="0"/>
              <a:t>Interpret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543054" y="2364813"/>
            <a:ext cx="141577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組合語言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49756" y="2364696"/>
            <a:ext cx="141577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機器語言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4063198" y="2490578"/>
            <a:ext cx="933538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063198" y="21212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組譯器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81294" y="3555514"/>
            <a:ext cx="2271776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#include &lt;iostream&gt; </a:t>
            </a:r>
          </a:p>
          <a:p>
            <a:r>
              <a:rPr lang="en-US" altLang="zh-TW" sz="1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using namespace std; </a:t>
            </a:r>
          </a:p>
          <a:p>
            <a:r>
              <a:rPr lang="en-US" altLang="zh-TW" sz="1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int main() { </a:t>
            </a:r>
          </a:p>
          <a:p>
            <a:r>
              <a:rPr lang="zh-TW" altLang="en-US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 </a:t>
            </a:r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cout </a:t>
            </a:r>
            <a:r>
              <a:rPr lang="en-US" altLang="zh-TW" sz="1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&lt;&lt; "Hello! World!\n"; </a:t>
            </a:r>
            <a:endParaRPr lang="en-US" altLang="zh-TW" sz="1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1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</a:t>
            </a:r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return </a:t>
            </a:r>
            <a:r>
              <a:rPr lang="en-US" altLang="zh-TW" sz="1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0; </a:t>
            </a:r>
          </a:p>
          <a:p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67916" y="4951803"/>
            <a:ext cx="3977371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chartNO </a:t>
            </a:r>
            <a:r>
              <a:rPr lang="en-US" altLang="zh-TW" sz="1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&lt;- as.character(labelOrigin[i,1])</a:t>
            </a:r>
          </a:p>
          <a:p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case </a:t>
            </a:r>
            <a:r>
              <a:rPr lang="en-US" altLang="zh-TW" sz="1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&lt;- as.character(labelOrigin[i,2])</a:t>
            </a:r>
          </a:p>
          <a:p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control </a:t>
            </a:r>
            <a:r>
              <a:rPr lang="en-US" altLang="zh-TW" sz="1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&lt;- as.character(labelOrigin[i,3])</a:t>
            </a:r>
          </a:p>
          <a:p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candidaPersistent </a:t>
            </a:r>
            <a:r>
              <a:rPr lang="en-US" altLang="zh-TW" sz="1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&lt;- as.character(labelOrigin[i,4</a:t>
            </a:r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])</a:t>
            </a:r>
          </a:p>
          <a:p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candidaPolymicrobial &lt;- as.character(labelOrigin[i,5])</a:t>
            </a:r>
          </a:p>
          <a:p>
            <a:r>
              <a:rPr lang="en-US" altLang="zh-TW" sz="1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bactPersistent &lt;- as.character(labelOrigin[i,6])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067807" y="4890984"/>
            <a:ext cx="569387" cy="3231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5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執行</a:t>
            </a:r>
            <a:endParaRPr lang="en-US" altLang="zh-TW" sz="15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079643" y="3924845"/>
            <a:ext cx="80021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3250940" y="3946878"/>
            <a:ext cx="2675521" cy="2605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232333" y="36560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編譯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3446073" y="4974766"/>
            <a:ext cx="2520280" cy="21440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537683" y="5099733"/>
            <a:ext cx="569387" cy="3231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5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執行</a:t>
            </a:r>
            <a:endParaRPr lang="en-US" altLang="zh-TW" sz="15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1" name="向右箭號 20"/>
          <p:cNvSpPr/>
          <p:nvPr/>
        </p:nvSpPr>
        <p:spPr>
          <a:xfrm>
            <a:off x="3117517" y="5156121"/>
            <a:ext cx="3244908" cy="24194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967251" y="5269956"/>
            <a:ext cx="569387" cy="3231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5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執行</a:t>
            </a:r>
            <a:endParaRPr lang="en-US" altLang="zh-TW" sz="15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3330449" y="5339518"/>
            <a:ext cx="3614131" cy="2291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332366" y="5489991"/>
            <a:ext cx="569387" cy="3231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5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執行</a:t>
            </a:r>
            <a:endParaRPr lang="en-US" altLang="zh-TW" sz="15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1" name="向右箭號 30"/>
          <p:cNvSpPr/>
          <p:nvPr/>
        </p:nvSpPr>
        <p:spPr>
          <a:xfrm>
            <a:off x="4125515" y="5501617"/>
            <a:ext cx="3173645" cy="2592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7770977" y="5675142"/>
            <a:ext cx="569387" cy="3231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5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執行</a:t>
            </a:r>
            <a:endParaRPr lang="en-US" altLang="zh-TW" sz="15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3" name="向右箭號 32"/>
          <p:cNvSpPr/>
          <p:nvPr/>
        </p:nvSpPr>
        <p:spPr>
          <a:xfrm>
            <a:off x="4345480" y="5680763"/>
            <a:ext cx="3425497" cy="2841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3802204" y="5871196"/>
            <a:ext cx="4434690" cy="2712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8236894" y="5842906"/>
            <a:ext cx="569387" cy="3231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5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執行</a:t>
            </a:r>
            <a:endParaRPr lang="en-US" altLang="zh-TW" sz="15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610215" y="4646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直譯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56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8229600" cy="9810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先來看一下我們的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IDE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Code</a:t>
            </a:r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::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Blocks 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812" y="1862558"/>
            <a:ext cx="8507288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免費、開源、跨平台的整合式開發環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境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跨平台：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Windows, Linux,</a:t>
            </a:r>
            <a:r>
              <a:rPr lang="zh-TW" altLang="en-US" dirty="0"/>
              <a:t>及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Mac OS X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針對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開發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/ C++ 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設計</a:t>
            </a:r>
          </a:p>
          <a:p>
            <a:pPr eaLnBrk="1" hangingPunct="1">
              <a:lnSpc>
                <a:spcPct val="150000"/>
              </a:lnSpc>
            </a:pP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07" y="4293096"/>
            <a:ext cx="3770393" cy="1628123"/>
          </a:xfrm>
          <a:prstGeom prst="rect">
            <a:avLst/>
          </a:prstGeom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38610"/>
          <a:stretch/>
        </p:blipFill>
        <p:spPr>
          <a:xfrm>
            <a:off x="457200" y="1440708"/>
            <a:ext cx="8234735" cy="434498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1196" y="5675411"/>
            <a:ext cx="8229600" cy="68093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>
                <a:hlinkClick r:id="rId3"/>
              </a:rPr>
              <a:t>http://www.codeblocks.org/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79712" y="3140968"/>
            <a:ext cx="1800200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93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F8E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2887</Words>
  <Application>Microsoft Office PowerPoint</Application>
  <PresentationFormat>如螢幕大小 (4:3)</PresentationFormat>
  <Paragraphs>507</Paragraphs>
  <Slides>66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2" baseType="lpstr">
      <vt:lpstr>Adobe 繁黑體 Std B</vt:lpstr>
      <vt:lpstr>新細明體</vt:lpstr>
      <vt:lpstr>Arial</vt:lpstr>
      <vt:lpstr>Calibri</vt:lpstr>
      <vt:lpstr>Consolas</vt:lpstr>
      <vt:lpstr>Office 佈景主題</vt:lpstr>
      <vt:lpstr>基本輸入輸出</vt:lpstr>
      <vt:lpstr>如何撰寫程式語言？</vt:lpstr>
      <vt:lpstr>編輯器 (Editor)</vt:lpstr>
      <vt:lpstr>整合開發環境 IDE</vt:lpstr>
      <vt:lpstr>編譯器是甚麼？</vt:lpstr>
      <vt:lpstr>程式碼的蛻變過程</vt:lpstr>
      <vt:lpstr>不只有編譯器可以把程式碼變程式</vt:lpstr>
      <vt:lpstr>先來看一下我們的IDE  Code::Blocks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可以開始寫程式了！</vt:lpstr>
      <vt:lpstr>開始寫程式前 先來跑一次程式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再回頭看看 剛做了哪些事情</vt:lpstr>
      <vt:lpstr>PowerPoint 簡報</vt:lpstr>
      <vt:lpstr>程式碼的蛻變過程</vt:lpstr>
      <vt:lpstr>PowerPoint 簡報</vt:lpstr>
      <vt:lpstr>PowerPoint 簡報</vt:lpstr>
      <vt:lpstr>來仔細看看 程式裡寫了甚麼？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命名空間 namespace</vt:lpstr>
      <vt:lpstr>有哪些方法可以讓我們跟電腦互動呢？</vt:lpstr>
      <vt:lpstr>PowerPoint 簡報</vt:lpstr>
      <vt:lpstr>怎麼輸出字到螢幕上？</vt:lpstr>
      <vt:lpstr>標準輸出</vt:lpstr>
      <vt:lpstr>標準輸出</vt:lpstr>
      <vt:lpstr>PowerPoint 簡報</vt:lpstr>
      <vt:lpstr>斷行</vt:lpstr>
      <vt:lpstr>PowerPoint 簡報</vt:lpstr>
      <vt:lpstr>PowerPoint 簡報</vt:lpstr>
      <vt:lpstr>標準輸入</vt:lpstr>
      <vt:lpstr>標準輸入(C++)</vt:lpstr>
      <vt:lpstr>&lt;&lt;與&gt;&gt;</vt:lpstr>
      <vt:lpstr>PowerPoint 簡報</vt:lpstr>
      <vt:lpstr>PowerPoint 簡報</vt:lpstr>
      <vt:lpstr>Problem?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C/C++基礎程式設計班 C/C++程式語言簡介</dc:title>
  <dc:creator>Lee,Keng-Ming</dc:creator>
  <cp:lastModifiedBy>李耕銘</cp:lastModifiedBy>
  <cp:revision>118</cp:revision>
  <dcterms:created xsi:type="dcterms:W3CDTF">2016-06-24T07:32:38Z</dcterms:created>
  <dcterms:modified xsi:type="dcterms:W3CDTF">2017-11-26T01:14:25Z</dcterms:modified>
</cp:coreProperties>
</file>