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864" y="-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F603-9BAD-8ABF-45A5-A11BA430A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BD133-1BBA-623E-9023-25B58D851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6F44-83EF-8798-5873-0B965497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A98B-943D-4575-8410-4A525C77C925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B9BF4-162B-4E6C-C4DB-918F79BC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FA810-4224-FCF8-6436-C5623233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562-0DB8-483D-8459-E2C54B9D7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0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8E3D-0047-0801-166A-37B831D9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597E8-02C3-8C26-5EE9-8C05614B1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023C-E117-C173-3393-E2063E9C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A98B-943D-4575-8410-4A525C77C925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AFDD6-22CC-6AD5-EEFE-DD4A58F6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296C0-E944-DC2F-9740-0D8BECBD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562-0DB8-483D-8459-E2C54B9D7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97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BA093-7D10-3BE3-6461-EFEB531DE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3202C-741F-0FAB-CCB6-94028BFB0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C7C97-E160-58B8-D9ED-B7DB11ED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A98B-943D-4575-8410-4A525C77C925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4835-EDCF-C5A4-CDD3-19FC0C14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FE84B-7CAD-F176-3C1D-106AAFE4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562-0DB8-483D-8459-E2C54B9D7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70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5580-DC1F-DF72-7FA5-830A6B71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48DB7-FEAA-6B83-C15E-1662AE4AB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9BA45-97EA-CE6F-B89F-B922A87E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A98B-943D-4575-8410-4A525C77C925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F54D-9A79-663F-3424-02C29512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7DD88-4F00-4EC9-C55D-B8BEBE0C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562-0DB8-483D-8459-E2C54B9D7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37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71D2-05B2-153C-9772-4ED56719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B08C4-E99F-9B5D-192A-39E1304D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233E8-BAF1-924E-1BBC-7B871034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A98B-943D-4575-8410-4A525C77C925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BFB4A-3319-4490-C19B-7A2BD4BD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33D6-AC64-DE63-CB5F-122D0750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562-0DB8-483D-8459-E2C54B9D7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95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1CF9-5574-E5E4-0BE5-B5494CE1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478EE-E45D-0668-E91C-06816D526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4E109-F789-86FA-6529-26D9582E6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B5E9E-4AE4-243F-13E2-669765DA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A98B-943D-4575-8410-4A525C77C925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B204E-3FFC-F215-B0A7-5A5D38AD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E2013-BB5E-BB91-F96A-6FBA795B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562-0DB8-483D-8459-E2C54B9D7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76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E988-2CD1-6FFC-43FF-B50FEF36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80D1D-C9CC-33BC-57B6-3EE05A2B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ED43A-3380-13A2-3EAA-BE0C7398F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30E01-8D86-D9FB-3940-8115BD3D4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F12C9-60FC-46EA-D660-7407B2AEF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AB0AB-7B14-48CC-164E-A849F434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A98B-943D-4575-8410-4A525C77C925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D4D29-8BD2-1620-7AC1-ACE8BACB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104C4-1A67-8237-4A8A-CF463E69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562-0DB8-483D-8459-E2C54B9D7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49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F6C8-479C-73C5-2E4A-C08856B7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ECB4E-572C-71B2-827A-C963A5C4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A98B-943D-4575-8410-4A525C77C925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9394D-0FA5-0EE9-7D4A-E5E817DA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4117A-B19B-BC06-E7AE-5DA57167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562-0DB8-483D-8459-E2C54B9D7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70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FB977-A112-7568-B7C0-8C329810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A98B-943D-4575-8410-4A525C77C925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67C07-B987-0CEF-E674-DF72AB20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C3A8-BEFB-1E6C-0F64-88319C42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562-0DB8-483D-8459-E2C54B9D7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80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8350-4B36-82E8-916A-F3B741A9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16AD-70D1-F4BB-CC88-EA3A9D4CB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200EF-E33D-F25A-FF67-F20DF2B11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8C0E8-B75C-45B9-307C-77648421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A98B-943D-4575-8410-4A525C77C925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30ADA-25BA-0CDA-AD75-F0AC7312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1702C-5149-0CB6-49FE-4640C4B6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562-0DB8-483D-8459-E2C54B9D7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18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7194-1C8C-7D02-3762-3EC9160A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12F5D-50AD-42EA-4CB2-FA76DD5E4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0F45F-EC07-0D97-E37B-5B037856B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5F88-784E-5BEC-7F1F-59AE0571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A98B-943D-4575-8410-4A525C77C925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35B80-5541-5CF7-31D1-3F8E5D85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D3DD1-1012-3056-FC9B-8C8A823A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1562-0DB8-483D-8459-E2C54B9D7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42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09464-FA96-0FC4-E601-1F5AA7F2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8380E-BF4A-2C09-228A-95A7C4397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632DF-2826-5BBE-D5D9-92E6C85CC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AA98B-943D-4575-8410-4A525C77C925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81186-7F55-A47A-5AFB-F63DA0963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C422-FBF8-ADA8-7E3C-67A57BDA2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41562-0DB8-483D-8459-E2C54B9D7E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2624BA-4708-89DB-5671-45FDEC005F93}"/>
              </a:ext>
            </a:extLst>
          </p:cNvPr>
          <p:cNvSpPr txBox="1">
            <a:spLocks/>
          </p:cNvSpPr>
          <p:nvPr/>
        </p:nvSpPr>
        <p:spPr>
          <a:xfrm>
            <a:off x="461817" y="365126"/>
            <a:ext cx="11286837" cy="937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Key Concept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– Pipeline (Common)</a:t>
            </a:r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C9F664-D6C7-F83F-9433-67D13FA1DA57}"/>
              </a:ext>
            </a:extLst>
          </p:cNvPr>
          <p:cNvGrpSpPr/>
          <p:nvPr/>
        </p:nvGrpSpPr>
        <p:grpSpPr>
          <a:xfrm>
            <a:off x="593140" y="1658563"/>
            <a:ext cx="11400340" cy="1502926"/>
            <a:chOff x="593140" y="1658563"/>
            <a:chExt cx="11400340" cy="1502926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FF02C1C2-C435-C313-67FA-AD8831A44051}"/>
                </a:ext>
              </a:extLst>
            </p:cNvPr>
            <p:cNvSpPr/>
            <p:nvPr/>
          </p:nvSpPr>
          <p:spPr>
            <a:xfrm>
              <a:off x="1712068" y="1857982"/>
              <a:ext cx="2456481" cy="1050587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Multiplication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E1EAC6F-68A4-F5B1-F68F-19D7259E59A5}"/>
                </a:ext>
              </a:extLst>
            </p:cNvPr>
            <p:cNvSpPr/>
            <p:nvPr/>
          </p:nvSpPr>
          <p:spPr>
            <a:xfrm>
              <a:off x="593140" y="2237361"/>
              <a:ext cx="900055" cy="29183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EF9B9C7B-7713-90A8-F4AC-4B15E044609D}"/>
                </a:ext>
              </a:extLst>
            </p:cNvPr>
            <p:cNvSpPr/>
            <p:nvPr/>
          </p:nvSpPr>
          <p:spPr>
            <a:xfrm>
              <a:off x="4285034" y="2217905"/>
              <a:ext cx="900055" cy="29183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4530DDD8-CDA0-8969-1C13-5D2A7129971B}"/>
                </a:ext>
              </a:extLst>
            </p:cNvPr>
            <p:cNvSpPr/>
            <p:nvPr/>
          </p:nvSpPr>
          <p:spPr>
            <a:xfrm>
              <a:off x="5403962" y="1838526"/>
              <a:ext cx="1716685" cy="1050587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Addition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0D5710C3-D881-9101-E750-5D8B7B9F2D14}"/>
                </a:ext>
              </a:extLst>
            </p:cNvPr>
            <p:cNvSpPr/>
            <p:nvPr/>
          </p:nvSpPr>
          <p:spPr>
            <a:xfrm>
              <a:off x="7551222" y="2217904"/>
              <a:ext cx="900055" cy="29183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B34A41-7E77-430F-451A-DDE9EA206D84}"/>
                </a:ext>
              </a:extLst>
            </p:cNvPr>
            <p:cNvSpPr/>
            <p:nvPr/>
          </p:nvSpPr>
          <p:spPr>
            <a:xfrm>
              <a:off x="9291975" y="1658563"/>
              <a:ext cx="1031132" cy="14105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B6DF7A62-7A96-0E80-1128-B9DE7A42DB36}"/>
                </a:ext>
              </a:extLst>
            </p:cNvPr>
            <p:cNvSpPr/>
            <p:nvPr/>
          </p:nvSpPr>
          <p:spPr>
            <a:xfrm rot="5400000">
              <a:off x="9257929" y="2582693"/>
              <a:ext cx="359922" cy="29183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8AF43A-A1A7-792C-65DF-5F35C983EC7B}"/>
                </a:ext>
              </a:extLst>
            </p:cNvPr>
            <p:cNvCxnSpPr/>
            <p:nvPr/>
          </p:nvCxnSpPr>
          <p:spPr>
            <a:xfrm>
              <a:off x="10323107" y="2033081"/>
              <a:ext cx="4940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751E5B1-6FCC-4A80-853A-91327D2D683A}"/>
                </a:ext>
              </a:extLst>
            </p:cNvPr>
            <p:cNvCxnSpPr>
              <a:endCxn id="12" idx="3"/>
            </p:cNvCxnSpPr>
            <p:nvPr/>
          </p:nvCxnSpPr>
          <p:spPr>
            <a:xfrm flipV="1">
              <a:off x="8356060" y="2728608"/>
              <a:ext cx="935915" cy="432881"/>
            </a:xfrm>
            <a:prstGeom prst="bentConnector3">
              <a:avLst>
                <a:gd name="adj1" fmla="val 11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B47962-093B-398E-197C-2367FFAFE9C1}"/>
                </a:ext>
              </a:extLst>
            </p:cNvPr>
            <p:cNvCxnSpPr/>
            <p:nvPr/>
          </p:nvCxnSpPr>
          <p:spPr>
            <a:xfrm>
              <a:off x="8797925" y="2010383"/>
              <a:ext cx="4940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9426221-BABB-23DB-F746-DDE2ED97DB96}"/>
                </a:ext>
              </a:extLst>
            </p:cNvPr>
            <p:cNvCxnSpPr/>
            <p:nvPr/>
          </p:nvCxnSpPr>
          <p:spPr>
            <a:xfrm>
              <a:off x="10323107" y="2728608"/>
              <a:ext cx="4940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207BA2-0845-E398-92FD-9C3EB1425542}"/>
                </a:ext>
              </a:extLst>
            </p:cNvPr>
            <p:cNvSpPr txBox="1"/>
            <p:nvPr/>
          </p:nvSpPr>
          <p:spPr>
            <a:xfrm>
              <a:off x="11031165" y="2198767"/>
              <a:ext cx="96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Answer</a:t>
              </a:r>
              <a:endParaRPr lang="zh-TW" altLang="en-US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7D5812-C888-2DFE-FE0B-757BAA0889B9}"/>
              </a:ext>
            </a:extLst>
          </p:cNvPr>
          <p:cNvGrpSpPr/>
          <p:nvPr/>
        </p:nvGrpSpPr>
        <p:grpSpPr>
          <a:xfrm>
            <a:off x="596383" y="4053918"/>
            <a:ext cx="11400340" cy="2085251"/>
            <a:chOff x="593140" y="1658563"/>
            <a:chExt cx="11400340" cy="2085251"/>
          </a:xfrm>
        </p:grpSpPr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93BCD7F1-B2B9-7CC5-78B1-007C308FB675}"/>
                </a:ext>
              </a:extLst>
            </p:cNvPr>
            <p:cNvSpPr/>
            <p:nvPr/>
          </p:nvSpPr>
          <p:spPr>
            <a:xfrm>
              <a:off x="1712068" y="1857982"/>
              <a:ext cx="2456481" cy="1050587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Multiplication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CAD0EE1-A4C8-CDA0-A00A-EB3A3FB7ACA5}"/>
                </a:ext>
              </a:extLst>
            </p:cNvPr>
            <p:cNvSpPr/>
            <p:nvPr/>
          </p:nvSpPr>
          <p:spPr>
            <a:xfrm>
              <a:off x="593140" y="2237361"/>
              <a:ext cx="900055" cy="29183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51A2E1E-064F-D6BF-C99F-22F456A59AB2}"/>
                </a:ext>
              </a:extLst>
            </p:cNvPr>
            <p:cNvSpPr/>
            <p:nvPr/>
          </p:nvSpPr>
          <p:spPr>
            <a:xfrm>
              <a:off x="4379327" y="2217904"/>
              <a:ext cx="900055" cy="29183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Cloud 21">
              <a:extLst>
                <a:ext uri="{FF2B5EF4-FFF2-40B4-BE49-F238E27FC236}">
                  <a16:creationId xmlns:a16="http://schemas.microsoft.com/office/drawing/2014/main" id="{3FB94E4D-26F6-6420-E8D6-03BED1479543}"/>
                </a:ext>
              </a:extLst>
            </p:cNvPr>
            <p:cNvSpPr/>
            <p:nvPr/>
          </p:nvSpPr>
          <p:spPr>
            <a:xfrm>
              <a:off x="5403962" y="1838526"/>
              <a:ext cx="1716685" cy="1050587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Addition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97E018A3-55A0-D1C5-09CF-07BF92D15492}"/>
                </a:ext>
              </a:extLst>
            </p:cNvPr>
            <p:cNvSpPr/>
            <p:nvPr/>
          </p:nvSpPr>
          <p:spPr>
            <a:xfrm>
              <a:off x="7551222" y="2217904"/>
              <a:ext cx="900055" cy="29183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A4C778-D034-C3F9-5111-4DCDD6EE842B}"/>
                </a:ext>
              </a:extLst>
            </p:cNvPr>
            <p:cNvSpPr/>
            <p:nvPr/>
          </p:nvSpPr>
          <p:spPr>
            <a:xfrm>
              <a:off x="9291975" y="1658563"/>
              <a:ext cx="1031132" cy="14105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93D2C73C-0F3B-EE4B-8EAC-9E2FE6CFB806}"/>
                </a:ext>
              </a:extLst>
            </p:cNvPr>
            <p:cNvSpPr/>
            <p:nvPr/>
          </p:nvSpPr>
          <p:spPr>
            <a:xfrm rot="5400000">
              <a:off x="9257929" y="2582693"/>
              <a:ext cx="359922" cy="29183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5BD986-F1D0-7362-8F36-ECC5DBAA4B47}"/>
                </a:ext>
              </a:extLst>
            </p:cNvPr>
            <p:cNvCxnSpPr/>
            <p:nvPr/>
          </p:nvCxnSpPr>
          <p:spPr>
            <a:xfrm>
              <a:off x="10323107" y="2033081"/>
              <a:ext cx="4940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2DA0126-87C4-18B2-C3F2-C2FE0F20E32D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rot="5400000" flipH="1" flipV="1">
              <a:off x="8303185" y="2755024"/>
              <a:ext cx="1015205" cy="96237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B4554C-3E52-8B36-0DE4-EB371B2DC854}"/>
                </a:ext>
              </a:extLst>
            </p:cNvPr>
            <p:cNvCxnSpPr/>
            <p:nvPr/>
          </p:nvCxnSpPr>
          <p:spPr>
            <a:xfrm>
              <a:off x="8797925" y="2010383"/>
              <a:ext cx="4940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D899D9-A37E-8766-D6BE-CE792F9CA9D9}"/>
                </a:ext>
              </a:extLst>
            </p:cNvPr>
            <p:cNvCxnSpPr/>
            <p:nvPr/>
          </p:nvCxnSpPr>
          <p:spPr>
            <a:xfrm>
              <a:off x="10323107" y="2728608"/>
              <a:ext cx="4940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5528C8-492F-1B2B-37CA-94FC4DA7C8E0}"/>
                </a:ext>
              </a:extLst>
            </p:cNvPr>
            <p:cNvSpPr txBox="1"/>
            <p:nvPr/>
          </p:nvSpPr>
          <p:spPr>
            <a:xfrm>
              <a:off x="11031165" y="2198767"/>
              <a:ext cx="96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Answer</a:t>
              </a:r>
              <a:endParaRPr lang="zh-TW" altLang="en-US" b="1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2965A-7BD3-DC44-8A5C-30FC47D4EDA0}"/>
              </a:ext>
            </a:extLst>
          </p:cNvPr>
          <p:cNvSpPr/>
          <p:nvPr/>
        </p:nvSpPr>
        <p:spPr>
          <a:xfrm>
            <a:off x="4597130" y="3817172"/>
            <a:ext cx="379500" cy="1922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152A787-85B3-D9A6-2A9C-42ED4FFCD6E5}"/>
              </a:ext>
            </a:extLst>
          </p:cNvPr>
          <p:cNvCxnSpPr/>
          <p:nvPr/>
        </p:nvCxnSpPr>
        <p:spPr>
          <a:xfrm flipV="1">
            <a:off x="3560280" y="5249084"/>
            <a:ext cx="1027859" cy="890084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C9BE52-019B-1C20-F038-63CB2BB4A00F}"/>
              </a:ext>
            </a:extLst>
          </p:cNvPr>
          <p:cNvCxnSpPr/>
          <p:nvPr/>
        </p:nvCxnSpPr>
        <p:spPr>
          <a:xfrm>
            <a:off x="1125904" y="6139168"/>
            <a:ext cx="7672021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AD3889B-0FD4-B4C0-925A-92BBE612CFEE}"/>
              </a:ext>
            </a:extLst>
          </p:cNvPr>
          <p:cNvSpPr/>
          <p:nvPr/>
        </p:nvSpPr>
        <p:spPr>
          <a:xfrm rot="5400000">
            <a:off x="4578122" y="5160049"/>
            <a:ext cx="219620" cy="17807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8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9982B85-E24A-22EC-4CAB-4B0A36B2BCA1}"/>
              </a:ext>
            </a:extLst>
          </p:cNvPr>
          <p:cNvGrpSpPr/>
          <p:nvPr/>
        </p:nvGrpSpPr>
        <p:grpSpPr>
          <a:xfrm>
            <a:off x="970280" y="1573426"/>
            <a:ext cx="3391373" cy="4879750"/>
            <a:chOff x="838200" y="1690688"/>
            <a:chExt cx="3391373" cy="48797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D73810-E0EE-E3A4-893C-218D6A2F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3391373" cy="427732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F51B48-6DF9-3A63-52D7-D49C49AC34BB}"/>
                </a:ext>
              </a:extLst>
            </p:cNvPr>
            <p:cNvSpPr/>
            <p:nvPr/>
          </p:nvSpPr>
          <p:spPr>
            <a:xfrm>
              <a:off x="838200" y="5968010"/>
              <a:ext cx="3391373" cy="602428"/>
            </a:xfrm>
            <a:prstGeom prst="rect">
              <a:avLst/>
            </a:prstGeom>
            <a:solidFill>
              <a:srgbClr val="1F1F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1F1F1F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45A624-EDC3-85B4-A715-4DDFF8321340}"/>
              </a:ext>
            </a:extLst>
          </p:cNvPr>
          <p:cNvGrpSpPr/>
          <p:nvPr/>
        </p:nvGrpSpPr>
        <p:grpSpPr>
          <a:xfrm>
            <a:off x="7734773" y="1564904"/>
            <a:ext cx="3353269" cy="4888272"/>
            <a:chOff x="4229573" y="1683694"/>
            <a:chExt cx="3353269" cy="48882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676EFA-5895-4A17-5F14-1703ADB85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573" y="1683694"/>
              <a:ext cx="3353268" cy="468695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1D2D3D-C243-E84B-98CE-2528A438EBFD}"/>
                </a:ext>
              </a:extLst>
            </p:cNvPr>
            <p:cNvSpPr/>
            <p:nvPr/>
          </p:nvSpPr>
          <p:spPr>
            <a:xfrm>
              <a:off x="4229574" y="6370648"/>
              <a:ext cx="3353268" cy="201318"/>
            </a:xfrm>
            <a:prstGeom prst="rect">
              <a:avLst/>
            </a:prstGeom>
            <a:solidFill>
              <a:srgbClr val="1F1F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B14D02F1-4D3E-0ECC-FBF1-9E28BF0ABB7C}"/>
              </a:ext>
            </a:extLst>
          </p:cNvPr>
          <p:cNvSpPr txBox="1">
            <a:spLocks/>
          </p:cNvSpPr>
          <p:nvPr/>
        </p:nvSpPr>
        <p:spPr>
          <a:xfrm>
            <a:off x="817417" y="368629"/>
            <a:ext cx="11286837" cy="937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Verilog</a:t>
            </a:r>
            <a:endParaRPr lang="zh-TW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92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廖</dc:creator>
  <cp:lastModifiedBy>廖</cp:lastModifiedBy>
  <cp:revision>3</cp:revision>
  <dcterms:created xsi:type="dcterms:W3CDTF">2024-05-27T02:05:32Z</dcterms:created>
  <dcterms:modified xsi:type="dcterms:W3CDTF">2024-05-27T02:16:08Z</dcterms:modified>
</cp:coreProperties>
</file>