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9E5E-541D-8AEB-703C-C0FC2F53C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CC94D-6E16-B544-BE83-4F1A43B07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BC412-4C4A-DE8C-5316-33CE84411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0C9D-9102-4373-B4D4-FECBBEB2EF2C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35F1B-DEE8-8561-4514-763717A0D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A0847-0003-B5D5-D0C0-A7DA6DFD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C623-39CE-4536-9F6F-E0210B58F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3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87A70-7748-D0DA-5574-992530250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A8D97E-6DB1-41AE-8C45-108F83769D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69BE6-948C-A54E-5862-6A7FDC8A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0C9D-9102-4373-B4D4-FECBBEB2EF2C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6EB62-E181-AAFF-E3B6-4F88B6AD1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93F0E-480C-B5F7-EC9E-70F37A1C2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C623-39CE-4536-9F6F-E0210B58F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95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C93E21-BB19-E38B-47C4-12D5B7DFC0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BB6123-D317-56B4-E6D9-C34D89985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5D5CF-3B20-695B-5D90-D99EEE52A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0C9D-9102-4373-B4D4-FECBBEB2EF2C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06065-723C-6B98-6211-886390B01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42132-E0D0-8E89-6845-DEA3FAA71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C623-39CE-4536-9F6F-E0210B58F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5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FA53F-14EF-5DF2-E9B3-39C4F6304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E8C2-E459-8B81-AC2C-BE645A4A9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75316-6056-0F67-F0D5-F2B789509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0C9D-9102-4373-B4D4-FECBBEB2EF2C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F336F-E852-6BDC-5A2D-5B445AA9B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529D29-E50B-46EC-F360-C2797302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C623-39CE-4536-9F6F-E0210B58F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66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E637D-3F2F-7EC9-D3FB-4DF5C756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F41B7-FA50-8873-67A1-3E7932C0B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B8645-AE3C-6CB3-31ED-3B91F5A2B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0C9D-9102-4373-B4D4-FECBBEB2EF2C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FE3C4-ADC9-BF88-452E-1FBF5AE09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668AA-F89A-8DE0-9410-E995BA6F2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C623-39CE-4536-9F6F-E0210B58F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786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676BC-A940-F96A-C411-9656DDFD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C03CC-4726-FD33-D8EA-13525525E1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28EA2-92BB-CDDE-B770-9BD9FA4B9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B3C22-EF6E-A177-7C0A-587C5D245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0C9D-9102-4373-B4D4-FECBBEB2EF2C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A9E9C-51C1-9DDB-5665-D4D66941F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EA8D7-C1A1-C3FA-2984-90BE60190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C623-39CE-4536-9F6F-E0210B58F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3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4A622-EF49-B79A-3D6A-88D5BF5F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A76CB-BAB9-6509-6165-E1EED1CEA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F96126-CEE8-DF11-5A88-0F9715B70A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CDDBB-F143-FCF2-10CD-233DBCBF7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446ED6-C23A-E293-3364-34B08D7BC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9DC836-8383-43BB-04B5-263A7EADA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0C9D-9102-4373-B4D4-FECBBEB2EF2C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65703A-763A-5C99-18EF-AF6EB8191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F04B3-2A20-D4FE-FB7A-596FC0D61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C623-39CE-4536-9F6F-E0210B58F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637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54AB-07B3-9049-9FD2-6BAE05F90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171E8-D12F-0DAA-9DA1-F81EA170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0C9D-9102-4373-B4D4-FECBBEB2EF2C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D858D8-E489-E642-C3A1-74B2BD3AF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CC7589-F686-BE5D-AC02-0CE6D6E07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C623-39CE-4536-9F6F-E0210B58F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04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2C3023-C55D-52CF-CB36-554C8A9F8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0C9D-9102-4373-B4D4-FECBBEB2EF2C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08AC00-0D41-E3F7-76B0-C85C798E0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CE4BC-CA52-6FEC-7D63-D8A2010B1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C623-39CE-4536-9F6F-E0210B58F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03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31E69-6FA4-9012-E40F-D6D7093CF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8E44D-BCAD-A2FA-C3CF-8E3A306B67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55A5B-A643-81AD-AE94-6BE30640C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1E516-518B-E772-A83D-5CF25C0F9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0C9D-9102-4373-B4D4-FECBBEB2EF2C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7BC2C-3ADA-9489-E37C-74F69CA87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240E1-FFD6-D08D-0DF4-92833D0E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C623-39CE-4536-9F6F-E0210B58F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72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398C5-16A0-4987-62E8-0F67D6DE0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2E7261-B5B4-9688-5F17-AB4E4EF932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120918-7BE7-22CD-05BA-16AA01F1A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E24B9D-2A6E-B426-C150-91BF945DC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80C9D-9102-4373-B4D4-FECBBEB2EF2C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ECA45-71FC-6357-848C-82DFE44AC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433726-6D11-28CF-DB37-DEF880798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AC623-39CE-4536-9F6F-E0210B58F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20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314431-1A3E-F2F0-9760-14BB2459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D5886-BEB8-907C-8ECB-196DEC681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F56AE-0F0C-4FF7-D3EB-6636E37874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780C9D-9102-4373-B4D4-FECBBEB2EF2C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7538F-98BE-DB41-05B3-158D23D07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FDBDB-FA2E-F10B-3FC9-31C506FC0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CAC623-39CE-4536-9F6F-E0210B58F9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2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037E29-5EB2-F3B3-1351-916FA5AFD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766" y="1146412"/>
            <a:ext cx="9014348" cy="2402006"/>
          </a:xfrm>
        </p:spPr>
        <p:txBody>
          <a:bodyPr anchor="b">
            <a:normAutofit/>
          </a:bodyPr>
          <a:lstStyle/>
          <a:p>
            <a:pPr algn="l"/>
            <a:r>
              <a:rPr lang="en-US" sz="4800" b="0" i="0">
                <a:effectLst/>
                <a:latin typeface="+mn-lt"/>
              </a:rPr>
              <a:t>HW1: Approximate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A4535-8B4C-28EF-92FD-3A07A7F627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765" y="4892722"/>
            <a:ext cx="6387155" cy="1078173"/>
          </a:xfrm>
        </p:spPr>
        <p:txBody>
          <a:bodyPr anchor="ctr">
            <a:normAutofit/>
          </a:bodyPr>
          <a:lstStyle/>
          <a:p>
            <a:pPr algn="l"/>
            <a:endParaRPr lang="en-US" altLang="zh-TW">
              <a:solidFill>
                <a:srgbClr val="FFFFFF"/>
              </a:solidFill>
            </a:endParaRPr>
          </a:p>
          <a:p>
            <a:pPr algn="l"/>
            <a:r>
              <a:rPr lang="zh-TW" altLang="en-US">
                <a:solidFill>
                  <a:srgbClr val="FFFFFF"/>
                </a:solidFill>
              </a:rPr>
              <a:t>黃偉峰 </a:t>
            </a:r>
            <a:r>
              <a:rPr lang="en-US" altLang="zh-TW">
                <a:solidFill>
                  <a:srgbClr val="FFFFFF"/>
                </a:solidFill>
              </a:rPr>
              <a:t>E34106010</a:t>
            </a:r>
          </a:p>
        </p:txBody>
      </p:sp>
    </p:spTree>
    <p:extLst>
      <p:ext uri="{BB962C8B-B14F-4D97-AF65-F5344CB8AC3E}">
        <p14:creationId xmlns:p14="http://schemas.microsoft.com/office/powerpoint/2010/main" val="2315978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3BEEAF-57B1-4B51-7E2C-D7ED0B38C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題目特點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3375C2-3D55-9F8A-5AAE-2FD73525C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9149" y="5122000"/>
            <a:ext cx="7053698" cy="134735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1800" kern="1200" dirty="0">
                <a:latin typeface="+mn-lt"/>
                <a:ea typeface="+mn-ea"/>
                <a:cs typeface="+mn-cs"/>
              </a:rPr>
              <a:t>Y output</a:t>
            </a:r>
            <a:r>
              <a:rPr lang="zh-TW" altLang="en-US" sz="1800" kern="1200" dirty="0">
                <a:latin typeface="+mn-lt"/>
                <a:ea typeface="+mn-ea"/>
                <a:cs typeface="+mn-cs"/>
              </a:rPr>
              <a:t>再經過</a:t>
            </a:r>
            <a:r>
              <a:rPr lang="en-US" altLang="zh-TW" sz="1800" kern="1200" dirty="0">
                <a:latin typeface="+mn-lt"/>
                <a:ea typeface="+mn-ea"/>
                <a:cs typeface="+mn-cs"/>
              </a:rPr>
              <a:t>9</a:t>
            </a:r>
            <a:r>
              <a:rPr lang="zh-TW" altLang="en-US" sz="1800" kern="1200" dirty="0">
                <a:latin typeface="+mn-lt"/>
                <a:ea typeface="+mn-ea"/>
                <a:cs typeface="+mn-cs"/>
              </a:rPr>
              <a:t>個值後，第</a:t>
            </a:r>
            <a:r>
              <a:rPr lang="en-US" altLang="zh-TW" sz="1800" kern="1200" dirty="0">
                <a:latin typeface="+mn-lt"/>
                <a:ea typeface="+mn-ea"/>
                <a:cs typeface="+mn-cs"/>
              </a:rPr>
              <a:t>10</a:t>
            </a:r>
            <a:r>
              <a:rPr lang="zh-TW" altLang="en-US" sz="1800" kern="1200" dirty="0">
                <a:latin typeface="+mn-lt"/>
                <a:ea typeface="+mn-ea"/>
                <a:cs typeface="+mn-cs"/>
              </a:rPr>
              <a:t>個值時就必須計算完成，並且持續跟著</a:t>
            </a:r>
            <a:r>
              <a:rPr lang="en-US" altLang="zh-TW" sz="1800" kern="1200" dirty="0">
                <a:latin typeface="+mn-lt"/>
                <a:ea typeface="+mn-ea"/>
                <a:cs typeface="+mn-cs"/>
              </a:rPr>
              <a:t>X input</a:t>
            </a:r>
            <a:r>
              <a:rPr lang="zh-TW" altLang="en-US" sz="1800" kern="1200" dirty="0">
                <a:latin typeface="+mn-lt"/>
                <a:ea typeface="+mn-ea"/>
                <a:cs typeface="+mn-cs"/>
              </a:rPr>
              <a:t>計算出正確的</a:t>
            </a:r>
            <a:r>
              <a:rPr lang="en-US" altLang="zh-TW" sz="1800" kern="1200" dirty="0">
                <a:latin typeface="+mn-lt"/>
                <a:ea typeface="+mn-ea"/>
                <a:cs typeface="+mn-cs"/>
              </a:rPr>
              <a:t>Y</a:t>
            </a:r>
            <a:r>
              <a:rPr lang="zh-TW" altLang="en-US" sz="1800" kern="1200" dirty="0">
                <a:latin typeface="+mn-lt"/>
                <a:ea typeface="+mn-ea"/>
                <a:cs typeface="+mn-cs"/>
              </a:rPr>
              <a:t>，故需將計算過程透過合理安排能夠在</a:t>
            </a:r>
            <a:r>
              <a:rPr lang="zh-TW" altLang="en-US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一個</a:t>
            </a:r>
            <a:r>
              <a:rPr lang="en-US" altLang="zh-TW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clock</a:t>
            </a:r>
            <a:r>
              <a:rPr lang="zh-TW" altLang="en-US" sz="18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內做完題目要的計算</a:t>
            </a:r>
            <a:r>
              <a:rPr lang="zh-TW" altLang="en-US" sz="1800" kern="1200" dirty="0">
                <a:latin typeface="+mn-lt"/>
                <a:ea typeface="+mn-ea"/>
                <a:cs typeface="+mn-cs"/>
              </a:rPr>
              <a:t>。</a:t>
            </a:r>
            <a:endParaRPr lang="en-US" sz="18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93303C-107E-7429-05D9-7A4DBFE4D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667" y="1822348"/>
            <a:ext cx="7626662" cy="3069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91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194AB1-91F9-9C15-F4F9-71288D0BF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電路設計說明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50839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6C3210-8E30-D2F8-5EFE-B7196D599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Shifter Register</a:t>
            </a:r>
          </a:p>
        </p:txBody>
      </p:sp>
      <p:pic>
        <p:nvPicPr>
          <p:cNvPr id="1026" name="Picture 2" descr="Output image">
            <a:extLst>
              <a:ext uri="{FF2B5EF4-FFF2-40B4-BE49-F238E27FC236}">
                <a16:creationId xmlns:a16="http://schemas.microsoft.com/office/drawing/2014/main" id="{1DC1387B-7B06-69E6-EB79-70D105473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14856" y="2006210"/>
            <a:ext cx="5131088" cy="151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A8134D-D37E-8ED6-7F2C-62956B838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503" y="2006210"/>
            <a:ext cx="4282539" cy="23232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2673D6-43C3-71D9-7891-369AAD101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506" y="4826863"/>
            <a:ext cx="4282539" cy="1227758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97C8EB8-F5C4-E2D2-4328-E055D07C001F}"/>
              </a:ext>
            </a:extLst>
          </p:cNvPr>
          <p:cNvSpPr/>
          <p:nvPr/>
        </p:nvSpPr>
        <p:spPr>
          <a:xfrm>
            <a:off x="5244269" y="2566384"/>
            <a:ext cx="970585" cy="39332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3F5508-CB59-8A43-59B9-72D246133DFE}"/>
              </a:ext>
            </a:extLst>
          </p:cNvPr>
          <p:cNvSpPr txBox="1"/>
          <p:nvPr/>
        </p:nvSpPr>
        <p:spPr>
          <a:xfrm>
            <a:off x="5797550" y="3949700"/>
            <a:ext cx="54483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透過一個</a:t>
            </a:r>
            <a:r>
              <a:rPr lang="en-US" altLang="zh-TW" dirty="0"/>
              <a:t>Shifter Register</a:t>
            </a:r>
            <a:r>
              <a:rPr lang="zh-TW" altLang="en-US" dirty="0"/>
              <a:t>，每次有新的</a:t>
            </a:r>
            <a:r>
              <a:rPr lang="en-US" altLang="zh-TW" dirty="0"/>
              <a:t>x</a:t>
            </a:r>
            <a:r>
              <a:rPr lang="zh-TW" altLang="en-US" dirty="0"/>
              <a:t>進來時存入</a:t>
            </a:r>
            <a:r>
              <a:rPr lang="en-US" altLang="zh-TW" dirty="0" err="1"/>
              <a:t>x_array</a:t>
            </a:r>
            <a:r>
              <a:rPr lang="en-US" altLang="zh-TW" dirty="0"/>
              <a:t>[0]</a:t>
            </a:r>
            <a:r>
              <a:rPr lang="zh-TW" altLang="en-US" dirty="0"/>
              <a:t>，並把所有位置上的值往下一個位置移動。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在上述過程中每次存入新值就將</a:t>
            </a:r>
            <a:r>
              <a:rPr lang="en-US" altLang="zh-TW" dirty="0" err="1">
                <a:solidFill>
                  <a:srgbClr val="FF0000"/>
                </a:solidFill>
              </a:rPr>
              <a:t>sum_x</a:t>
            </a:r>
            <a:r>
              <a:rPr lang="zh-TW" altLang="en-US" dirty="0">
                <a:solidFill>
                  <a:srgbClr val="FF0000"/>
                </a:solidFill>
              </a:rPr>
              <a:t>加上新值並減掉即將被覆蓋掉的值</a:t>
            </a:r>
            <a:r>
              <a:rPr lang="zh-TW" altLang="en-US" dirty="0"/>
              <a:t>，以此可以在每次新值進來時將</a:t>
            </a:r>
            <a:r>
              <a:rPr lang="en-US" altLang="zh-TW" dirty="0"/>
              <a:t>Shift Register</a:t>
            </a:r>
            <a:r>
              <a:rPr lang="zh-TW" altLang="en-US" dirty="0"/>
              <a:t>當中的總和計算出來。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59056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22B108-FF08-409E-761E-BECACD8A8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altLang="zh-TW" sz="4000" dirty="0" err="1">
                <a:solidFill>
                  <a:srgbClr val="FFFFFF"/>
                </a:solidFill>
              </a:rPr>
              <a:t>X_avg</a:t>
            </a:r>
            <a:r>
              <a:rPr lang="en-US" altLang="zh-TW" sz="4000" dirty="0">
                <a:solidFill>
                  <a:srgbClr val="FFFFFF"/>
                </a:solidFill>
              </a:rPr>
              <a:t>, </a:t>
            </a:r>
            <a:r>
              <a:rPr lang="en-US" altLang="zh-TW" sz="4000" dirty="0" err="1">
                <a:solidFill>
                  <a:srgbClr val="FFFFFF"/>
                </a:solidFill>
              </a:rPr>
              <a:t>X_appr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9B6675-BB7C-2610-ADB4-783A593C7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36" y="3702471"/>
            <a:ext cx="6293670" cy="11610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C31CFB-A37E-3D0D-303B-9B0D52DA63FD}"/>
              </a:ext>
            </a:extLst>
          </p:cNvPr>
          <p:cNvSpPr txBox="1"/>
          <p:nvPr/>
        </p:nvSpPr>
        <p:spPr>
          <a:xfrm>
            <a:off x="827736" y="5090182"/>
            <a:ext cx="643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X_appr</a:t>
            </a:r>
            <a:r>
              <a:rPr lang="zh-TW" altLang="en-US" dirty="0"/>
              <a:t>根據題目定義為在</a:t>
            </a:r>
            <a:r>
              <a:rPr lang="en-US" altLang="zh-TW" dirty="0"/>
              <a:t>shift register</a:t>
            </a:r>
            <a:r>
              <a:rPr lang="zh-TW" altLang="en-US" dirty="0"/>
              <a:t>當中最大且小於等於</a:t>
            </a:r>
            <a:r>
              <a:rPr lang="en-US" altLang="zh-TW" dirty="0"/>
              <a:t>x</a:t>
            </a:r>
            <a:r>
              <a:rPr lang="zh-TW" altLang="en-US" dirty="0"/>
              <a:t>平均值的數值，因需要在一個</a:t>
            </a:r>
            <a:r>
              <a:rPr lang="en-US" altLang="zh-TW" dirty="0"/>
              <a:t>cycle</a:t>
            </a:r>
            <a:r>
              <a:rPr lang="zh-TW" altLang="en-US" dirty="0"/>
              <a:t>內完成，所以透過組合電路方式一次判斷完</a:t>
            </a:r>
            <a:r>
              <a:rPr lang="en-US" altLang="zh-TW" dirty="0"/>
              <a:t>shift register</a:t>
            </a:r>
            <a:r>
              <a:rPr lang="zh-TW" altLang="en-US" dirty="0"/>
              <a:t>內的</a:t>
            </a:r>
            <a:r>
              <a:rPr lang="en-US" altLang="zh-TW" dirty="0"/>
              <a:t>8</a:t>
            </a:r>
            <a:r>
              <a:rPr lang="zh-TW" altLang="en-US" dirty="0"/>
              <a:t>個</a:t>
            </a:r>
            <a:r>
              <a:rPr lang="en-US" altLang="zh-TW" dirty="0"/>
              <a:t>element</a:t>
            </a:r>
            <a:r>
              <a:rPr lang="zh-TW" altLang="en-US" dirty="0"/>
              <a:t>。</a:t>
            </a:r>
            <a:endParaRPr lang="en-US" altLang="zh-TW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8BAF7A-C815-2245-94E4-8FB33CD52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36" y="2314760"/>
            <a:ext cx="5652769" cy="13877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AD7432-1FBA-2880-AB5D-77CC8F8EDE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4412" y="2314760"/>
            <a:ext cx="3029373" cy="5430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1493486-A762-BBDD-1828-A07D5D4D9C53}"/>
              </a:ext>
            </a:extLst>
          </p:cNvPr>
          <p:cNvSpPr txBox="1"/>
          <p:nvPr/>
        </p:nvSpPr>
        <p:spPr>
          <a:xfrm>
            <a:off x="8004412" y="2944924"/>
            <a:ext cx="32631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x_avg</a:t>
            </a:r>
            <a:r>
              <a:rPr lang="zh-TW" altLang="en-US" dirty="0"/>
              <a:t>直接使用組合電路除法器除</a:t>
            </a:r>
            <a:r>
              <a:rPr lang="en-US" altLang="zh-TW" dirty="0"/>
              <a:t>9</a:t>
            </a:r>
            <a:r>
              <a:rPr lang="zh-TW" altLang="en-US" dirty="0"/>
              <a:t>完成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74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E441EC-FF35-2015-33F8-AB485944B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Output 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924143-D509-BC70-C976-01ABEEBDC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811" y="3278340"/>
            <a:ext cx="5934903" cy="67636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66D725-FFFF-22B2-965E-BC4BACC0B14E}"/>
              </a:ext>
            </a:extLst>
          </p:cNvPr>
          <p:cNvSpPr txBox="1"/>
          <p:nvPr/>
        </p:nvSpPr>
        <p:spPr>
          <a:xfrm>
            <a:off x="1444811" y="4139123"/>
            <a:ext cx="9635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透過先前已經算好的</a:t>
            </a:r>
            <a:r>
              <a:rPr lang="en-US" altLang="zh-TW" dirty="0"/>
              <a:t>x</a:t>
            </a:r>
            <a:r>
              <a:rPr lang="zh-TW" altLang="en-US" dirty="0"/>
              <a:t>總和，再額外加上</a:t>
            </a:r>
            <a:r>
              <a:rPr lang="en-US" altLang="zh-TW" dirty="0"/>
              <a:t>9</a:t>
            </a:r>
            <a:r>
              <a:rPr lang="zh-TW" altLang="en-US" dirty="0"/>
              <a:t>倍的</a:t>
            </a:r>
            <a:r>
              <a:rPr lang="en-US" altLang="zh-TW" dirty="0" err="1"/>
              <a:t>X_appr</a:t>
            </a:r>
            <a:r>
              <a:rPr lang="zh-TW" altLang="en-US" dirty="0"/>
              <a:t>，最後除上</a:t>
            </a:r>
            <a:r>
              <a:rPr lang="en-US" altLang="zh-TW" dirty="0"/>
              <a:t>8</a:t>
            </a:r>
            <a:r>
              <a:rPr lang="zh-TW" altLang="en-US" dirty="0"/>
              <a:t>即為</a:t>
            </a:r>
            <a:r>
              <a:rPr lang="en-US" altLang="zh-TW" dirty="0"/>
              <a:t>Y</a:t>
            </a:r>
            <a:r>
              <a:rPr lang="zh-TW" altLang="en-US" dirty="0"/>
              <a:t>值，</a:t>
            </a:r>
            <a:endParaRPr lang="en-US" altLang="zh-TW" dirty="0"/>
          </a:p>
          <a:p>
            <a:r>
              <a:rPr lang="zh-TW" altLang="en-US" dirty="0"/>
              <a:t>實作上加上</a:t>
            </a:r>
            <a:r>
              <a:rPr lang="en-US" altLang="zh-TW" dirty="0"/>
              <a:t>9</a:t>
            </a:r>
            <a:r>
              <a:rPr lang="zh-TW" altLang="en-US" dirty="0"/>
              <a:t>倍的</a:t>
            </a:r>
            <a:r>
              <a:rPr lang="en-US" altLang="zh-TW" dirty="0" err="1"/>
              <a:t>X_appr</a:t>
            </a:r>
            <a:r>
              <a:rPr lang="zh-TW" altLang="en-US" dirty="0"/>
              <a:t>，改寫成左移位</a:t>
            </a:r>
            <a:r>
              <a:rPr lang="en-US" altLang="zh-TW" dirty="0"/>
              <a:t>3</a:t>
            </a:r>
            <a:r>
              <a:rPr lang="zh-TW" altLang="en-US" dirty="0"/>
              <a:t>位獲得</a:t>
            </a:r>
            <a:r>
              <a:rPr lang="en-US" altLang="zh-TW" dirty="0"/>
              <a:t>8</a:t>
            </a:r>
            <a:r>
              <a:rPr lang="zh-TW" altLang="en-US" dirty="0"/>
              <a:t>倍的</a:t>
            </a:r>
            <a:r>
              <a:rPr lang="en-US" altLang="zh-TW" dirty="0" err="1"/>
              <a:t>X_appr</a:t>
            </a:r>
            <a:r>
              <a:rPr lang="zh-TW" altLang="en-US" dirty="0"/>
              <a:t>並加上</a:t>
            </a:r>
            <a:r>
              <a:rPr lang="en-US" altLang="zh-TW" dirty="0" err="1"/>
              <a:t>X_appr</a:t>
            </a:r>
            <a:r>
              <a:rPr lang="zh-TW" altLang="en-US" dirty="0"/>
              <a:t>獲得</a:t>
            </a:r>
            <a:r>
              <a:rPr lang="en-US" altLang="zh-TW" dirty="0"/>
              <a:t>9</a:t>
            </a:r>
            <a:r>
              <a:rPr lang="zh-TW" altLang="en-US" dirty="0"/>
              <a:t>倍</a:t>
            </a:r>
            <a:r>
              <a:rPr lang="en-US" altLang="zh-TW" dirty="0" err="1"/>
              <a:t>X_appr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除</a:t>
            </a:r>
            <a:r>
              <a:rPr lang="en-US" altLang="zh-TW" dirty="0"/>
              <a:t>8</a:t>
            </a:r>
            <a:r>
              <a:rPr lang="zh-TW" altLang="en-US" dirty="0"/>
              <a:t>則以向右移</a:t>
            </a:r>
            <a:r>
              <a:rPr lang="en-US" altLang="zh-TW" dirty="0"/>
              <a:t>3</a:t>
            </a:r>
            <a:r>
              <a:rPr lang="zh-TW" altLang="en-US" dirty="0"/>
              <a:t>位代替。</a:t>
            </a:r>
            <a:endParaRPr lang="en-US" altLang="zh-TW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F4A1CF2-85F6-C691-58CA-64E3BC75C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4811" y="1785412"/>
            <a:ext cx="5991345" cy="145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3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D8BA6A-0991-BD60-37B4-6DEE85D56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altLang="zh-TW" sz="4000" dirty="0">
                <a:solidFill>
                  <a:srgbClr val="FFFFFF"/>
                </a:solidFill>
              </a:rPr>
              <a:t>Functional Simulation</a:t>
            </a:r>
            <a:br>
              <a:rPr lang="en-US" altLang="zh-TW" sz="4000" dirty="0">
                <a:solidFill>
                  <a:srgbClr val="FFFFFF"/>
                </a:solidFill>
              </a:rPr>
            </a:br>
            <a:r>
              <a:rPr lang="en-US" altLang="zh-TW" sz="4000" dirty="0">
                <a:solidFill>
                  <a:srgbClr val="FFFFFF"/>
                </a:solidFill>
              </a:rPr>
              <a:t>Report</a:t>
            </a:r>
            <a:endParaRPr lang="en-US" sz="4000" dirty="0">
              <a:solidFill>
                <a:srgbClr val="FFFF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417E62-4471-9CBE-08C8-C24FD0841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2072" y="2292146"/>
            <a:ext cx="5268060" cy="199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12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HW1: Approximate Average</vt:lpstr>
      <vt:lpstr>題目特點</vt:lpstr>
      <vt:lpstr>電路設計說明</vt:lpstr>
      <vt:lpstr>Shifter Register</vt:lpstr>
      <vt:lpstr>X_avg, X_appr</vt:lpstr>
      <vt:lpstr>Output Y</vt:lpstr>
      <vt:lpstr>Functional Simulation 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黃偉峰 HUANG, WEI-FENG</dc:creator>
  <cp:lastModifiedBy>黃偉峰 HUANG, WEI-FENG</cp:lastModifiedBy>
  <cp:revision>5</cp:revision>
  <dcterms:created xsi:type="dcterms:W3CDTF">2025-02-25T13:21:25Z</dcterms:created>
  <dcterms:modified xsi:type="dcterms:W3CDTF">2025-02-25T14:09:50Z</dcterms:modified>
</cp:coreProperties>
</file>