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98">
          <p15:clr>
            <a:srgbClr val="A4A3A4"/>
          </p15:clr>
        </p15:guide>
        <p15:guide id="2" orient="horz" pos="3240">
          <p15:clr>
            <a:srgbClr val="A4A3A4"/>
          </p15:clr>
        </p15:guide>
        <p15:guide id="3" orient="horz" pos="2913">
          <p15:clr>
            <a:srgbClr val="A4A3A4"/>
          </p15:clr>
        </p15:guide>
        <p15:guide id="4" orient="horz" pos="2641">
          <p15:clr>
            <a:srgbClr val="A4A3A4"/>
          </p15:clr>
        </p15:guide>
        <p15:guide id="5" orient="horz" pos="2686">
          <p15:clr>
            <a:srgbClr val="A4A3A4"/>
          </p15:clr>
        </p15:guide>
        <p15:guide id="6" orient="horz" pos="2935">
          <p15:clr>
            <a:srgbClr val="A4A3A4"/>
          </p15:clr>
        </p15:guide>
        <p15:guide id="7" orient="horz" pos="1121">
          <p15:clr>
            <a:srgbClr val="A4A3A4"/>
          </p15:clr>
        </p15:guide>
        <p15:guide id="8" orient="horz" pos="2187">
          <p15:clr>
            <a:srgbClr val="A4A3A4"/>
          </p15:clr>
        </p15:guide>
        <p15:guide id="9" orient="horz" pos="1098">
          <p15:clr>
            <a:srgbClr val="A4A3A4"/>
          </p15:clr>
        </p15:guide>
        <p15:guide id="10" orient="horz" pos="1688">
          <p15:clr>
            <a:srgbClr val="A4A3A4"/>
          </p15:clr>
        </p15:guide>
        <p15:guide id="11" orient="horz" pos="1824">
          <p15:clr>
            <a:srgbClr val="A4A3A4"/>
          </p15:clr>
        </p15:guide>
        <p15:guide id="12" orient="horz" pos="2028">
          <p15:clr>
            <a:srgbClr val="A4A3A4"/>
          </p15:clr>
        </p15:guide>
        <p15:guide id="13" orient="horz" pos="1484">
          <p15:clr>
            <a:srgbClr val="A4A3A4"/>
          </p15:clr>
        </p15:guide>
        <p15:guide id="14" orient="horz" pos="205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+Xe9T4hnLXWFzu0ykAXkbwOza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48"/>
  </p:normalViewPr>
  <p:slideViewPr>
    <p:cSldViewPr snapToGrid="0">
      <p:cViewPr varScale="1">
        <p:scale>
          <a:sx n="149" d="100"/>
          <a:sy n="149" d="100"/>
        </p:scale>
        <p:origin x="664" y="168"/>
      </p:cViewPr>
      <p:guideLst>
        <p:guide pos="998"/>
        <p:guide orient="horz" pos="3240"/>
        <p:guide orient="horz" pos="2913"/>
        <p:guide orient="horz" pos="2641"/>
        <p:guide orient="horz" pos="2686"/>
        <p:guide orient="horz" pos="2935"/>
        <p:guide orient="horz" pos="1121"/>
        <p:guide orient="horz" pos="2187"/>
        <p:guide orient="horz" pos="1098"/>
        <p:guide orient="horz" pos="1688"/>
        <p:guide orient="horz" pos="1824"/>
        <p:guide orient="horz" pos="2028"/>
        <p:guide orient="horz" pos="1484"/>
        <p:guide orient="horz" pos="20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376d2315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c376d231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ac4e5138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cac4e5138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451bcadfc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c451bcadf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ac4e5138b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cac4e5138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标题幻灯片">
  <p:cSld name="4_标题幻灯片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7190153" y="4027838"/>
            <a:ext cx="1953845" cy="1115662"/>
          </a:xfrm>
          <a:custGeom>
            <a:avLst/>
            <a:gdLst/>
            <a:ahLst/>
            <a:cxnLst/>
            <a:rect l="l" t="t" r="r" b="b"/>
            <a:pathLst>
              <a:path w="3717592" h="2122776" extrusionOk="0">
                <a:moveTo>
                  <a:pt x="3495816" y="0"/>
                </a:moveTo>
                <a:cubicBezTo>
                  <a:pt x="3566092" y="0"/>
                  <a:pt x="3636369" y="11726"/>
                  <a:pt x="3701178" y="34967"/>
                </a:cubicBezTo>
                <a:lnTo>
                  <a:pt x="3717592" y="42045"/>
                </a:lnTo>
                <a:lnTo>
                  <a:pt x="3717592" y="2122776"/>
                </a:lnTo>
                <a:lnTo>
                  <a:pt x="0" y="2122776"/>
                </a:lnTo>
                <a:lnTo>
                  <a:pt x="14894" y="2066590"/>
                </a:lnTo>
                <a:cubicBezTo>
                  <a:pt x="99064" y="1828986"/>
                  <a:pt x="311451" y="1648762"/>
                  <a:pt x="545207" y="1544535"/>
                </a:cubicBezTo>
                <a:cubicBezTo>
                  <a:pt x="812357" y="1425419"/>
                  <a:pt x="1107417" y="1389684"/>
                  <a:pt x="1398491" y="1338068"/>
                </a:cubicBezTo>
                <a:cubicBezTo>
                  <a:pt x="1685577" y="1290421"/>
                  <a:pt x="1980638" y="1222922"/>
                  <a:pt x="2215890" y="1052190"/>
                </a:cubicBezTo>
                <a:cubicBezTo>
                  <a:pt x="2419243" y="905280"/>
                  <a:pt x="2566773" y="694842"/>
                  <a:pt x="2722278" y="500286"/>
                </a:cubicBezTo>
                <a:cubicBezTo>
                  <a:pt x="2877783" y="301760"/>
                  <a:pt x="3061200" y="111175"/>
                  <a:pt x="3296451" y="31764"/>
                </a:cubicBezTo>
                <a:cubicBezTo>
                  <a:pt x="3360248" y="11912"/>
                  <a:pt x="3428032" y="0"/>
                  <a:pt x="3495816" y="0"/>
                </a:cubicBezTo>
                <a:close/>
              </a:path>
            </a:pathLst>
          </a:custGeom>
          <a:solidFill>
            <a:srgbClr val="CDBB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-19573" y="-16371"/>
            <a:ext cx="1871820" cy="649508"/>
          </a:xfrm>
          <a:custGeom>
            <a:avLst/>
            <a:gdLst/>
            <a:ahLst/>
            <a:cxnLst/>
            <a:rect l="l" t="t" r="r" b="b"/>
            <a:pathLst>
              <a:path w="3468681" h="1203608" extrusionOk="0">
                <a:moveTo>
                  <a:pt x="0" y="0"/>
                </a:moveTo>
                <a:lnTo>
                  <a:pt x="3404384" y="0"/>
                </a:lnTo>
                <a:lnTo>
                  <a:pt x="3407329" y="1963"/>
                </a:lnTo>
                <a:cubicBezTo>
                  <a:pt x="3418425" y="11045"/>
                  <a:pt x="3428405" y="21238"/>
                  <a:pt x="3436809" y="32737"/>
                </a:cubicBezTo>
                <a:cubicBezTo>
                  <a:pt x="3491436" y="103826"/>
                  <a:pt x="3466224" y="200004"/>
                  <a:pt x="3432607" y="279456"/>
                </a:cubicBezTo>
                <a:cubicBezTo>
                  <a:pt x="3251918" y="697625"/>
                  <a:pt x="2810702" y="986161"/>
                  <a:pt x="2356879" y="986161"/>
                </a:cubicBezTo>
                <a:cubicBezTo>
                  <a:pt x="2335868" y="986161"/>
                  <a:pt x="2310656" y="986161"/>
                  <a:pt x="2289646" y="981979"/>
                </a:cubicBezTo>
                <a:cubicBezTo>
                  <a:pt x="2071138" y="969434"/>
                  <a:pt x="1852631" y="894164"/>
                  <a:pt x="1634123" y="894164"/>
                </a:cubicBezTo>
                <a:cubicBezTo>
                  <a:pt x="1608911" y="894164"/>
                  <a:pt x="1579497" y="894164"/>
                  <a:pt x="1554284" y="898345"/>
                </a:cubicBezTo>
                <a:cubicBezTo>
                  <a:pt x="1268544" y="923435"/>
                  <a:pt x="1016420" y="1103248"/>
                  <a:pt x="734881" y="1170155"/>
                </a:cubicBezTo>
                <a:cubicBezTo>
                  <a:pt x="655042" y="1191063"/>
                  <a:pt x="571001" y="1203608"/>
                  <a:pt x="486960" y="1203608"/>
                </a:cubicBezTo>
                <a:cubicBezTo>
                  <a:pt x="319928" y="1203608"/>
                  <a:pt x="155259" y="1165973"/>
                  <a:pt x="7136" y="1092467"/>
                </a:cubicBezTo>
                <a:lnTo>
                  <a:pt x="0" y="1088178"/>
                </a:lnTo>
                <a:close/>
              </a:path>
            </a:pathLst>
          </a:custGeom>
          <a:solidFill>
            <a:srgbClr val="928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4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1" y="4315529"/>
            <a:ext cx="1367692" cy="827971"/>
          </a:xfrm>
          <a:custGeom>
            <a:avLst/>
            <a:gdLst/>
            <a:ahLst/>
            <a:cxnLst/>
            <a:rect l="l" t="t" r="r" b="b"/>
            <a:pathLst>
              <a:path w="1758783" h="1064729" extrusionOk="0">
                <a:moveTo>
                  <a:pt x="1249511" y="0"/>
                </a:moveTo>
                <a:cubicBezTo>
                  <a:pt x="1426166" y="0"/>
                  <a:pt x="1610339" y="104808"/>
                  <a:pt x="1696788" y="265763"/>
                </a:cubicBezTo>
                <a:cubicBezTo>
                  <a:pt x="1817064" y="494095"/>
                  <a:pt x="1753167" y="789803"/>
                  <a:pt x="1584029" y="984447"/>
                </a:cubicBezTo>
                <a:cubicBezTo>
                  <a:pt x="1562887" y="1008778"/>
                  <a:pt x="1540335" y="1031646"/>
                  <a:pt x="1516550" y="1053088"/>
                </a:cubicBezTo>
                <a:lnTo>
                  <a:pt x="1502043" y="1064729"/>
                </a:lnTo>
                <a:lnTo>
                  <a:pt x="0" y="1064729"/>
                </a:lnTo>
                <a:lnTo>
                  <a:pt x="0" y="397927"/>
                </a:lnTo>
                <a:lnTo>
                  <a:pt x="41822" y="392570"/>
                </a:lnTo>
                <a:cubicBezTo>
                  <a:pt x="68771" y="390340"/>
                  <a:pt x="95610" y="389287"/>
                  <a:pt x="121921" y="389287"/>
                </a:cubicBezTo>
                <a:cubicBezTo>
                  <a:pt x="121921" y="389287"/>
                  <a:pt x="125679" y="393030"/>
                  <a:pt x="125679" y="393030"/>
                </a:cubicBezTo>
                <a:cubicBezTo>
                  <a:pt x="204611" y="393030"/>
                  <a:pt x="287301" y="396773"/>
                  <a:pt x="366232" y="396773"/>
                </a:cubicBezTo>
                <a:cubicBezTo>
                  <a:pt x="501543" y="396773"/>
                  <a:pt x="629336" y="381801"/>
                  <a:pt x="738336" y="314424"/>
                </a:cubicBezTo>
                <a:cubicBezTo>
                  <a:pt x="851095" y="243305"/>
                  <a:pt x="922509" y="127267"/>
                  <a:pt x="1035268" y="56147"/>
                </a:cubicBezTo>
                <a:cubicBezTo>
                  <a:pt x="1099165" y="18716"/>
                  <a:pt x="1174338" y="0"/>
                  <a:pt x="1249511" y="0"/>
                </a:cubicBezTo>
                <a:close/>
              </a:path>
            </a:pathLst>
          </a:custGeom>
          <a:solidFill>
            <a:srgbClr val="E0D8C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7791564" y="-16371"/>
            <a:ext cx="1352435" cy="876063"/>
          </a:xfrm>
          <a:custGeom>
            <a:avLst/>
            <a:gdLst/>
            <a:ahLst/>
            <a:cxnLst/>
            <a:rect l="l" t="t" r="r" b="b"/>
            <a:pathLst>
              <a:path w="3163616" h="2049286" extrusionOk="0">
                <a:moveTo>
                  <a:pt x="2367849" y="0"/>
                </a:moveTo>
                <a:lnTo>
                  <a:pt x="3163616" y="0"/>
                </a:lnTo>
                <a:lnTo>
                  <a:pt x="3163616" y="1877528"/>
                </a:lnTo>
                <a:lnTo>
                  <a:pt x="3079234" y="1911021"/>
                </a:lnTo>
                <a:cubicBezTo>
                  <a:pt x="2900848" y="1972745"/>
                  <a:pt x="2713288" y="2011354"/>
                  <a:pt x="2525728" y="2027611"/>
                </a:cubicBezTo>
                <a:cubicBezTo>
                  <a:pt x="2424246" y="2042061"/>
                  <a:pt x="2315515" y="2049286"/>
                  <a:pt x="2214034" y="2049286"/>
                </a:cubicBezTo>
                <a:cubicBezTo>
                  <a:pt x="1815355" y="2049286"/>
                  <a:pt x="1423926" y="1977035"/>
                  <a:pt x="1039745" y="1897559"/>
                </a:cubicBezTo>
                <a:cubicBezTo>
                  <a:pt x="1025248" y="1897559"/>
                  <a:pt x="1017999" y="1897559"/>
                  <a:pt x="1010750" y="1897559"/>
                </a:cubicBezTo>
                <a:cubicBezTo>
                  <a:pt x="583077" y="1897559"/>
                  <a:pt x="235140" y="1557979"/>
                  <a:pt x="126409" y="1384576"/>
                </a:cubicBezTo>
                <a:cubicBezTo>
                  <a:pt x="17679" y="1196723"/>
                  <a:pt x="-40311" y="972745"/>
                  <a:pt x="32176" y="770442"/>
                </a:cubicBezTo>
                <a:cubicBezTo>
                  <a:pt x="155404" y="387511"/>
                  <a:pt x="626569" y="264684"/>
                  <a:pt x="1025248" y="264684"/>
                </a:cubicBezTo>
                <a:cubicBezTo>
                  <a:pt x="1032496" y="264684"/>
                  <a:pt x="1039745" y="264684"/>
                  <a:pt x="1039745" y="264684"/>
                </a:cubicBezTo>
                <a:cubicBezTo>
                  <a:pt x="1191968" y="264684"/>
                  <a:pt x="1351439" y="271909"/>
                  <a:pt x="1503661" y="271909"/>
                </a:cubicBezTo>
                <a:cubicBezTo>
                  <a:pt x="1764615" y="271909"/>
                  <a:pt x="2011070" y="243009"/>
                  <a:pt x="2221282" y="112957"/>
                </a:cubicBezTo>
                <a:cubicBezTo>
                  <a:pt x="2248465" y="95797"/>
                  <a:pt x="2274402" y="77283"/>
                  <a:pt x="2299404" y="57767"/>
                </a:cubicBezTo>
                <a:close/>
              </a:path>
            </a:pathLst>
          </a:custGeom>
          <a:solidFill>
            <a:srgbClr val="CB96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3597447" y="2996092"/>
            <a:ext cx="1573500" cy="446700"/>
          </a:xfrm>
          <a:prstGeom prst="roundRect">
            <a:avLst>
              <a:gd name="adj" fmla="val 50000"/>
            </a:avLst>
          </a:prstGeom>
          <a:solidFill>
            <a:srgbClr val="CB96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第三組</a:t>
            </a:r>
            <a:endParaRPr sz="2800"/>
          </a:p>
        </p:txBody>
      </p:sp>
      <p:sp>
        <p:nvSpPr>
          <p:cNvPr id="56" name="Google Shape;56;p1"/>
          <p:cNvSpPr/>
          <p:nvPr/>
        </p:nvSpPr>
        <p:spPr>
          <a:xfrm>
            <a:off x="1002900" y="1917075"/>
            <a:ext cx="6762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accent4"/>
                </a:solidFill>
              </a:rPr>
              <a:t>數位系統實驗-期末報告</a:t>
            </a:r>
            <a:endParaRPr b="1"/>
          </a:p>
        </p:txBody>
      </p:sp>
      <p:sp>
        <p:nvSpPr>
          <p:cNvPr id="57" name="Google Shape;57;p1"/>
          <p:cNvSpPr/>
          <p:nvPr/>
        </p:nvSpPr>
        <p:spPr>
          <a:xfrm>
            <a:off x="-702134" y="698815"/>
            <a:ext cx="446696" cy="446696"/>
          </a:xfrm>
          <a:prstGeom prst="ellipse">
            <a:avLst/>
          </a:prstGeom>
          <a:solidFill>
            <a:srgbClr val="CB96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-702135" y="1315660"/>
            <a:ext cx="446696" cy="446696"/>
          </a:xfrm>
          <a:prstGeom prst="ellipse">
            <a:avLst/>
          </a:prstGeom>
          <a:solidFill>
            <a:srgbClr val="CDBB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-702135" y="1932505"/>
            <a:ext cx="446696" cy="446696"/>
          </a:xfrm>
          <a:prstGeom prst="ellipse">
            <a:avLst/>
          </a:prstGeom>
          <a:solidFill>
            <a:srgbClr val="E0D8C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-693626" y="2549351"/>
            <a:ext cx="446696" cy="446696"/>
          </a:xfrm>
          <a:prstGeom prst="ellipse">
            <a:avLst/>
          </a:prstGeom>
          <a:solidFill>
            <a:srgbClr val="928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5426409" y="3020724"/>
            <a:ext cx="3717592" cy="2122776"/>
          </a:xfrm>
          <a:custGeom>
            <a:avLst/>
            <a:gdLst/>
            <a:ahLst/>
            <a:cxnLst/>
            <a:rect l="l" t="t" r="r" b="b"/>
            <a:pathLst>
              <a:path w="3717592" h="2122776" extrusionOk="0">
                <a:moveTo>
                  <a:pt x="3495816" y="0"/>
                </a:moveTo>
                <a:cubicBezTo>
                  <a:pt x="3566092" y="0"/>
                  <a:pt x="3636369" y="11726"/>
                  <a:pt x="3701178" y="34967"/>
                </a:cubicBezTo>
                <a:lnTo>
                  <a:pt x="3717592" y="42045"/>
                </a:lnTo>
                <a:lnTo>
                  <a:pt x="3717592" y="2122776"/>
                </a:lnTo>
                <a:lnTo>
                  <a:pt x="0" y="2122776"/>
                </a:lnTo>
                <a:lnTo>
                  <a:pt x="14894" y="2066590"/>
                </a:lnTo>
                <a:cubicBezTo>
                  <a:pt x="99064" y="1828986"/>
                  <a:pt x="311451" y="1648762"/>
                  <a:pt x="545207" y="1544535"/>
                </a:cubicBezTo>
                <a:cubicBezTo>
                  <a:pt x="812357" y="1425419"/>
                  <a:pt x="1107417" y="1389684"/>
                  <a:pt x="1398491" y="1338068"/>
                </a:cubicBezTo>
                <a:cubicBezTo>
                  <a:pt x="1685577" y="1290421"/>
                  <a:pt x="1980638" y="1222922"/>
                  <a:pt x="2215890" y="1052190"/>
                </a:cubicBezTo>
                <a:cubicBezTo>
                  <a:pt x="2419243" y="905280"/>
                  <a:pt x="2566773" y="694842"/>
                  <a:pt x="2722278" y="500286"/>
                </a:cubicBezTo>
                <a:cubicBezTo>
                  <a:pt x="2877783" y="301760"/>
                  <a:pt x="3061200" y="111175"/>
                  <a:pt x="3296451" y="31764"/>
                </a:cubicBezTo>
                <a:cubicBezTo>
                  <a:pt x="3360248" y="11912"/>
                  <a:pt x="3428032" y="0"/>
                  <a:pt x="3495816" y="0"/>
                </a:cubicBezTo>
                <a:close/>
              </a:path>
            </a:pathLst>
          </a:custGeom>
          <a:solidFill>
            <a:srgbClr val="CDBB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-19574" y="-16371"/>
            <a:ext cx="3468681" cy="1203608"/>
          </a:xfrm>
          <a:custGeom>
            <a:avLst/>
            <a:gdLst/>
            <a:ahLst/>
            <a:cxnLst/>
            <a:rect l="l" t="t" r="r" b="b"/>
            <a:pathLst>
              <a:path w="3468681" h="1203608" extrusionOk="0">
                <a:moveTo>
                  <a:pt x="0" y="0"/>
                </a:moveTo>
                <a:lnTo>
                  <a:pt x="3404384" y="0"/>
                </a:lnTo>
                <a:lnTo>
                  <a:pt x="3407329" y="1963"/>
                </a:lnTo>
                <a:cubicBezTo>
                  <a:pt x="3418425" y="11045"/>
                  <a:pt x="3428405" y="21238"/>
                  <a:pt x="3436809" y="32737"/>
                </a:cubicBezTo>
                <a:cubicBezTo>
                  <a:pt x="3491436" y="103826"/>
                  <a:pt x="3466224" y="200004"/>
                  <a:pt x="3432607" y="279456"/>
                </a:cubicBezTo>
                <a:cubicBezTo>
                  <a:pt x="3251918" y="697625"/>
                  <a:pt x="2810702" y="986161"/>
                  <a:pt x="2356879" y="986161"/>
                </a:cubicBezTo>
                <a:cubicBezTo>
                  <a:pt x="2335868" y="986161"/>
                  <a:pt x="2310656" y="986161"/>
                  <a:pt x="2289646" y="981979"/>
                </a:cubicBezTo>
                <a:cubicBezTo>
                  <a:pt x="2071138" y="969434"/>
                  <a:pt x="1852631" y="894164"/>
                  <a:pt x="1634123" y="894164"/>
                </a:cubicBezTo>
                <a:cubicBezTo>
                  <a:pt x="1608911" y="894164"/>
                  <a:pt x="1579497" y="894164"/>
                  <a:pt x="1554284" y="898345"/>
                </a:cubicBezTo>
                <a:cubicBezTo>
                  <a:pt x="1268544" y="923435"/>
                  <a:pt x="1016420" y="1103248"/>
                  <a:pt x="734881" y="1170155"/>
                </a:cubicBezTo>
                <a:cubicBezTo>
                  <a:pt x="655042" y="1191063"/>
                  <a:pt x="571001" y="1203608"/>
                  <a:pt x="486960" y="1203608"/>
                </a:cubicBezTo>
                <a:cubicBezTo>
                  <a:pt x="319928" y="1203608"/>
                  <a:pt x="155259" y="1165973"/>
                  <a:pt x="7136" y="1092467"/>
                </a:cubicBezTo>
                <a:lnTo>
                  <a:pt x="0" y="1088178"/>
                </a:lnTo>
                <a:close/>
              </a:path>
            </a:pathLst>
          </a:custGeom>
          <a:solidFill>
            <a:srgbClr val="928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0" y="4078771"/>
            <a:ext cx="1758783" cy="1064729"/>
          </a:xfrm>
          <a:custGeom>
            <a:avLst/>
            <a:gdLst/>
            <a:ahLst/>
            <a:cxnLst/>
            <a:rect l="l" t="t" r="r" b="b"/>
            <a:pathLst>
              <a:path w="1758783" h="1064729" extrusionOk="0">
                <a:moveTo>
                  <a:pt x="1249511" y="0"/>
                </a:moveTo>
                <a:cubicBezTo>
                  <a:pt x="1426166" y="0"/>
                  <a:pt x="1610339" y="104808"/>
                  <a:pt x="1696788" y="265763"/>
                </a:cubicBezTo>
                <a:cubicBezTo>
                  <a:pt x="1817064" y="494095"/>
                  <a:pt x="1753167" y="789803"/>
                  <a:pt x="1584029" y="984447"/>
                </a:cubicBezTo>
                <a:cubicBezTo>
                  <a:pt x="1562887" y="1008778"/>
                  <a:pt x="1540335" y="1031646"/>
                  <a:pt x="1516550" y="1053088"/>
                </a:cubicBezTo>
                <a:lnTo>
                  <a:pt x="1502043" y="1064729"/>
                </a:lnTo>
                <a:lnTo>
                  <a:pt x="0" y="1064729"/>
                </a:lnTo>
                <a:lnTo>
                  <a:pt x="0" y="397927"/>
                </a:lnTo>
                <a:lnTo>
                  <a:pt x="41822" y="392570"/>
                </a:lnTo>
                <a:cubicBezTo>
                  <a:pt x="68771" y="390340"/>
                  <a:pt x="95610" y="389287"/>
                  <a:pt x="121921" y="389287"/>
                </a:cubicBezTo>
                <a:cubicBezTo>
                  <a:pt x="121921" y="389287"/>
                  <a:pt x="125679" y="393030"/>
                  <a:pt x="125679" y="393030"/>
                </a:cubicBezTo>
                <a:cubicBezTo>
                  <a:pt x="204611" y="393030"/>
                  <a:pt x="287301" y="396773"/>
                  <a:pt x="366232" y="396773"/>
                </a:cubicBezTo>
                <a:cubicBezTo>
                  <a:pt x="501543" y="396773"/>
                  <a:pt x="629336" y="381801"/>
                  <a:pt x="738336" y="314424"/>
                </a:cubicBezTo>
                <a:cubicBezTo>
                  <a:pt x="851095" y="243305"/>
                  <a:pt x="922509" y="127267"/>
                  <a:pt x="1035268" y="56147"/>
                </a:cubicBezTo>
                <a:cubicBezTo>
                  <a:pt x="1099165" y="18716"/>
                  <a:pt x="1174338" y="0"/>
                  <a:pt x="1249511" y="0"/>
                </a:cubicBezTo>
                <a:close/>
              </a:path>
            </a:pathLst>
          </a:custGeom>
          <a:solidFill>
            <a:srgbClr val="E0D8C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6315094" y="-16371"/>
            <a:ext cx="2828905" cy="1832471"/>
          </a:xfrm>
          <a:custGeom>
            <a:avLst/>
            <a:gdLst/>
            <a:ahLst/>
            <a:cxnLst/>
            <a:rect l="l" t="t" r="r" b="b"/>
            <a:pathLst>
              <a:path w="3163616" h="2049286" extrusionOk="0">
                <a:moveTo>
                  <a:pt x="2367849" y="0"/>
                </a:moveTo>
                <a:lnTo>
                  <a:pt x="3163616" y="0"/>
                </a:lnTo>
                <a:lnTo>
                  <a:pt x="3163616" y="1877528"/>
                </a:lnTo>
                <a:lnTo>
                  <a:pt x="3079234" y="1911021"/>
                </a:lnTo>
                <a:cubicBezTo>
                  <a:pt x="2900848" y="1972745"/>
                  <a:pt x="2713288" y="2011354"/>
                  <a:pt x="2525728" y="2027611"/>
                </a:cubicBezTo>
                <a:cubicBezTo>
                  <a:pt x="2424246" y="2042061"/>
                  <a:pt x="2315515" y="2049286"/>
                  <a:pt x="2214034" y="2049286"/>
                </a:cubicBezTo>
                <a:cubicBezTo>
                  <a:pt x="1815355" y="2049286"/>
                  <a:pt x="1423926" y="1977035"/>
                  <a:pt x="1039745" y="1897559"/>
                </a:cubicBezTo>
                <a:cubicBezTo>
                  <a:pt x="1025248" y="1897559"/>
                  <a:pt x="1017999" y="1897559"/>
                  <a:pt x="1010750" y="1897559"/>
                </a:cubicBezTo>
                <a:cubicBezTo>
                  <a:pt x="583077" y="1897559"/>
                  <a:pt x="235140" y="1557979"/>
                  <a:pt x="126409" y="1384576"/>
                </a:cubicBezTo>
                <a:cubicBezTo>
                  <a:pt x="17679" y="1196723"/>
                  <a:pt x="-40311" y="972745"/>
                  <a:pt x="32176" y="770442"/>
                </a:cubicBezTo>
                <a:cubicBezTo>
                  <a:pt x="155404" y="387511"/>
                  <a:pt x="626569" y="264684"/>
                  <a:pt x="1025248" y="264684"/>
                </a:cubicBezTo>
                <a:cubicBezTo>
                  <a:pt x="1032496" y="264684"/>
                  <a:pt x="1039745" y="264684"/>
                  <a:pt x="1039745" y="264684"/>
                </a:cubicBezTo>
                <a:cubicBezTo>
                  <a:pt x="1191968" y="264684"/>
                  <a:pt x="1351439" y="271909"/>
                  <a:pt x="1503661" y="271909"/>
                </a:cubicBezTo>
                <a:cubicBezTo>
                  <a:pt x="1764615" y="271909"/>
                  <a:pt x="2011070" y="243009"/>
                  <a:pt x="2221282" y="112957"/>
                </a:cubicBezTo>
                <a:cubicBezTo>
                  <a:pt x="2248465" y="95797"/>
                  <a:pt x="2274402" y="77283"/>
                  <a:pt x="2299404" y="57767"/>
                </a:cubicBezTo>
                <a:close/>
              </a:path>
            </a:pathLst>
          </a:custGeom>
          <a:solidFill>
            <a:srgbClr val="CB96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-702134" y="698815"/>
            <a:ext cx="446700" cy="446700"/>
          </a:xfrm>
          <a:prstGeom prst="ellipse">
            <a:avLst/>
          </a:prstGeom>
          <a:solidFill>
            <a:srgbClr val="CB96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-702135" y="1315660"/>
            <a:ext cx="446700" cy="446700"/>
          </a:xfrm>
          <a:prstGeom prst="ellipse">
            <a:avLst/>
          </a:prstGeom>
          <a:solidFill>
            <a:srgbClr val="CDBB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-702135" y="1932505"/>
            <a:ext cx="446696" cy="446696"/>
          </a:xfrm>
          <a:prstGeom prst="ellipse">
            <a:avLst/>
          </a:prstGeom>
          <a:solidFill>
            <a:srgbClr val="E0D8C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-693626" y="2549351"/>
            <a:ext cx="446700" cy="446700"/>
          </a:xfrm>
          <a:prstGeom prst="ellipse">
            <a:avLst/>
          </a:prstGeom>
          <a:solidFill>
            <a:srgbClr val="928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5426409" y="3020724"/>
            <a:ext cx="3717592" cy="2122776"/>
          </a:xfrm>
          <a:custGeom>
            <a:avLst/>
            <a:gdLst/>
            <a:ahLst/>
            <a:cxnLst/>
            <a:rect l="l" t="t" r="r" b="b"/>
            <a:pathLst>
              <a:path w="3717592" h="2122776" extrusionOk="0">
                <a:moveTo>
                  <a:pt x="3495816" y="0"/>
                </a:moveTo>
                <a:cubicBezTo>
                  <a:pt x="3566092" y="0"/>
                  <a:pt x="3636369" y="11726"/>
                  <a:pt x="3701178" y="34967"/>
                </a:cubicBezTo>
                <a:lnTo>
                  <a:pt x="3717592" y="42045"/>
                </a:lnTo>
                <a:lnTo>
                  <a:pt x="3717592" y="2122776"/>
                </a:lnTo>
                <a:lnTo>
                  <a:pt x="0" y="2122776"/>
                </a:lnTo>
                <a:lnTo>
                  <a:pt x="14894" y="2066590"/>
                </a:lnTo>
                <a:cubicBezTo>
                  <a:pt x="99064" y="1828986"/>
                  <a:pt x="311451" y="1648762"/>
                  <a:pt x="545207" y="1544535"/>
                </a:cubicBezTo>
                <a:cubicBezTo>
                  <a:pt x="812357" y="1425419"/>
                  <a:pt x="1107417" y="1389684"/>
                  <a:pt x="1398491" y="1338068"/>
                </a:cubicBezTo>
                <a:cubicBezTo>
                  <a:pt x="1685577" y="1290421"/>
                  <a:pt x="1980638" y="1222922"/>
                  <a:pt x="2215890" y="1052190"/>
                </a:cubicBezTo>
                <a:cubicBezTo>
                  <a:pt x="2419243" y="905280"/>
                  <a:pt x="2566773" y="694842"/>
                  <a:pt x="2722278" y="500286"/>
                </a:cubicBezTo>
                <a:cubicBezTo>
                  <a:pt x="2877783" y="301760"/>
                  <a:pt x="3061200" y="111175"/>
                  <a:pt x="3296451" y="31764"/>
                </a:cubicBezTo>
                <a:cubicBezTo>
                  <a:pt x="3360248" y="11912"/>
                  <a:pt x="3428032" y="0"/>
                  <a:pt x="3495816" y="0"/>
                </a:cubicBezTo>
                <a:close/>
              </a:path>
            </a:pathLst>
          </a:custGeom>
          <a:solidFill>
            <a:srgbClr val="CDBB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-19574" y="-16371"/>
            <a:ext cx="3468681" cy="1203608"/>
          </a:xfrm>
          <a:custGeom>
            <a:avLst/>
            <a:gdLst/>
            <a:ahLst/>
            <a:cxnLst/>
            <a:rect l="l" t="t" r="r" b="b"/>
            <a:pathLst>
              <a:path w="3468681" h="1203608" extrusionOk="0">
                <a:moveTo>
                  <a:pt x="0" y="0"/>
                </a:moveTo>
                <a:lnTo>
                  <a:pt x="3404384" y="0"/>
                </a:lnTo>
                <a:lnTo>
                  <a:pt x="3407329" y="1963"/>
                </a:lnTo>
                <a:cubicBezTo>
                  <a:pt x="3418425" y="11045"/>
                  <a:pt x="3428405" y="21238"/>
                  <a:pt x="3436809" y="32737"/>
                </a:cubicBezTo>
                <a:cubicBezTo>
                  <a:pt x="3491436" y="103826"/>
                  <a:pt x="3466224" y="200004"/>
                  <a:pt x="3432607" y="279456"/>
                </a:cubicBezTo>
                <a:cubicBezTo>
                  <a:pt x="3251918" y="697625"/>
                  <a:pt x="2810702" y="986161"/>
                  <a:pt x="2356879" y="986161"/>
                </a:cubicBezTo>
                <a:cubicBezTo>
                  <a:pt x="2335868" y="986161"/>
                  <a:pt x="2310656" y="986161"/>
                  <a:pt x="2289646" y="981979"/>
                </a:cubicBezTo>
                <a:cubicBezTo>
                  <a:pt x="2071138" y="969434"/>
                  <a:pt x="1852631" y="894164"/>
                  <a:pt x="1634123" y="894164"/>
                </a:cubicBezTo>
                <a:cubicBezTo>
                  <a:pt x="1608911" y="894164"/>
                  <a:pt x="1579497" y="894164"/>
                  <a:pt x="1554284" y="898345"/>
                </a:cubicBezTo>
                <a:cubicBezTo>
                  <a:pt x="1268544" y="923435"/>
                  <a:pt x="1016420" y="1103248"/>
                  <a:pt x="734881" y="1170155"/>
                </a:cubicBezTo>
                <a:cubicBezTo>
                  <a:pt x="655042" y="1191063"/>
                  <a:pt x="571001" y="1203608"/>
                  <a:pt x="486960" y="1203608"/>
                </a:cubicBezTo>
                <a:cubicBezTo>
                  <a:pt x="319928" y="1203608"/>
                  <a:pt x="155259" y="1165973"/>
                  <a:pt x="7136" y="1092467"/>
                </a:cubicBezTo>
                <a:lnTo>
                  <a:pt x="0" y="1088178"/>
                </a:lnTo>
                <a:close/>
              </a:path>
            </a:pathLst>
          </a:custGeom>
          <a:solidFill>
            <a:srgbClr val="928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0" y="4078771"/>
            <a:ext cx="1758783" cy="1064729"/>
          </a:xfrm>
          <a:custGeom>
            <a:avLst/>
            <a:gdLst/>
            <a:ahLst/>
            <a:cxnLst/>
            <a:rect l="l" t="t" r="r" b="b"/>
            <a:pathLst>
              <a:path w="1758783" h="1064729" extrusionOk="0">
                <a:moveTo>
                  <a:pt x="1249511" y="0"/>
                </a:moveTo>
                <a:cubicBezTo>
                  <a:pt x="1426166" y="0"/>
                  <a:pt x="1610339" y="104808"/>
                  <a:pt x="1696788" y="265763"/>
                </a:cubicBezTo>
                <a:cubicBezTo>
                  <a:pt x="1817064" y="494095"/>
                  <a:pt x="1753167" y="789803"/>
                  <a:pt x="1584029" y="984447"/>
                </a:cubicBezTo>
                <a:cubicBezTo>
                  <a:pt x="1562887" y="1008778"/>
                  <a:pt x="1540335" y="1031646"/>
                  <a:pt x="1516550" y="1053088"/>
                </a:cubicBezTo>
                <a:lnTo>
                  <a:pt x="1502043" y="1064729"/>
                </a:lnTo>
                <a:lnTo>
                  <a:pt x="0" y="1064729"/>
                </a:lnTo>
                <a:lnTo>
                  <a:pt x="0" y="397927"/>
                </a:lnTo>
                <a:lnTo>
                  <a:pt x="41822" y="392570"/>
                </a:lnTo>
                <a:cubicBezTo>
                  <a:pt x="68771" y="390340"/>
                  <a:pt x="95610" y="389287"/>
                  <a:pt x="121921" y="389287"/>
                </a:cubicBezTo>
                <a:cubicBezTo>
                  <a:pt x="121921" y="389287"/>
                  <a:pt x="125679" y="393030"/>
                  <a:pt x="125679" y="393030"/>
                </a:cubicBezTo>
                <a:cubicBezTo>
                  <a:pt x="204611" y="393030"/>
                  <a:pt x="287301" y="396773"/>
                  <a:pt x="366232" y="396773"/>
                </a:cubicBezTo>
                <a:cubicBezTo>
                  <a:pt x="501543" y="396773"/>
                  <a:pt x="629336" y="381801"/>
                  <a:pt x="738336" y="314424"/>
                </a:cubicBezTo>
                <a:cubicBezTo>
                  <a:pt x="851095" y="243305"/>
                  <a:pt x="922509" y="127267"/>
                  <a:pt x="1035268" y="56147"/>
                </a:cubicBezTo>
                <a:cubicBezTo>
                  <a:pt x="1099165" y="18716"/>
                  <a:pt x="1174338" y="0"/>
                  <a:pt x="1249511" y="0"/>
                </a:cubicBezTo>
                <a:close/>
              </a:path>
            </a:pathLst>
          </a:custGeom>
          <a:solidFill>
            <a:srgbClr val="E0D8C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6784850" y="-16371"/>
            <a:ext cx="2359149" cy="1528179"/>
          </a:xfrm>
          <a:custGeom>
            <a:avLst/>
            <a:gdLst/>
            <a:ahLst/>
            <a:cxnLst/>
            <a:rect l="l" t="t" r="r" b="b"/>
            <a:pathLst>
              <a:path w="3163616" h="2049286" extrusionOk="0">
                <a:moveTo>
                  <a:pt x="2367849" y="0"/>
                </a:moveTo>
                <a:lnTo>
                  <a:pt x="3163616" y="0"/>
                </a:lnTo>
                <a:lnTo>
                  <a:pt x="3163616" y="1877528"/>
                </a:lnTo>
                <a:lnTo>
                  <a:pt x="3079234" y="1911021"/>
                </a:lnTo>
                <a:cubicBezTo>
                  <a:pt x="2900848" y="1972745"/>
                  <a:pt x="2713288" y="2011354"/>
                  <a:pt x="2525728" y="2027611"/>
                </a:cubicBezTo>
                <a:cubicBezTo>
                  <a:pt x="2424246" y="2042061"/>
                  <a:pt x="2315515" y="2049286"/>
                  <a:pt x="2214034" y="2049286"/>
                </a:cubicBezTo>
                <a:cubicBezTo>
                  <a:pt x="1815355" y="2049286"/>
                  <a:pt x="1423926" y="1977035"/>
                  <a:pt x="1039745" y="1897559"/>
                </a:cubicBezTo>
                <a:cubicBezTo>
                  <a:pt x="1025248" y="1897559"/>
                  <a:pt x="1017999" y="1897559"/>
                  <a:pt x="1010750" y="1897559"/>
                </a:cubicBezTo>
                <a:cubicBezTo>
                  <a:pt x="583077" y="1897559"/>
                  <a:pt x="235140" y="1557979"/>
                  <a:pt x="126409" y="1384576"/>
                </a:cubicBezTo>
                <a:cubicBezTo>
                  <a:pt x="17679" y="1196723"/>
                  <a:pt x="-40311" y="972745"/>
                  <a:pt x="32176" y="770442"/>
                </a:cubicBezTo>
                <a:cubicBezTo>
                  <a:pt x="155404" y="387511"/>
                  <a:pt x="626569" y="264684"/>
                  <a:pt x="1025248" y="264684"/>
                </a:cubicBezTo>
                <a:cubicBezTo>
                  <a:pt x="1032496" y="264684"/>
                  <a:pt x="1039745" y="264684"/>
                  <a:pt x="1039745" y="264684"/>
                </a:cubicBezTo>
                <a:cubicBezTo>
                  <a:pt x="1191968" y="264684"/>
                  <a:pt x="1351439" y="271909"/>
                  <a:pt x="1503661" y="271909"/>
                </a:cubicBezTo>
                <a:cubicBezTo>
                  <a:pt x="1764615" y="271909"/>
                  <a:pt x="2011070" y="243009"/>
                  <a:pt x="2221282" y="112957"/>
                </a:cubicBezTo>
                <a:cubicBezTo>
                  <a:pt x="2248465" y="95797"/>
                  <a:pt x="2274402" y="77283"/>
                  <a:pt x="2299404" y="57767"/>
                </a:cubicBezTo>
                <a:close/>
              </a:path>
            </a:pathLst>
          </a:custGeom>
          <a:solidFill>
            <a:srgbClr val="CB96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166893" y="1674167"/>
            <a:ext cx="515700" cy="51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2"/>
          <p:cNvGrpSpPr/>
          <p:nvPr/>
        </p:nvGrpSpPr>
        <p:grpSpPr>
          <a:xfrm>
            <a:off x="1164537" y="2484800"/>
            <a:ext cx="520435" cy="523200"/>
            <a:chOff x="2027210" y="1416828"/>
            <a:chExt cx="520435" cy="523200"/>
          </a:xfrm>
        </p:grpSpPr>
        <p:sp>
          <p:nvSpPr>
            <p:cNvPr id="79" name="Google Shape;79;p2"/>
            <p:cNvSpPr/>
            <p:nvPr/>
          </p:nvSpPr>
          <p:spPr>
            <a:xfrm>
              <a:off x="2031972" y="1416832"/>
              <a:ext cx="515673" cy="515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027210" y="1416828"/>
              <a:ext cx="446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1166912" y="3226732"/>
            <a:ext cx="515700" cy="515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3753750" y="628050"/>
            <a:ext cx="2489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4"/>
                </a:solidFill>
              </a:rPr>
              <a:t>組員名單</a:t>
            </a:r>
            <a:endParaRPr b="1"/>
          </a:p>
        </p:txBody>
      </p:sp>
      <p:sp>
        <p:nvSpPr>
          <p:cNvPr id="83" name="Google Shape;83;p2"/>
          <p:cNvSpPr/>
          <p:nvPr/>
        </p:nvSpPr>
        <p:spPr>
          <a:xfrm>
            <a:off x="5019500" y="3289500"/>
            <a:ext cx="29802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28076"/>
                </a:solidFill>
              </a:rPr>
              <a:t>田容甄 AN4106068</a:t>
            </a:r>
            <a:endParaRPr sz="2400" b="1">
              <a:solidFill>
                <a:srgbClr val="928076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1988200" y="3289500"/>
            <a:ext cx="29802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28076"/>
                </a:solidFill>
              </a:rPr>
              <a:t>呂宏家 AN4101026</a:t>
            </a:r>
            <a:endParaRPr sz="2400" b="1">
              <a:solidFill>
                <a:srgbClr val="928076"/>
              </a:solidFill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5033850" y="1744700"/>
            <a:ext cx="29802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28076"/>
                </a:solidFill>
              </a:rPr>
              <a:t>趙昱安 H54101155</a:t>
            </a:r>
            <a:endParaRPr sz="2400" b="1">
              <a:solidFill>
                <a:srgbClr val="928076"/>
              </a:solidFill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988188" y="2508588"/>
            <a:ext cx="29802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28076"/>
                </a:solidFill>
              </a:rPr>
              <a:t>陳柏宏 C14090471</a:t>
            </a:r>
            <a:endParaRPr sz="2400" b="1">
              <a:solidFill>
                <a:srgbClr val="928076"/>
              </a:solidFill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5033850" y="2517100"/>
            <a:ext cx="29802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28076"/>
                </a:solidFill>
              </a:rPr>
              <a:t>張庭瑄 E64102096</a:t>
            </a:r>
            <a:endParaRPr sz="2400" b="1">
              <a:solidFill>
                <a:srgbClr val="928076"/>
              </a:solidFill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988200" y="1727675"/>
            <a:ext cx="29802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28076"/>
                </a:solidFill>
              </a:rPr>
              <a:t>黃偉峰 E34106010</a:t>
            </a:r>
            <a:endParaRPr sz="2400" b="1">
              <a:solidFill>
                <a:srgbClr val="9280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376d23151_0_10"/>
          <p:cNvSpPr txBox="1"/>
          <p:nvPr/>
        </p:nvSpPr>
        <p:spPr>
          <a:xfrm>
            <a:off x="3137676" y="461700"/>
            <a:ext cx="3051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chemeClr val="accent4"/>
                </a:solidFill>
              </a:rPr>
              <a:t>主題簡介</a:t>
            </a:r>
            <a:endParaRPr sz="2900" b="1"/>
          </a:p>
        </p:txBody>
      </p:sp>
      <p:pic>
        <p:nvPicPr>
          <p:cNvPr id="94" name="Google Shape;94;g1c376d23151_0_10"/>
          <p:cNvPicPr preferRelativeResize="0"/>
          <p:nvPr/>
        </p:nvPicPr>
        <p:blipFill rotWithShape="1">
          <a:blip r:embed="rId3">
            <a:alphaModFix/>
          </a:blip>
          <a:srcRect r="49652"/>
          <a:stretch/>
        </p:blipFill>
        <p:spPr>
          <a:xfrm>
            <a:off x="1295400" y="1535400"/>
            <a:ext cx="2397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c376d23151_0_10"/>
          <p:cNvSpPr/>
          <p:nvPr/>
        </p:nvSpPr>
        <p:spPr>
          <a:xfrm>
            <a:off x="4039475" y="2433600"/>
            <a:ext cx="4757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>
                <a:solidFill>
                  <a:srgbClr val="595959"/>
                </a:solidFill>
              </a:rPr>
              <a:t>模擬手機遊戲「別踩白塊兒」製作了我們的期末專案!!!</a:t>
            </a:r>
            <a:endParaRPr sz="2750" b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>
            <a:off x="1226841" y="1827335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3269567" y="1827335"/>
            <a:ext cx="1008000" cy="10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7141093" y="1827335"/>
            <a:ext cx="1008000" cy="1008000"/>
          </a:xfrm>
          <a:prstGeom prst="ellipse">
            <a:avLst/>
          </a:prstGeom>
          <a:solidFill>
            <a:srgbClr val="D1C5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953100" y="3060825"/>
            <a:ext cx="1555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1"/>
                </a:solidFill>
              </a:rPr>
              <a:t>Seven Display</a:t>
            </a:r>
            <a:endParaRPr sz="2200" b="1" i="0" u="none" strike="noStrike" cap="none">
              <a:solidFill>
                <a:schemeClr val="accent1"/>
              </a:solidFill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3102149" y="3159027"/>
            <a:ext cx="14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AB8E69"/>
                </a:solidFill>
              </a:rPr>
              <a:t>Keypad</a:t>
            </a:r>
            <a:endParaRPr sz="2200" b="1" i="0" u="none" strike="noStrike" cap="none">
              <a:solidFill>
                <a:srgbClr val="AB8E69"/>
              </a:solidFill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6937250" y="3011475"/>
            <a:ext cx="14157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4"/>
                </a:solidFill>
              </a:rPr>
              <a:t>Dot Matrix</a:t>
            </a:r>
            <a:endParaRPr sz="2200" b="1" i="0" u="none" strike="noStrike" cap="none">
              <a:solidFill>
                <a:schemeClr val="accent4"/>
              </a:solidFill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3137676" y="537900"/>
            <a:ext cx="3051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chemeClr val="accent4"/>
                </a:solidFill>
              </a:rPr>
              <a:t>功能介紹</a:t>
            </a:r>
            <a:endParaRPr sz="2900" b="1"/>
          </a:p>
        </p:txBody>
      </p:sp>
      <p:pic>
        <p:nvPicPr>
          <p:cNvPr id="107" name="Google Shape;10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187" y="1985050"/>
            <a:ext cx="692700" cy="6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861" y="2005101"/>
            <a:ext cx="652401" cy="6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2523" y="2013000"/>
            <a:ext cx="652399" cy="652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/>
          <p:nvPr/>
        </p:nvSpPr>
        <p:spPr>
          <a:xfrm>
            <a:off x="5265441" y="1827335"/>
            <a:ext cx="1008000" cy="1008000"/>
          </a:xfrm>
          <a:prstGeom prst="ellipse">
            <a:avLst/>
          </a:prstGeom>
          <a:solidFill>
            <a:srgbClr val="AB8E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4991700" y="3213225"/>
            <a:ext cx="1555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AB8E69"/>
                </a:solidFill>
              </a:rPr>
              <a:t>Switch</a:t>
            </a:r>
            <a:endParaRPr sz="2200" b="1" i="0" u="none" strike="noStrike" cap="none">
              <a:solidFill>
                <a:srgbClr val="AB8E69"/>
              </a:solidFill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0200" y="1944750"/>
            <a:ext cx="692700" cy="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ac4e5138b_0_10"/>
          <p:cNvSpPr/>
          <p:nvPr/>
        </p:nvSpPr>
        <p:spPr>
          <a:xfrm>
            <a:off x="1327569" y="1791450"/>
            <a:ext cx="1222200" cy="118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cac4e5138b_0_10"/>
          <p:cNvSpPr/>
          <p:nvPr/>
        </p:nvSpPr>
        <p:spPr>
          <a:xfrm>
            <a:off x="984376" y="3229098"/>
            <a:ext cx="18864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1"/>
                </a:solidFill>
              </a:rPr>
              <a:t>Seven Display</a:t>
            </a:r>
            <a:endParaRPr sz="2200" b="1" i="0" u="none" strike="noStrike" cap="none">
              <a:solidFill>
                <a:schemeClr val="accent1"/>
              </a:solidFill>
            </a:endParaRPr>
          </a:p>
        </p:txBody>
      </p:sp>
      <p:sp>
        <p:nvSpPr>
          <p:cNvPr id="119" name="Google Shape;119;g1cac4e5138b_0_10"/>
          <p:cNvSpPr/>
          <p:nvPr/>
        </p:nvSpPr>
        <p:spPr>
          <a:xfrm>
            <a:off x="3263150" y="2629650"/>
            <a:ext cx="41223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50"/>
              <a:buAutoNum type="arabicPeriod"/>
            </a:pPr>
            <a:r>
              <a:rPr lang="en-US" sz="2750" b="1">
                <a:solidFill>
                  <a:srgbClr val="595959"/>
                </a:solidFill>
              </a:rPr>
              <a:t>倒數計時</a:t>
            </a:r>
            <a:endParaRPr sz="2750" b="1">
              <a:solidFill>
                <a:srgbClr val="595959"/>
              </a:solidFill>
            </a:endParaRPr>
          </a:p>
          <a:p>
            <a:pPr marL="457200" marR="0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50"/>
              <a:buAutoNum type="arabicPeriod"/>
            </a:pPr>
            <a:r>
              <a:rPr lang="en-US" sz="2750" b="1">
                <a:solidFill>
                  <a:srgbClr val="595959"/>
                </a:solidFill>
              </a:rPr>
              <a:t>記數 (看消掉幾個白塊)</a:t>
            </a:r>
            <a:endParaRPr sz="2750" b="1">
              <a:solidFill>
                <a:srgbClr val="595959"/>
              </a:solidFill>
            </a:endParaRPr>
          </a:p>
        </p:txBody>
      </p:sp>
      <p:sp>
        <p:nvSpPr>
          <p:cNvPr id="120" name="Google Shape;120;g1cac4e5138b_0_10"/>
          <p:cNvSpPr txBox="1"/>
          <p:nvPr/>
        </p:nvSpPr>
        <p:spPr>
          <a:xfrm>
            <a:off x="686425" y="670775"/>
            <a:ext cx="280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accent4"/>
                </a:solidFill>
              </a:rPr>
              <a:t>功能介紹 </a:t>
            </a:r>
            <a:endParaRPr sz="4200" b="1"/>
          </a:p>
        </p:txBody>
      </p:sp>
      <p:pic>
        <p:nvPicPr>
          <p:cNvPr id="121" name="Google Shape;121;g1cac4e5138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28" y="2008936"/>
            <a:ext cx="791103" cy="764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cac4e5138b_0_10"/>
          <p:cNvPicPr preferRelativeResize="0"/>
          <p:nvPr/>
        </p:nvPicPr>
        <p:blipFill rotWithShape="1">
          <a:blip r:embed="rId4">
            <a:alphaModFix/>
          </a:blip>
          <a:srcRect l="17364" t="20918" r="54463" b="40768"/>
          <a:stretch/>
        </p:blipFill>
        <p:spPr>
          <a:xfrm rot="-5400000">
            <a:off x="6463200" y="1177800"/>
            <a:ext cx="997075" cy="1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cac4e5138b_0_10"/>
          <p:cNvSpPr/>
          <p:nvPr/>
        </p:nvSpPr>
        <p:spPr>
          <a:xfrm rot="936145">
            <a:off x="5252228" y="1585540"/>
            <a:ext cx="881170" cy="243834"/>
          </a:xfrm>
          <a:prstGeom prst="rightArrow">
            <a:avLst>
              <a:gd name="adj1" fmla="val 26530"/>
              <a:gd name="adj2" fmla="val 79984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cac4e5138b_0_10"/>
          <p:cNvSpPr/>
          <p:nvPr/>
        </p:nvSpPr>
        <p:spPr>
          <a:xfrm rot="5270551">
            <a:off x="6996031" y="1192151"/>
            <a:ext cx="541884" cy="263897"/>
          </a:xfrm>
          <a:prstGeom prst="rightArrow">
            <a:avLst>
              <a:gd name="adj1" fmla="val 26222"/>
              <a:gd name="adj2" fmla="val 5280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cac4e5138b_0_10"/>
          <p:cNvSpPr/>
          <p:nvPr/>
        </p:nvSpPr>
        <p:spPr>
          <a:xfrm>
            <a:off x="4032375" y="1360225"/>
            <a:ext cx="13593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E06666"/>
                </a:solidFill>
              </a:rPr>
              <a:t>剩餘24秒</a:t>
            </a:r>
            <a:endParaRPr sz="2000" b="1" i="0" u="none" strike="noStrike" cap="none">
              <a:solidFill>
                <a:srgbClr val="E06666"/>
              </a:solidFill>
            </a:endParaRPr>
          </a:p>
        </p:txBody>
      </p:sp>
      <p:sp>
        <p:nvSpPr>
          <p:cNvPr id="126" name="Google Shape;126;g1cac4e5138b_0_10"/>
          <p:cNvSpPr/>
          <p:nvPr/>
        </p:nvSpPr>
        <p:spPr>
          <a:xfrm>
            <a:off x="5937375" y="598225"/>
            <a:ext cx="13593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AA84F"/>
                </a:solidFill>
              </a:rPr>
              <a:t>累積消除15個方塊</a:t>
            </a:r>
            <a:endParaRPr sz="2000" b="1" i="0" u="none" strike="noStrike" cap="none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451bcadfc_2_4"/>
          <p:cNvSpPr txBox="1"/>
          <p:nvPr/>
        </p:nvSpPr>
        <p:spPr>
          <a:xfrm>
            <a:off x="3277225" y="365975"/>
            <a:ext cx="280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accent4"/>
                </a:solidFill>
              </a:rPr>
              <a:t>功能介紹 </a:t>
            </a:r>
            <a:endParaRPr sz="4200" b="1"/>
          </a:p>
        </p:txBody>
      </p:sp>
      <p:sp>
        <p:nvSpPr>
          <p:cNvPr id="132" name="Google Shape;132;g1c451bcadfc_2_4"/>
          <p:cNvSpPr/>
          <p:nvPr/>
        </p:nvSpPr>
        <p:spPr>
          <a:xfrm>
            <a:off x="5229025" y="3546550"/>
            <a:ext cx="1158900" cy="11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c451bcadfc_2_4"/>
          <p:cNvSpPr/>
          <p:nvPr/>
        </p:nvSpPr>
        <p:spPr>
          <a:xfrm>
            <a:off x="6408100" y="3923593"/>
            <a:ext cx="16278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AB8E69"/>
                </a:solidFill>
              </a:rPr>
              <a:t>Keypad</a:t>
            </a:r>
            <a:endParaRPr sz="2200" b="1" i="0" u="none" strike="noStrike" cap="none">
              <a:solidFill>
                <a:srgbClr val="AB8E69"/>
              </a:solidFill>
            </a:endParaRPr>
          </a:p>
        </p:txBody>
      </p:sp>
      <p:pic>
        <p:nvPicPr>
          <p:cNvPr id="134" name="Google Shape;134;g1c451bcadfc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883" y="3720621"/>
            <a:ext cx="834379" cy="76453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c451bcadfc_2_4"/>
          <p:cNvSpPr/>
          <p:nvPr/>
        </p:nvSpPr>
        <p:spPr>
          <a:xfrm>
            <a:off x="1050925" y="3793850"/>
            <a:ext cx="412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050"/>
              <a:buFont typeface="Arial"/>
              <a:buNone/>
            </a:pPr>
            <a:r>
              <a:rPr lang="en-US" sz="2750" b="1">
                <a:solidFill>
                  <a:srgbClr val="595959"/>
                </a:solidFill>
              </a:rPr>
              <a:t>按下Keypad 來消除方塊</a:t>
            </a:r>
            <a:endParaRPr sz="3100" b="1"/>
          </a:p>
        </p:txBody>
      </p:sp>
      <p:sp>
        <p:nvSpPr>
          <p:cNvPr id="136" name="Google Shape;136;g1c451bcadfc_2_4"/>
          <p:cNvSpPr/>
          <p:nvPr/>
        </p:nvSpPr>
        <p:spPr>
          <a:xfrm>
            <a:off x="458475" y="3151375"/>
            <a:ext cx="8123700" cy="27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c451bcadfc_2_4"/>
          <p:cNvSpPr/>
          <p:nvPr/>
        </p:nvSpPr>
        <p:spPr>
          <a:xfrm>
            <a:off x="998250" y="1598725"/>
            <a:ext cx="1158900" cy="1079700"/>
          </a:xfrm>
          <a:prstGeom prst="ellipse">
            <a:avLst/>
          </a:prstGeom>
          <a:solidFill>
            <a:srgbClr val="AB8E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c451bcadfc_2_4"/>
          <p:cNvSpPr/>
          <p:nvPr/>
        </p:nvSpPr>
        <p:spPr>
          <a:xfrm>
            <a:off x="2324700" y="1917825"/>
            <a:ext cx="1555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AB8E69"/>
                </a:solidFill>
              </a:rPr>
              <a:t>Switch</a:t>
            </a:r>
            <a:endParaRPr sz="2200" b="1" i="0" u="none" strike="noStrike" cap="none">
              <a:solidFill>
                <a:srgbClr val="AB8E69"/>
              </a:solidFill>
            </a:endParaRPr>
          </a:p>
        </p:txBody>
      </p:sp>
      <p:sp>
        <p:nvSpPr>
          <p:cNvPr id="139" name="Google Shape;139;g1c451bcadfc_2_4"/>
          <p:cNvSpPr/>
          <p:nvPr/>
        </p:nvSpPr>
        <p:spPr>
          <a:xfrm>
            <a:off x="4065225" y="1871675"/>
            <a:ext cx="412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050"/>
              <a:buFont typeface="Arial"/>
              <a:buNone/>
            </a:pPr>
            <a:r>
              <a:rPr lang="en-US" sz="2750" b="1">
                <a:solidFill>
                  <a:srgbClr val="595959"/>
                </a:solidFill>
              </a:rPr>
              <a:t>切換Switch 進行Reset</a:t>
            </a:r>
            <a:endParaRPr sz="3100" b="1"/>
          </a:p>
        </p:txBody>
      </p:sp>
      <p:pic>
        <p:nvPicPr>
          <p:cNvPr id="140" name="Google Shape;140;g1c451bcadfc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716150"/>
            <a:ext cx="834374" cy="83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ac4e5138b_0_63"/>
          <p:cNvSpPr/>
          <p:nvPr/>
        </p:nvSpPr>
        <p:spPr>
          <a:xfrm>
            <a:off x="2920100" y="4314225"/>
            <a:ext cx="23826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>
                <a:solidFill>
                  <a:srgbClr val="595959"/>
                </a:solidFill>
              </a:rPr>
              <a:t>遊戲畫面顯示</a:t>
            </a:r>
            <a:endParaRPr sz="3100" b="1"/>
          </a:p>
        </p:txBody>
      </p:sp>
      <p:sp>
        <p:nvSpPr>
          <p:cNvPr id="146" name="Google Shape;146;g1cac4e5138b_0_63"/>
          <p:cNvSpPr txBox="1"/>
          <p:nvPr/>
        </p:nvSpPr>
        <p:spPr>
          <a:xfrm>
            <a:off x="2052725" y="442175"/>
            <a:ext cx="524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accent4"/>
                </a:solidFill>
              </a:rPr>
              <a:t>功能介紹</a:t>
            </a:r>
            <a:r>
              <a:rPr lang="en-US" sz="3200" b="1" dirty="0">
                <a:solidFill>
                  <a:schemeClr val="accent4"/>
                </a:solidFill>
              </a:rPr>
              <a:t> - Dot Matrix</a:t>
            </a:r>
            <a:endParaRPr sz="2200" b="1" dirty="0"/>
          </a:p>
        </p:txBody>
      </p:sp>
      <p:sp>
        <p:nvSpPr>
          <p:cNvPr id="147" name="Google Shape;147;g1cac4e5138b_0_63"/>
          <p:cNvSpPr/>
          <p:nvPr/>
        </p:nvSpPr>
        <p:spPr>
          <a:xfrm>
            <a:off x="975889" y="1522525"/>
            <a:ext cx="1419300" cy="1362300"/>
          </a:xfrm>
          <a:prstGeom prst="ellipse">
            <a:avLst/>
          </a:prstGeom>
          <a:solidFill>
            <a:srgbClr val="D1C5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cac4e5138b_0_63"/>
          <p:cNvSpPr/>
          <p:nvPr/>
        </p:nvSpPr>
        <p:spPr>
          <a:xfrm>
            <a:off x="975900" y="3085400"/>
            <a:ext cx="14193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4"/>
                </a:solidFill>
              </a:rPr>
              <a:t>Dot Matrix</a:t>
            </a:r>
            <a:endParaRPr sz="2200" b="1" i="0" u="none" strike="noStrike" cap="none" dirty="0">
              <a:solidFill>
                <a:schemeClr val="accent4"/>
              </a:solidFill>
            </a:endParaRPr>
          </a:p>
        </p:txBody>
      </p:sp>
      <p:pic>
        <p:nvPicPr>
          <p:cNvPr id="149" name="Google Shape;149;g1cac4e5138b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11" y="1762780"/>
            <a:ext cx="918669" cy="881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cac4e5138b_0_63"/>
          <p:cNvPicPr preferRelativeResize="0"/>
          <p:nvPr/>
        </p:nvPicPr>
        <p:blipFill rotWithShape="1">
          <a:blip r:embed="rId4">
            <a:alphaModFix/>
          </a:blip>
          <a:srcRect l="14614" t="14059" r="14236"/>
          <a:stretch/>
        </p:blipFill>
        <p:spPr>
          <a:xfrm>
            <a:off x="2920100" y="1332050"/>
            <a:ext cx="2382601" cy="287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cac4e5138b_0_63"/>
          <p:cNvSpPr/>
          <p:nvPr/>
        </p:nvSpPr>
        <p:spPr>
          <a:xfrm>
            <a:off x="5743425" y="4278700"/>
            <a:ext cx="16593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>
                <a:solidFill>
                  <a:srgbClr val="595959"/>
                </a:solidFill>
              </a:rPr>
              <a:t>遊戲結束</a:t>
            </a:r>
            <a:endParaRPr sz="3100" b="1"/>
          </a:p>
        </p:txBody>
      </p:sp>
      <p:pic>
        <p:nvPicPr>
          <p:cNvPr id="152" name="Google Shape;152;g1cac4e5138b_0_63"/>
          <p:cNvPicPr preferRelativeResize="0"/>
          <p:nvPr/>
        </p:nvPicPr>
        <p:blipFill rotWithShape="1">
          <a:blip r:embed="rId5">
            <a:alphaModFix/>
          </a:blip>
          <a:srcRect l="56580" t="27108"/>
          <a:stretch/>
        </p:blipFill>
        <p:spPr>
          <a:xfrm rot="-5400000">
            <a:off x="5984725" y="2698475"/>
            <a:ext cx="1135350" cy="1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cac4e5138b_0_63"/>
          <p:cNvPicPr preferRelativeResize="0"/>
          <p:nvPr/>
        </p:nvPicPr>
        <p:blipFill rotWithShape="1">
          <a:blip r:embed="rId6">
            <a:alphaModFix/>
          </a:blip>
          <a:srcRect l="23669" b="58263"/>
          <a:stretch/>
        </p:blipFill>
        <p:spPr>
          <a:xfrm>
            <a:off x="5625950" y="1323350"/>
            <a:ext cx="1849191" cy="1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cac4e5138b_0_63"/>
          <p:cNvSpPr/>
          <p:nvPr/>
        </p:nvSpPr>
        <p:spPr>
          <a:xfrm>
            <a:off x="5438625" y="2449900"/>
            <a:ext cx="37014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>
                <a:solidFill>
                  <a:srgbClr val="595959"/>
                </a:solidFill>
              </a:rPr>
              <a:t>消除方塊總數</a:t>
            </a:r>
            <a:endParaRPr sz="31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2386425" y="1904344"/>
            <a:ext cx="3878100" cy="17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accent4"/>
                </a:solidFill>
              </a:rPr>
              <a:t>THANK</a:t>
            </a:r>
            <a:endParaRPr sz="4800" b="1">
              <a:solidFill>
                <a:schemeClr val="accent4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accent4"/>
                </a:solidFill>
              </a:rPr>
              <a:t>YOU</a:t>
            </a:r>
            <a:endParaRPr sz="4800" b="1">
              <a:solidFill>
                <a:schemeClr val="accent4"/>
              </a:solidFill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-702134" y="698815"/>
            <a:ext cx="446696" cy="446696"/>
          </a:xfrm>
          <a:prstGeom prst="ellipse">
            <a:avLst/>
          </a:prstGeom>
          <a:solidFill>
            <a:srgbClr val="CB96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-702135" y="1315660"/>
            <a:ext cx="446696" cy="446696"/>
          </a:xfrm>
          <a:prstGeom prst="ellipse">
            <a:avLst/>
          </a:prstGeom>
          <a:solidFill>
            <a:srgbClr val="CDBB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-702135" y="1932505"/>
            <a:ext cx="446696" cy="446696"/>
          </a:xfrm>
          <a:prstGeom prst="ellipse">
            <a:avLst/>
          </a:prstGeom>
          <a:solidFill>
            <a:srgbClr val="E0D8C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-693626" y="2549351"/>
            <a:ext cx="446696" cy="446696"/>
          </a:xfrm>
          <a:prstGeom prst="ellipse">
            <a:avLst/>
          </a:prstGeom>
          <a:solidFill>
            <a:srgbClr val="928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5426409" y="3020724"/>
            <a:ext cx="3717592" cy="2122776"/>
          </a:xfrm>
          <a:custGeom>
            <a:avLst/>
            <a:gdLst/>
            <a:ahLst/>
            <a:cxnLst/>
            <a:rect l="l" t="t" r="r" b="b"/>
            <a:pathLst>
              <a:path w="3717592" h="2122776" extrusionOk="0">
                <a:moveTo>
                  <a:pt x="3495816" y="0"/>
                </a:moveTo>
                <a:cubicBezTo>
                  <a:pt x="3566092" y="0"/>
                  <a:pt x="3636369" y="11726"/>
                  <a:pt x="3701178" y="34967"/>
                </a:cubicBezTo>
                <a:lnTo>
                  <a:pt x="3717592" y="42045"/>
                </a:lnTo>
                <a:lnTo>
                  <a:pt x="3717592" y="2122776"/>
                </a:lnTo>
                <a:lnTo>
                  <a:pt x="0" y="2122776"/>
                </a:lnTo>
                <a:lnTo>
                  <a:pt x="14894" y="2066590"/>
                </a:lnTo>
                <a:cubicBezTo>
                  <a:pt x="99064" y="1828986"/>
                  <a:pt x="311451" y="1648762"/>
                  <a:pt x="545207" y="1544535"/>
                </a:cubicBezTo>
                <a:cubicBezTo>
                  <a:pt x="812357" y="1425419"/>
                  <a:pt x="1107417" y="1389684"/>
                  <a:pt x="1398491" y="1338068"/>
                </a:cubicBezTo>
                <a:cubicBezTo>
                  <a:pt x="1685577" y="1290421"/>
                  <a:pt x="1980638" y="1222922"/>
                  <a:pt x="2215890" y="1052190"/>
                </a:cubicBezTo>
                <a:cubicBezTo>
                  <a:pt x="2419243" y="905280"/>
                  <a:pt x="2566773" y="694842"/>
                  <a:pt x="2722278" y="500286"/>
                </a:cubicBezTo>
                <a:cubicBezTo>
                  <a:pt x="2877783" y="301760"/>
                  <a:pt x="3061200" y="111175"/>
                  <a:pt x="3296451" y="31764"/>
                </a:cubicBezTo>
                <a:cubicBezTo>
                  <a:pt x="3360248" y="11912"/>
                  <a:pt x="3428032" y="0"/>
                  <a:pt x="3495816" y="0"/>
                </a:cubicBezTo>
                <a:close/>
              </a:path>
            </a:pathLst>
          </a:custGeom>
          <a:solidFill>
            <a:srgbClr val="CDBB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-19574" y="-16371"/>
            <a:ext cx="3468681" cy="1203608"/>
          </a:xfrm>
          <a:custGeom>
            <a:avLst/>
            <a:gdLst/>
            <a:ahLst/>
            <a:cxnLst/>
            <a:rect l="l" t="t" r="r" b="b"/>
            <a:pathLst>
              <a:path w="3468681" h="1203608" extrusionOk="0">
                <a:moveTo>
                  <a:pt x="0" y="0"/>
                </a:moveTo>
                <a:lnTo>
                  <a:pt x="3404384" y="0"/>
                </a:lnTo>
                <a:lnTo>
                  <a:pt x="3407329" y="1963"/>
                </a:lnTo>
                <a:cubicBezTo>
                  <a:pt x="3418425" y="11045"/>
                  <a:pt x="3428405" y="21238"/>
                  <a:pt x="3436809" y="32737"/>
                </a:cubicBezTo>
                <a:cubicBezTo>
                  <a:pt x="3491436" y="103826"/>
                  <a:pt x="3466224" y="200004"/>
                  <a:pt x="3432607" y="279456"/>
                </a:cubicBezTo>
                <a:cubicBezTo>
                  <a:pt x="3251918" y="697625"/>
                  <a:pt x="2810702" y="986161"/>
                  <a:pt x="2356879" y="986161"/>
                </a:cubicBezTo>
                <a:cubicBezTo>
                  <a:pt x="2335868" y="986161"/>
                  <a:pt x="2310656" y="986161"/>
                  <a:pt x="2289646" y="981979"/>
                </a:cubicBezTo>
                <a:cubicBezTo>
                  <a:pt x="2071138" y="969434"/>
                  <a:pt x="1852631" y="894164"/>
                  <a:pt x="1634123" y="894164"/>
                </a:cubicBezTo>
                <a:cubicBezTo>
                  <a:pt x="1608911" y="894164"/>
                  <a:pt x="1579497" y="894164"/>
                  <a:pt x="1554284" y="898345"/>
                </a:cubicBezTo>
                <a:cubicBezTo>
                  <a:pt x="1268544" y="923435"/>
                  <a:pt x="1016420" y="1103248"/>
                  <a:pt x="734881" y="1170155"/>
                </a:cubicBezTo>
                <a:cubicBezTo>
                  <a:pt x="655042" y="1191063"/>
                  <a:pt x="571001" y="1203608"/>
                  <a:pt x="486960" y="1203608"/>
                </a:cubicBezTo>
                <a:cubicBezTo>
                  <a:pt x="319928" y="1203608"/>
                  <a:pt x="155259" y="1165973"/>
                  <a:pt x="7136" y="1092467"/>
                </a:cubicBezTo>
                <a:lnTo>
                  <a:pt x="0" y="1088178"/>
                </a:lnTo>
                <a:close/>
              </a:path>
            </a:pathLst>
          </a:custGeom>
          <a:solidFill>
            <a:srgbClr val="928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0" y="4078771"/>
            <a:ext cx="1758783" cy="1064729"/>
          </a:xfrm>
          <a:custGeom>
            <a:avLst/>
            <a:gdLst/>
            <a:ahLst/>
            <a:cxnLst/>
            <a:rect l="l" t="t" r="r" b="b"/>
            <a:pathLst>
              <a:path w="1758783" h="1064729" extrusionOk="0">
                <a:moveTo>
                  <a:pt x="1249511" y="0"/>
                </a:moveTo>
                <a:cubicBezTo>
                  <a:pt x="1426166" y="0"/>
                  <a:pt x="1610339" y="104808"/>
                  <a:pt x="1696788" y="265763"/>
                </a:cubicBezTo>
                <a:cubicBezTo>
                  <a:pt x="1817064" y="494095"/>
                  <a:pt x="1753167" y="789803"/>
                  <a:pt x="1584029" y="984447"/>
                </a:cubicBezTo>
                <a:cubicBezTo>
                  <a:pt x="1562887" y="1008778"/>
                  <a:pt x="1540335" y="1031646"/>
                  <a:pt x="1516550" y="1053088"/>
                </a:cubicBezTo>
                <a:lnTo>
                  <a:pt x="1502043" y="1064729"/>
                </a:lnTo>
                <a:lnTo>
                  <a:pt x="0" y="1064729"/>
                </a:lnTo>
                <a:lnTo>
                  <a:pt x="0" y="397927"/>
                </a:lnTo>
                <a:lnTo>
                  <a:pt x="41822" y="392570"/>
                </a:lnTo>
                <a:cubicBezTo>
                  <a:pt x="68771" y="390340"/>
                  <a:pt x="95610" y="389287"/>
                  <a:pt x="121921" y="389287"/>
                </a:cubicBezTo>
                <a:cubicBezTo>
                  <a:pt x="121921" y="389287"/>
                  <a:pt x="125679" y="393030"/>
                  <a:pt x="125679" y="393030"/>
                </a:cubicBezTo>
                <a:cubicBezTo>
                  <a:pt x="204611" y="393030"/>
                  <a:pt x="287301" y="396773"/>
                  <a:pt x="366232" y="396773"/>
                </a:cubicBezTo>
                <a:cubicBezTo>
                  <a:pt x="501543" y="396773"/>
                  <a:pt x="629336" y="381801"/>
                  <a:pt x="738336" y="314424"/>
                </a:cubicBezTo>
                <a:cubicBezTo>
                  <a:pt x="851095" y="243305"/>
                  <a:pt x="922509" y="127267"/>
                  <a:pt x="1035268" y="56147"/>
                </a:cubicBezTo>
                <a:cubicBezTo>
                  <a:pt x="1099165" y="18716"/>
                  <a:pt x="1174338" y="0"/>
                  <a:pt x="1249511" y="0"/>
                </a:cubicBezTo>
                <a:close/>
              </a:path>
            </a:pathLst>
          </a:custGeom>
          <a:solidFill>
            <a:srgbClr val="E0D8C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 descr="e7d195523061f1c09e9d68d7cf438b91ef959ecb14fc25d26BBA7F7DBC18E55DFF4014AF651F0BF2569D4B6C1DA7F1A4683A481403BD872FC687266AD13265C1DE7C373772FD8728ABDD69ADD03BFF5BE2862BC891DBB79E898246E26A37A7D711D9504F7A2DBCFB24B23F9910FA5393DFCF98BE8B04842BAC59287F0857FAA402A1ABD5382836954F8EE487617BB165A633CF30FF87B8AC"/>
          <p:cNvSpPr/>
          <p:nvPr/>
        </p:nvSpPr>
        <p:spPr>
          <a:xfrm>
            <a:off x="6315094" y="-16371"/>
            <a:ext cx="2828905" cy="1832471"/>
          </a:xfrm>
          <a:custGeom>
            <a:avLst/>
            <a:gdLst/>
            <a:ahLst/>
            <a:cxnLst/>
            <a:rect l="l" t="t" r="r" b="b"/>
            <a:pathLst>
              <a:path w="3163616" h="2049286" extrusionOk="0">
                <a:moveTo>
                  <a:pt x="2367849" y="0"/>
                </a:moveTo>
                <a:lnTo>
                  <a:pt x="3163616" y="0"/>
                </a:lnTo>
                <a:lnTo>
                  <a:pt x="3163616" y="1877528"/>
                </a:lnTo>
                <a:lnTo>
                  <a:pt x="3079234" y="1911021"/>
                </a:lnTo>
                <a:cubicBezTo>
                  <a:pt x="2900848" y="1972745"/>
                  <a:pt x="2713288" y="2011354"/>
                  <a:pt x="2525728" y="2027611"/>
                </a:cubicBezTo>
                <a:cubicBezTo>
                  <a:pt x="2424246" y="2042061"/>
                  <a:pt x="2315515" y="2049286"/>
                  <a:pt x="2214034" y="2049286"/>
                </a:cubicBezTo>
                <a:cubicBezTo>
                  <a:pt x="1815355" y="2049286"/>
                  <a:pt x="1423926" y="1977035"/>
                  <a:pt x="1039745" y="1897559"/>
                </a:cubicBezTo>
                <a:cubicBezTo>
                  <a:pt x="1025248" y="1897559"/>
                  <a:pt x="1017999" y="1897559"/>
                  <a:pt x="1010750" y="1897559"/>
                </a:cubicBezTo>
                <a:cubicBezTo>
                  <a:pt x="583077" y="1897559"/>
                  <a:pt x="235140" y="1557979"/>
                  <a:pt x="126409" y="1384576"/>
                </a:cubicBezTo>
                <a:cubicBezTo>
                  <a:pt x="17679" y="1196723"/>
                  <a:pt x="-40311" y="972745"/>
                  <a:pt x="32176" y="770442"/>
                </a:cubicBezTo>
                <a:cubicBezTo>
                  <a:pt x="155404" y="387511"/>
                  <a:pt x="626569" y="264684"/>
                  <a:pt x="1025248" y="264684"/>
                </a:cubicBezTo>
                <a:cubicBezTo>
                  <a:pt x="1032496" y="264684"/>
                  <a:pt x="1039745" y="264684"/>
                  <a:pt x="1039745" y="264684"/>
                </a:cubicBezTo>
                <a:cubicBezTo>
                  <a:pt x="1191968" y="264684"/>
                  <a:pt x="1351439" y="271909"/>
                  <a:pt x="1503661" y="271909"/>
                </a:cubicBezTo>
                <a:cubicBezTo>
                  <a:pt x="1764615" y="271909"/>
                  <a:pt x="2011070" y="243009"/>
                  <a:pt x="2221282" y="112957"/>
                </a:cubicBezTo>
                <a:cubicBezTo>
                  <a:pt x="2248465" y="95797"/>
                  <a:pt x="2274402" y="77283"/>
                  <a:pt x="2299404" y="57767"/>
                </a:cubicBezTo>
                <a:close/>
              </a:path>
            </a:pathLst>
          </a:custGeom>
          <a:solidFill>
            <a:srgbClr val="CB96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2莫兰迪配色">
      <a:dk1>
        <a:srgbClr val="000000"/>
      </a:dk1>
      <a:lt1>
        <a:srgbClr val="FFFFFF"/>
      </a:lt1>
      <a:dk2>
        <a:srgbClr val="EEF2F5"/>
      </a:dk2>
      <a:lt2>
        <a:srgbClr val="E7E6E6"/>
      </a:lt2>
      <a:accent1>
        <a:srgbClr val="CB9677"/>
      </a:accent1>
      <a:accent2>
        <a:srgbClr val="CDBBA5"/>
      </a:accent2>
      <a:accent3>
        <a:srgbClr val="E0D8C5"/>
      </a:accent3>
      <a:accent4>
        <a:srgbClr val="928076"/>
      </a:accent4>
      <a:accent5>
        <a:srgbClr val="F79C65"/>
      </a:accent5>
      <a:accent6>
        <a:srgbClr val="70AD47"/>
      </a:accent6>
      <a:hlink>
        <a:srgbClr val="00000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Macintosh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哒哒 熊猫</dc:creator>
  <cp:lastModifiedBy>黃偉峰 HUANG, WEI-FENG</cp:lastModifiedBy>
  <cp:revision>5</cp:revision>
  <dcterms:created xsi:type="dcterms:W3CDTF">2019-06-21T02:16:19Z</dcterms:created>
  <dcterms:modified xsi:type="dcterms:W3CDTF">2023-02-01T13:30:36Z</dcterms:modified>
</cp:coreProperties>
</file>