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hnfQKWxcoVPT9kjZSVxMyBHo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DBBCB9-ADFA-4D80-B771-7DAE605B0732}">
  <a:tblStyle styleId="{AFDBBCB9-ADFA-4D80-B771-7DAE605B073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fill>
          <a:solidFill>
            <a:srgbClr val="FBE0CA"/>
          </a:solidFill>
        </a:fill>
      </a:tcStyle>
    </a:band1H>
    <a:band2H>
      <a:tcTxStyle/>
    </a:band2H>
    <a:band1V>
      <a:tcTxStyle/>
      <a:tcStyle>
        <a:fill>
          <a:solidFill>
            <a:srgbClr val="FBE0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abild mit Beschriftung">
  <p:cSld name="Panoramabild mit Beschriftun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Beschriftung">
  <p:cSld name="Titel und Beschriftung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itat mit Beschriftung">
  <p:cSld name="Zitat mit Beschriftung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">
  <p:cSld name="Namenskart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palte">
  <p:cSld name="3 Spal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Bildspalte">
  <p:cSld name="3 Bildspal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1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4">
            <a:alphaModFix/>
          </a:blip>
          <a:srcRect b="0" l="0" r="0"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2"/>
          <p:cNvPicPr preferRelativeResize="0"/>
          <p:nvPr/>
        </p:nvPicPr>
        <p:blipFill rotWithShape="1">
          <a:blip r:embed="rId5">
            <a:alphaModFix/>
          </a:blip>
          <a:srcRect b="24199" l="0" r="0" t="0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Final Presentation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MHCPMS TEAM 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45136" y="4214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Lessons learnt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Scrum is hard when not everybody works </a:t>
            </a:r>
            <a:r>
              <a:rPr lang="en-US"/>
              <a:t>full time</a:t>
            </a:r>
            <a:r>
              <a:rPr lang="en-US"/>
              <a:t> on a project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If you can’t finish your task in time don’t start a new one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Spring does many things for you, but sometimes it’s difficult to understand what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People need to accept others approaches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1589266" y="254031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features implemented vs. design thinking ideas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architecture &amp; coding highlights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list of personal contribution for each team member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lessons learnt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6">
            <a:alphaModFix/>
          </a:blip>
          <a:srcRect b="0" l="0" r="0"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7">
            <a:alphaModFix/>
          </a:blip>
          <a:srcRect b="24199" l="0" r="0" t="0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 txBox="1"/>
          <p:nvPr>
            <p:ph type="title"/>
          </p:nvPr>
        </p:nvSpPr>
        <p:spPr>
          <a:xfrm>
            <a:off x="647701" y="1454964"/>
            <a:ext cx="3339281" cy="3308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Gothic"/>
              <a:buNone/>
            </a:pPr>
            <a:r>
              <a:rPr lang="en-US" sz="3300"/>
              <a:t>features implemented vs.</a:t>
            </a:r>
            <a:br>
              <a:rPr lang="en-US" sz="3300"/>
            </a:br>
            <a:r>
              <a:rPr lang="en-US" sz="3300"/>
              <a:t>design thinking ideas</a:t>
            </a:r>
            <a:br>
              <a:rPr lang="en-US" sz="3300"/>
            </a:br>
            <a:endParaRPr sz="3300"/>
          </a:p>
        </p:txBody>
      </p:sp>
      <p:pic>
        <p:nvPicPr>
          <p:cNvPr descr="https://lh5.googleusercontent.com/CzGFwsWzC-eO4g3y66EphlNE1Q77eqLA_Y_xlmnHKRM9-33lnWWc9LtLvXd58DoY8gMycT8oYJIYbU6tKooXVK6GQ9hLdhQL0oAmjclaJ_AJxH6AhdELT19pOI0pIofx3bzx2tUt" id="166" name="Google Shape;166;p3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1923" t="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4" name="Google Shape;1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81" y="1239250"/>
            <a:ext cx="7800182" cy="54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Coding Highlights: Polymer Template</a:t>
            </a:r>
            <a:endParaRPr/>
          </a:p>
        </p:txBody>
      </p:sp>
      <p:pic>
        <p:nvPicPr>
          <p:cNvPr id="180" name="Google Shape;18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037" y="1712963"/>
            <a:ext cx="8711609" cy="497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Coding Highlights: Polymer Template</a:t>
            </a:r>
            <a:endParaRPr/>
          </a:p>
        </p:txBody>
      </p:sp>
      <p:pic>
        <p:nvPicPr>
          <p:cNvPr id="186" name="Google Shape;1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932236"/>
            <a:ext cx="11084057" cy="75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26" y="2686493"/>
            <a:ext cx="7478233" cy="37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Coding Highlights: Factories</a:t>
            </a:r>
            <a:endParaRPr/>
          </a:p>
        </p:txBody>
      </p:sp>
      <p:pic>
        <p:nvPicPr>
          <p:cNvPr id="193" name="Google Shape;19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602902"/>
            <a:ext cx="34194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7524" y="1602902"/>
            <a:ext cx="62674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Coding Highlights: Factories</a:t>
            </a:r>
            <a:endParaRPr/>
          </a:p>
        </p:txBody>
      </p:sp>
      <p:pic>
        <p:nvPicPr>
          <p:cNvPr id="200" name="Google Shape;20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853248"/>
            <a:ext cx="10460012" cy="471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4708" y="2248543"/>
            <a:ext cx="51720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List of personal contribution</a:t>
            </a:r>
            <a:endParaRPr/>
          </a:p>
        </p:txBody>
      </p:sp>
      <p:graphicFrame>
        <p:nvGraphicFramePr>
          <p:cNvPr id="207" name="Google Shape;207;p9"/>
          <p:cNvGraphicFramePr/>
          <p:nvPr/>
        </p:nvGraphicFramePr>
        <p:xfrm>
          <a:off x="1103313" y="2052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{AFDBBCB9-ADFA-4D80-B771-7DAE605B0732}</a:tableStyleId>
              </a:tblPr>
              <a:tblGrid>
                <a:gridCol w="4473575"/>
                <a:gridCol w="4473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Contribution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Ueli Kramer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Therapies, Scrum Master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Cyrill Meyer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Patients, Scrum Master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Marc Hutzli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Single &amp; Group Sessions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Sophie Haug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Exposition therapy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Steve Blaser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DB, Repositories, Services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Sascha Schwärzler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Models, Unit testing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2019-06-11T16:15:02Z</dcterms:created>
  <dc:creator>Steve Blaser</dc:creator>
</cp:coreProperties>
</file>