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0"/>
  </p:notesMasterIdLst>
  <p:sldIdLst>
    <p:sldId id="256" r:id="rId3"/>
    <p:sldId id="309" r:id="rId4"/>
    <p:sldId id="262" r:id="rId5"/>
    <p:sldId id="265" r:id="rId6"/>
    <p:sldId id="267" r:id="rId7"/>
    <p:sldId id="280" r:id="rId8"/>
    <p:sldId id="268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C04B54-3E8A-4F8A-B63E-88C26AE3F402}" v="3" dt="2022-11-25T09:20:16.849"/>
    <p1510:client id="{1B0C0709-8E18-41F5-BE0F-8DD4DCD7C2AE}" v="4" dt="2022-11-24T21:12:41.230"/>
    <p1510:client id="{1F699604-697E-4502-AD6C-92F381BAACCC}" v="2" dt="2022-11-25T10:13:07.898"/>
    <p1510:client id="{2C5A834A-2922-4253-B161-0D609624B6FF}" v="621" dt="2022-11-24T21:51:57.720"/>
    <p1510:client id="{521C3CE9-A305-48AA-BFFA-0BB28F69DA50}" v="1" dt="2022-11-25T13:18:31.886"/>
    <p1510:client id="{7F808883-4CE6-4F0E-BF10-EEAA150F4E3F}" v="119" dt="2022-11-24T21:11:55.237"/>
    <p1510:client id="{95DB4DD6-685E-4F45-BE1D-FE83A198559A}" v="1" dt="2022-11-25T10:27:19.810"/>
    <p1510:client id="{FECCC726-F855-47E4-8A1C-28F39A9977DE}" v="643" dt="2022-11-24T23:07:47.437"/>
  </p1510:revLst>
</p1510:revInfo>
</file>

<file path=ppt/tableStyles.xml><?xml version="1.0" encoding="utf-8"?>
<a:tblStyleLst xmlns:a="http://schemas.openxmlformats.org/drawingml/2006/main" def="{F1A4B5C9-218B-461C-B3E6-8656492B75DC}">
  <a:tblStyle styleId="{F1A4B5C9-218B-461C-B3E6-8656492B75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68C7440-ABC9-4FF8-A428-8987F71896E9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6F6AF0E-9D01-4FB5-A18B-B9FD97DEF84E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173F4C-716E-4CCD-A00E-6FA6FF84DCC2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4849D4-414E-4073-9178-F534A1BC0174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9F346EF-0236-462D-9172-0C5AA578E524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97C0185-626F-4FD5-A628-DEFBB6C35381}" styleName="Table_6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F3E9"/>
          </a:solidFill>
        </a:fill>
      </a:tcStyle>
    </a:wholeTbl>
    <a:band1H>
      <a:tcTxStyle/>
      <a:tcStyle>
        <a:tcBdr/>
        <a:fill>
          <a:solidFill>
            <a:srgbClr val="DEE7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EE7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869FB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869FB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869FB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869FB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248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 Silva, Thenuri" userId="S::thenuri.desilva@kpmg.co.uk::967a0f8f-a8e5-4c34-89b3-33bab87f5157" providerId="AD" clId="Web-{521C3CE9-A305-48AA-BFFA-0BB28F69DA50}"/>
    <pc:docChg chg="sldOrd">
      <pc:chgData name="De Silva, Thenuri" userId="S::thenuri.desilva@kpmg.co.uk::967a0f8f-a8e5-4c34-89b3-33bab87f5157" providerId="AD" clId="Web-{521C3CE9-A305-48AA-BFFA-0BB28F69DA50}" dt="2022-11-25T13:18:31.886" v="0"/>
      <pc:docMkLst>
        <pc:docMk/>
      </pc:docMkLst>
      <pc:sldChg chg="ord">
        <pc:chgData name="De Silva, Thenuri" userId="S::thenuri.desilva@kpmg.co.uk::967a0f8f-a8e5-4c34-89b3-33bab87f5157" providerId="AD" clId="Web-{521C3CE9-A305-48AA-BFFA-0BB28F69DA50}" dt="2022-11-25T13:18:31.886" v="0"/>
        <pc:sldMkLst>
          <pc:docMk/>
          <pc:sldMk cId="0" sldId="265"/>
        </pc:sldMkLst>
      </pc:sldChg>
    </pc:docChg>
  </pc:docChgLst>
  <pc:docChgLst>
    <pc:chgData name="De Silva, Thenuri" userId="S::thenuri.desilva@kpmg.co.uk::967a0f8f-a8e5-4c34-89b3-33bab87f5157" providerId="AD" clId="Web-{1F699604-697E-4502-AD6C-92F381BAACCC}"/>
    <pc:docChg chg="modSld">
      <pc:chgData name="De Silva, Thenuri" userId="S::thenuri.desilva@kpmg.co.uk::967a0f8f-a8e5-4c34-89b3-33bab87f5157" providerId="AD" clId="Web-{1F699604-697E-4502-AD6C-92F381BAACCC}" dt="2022-11-25T10:13:07.898" v="1" actId="20577"/>
      <pc:docMkLst>
        <pc:docMk/>
      </pc:docMkLst>
      <pc:sldChg chg="modSp">
        <pc:chgData name="De Silva, Thenuri" userId="S::thenuri.desilva@kpmg.co.uk::967a0f8f-a8e5-4c34-89b3-33bab87f5157" providerId="AD" clId="Web-{1F699604-697E-4502-AD6C-92F381BAACCC}" dt="2022-11-25T10:13:07.898" v="1" actId="20577"/>
        <pc:sldMkLst>
          <pc:docMk/>
          <pc:sldMk cId="0" sldId="256"/>
        </pc:sldMkLst>
        <pc:spChg chg="mod">
          <ac:chgData name="De Silva, Thenuri" userId="S::thenuri.desilva@kpmg.co.uk::967a0f8f-a8e5-4c34-89b3-33bab87f5157" providerId="AD" clId="Web-{1F699604-697E-4502-AD6C-92F381BAACCC}" dt="2022-11-25T10:13:07.898" v="1" actId="20577"/>
          <ac:spMkLst>
            <pc:docMk/>
            <pc:sldMk cId="0" sldId="256"/>
            <ac:spMk id="3326" creationId="{00000000-0000-0000-0000-000000000000}"/>
          </ac:spMkLst>
        </pc:spChg>
      </pc:sldChg>
      <pc:sldChg chg="modSp">
        <pc:chgData name="De Silva, Thenuri" userId="S::thenuri.desilva@kpmg.co.uk::967a0f8f-a8e5-4c34-89b3-33bab87f5157" providerId="AD" clId="Web-{1F699604-697E-4502-AD6C-92F381BAACCC}" dt="2022-11-25T10:12:45.288" v="0" actId="1076"/>
        <pc:sldMkLst>
          <pc:docMk/>
          <pc:sldMk cId="0" sldId="280"/>
        </pc:sldMkLst>
        <pc:picChg chg="mod">
          <ac:chgData name="De Silva, Thenuri" userId="S::thenuri.desilva@kpmg.co.uk::967a0f8f-a8e5-4c34-89b3-33bab87f5157" providerId="AD" clId="Web-{1F699604-697E-4502-AD6C-92F381BAACCC}" dt="2022-11-25T10:12:45.288" v="0" actId="1076"/>
          <ac:picMkLst>
            <pc:docMk/>
            <pc:sldMk cId="0" sldId="280"/>
            <ac:picMk id="2" creationId="{929A131D-28C0-9072-0BAB-2EDB4AA0EE42}"/>
          </ac:picMkLst>
        </pc:picChg>
      </pc:sldChg>
    </pc:docChg>
  </pc:docChgLst>
  <pc:docChgLst>
    <pc:chgData name="De Silva, Thenuri" userId="S::thenuri.desilva@kpmg.co.uk::967a0f8f-a8e5-4c34-89b3-33bab87f5157" providerId="AD" clId="Web-{95DB4DD6-685E-4F45-BE1D-FE83A198559A}"/>
    <pc:docChg chg="modSld">
      <pc:chgData name="De Silva, Thenuri" userId="S::thenuri.desilva@kpmg.co.uk::967a0f8f-a8e5-4c34-89b3-33bab87f5157" providerId="AD" clId="Web-{95DB4DD6-685E-4F45-BE1D-FE83A198559A}" dt="2022-11-25T10:27:19.810" v="0" actId="20577"/>
      <pc:docMkLst>
        <pc:docMk/>
      </pc:docMkLst>
      <pc:sldChg chg="modSp">
        <pc:chgData name="De Silva, Thenuri" userId="S::thenuri.desilva@kpmg.co.uk::967a0f8f-a8e5-4c34-89b3-33bab87f5157" providerId="AD" clId="Web-{95DB4DD6-685E-4F45-BE1D-FE83A198559A}" dt="2022-11-25T10:27:19.810" v="0" actId="20577"/>
        <pc:sldMkLst>
          <pc:docMk/>
          <pc:sldMk cId="3634037276" sldId="309"/>
        </pc:sldMkLst>
        <pc:spChg chg="mod">
          <ac:chgData name="De Silva, Thenuri" userId="S::thenuri.desilva@kpmg.co.uk::967a0f8f-a8e5-4c34-89b3-33bab87f5157" providerId="AD" clId="Web-{95DB4DD6-685E-4F45-BE1D-FE83A198559A}" dt="2022-11-25T10:27:19.810" v="0" actId="20577"/>
          <ac:spMkLst>
            <pc:docMk/>
            <pc:sldMk cId="3634037276" sldId="309"/>
            <ac:spMk id="333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2" name="Google Shape;33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3" name="Google Shape;33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" name="Google Shape;3328;gdcaa6b1ca4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9" name="Google Shape;3329;gdcaa6b1ca4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927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1" name="Google Shape;3631;gf603d31e4b_0_2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2" name="Google Shape;3632;gf603d31e4b_0_2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gf69feeb04d_1_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8" name="Google Shape;3878;gf69feeb04d_1_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6" name="Google Shape;3946;gf69feeb04d_1_21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7" name="Google Shape;3947;gf69feeb04d_1_21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3" name="Google Shape;5183;gd5e8ad69e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4" name="Google Shape;5184;gd5e8ad69e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gf69feeb04d_1_21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9" name="Google Shape;4039;gf69feeb04d_1_21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7" y="100"/>
            <a:ext cx="9144068" cy="5143359"/>
            <a:chOff x="1190198" y="503225"/>
            <a:chExt cx="5212077" cy="4946964"/>
          </a:xfrm>
        </p:grpSpPr>
        <p:sp>
          <p:nvSpPr>
            <p:cNvPr id="10" name="Google Shape;10;p2"/>
            <p:cNvSpPr/>
            <p:nvPr/>
          </p:nvSpPr>
          <p:spPr>
            <a:xfrm>
              <a:off x="1190200" y="503225"/>
              <a:ext cx="5212075" cy="838450"/>
            </a:xfrm>
            <a:custGeom>
              <a:avLst/>
              <a:gdLst/>
              <a:ahLst/>
              <a:cxnLst/>
              <a:rect l="l" t="t" r="r" b="b"/>
              <a:pathLst>
                <a:path w="208483" h="33538" extrusionOk="0">
                  <a:moveTo>
                    <a:pt x="92670" y="1"/>
                  </a:moveTo>
                  <a:cubicBezTo>
                    <a:pt x="76262" y="1"/>
                    <a:pt x="69239" y="6348"/>
                    <a:pt x="53805" y="9644"/>
                  </a:cubicBezTo>
                  <a:cubicBezTo>
                    <a:pt x="50910" y="10266"/>
                    <a:pt x="47630" y="10529"/>
                    <a:pt x="44151" y="10529"/>
                  </a:cubicBezTo>
                  <a:cubicBezTo>
                    <a:pt x="25060" y="10529"/>
                    <a:pt x="0" y="2605"/>
                    <a:pt x="0" y="2605"/>
                  </a:cubicBezTo>
                  <a:lnTo>
                    <a:pt x="0" y="14581"/>
                  </a:lnTo>
                  <a:cubicBezTo>
                    <a:pt x="14725" y="25374"/>
                    <a:pt x="32496" y="29268"/>
                    <a:pt x="46326" y="29268"/>
                  </a:cubicBezTo>
                  <a:cubicBezTo>
                    <a:pt x="50918" y="29268"/>
                    <a:pt x="55075" y="28839"/>
                    <a:pt x="58542" y="28090"/>
                  </a:cubicBezTo>
                  <a:cubicBezTo>
                    <a:pt x="65148" y="26668"/>
                    <a:pt x="71072" y="25583"/>
                    <a:pt x="78086" y="25583"/>
                  </a:cubicBezTo>
                  <a:cubicBezTo>
                    <a:pt x="85875" y="25583"/>
                    <a:pt x="95009" y="26922"/>
                    <a:pt x="107910" y="30626"/>
                  </a:cubicBezTo>
                  <a:cubicBezTo>
                    <a:pt x="114932" y="32663"/>
                    <a:pt x="122288" y="33537"/>
                    <a:pt x="129656" y="33537"/>
                  </a:cubicBezTo>
                  <a:cubicBezTo>
                    <a:pt x="147981" y="33537"/>
                    <a:pt x="166382" y="28129"/>
                    <a:pt x="179895" y="21752"/>
                  </a:cubicBezTo>
                  <a:cubicBezTo>
                    <a:pt x="186211" y="18784"/>
                    <a:pt x="191492" y="17794"/>
                    <a:pt x="195727" y="17794"/>
                  </a:cubicBezTo>
                  <a:cubicBezTo>
                    <a:pt x="204198" y="17794"/>
                    <a:pt x="208482" y="21752"/>
                    <a:pt x="208482" y="21752"/>
                  </a:cubicBezTo>
                  <a:lnTo>
                    <a:pt x="208482" y="7909"/>
                  </a:lnTo>
                  <a:cubicBezTo>
                    <a:pt x="208482" y="7909"/>
                    <a:pt x="202602" y="3095"/>
                    <a:pt x="188728" y="3095"/>
                  </a:cubicBezTo>
                  <a:cubicBezTo>
                    <a:pt x="183909" y="3095"/>
                    <a:pt x="178125" y="3676"/>
                    <a:pt x="171289" y="5241"/>
                  </a:cubicBezTo>
                  <a:cubicBezTo>
                    <a:pt x="163497" y="7034"/>
                    <a:pt x="156765" y="7736"/>
                    <a:pt x="150488" y="7736"/>
                  </a:cubicBezTo>
                  <a:cubicBezTo>
                    <a:pt x="135401" y="7736"/>
                    <a:pt x="122941" y="3680"/>
                    <a:pt x="104708" y="971"/>
                  </a:cubicBezTo>
                  <a:cubicBezTo>
                    <a:pt x="100146" y="293"/>
                    <a:pt x="96191" y="1"/>
                    <a:pt x="92670" y="1"/>
                  </a:cubicBezTo>
                  <a:close/>
                </a:path>
              </a:pathLst>
            </a:custGeom>
            <a:solidFill>
              <a:srgbClr val="C5C5FC">
                <a:alpha val="14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190200" y="1484650"/>
              <a:ext cx="5212075" cy="838400"/>
            </a:xfrm>
            <a:custGeom>
              <a:avLst/>
              <a:gdLst/>
              <a:ahLst/>
              <a:cxnLst/>
              <a:rect l="l" t="t" r="r" b="b"/>
              <a:pathLst>
                <a:path w="208483" h="33536" extrusionOk="0">
                  <a:moveTo>
                    <a:pt x="78912" y="1"/>
                  </a:moveTo>
                  <a:cubicBezTo>
                    <a:pt x="60551" y="1"/>
                    <a:pt x="42119" y="5398"/>
                    <a:pt x="28587" y="11783"/>
                  </a:cubicBezTo>
                  <a:cubicBezTo>
                    <a:pt x="22271" y="14752"/>
                    <a:pt x="16990" y="15742"/>
                    <a:pt x="12755" y="15742"/>
                  </a:cubicBezTo>
                  <a:cubicBezTo>
                    <a:pt x="4285" y="15742"/>
                    <a:pt x="0" y="11783"/>
                    <a:pt x="0" y="11783"/>
                  </a:cubicBezTo>
                  <a:lnTo>
                    <a:pt x="0" y="25626"/>
                  </a:lnTo>
                  <a:cubicBezTo>
                    <a:pt x="0" y="25626"/>
                    <a:pt x="5885" y="30427"/>
                    <a:pt x="19773" y="30427"/>
                  </a:cubicBezTo>
                  <a:cubicBezTo>
                    <a:pt x="24588" y="30427"/>
                    <a:pt x="30365" y="29849"/>
                    <a:pt x="37193" y="28295"/>
                  </a:cubicBezTo>
                  <a:cubicBezTo>
                    <a:pt x="44980" y="26512"/>
                    <a:pt x="51712" y="25814"/>
                    <a:pt x="57989" y="25814"/>
                  </a:cubicBezTo>
                  <a:cubicBezTo>
                    <a:pt x="73089" y="25814"/>
                    <a:pt x="85561" y="29855"/>
                    <a:pt x="103774" y="32565"/>
                  </a:cubicBezTo>
                  <a:cubicBezTo>
                    <a:pt x="108337" y="33243"/>
                    <a:pt x="112291" y="33535"/>
                    <a:pt x="115813" y="33535"/>
                  </a:cubicBezTo>
                  <a:cubicBezTo>
                    <a:pt x="132221" y="33535"/>
                    <a:pt x="139249" y="27187"/>
                    <a:pt x="154710" y="23892"/>
                  </a:cubicBezTo>
                  <a:cubicBezTo>
                    <a:pt x="157580" y="23279"/>
                    <a:pt x="160831" y="23020"/>
                    <a:pt x="164279" y="23020"/>
                  </a:cubicBezTo>
                  <a:cubicBezTo>
                    <a:pt x="183359" y="23020"/>
                    <a:pt x="208482" y="30964"/>
                    <a:pt x="208482" y="30964"/>
                  </a:cubicBezTo>
                  <a:lnTo>
                    <a:pt x="208482" y="18955"/>
                  </a:lnTo>
                  <a:cubicBezTo>
                    <a:pt x="193767" y="8176"/>
                    <a:pt x="175981" y="4272"/>
                    <a:pt x="162147" y="4272"/>
                  </a:cubicBezTo>
                  <a:cubicBezTo>
                    <a:pt x="157573" y="4272"/>
                    <a:pt x="153430" y="4699"/>
                    <a:pt x="149974" y="5445"/>
                  </a:cubicBezTo>
                  <a:cubicBezTo>
                    <a:pt x="143394" y="6865"/>
                    <a:pt x="137479" y="7949"/>
                    <a:pt x="130477" y="7949"/>
                  </a:cubicBezTo>
                  <a:cubicBezTo>
                    <a:pt x="122676" y="7949"/>
                    <a:pt x="113526" y="6604"/>
                    <a:pt x="100605" y="2877"/>
                  </a:cubicBezTo>
                  <a:cubicBezTo>
                    <a:pt x="93598" y="865"/>
                    <a:pt x="86261" y="1"/>
                    <a:pt x="78912" y="1"/>
                  </a:cubicBezTo>
                  <a:close/>
                </a:path>
              </a:pathLst>
            </a:custGeom>
            <a:solidFill>
              <a:srgbClr val="C5C5FC">
                <a:alpha val="14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190198" y="5269634"/>
              <a:ext cx="5212075" cy="180555"/>
            </a:xfrm>
            <a:custGeom>
              <a:avLst/>
              <a:gdLst/>
              <a:ahLst/>
              <a:cxnLst/>
              <a:rect l="l" t="t" r="r" b="b"/>
              <a:pathLst>
                <a:path w="208483" h="79191" extrusionOk="0">
                  <a:moveTo>
                    <a:pt x="0" y="1"/>
                  </a:moveTo>
                  <a:lnTo>
                    <a:pt x="0" y="79191"/>
                  </a:lnTo>
                  <a:lnTo>
                    <a:pt x="208482" y="79191"/>
                  </a:lnTo>
                  <a:lnTo>
                    <a:pt x="208482" y="1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32" y="36"/>
            <a:ext cx="9144070" cy="4519274"/>
            <a:chOff x="-32" y="36"/>
            <a:chExt cx="9144070" cy="4519274"/>
          </a:xfrm>
        </p:grpSpPr>
        <p:sp>
          <p:nvSpPr>
            <p:cNvPr id="14" name="Google Shape;14;p2"/>
            <p:cNvSpPr/>
            <p:nvPr/>
          </p:nvSpPr>
          <p:spPr>
            <a:xfrm>
              <a:off x="2190437" y="4266068"/>
              <a:ext cx="104325" cy="92909"/>
            </a:xfrm>
            <a:custGeom>
              <a:avLst/>
              <a:gdLst/>
              <a:ahLst/>
              <a:cxnLst/>
              <a:rect l="l" t="t" r="r" b="b"/>
              <a:pathLst>
                <a:path w="2369" h="2110" extrusionOk="0">
                  <a:moveTo>
                    <a:pt x="1329" y="0"/>
                  </a:moveTo>
                  <a:cubicBezTo>
                    <a:pt x="1053" y="0"/>
                    <a:pt x="768" y="69"/>
                    <a:pt x="577" y="186"/>
                  </a:cubicBezTo>
                  <a:cubicBezTo>
                    <a:pt x="160" y="425"/>
                    <a:pt x="0" y="982"/>
                    <a:pt x="259" y="1400"/>
                  </a:cubicBezTo>
                  <a:cubicBezTo>
                    <a:pt x="451" y="1736"/>
                    <a:pt x="951" y="2110"/>
                    <a:pt x="1367" y="2110"/>
                  </a:cubicBezTo>
                  <a:cubicBezTo>
                    <a:pt x="1469" y="2110"/>
                    <a:pt x="1566" y="2088"/>
                    <a:pt x="1652" y="2037"/>
                  </a:cubicBezTo>
                  <a:cubicBezTo>
                    <a:pt x="2070" y="1798"/>
                    <a:pt x="2368" y="743"/>
                    <a:pt x="2109" y="326"/>
                  </a:cubicBezTo>
                  <a:cubicBezTo>
                    <a:pt x="1979" y="98"/>
                    <a:pt x="1660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 flipH="1">
              <a:off x="3710895" y="36"/>
              <a:ext cx="5433143" cy="4519274"/>
              <a:chOff x="1533850" y="565700"/>
              <a:chExt cx="3084384" cy="2565874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2185950" y="1330200"/>
                <a:ext cx="318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75" extrusionOk="0">
                    <a:moveTo>
                      <a:pt x="518" y="1"/>
                    </a:moveTo>
                    <a:cubicBezTo>
                      <a:pt x="259" y="1"/>
                      <a:pt x="1" y="458"/>
                      <a:pt x="1" y="757"/>
                    </a:cubicBezTo>
                    <a:cubicBezTo>
                      <a:pt x="1" y="1015"/>
                      <a:pt x="239" y="1274"/>
                      <a:pt x="518" y="1274"/>
                    </a:cubicBezTo>
                    <a:cubicBezTo>
                      <a:pt x="816" y="1274"/>
                      <a:pt x="1274" y="1035"/>
                      <a:pt x="1274" y="757"/>
                    </a:cubicBezTo>
                    <a:cubicBezTo>
                      <a:pt x="1274" y="478"/>
                      <a:pt x="836" y="21"/>
                      <a:pt x="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336708" y="1601979"/>
                <a:ext cx="58225" cy="52850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2114" extrusionOk="0">
                    <a:moveTo>
                      <a:pt x="1302" y="1"/>
                    </a:moveTo>
                    <a:cubicBezTo>
                      <a:pt x="1031" y="1"/>
                      <a:pt x="753" y="64"/>
                      <a:pt x="557" y="170"/>
                    </a:cubicBezTo>
                    <a:cubicBezTo>
                      <a:pt x="140" y="429"/>
                      <a:pt x="0" y="986"/>
                      <a:pt x="239" y="1404"/>
                    </a:cubicBezTo>
                    <a:cubicBezTo>
                      <a:pt x="447" y="1739"/>
                      <a:pt x="950" y="2114"/>
                      <a:pt x="1357" y="2114"/>
                    </a:cubicBezTo>
                    <a:cubicBezTo>
                      <a:pt x="1456" y="2114"/>
                      <a:pt x="1550" y="2091"/>
                      <a:pt x="1632" y="2040"/>
                    </a:cubicBezTo>
                    <a:cubicBezTo>
                      <a:pt x="2050" y="1802"/>
                      <a:pt x="2328" y="747"/>
                      <a:pt x="2109" y="329"/>
                    </a:cubicBezTo>
                    <a:cubicBezTo>
                      <a:pt x="1966" y="98"/>
                      <a:pt x="1639" y="1"/>
                      <a:pt x="13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336675" y="1065575"/>
                <a:ext cx="23400" cy="2342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7" extrusionOk="0">
                    <a:moveTo>
                      <a:pt x="398" y="1"/>
                    </a:moveTo>
                    <a:cubicBezTo>
                      <a:pt x="179" y="1"/>
                      <a:pt x="0" y="319"/>
                      <a:pt x="0" y="538"/>
                    </a:cubicBezTo>
                    <a:cubicBezTo>
                      <a:pt x="0" y="757"/>
                      <a:pt x="179" y="936"/>
                      <a:pt x="398" y="936"/>
                    </a:cubicBezTo>
                    <a:cubicBezTo>
                      <a:pt x="617" y="936"/>
                      <a:pt x="935" y="757"/>
                      <a:pt x="935" y="538"/>
                    </a:cubicBezTo>
                    <a:cubicBezTo>
                      <a:pt x="935" y="319"/>
                      <a:pt x="617" y="1"/>
                      <a:pt x="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744250" y="1307325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399" y="0"/>
                    </a:moveTo>
                    <a:cubicBezTo>
                      <a:pt x="160" y="0"/>
                      <a:pt x="1" y="319"/>
                      <a:pt x="1" y="538"/>
                    </a:cubicBezTo>
                    <a:cubicBezTo>
                      <a:pt x="1" y="776"/>
                      <a:pt x="160" y="936"/>
                      <a:pt x="399" y="936"/>
                    </a:cubicBezTo>
                    <a:cubicBezTo>
                      <a:pt x="618" y="936"/>
                      <a:pt x="936" y="776"/>
                      <a:pt x="936" y="538"/>
                    </a:cubicBezTo>
                    <a:cubicBezTo>
                      <a:pt x="936" y="319"/>
                      <a:pt x="598" y="0"/>
                      <a:pt x="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726850" y="1062175"/>
                <a:ext cx="58725" cy="52825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113" extrusionOk="0">
                    <a:moveTo>
                      <a:pt x="1319" y="1"/>
                    </a:moveTo>
                    <a:cubicBezTo>
                      <a:pt x="1042" y="1"/>
                      <a:pt x="757" y="68"/>
                      <a:pt x="558" y="177"/>
                    </a:cubicBezTo>
                    <a:cubicBezTo>
                      <a:pt x="140" y="435"/>
                      <a:pt x="0" y="973"/>
                      <a:pt x="239" y="1390"/>
                    </a:cubicBezTo>
                    <a:cubicBezTo>
                      <a:pt x="449" y="1745"/>
                      <a:pt x="959" y="2113"/>
                      <a:pt x="1367" y="2113"/>
                    </a:cubicBezTo>
                    <a:cubicBezTo>
                      <a:pt x="1462" y="2113"/>
                      <a:pt x="1553" y="2092"/>
                      <a:pt x="1632" y="2047"/>
                    </a:cubicBezTo>
                    <a:cubicBezTo>
                      <a:pt x="2050" y="1788"/>
                      <a:pt x="2348" y="754"/>
                      <a:pt x="2109" y="336"/>
                    </a:cubicBezTo>
                    <a:cubicBezTo>
                      <a:pt x="1969" y="97"/>
                      <a:pt x="1650" y="1"/>
                      <a:pt x="1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098900" y="939250"/>
                <a:ext cx="318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74" extrusionOk="0">
                    <a:moveTo>
                      <a:pt x="518" y="0"/>
                    </a:moveTo>
                    <a:cubicBezTo>
                      <a:pt x="260" y="0"/>
                      <a:pt x="1" y="438"/>
                      <a:pt x="1" y="736"/>
                    </a:cubicBezTo>
                    <a:cubicBezTo>
                      <a:pt x="1" y="1015"/>
                      <a:pt x="240" y="1274"/>
                      <a:pt x="518" y="1274"/>
                    </a:cubicBezTo>
                    <a:cubicBezTo>
                      <a:pt x="817" y="1274"/>
                      <a:pt x="1274" y="1035"/>
                      <a:pt x="1274" y="736"/>
                    </a:cubicBezTo>
                    <a:cubicBezTo>
                      <a:pt x="1274" y="438"/>
                      <a:pt x="837" y="0"/>
                      <a:pt x="5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827825" y="669150"/>
                <a:ext cx="31850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274" extrusionOk="0">
                    <a:moveTo>
                      <a:pt x="538" y="1"/>
                    </a:moveTo>
                    <a:cubicBezTo>
                      <a:pt x="259" y="1"/>
                      <a:pt x="0" y="458"/>
                      <a:pt x="0" y="757"/>
                    </a:cubicBezTo>
                    <a:cubicBezTo>
                      <a:pt x="0" y="1035"/>
                      <a:pt x="239" y="1274"/>
                      <a:pt x="538" y="1274"/>
                    </a:cubicBezTo>
                    <a:cubicBezTo>
                      <a:pt x="836" y="1274"/>
                      <a:pt x="1274" y="1055"/>
                      <a:pt x="1274" y="757"/>
                    </a:cubicBezTo>
                    <a:cubicBezTo>
                      <a:pt x="1274" y="458"/>
                      <a:pt x="836" y="1"/>
                      <a:pt x="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548775" y="1396850"/>
                <a:ext cx="3185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275" extrusionOk="0">
                    <a:moveTo>
                      <a:pt x="518" y="1"/>
                    </a:moveTo>
                    <a:cubicBezTo>
                      <a:pt x="259" y="1"/>
                      <a:pt x="1" y="439"/>
                      <a:pt x="1" y="737"/>
                    </a:cubicBezTo>
                    <a:cubicBezTo>
                      <a:pt x="1" y="1015"/>
                      <a:pt x="219" y="1274"/>
                      <a:pt x="518" y="1274"/>
                    </a:cubicBezTo>
                    <a:cubicBezTo>
                      <a:pt x="816" y="1274"/>
                      <a:pt x="1274" y="1035"/>
                      <a:pt x="1274" y="737"/>
                    </a:cubicBezTo>
                    <a:cubicBezTo>
                      <a:pt x="1274" y="458"/>
                      <a:pt x="796" y="21"/>
                      <a:pt x="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477925" y="748250"/>
                <a:ext cx="313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4" extrusionOk="0">
                    <a:moveTo>
                      <a:pt x="518" y="0"/>
                    </a:moveTo>
                    <a:cubicBezTo>
                      <a:pt x="240" y="0"/>
                      <a:pt x="1" y="458"/>
                      <a:pt x="1" y="756"/>
                    </a:cubicBezTo>
                    <a:cubicBezTo>
                      <a:pt x="1" y="1015"/>
                      <a:pt x="220" y="1273"/>
                      <a:pt x="518" y="1273"/>
                    </a:cubicBezTo>
                    <a:cubicBezTo>
                      <a:pt x="817" y="1273"/>
                      <a:pt x="1254" y="1055"/>
                      <a:pt x="1254" y="756"/>
                    </a:cubicBezTo>
                    <a:cubicBezTo>
                      <a:pt x="1254" y="478"/>
                      <a:pt x="817" y="0"/>
                      <a:pt x="5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610950" y="829325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399" y="0"/>
                    </a:moveTo>
                    <a:cubicBezTo>
                      <a:pt x="180" y="0"/>
                      <a:pt x="1" y="319"/>
                      <a:pt x="1" y="537"/>
                    </a:cubicBezTo>
                    <a:cubicBezTo>
                      <a:pt x="1" y="756"/>
                      <a:pt x="180" y="935"/>
                      <a:pt x="399" y="935"/>
                    </a:cubicBezTo>
                    <a:cubicBezTo>
                      <a:pt x="617" y="935"/>
                      <a:pt x="956" y="756"/>
                      <a:pt x="956" y="537"/>
                    </a:cubicBezTo>
                    <a:cubicBezTo>
                      <a:pt x="956" y="319"/>
                      <a:pt x="617" y="0"/>
                      <a:pt x="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205350" y="610950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399" y="1"/>
                    </a:moveTo>
                    <a:cubicBezTo>
                      <a:pt x="180" y="1"/>
                      <a:pt x="1" y="319"/>
                      <a:pt x="1" y="538"/>
                    </a:cubicBezTo>
                    <a:cubicBezTo>
                      <a:pt x="1" y="777"/>
                      <a:pt x="180" y="936"/>
                      <a:pt x="399" y="936"/>
                    </a:cubicBezTo>
                    <a:cubicBezTo>
                      <a:pt x="617" y="936"/>
                      <a:pt x="956" y="777"/>
                      <a:pt x="956" y="538"/>
                    </a:cubicBezTo>
                    <a:cubicBezTo>
                      <a:pt x="956" y="339"/>
                      <a:pt x="617" y="1"/>
                      <a:pt x="3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77375" y="608300"/>
                <a:ext cx="59225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2110" extrusionOk="0">
                    <a:moveTo>
                      <a:pt x="1329" y="0"/>
                    </a:moveTo>
                    <a:cubicBezTo>
                      <a:pt x="1053" y="0"/>
                      <a:pt x="768" y="69"/>
                      <a:pt x="577" y="186"/>
                    </a:cubicBezTo>
                    <a:cubicBezTo>
                      <a:pt x="160" y="425"/>
                      <a:pt x="0" y="982"/>
                      <a:pt x="259" y="1400"/>
                    </a:cubicBezTo>
                    <a:cubicBezTo>
                      <a:pt x="451" y="1736"/>
                      <a:pt x="951" y="2110"/>
                      <a:pt x="1367" y="2110"/>
                    </a:cubicBezTo>
                    <a:cubicBezTo>
                      <a:pt x="1469" y="2110"/>
                      <a:pt x="1566" y="2088"/>
                      <a:pt x="1652" y="2037"/>
                    </a:cubicBezTo>
                    <a:cubicBezTo>
                      <a:pt x="2070" y="1798"/>
                      <a:pt x="2368" y="743"/>
                      <a:pt x="2109" y="326"/>
                    </a:cubicBezTo>
                    <a:cubicBezTo>
                      <a:pt x="1979" y="98"/>
                      <a:pt x="1660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3034915" y="797263"/>
                <a:ext cx="3135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5" extrusionOk="0">
                    <a:moveTo>
                      <a:pt x="736" y="1"/>
                    </a:moveTo>
                    <a:cubicBezTo>
                      <a:pt x="438" y="21"/>
                      <a:pt x="0" y="478"/>
                      <a:pt x="0" y="757"/>
                    </a:cubicBezTo>
                    <a:cubicBezTo>
                      <a:pt x="0" y="1035"/>
                      <a:pt x="438" y="1274"/>
                      <a:pt x="736" y="1274"/>
                    </a:cubicBezTo>
                    <a:cubicBezTo>
                      <a:pt x="1035" y="1274"/>
                      <a:pt x="1254" y="1015"/>
                      <a:pt x="1254" y="757"/>
                    </a:cubicBezTo>
                    <a:cubicBezTo>
                      <a:pt x="1254" y="458"/>
                      <a:pt x="1015" y="1"/>
                      <a:pt x="7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3185398" y="3072938"/>
                <a:ext cx="58700" cy="52850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2114" extrusionOk="0">
                    <a:moveTo>
                      <a:pt x="1046" y="1"/>
                    </a:moveTo>
                    <a:cubicBezTo>
                      <a:pt x="709" y="1"/>
                      <a:pt x="382" y="98"/>
                      <a:pt x="239" y="329"/>
                    </a:cubicBezTo>
                    <a:cubicBezTo>
                      <a:pt x="0" y="747"/>
                      <a:pt x="259" y="1802"/>
                      <a:pt x="716" y="2040"/>
                    </a:cubicBezTo>
                    <a:cubicBezTo>
                      <a:pt x="798" y="2091"/>
                      <a:pt x="892" y="2114"/>
                      <a:pt x="992" y="2114"/>
                    </a:cubicBezTo>
                    <a:cubicBezTo>
                      <a:pt x="1398" y="2114"/>
                      <a:pt x="1901" y="1739"/>
                      <a:pt x="2109" y="1404"/>
                    </a:cubicBezTo>
                    <a:cubicBezTo>
                      <a:pt x="2348" y="986"/>
                      <a:pt x="2209" y="429"/>
                      <a:pt x="1791" y="170"/>
                    </a:cubicBezTo>
                    <a:cubicBezTo>
                      <a:pt x="1596" y="64"/>
                      <a:pt x="1317" y="1"/>
                      <a:pt x="10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3239468" y="1091178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7" y="0"/>
                    </a:moveTo>
                    <a:cubicBezTo>
                      <a:pt x="318" y="0"/>
                      <a:pt x="0" y="319"/>
                      <a:pt x="0" y="538"/>
                    </a:cubicBezTo>
                    <a:cubicBezTo>
                      <a:pt x="0" y="776"/>
                      <a:pt x="318" y="936"/>
                      <a:pt x="537" y="936"/>
                    </a:cubicBezTo>
                    <a:cubicBezTo>
                      <a:pt x="776" y="936"/>
                      <a:pt x="935" y="776"/>
                      <a:pt x="935" y="538"/>
                    </a:cubicBezTo>
                    <a:cubicBezTo>
                      <a:pt x="935" y="319"/>
                      <a:pt x="776" y="0"/>
                      <a:pt x="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777395" y="867518"/>
                <a:ext cx="59200" cy="52825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2113" extrusionOk="0">
                    <a:moveTo>
                      <a:pt x="1039" y="1"/>
                    </a:moveTo>
                    <a:cubicBezTo>
                      <a:pt x="708" y="1"/>
                      <a:pt x="389" y="97"/>
                      <a:pt x="259" y="336"/>
                    </a:cubicBezTo>
                    <a:cubicBezTo>
                      <a:pt x="0" y="754"/>
                      <a:pt x="298" y="1788"/>
                      <a:pt x="736" y="2047"/>
                    </a:cubicBezTo>
                    <a:cubicBezTo>
                      <a:pt x="816" y="2092"/>
                      <a:pt x="906" y="2113"/>
                      <a:pt x="1001" y="2113"/>
                    </a:cubicBezTo>
                    <a:cubicBezTo>
                      <a:pt x="1410" y="2113"/>
                      <a:pt x="1919" y="1745"/>
                      <a:pt x="2129" y="1390"/>
                    </a:cubicBezTo>
                    <a:cubicBezTo>
                      <a:pt x="2368" y="973"/>
                      <a:pt x="2228" y="435"/>
                      <a:pt x="1791" y="177"/>
                    </a:cubicBezTo>
                    <a:cubicBezTo>
                      <a:pt x="1601" y="68"/>
                      <a:pt x="1316" y="1"/>
                      <a:pt x="10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925375" y="939250"/>
                <a:ext cx="313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4" extrusionOk="0">
                    <a:moveTo>
                      <a:pt x="737" y="0"/>
                    </a:moveTo>
                    <a:cubicBezTo>
                      <a:pt x="439" y="0"/>
                      <a:pt x="1" y="438"/>
                      <a:pt x="1" y="736"/>
                    </a:cubicBezTo>
                    <a:cubicBezTo>
                      <a:pt x="1" y="1035"/>
                      <a:pt x="439" y="1274"/>
                      <a:pt x="737" y="1274"/>
                    </a:cubicBezTo>
                    <a:cubicBezTo>
                      <a:pt x="1036" y="1274"/>
                      <a:pt x="1254" y="1015"/>
                      <a:pt x="1254" y="736"/>
                    </a:cubicBezTo>
                    <a:cubicBezTo>
                      <a:pt x="1254" y="438"/>
                      <a:pt x="1016" y="0"/>
                      <a:pt x="7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4196475" y="669150"/>
                <a:ext cx="31350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4" extrusionOk="0">
                    <a:moveTo>
                      <a:pt x="737" y="1"/>
                    </a:moveTo>
                    <a:cubicBezTo>
                      <a:pt x="438" y="1"/>
                      <a:pt x="0" y="458"/>
                      <a:pt x="0" y="757"/>
                    </a:cubicBezTo>
                    <a:cubicBezTo>
                      <a:pt x="0" y="1055"/>
                      <a:pt x="438" y="1274"/>
                      <a:pt x="737" y="1274"/>
                    </a:cubicBezTo>
                    <a:cubicBezTo>
                      <a:pt x="1035" y="1274"/>
                      <a:pt x="1254" y="1035"/>
                      <a:pt x="1254" y="757"/>
                    </a:cubicBezTo>
                    <a:cubicBezTo>
                      <a:pt x="1254" y="458"/>
                      <a:pt x="1015" y="1"/>
                      <a:pt x="7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546350" y="748250"/>
                <a:ext cx="318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74" extrusionOk="0">
                    <a:moveTo>
                      <a:pt x="757" y="0"/>
                    </a:moveTo>
                    <a:cubicBezTo>
                      <a:pt x="459" y="0"/>
                      <a:pt x="1" y="478"/>
                      <a:pt x="1" y="756"/>
                    </a:cubicBezTo>
                    <a:cubicBezTo>
                      <a:pt x="1" y="1055"/>
                      <a:pt x="459" y="1273"/>
                      <a:pt x="757" y="1273"/>
                    </a:cubicBezTo>
                    <a:cubicBezTo>
                      <a:pt x="1055" y="1273"/>
                      <a:pt x="1274" y="1015"/>
                      <a:pt x="1274" y="756"/>
                    </a:cubicBezTo>
                    <a:cubicBezTo>
                      <a:pt x="1274" y="458"/>
                      <a:pt x="1036" y="0"/>
                      <a:pt x="7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4594334" y="829325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0"/>
                    </a:moveTo>
                    <a:cubicBezTo>
                      <a:pt x="319" y="0"/>
                      <a:pt x="1" y="319"/>
                      <a:pt x="1" y="537"/>
                    </a:cubicBezTo>
                    <a:cubicBezTo>
                      <a:pt x="1" y="756"/>
                      <a:pt x="319" y="935"/>
                      <a:pt x="558" y="935"/>
                    </a:cubicBezTo>
                    <a:cubicBezTo>
                      <a:pt x="776" y="935"/>
                      <a:pt x="956" y="756"/>
                      <a:pt x="956" y="537"/>
                    </a:cubicBezTo>
                    <a:cubicBezTo>
                      <a:pt x="956" y="319"/>
                      <a:pt x="776" y="0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3826900" y="610950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1"/>
                    </a:moveTo>
                    <a:cubicBezTo>
                      <a:pt x="319" y="1"/>
                      <a:pt x="0" y="339"/>
                      <a:pt x="0" y="538"/>
                    </a:cubicBezTo>
                    <a:cubicBezTo>
                      <a:pt x="0" y="777"/>
                      <a:pt x="319" y="936"/>
                      <a:pt x="558" y="936"/>
                    </a:cubicBezTo>
                    <a:cubicBezTo>
                      <a:pt x="776" y="936"/>
                      <a:pt x="956" y="777"/>
                      <a:pt x="956" y="538"/>
                    </a:cubicBezTo>
                    <a:cubicBezTo>
                      <a:pt x="956" y="319"/>
                      <a:pt x="776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210125" y="673125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7" y="1"/>
                    </a:moveTo>
                    <a:cubicBezTo>
                      <a:pt x="318" y="1"/>
                      <a:pt x="0" y="339"/>
                      <a:pt x="0" y="538"/>
                    </a:cubicBezTo>
                    <a:cubicBezTo>
                      <a:pt x="0" y="777"/>
                      <a:pt x="318" y="936"/>
                      <a:pt x="557" y="936"/>
                    </a:cubicBezTo>
                    <a:cubicBezTo>
                      <a:pt x="776" y="936"/>
                      <a:pt x="955" y="777"/>
                      <a:pt x="955" y="538"/>
                    </a:cubicBezTo>
                    <a:cubicBezTo>
                      <a:pt x="955" y="319"/>
                      <a:pt x="776" y="1"/>
                      <a:pt x="5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3413550" y="565700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8" y="0"/>
                    </a:moveTo>
                    <a:cubicBezTo>
                      <a:pt x="339" y="0"/>
                      <a:pt x="1" y="319"/>
                      <a:pt x="1" y="537"/>
                    </a:cubicBezTo>
                    <a:cubicBezTo>
                      <a:pt x="1" y="756"/>
                      <a:pt x="319" y="935"/>
                      <a:pt x="538" y="935"/>
                    </a:cubicBezTo>
                    <a:cubicBezTo>
                      <a:pt x="757" y="935"/>
                      <a:pt x="936" y="756"/>
                      <a:pt x="936" y="537"/>
                    </a:cubicBezTo>
                    <a:cubicBezTo>
                      <a:pt x="936" y="319"/>
                      <a:pt x="757" y="0"/>
                      <a:pt x="5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3617000" y="908900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7" y="1"/>
                    </a:moveTo>
                    <a:cubicBezTo>
                      <a:pt x="319" y="1"/>
                      <a:pt x="0" y="339"/>
                      <a:pt x="0" y="538"/>
                    </a:cubicBezTo>
                    <a:cubicBezTo>
                      <a:pt x="0" y="757"/>
                      <a:pt x="319" y="936"/>
                      <a:pt x="537" y="936"/>
                    </a:cubicBezTo>
                    <a:cubicBezTo>
                      <a:pt x="756" y="936"/>
                      <a:pt x="935" y="757"/>
                      <a:pt x="935" y="538"/>
                    </a:cubicBezTo>
                    <a:cubicBezTo>
                      <a:pt x="935" y="319"/>
                      <a:pt x="756" y="1"/>
                      <a:pt x="5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3871675" y="767150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7" y="0"/>
                    </a:moveTo>
                    <a:cubicBezTo>
                      <a:pt x="338" y="0"/>
                      <a:pt x="0" y="319"/>
                      <a:pt x="0" y="537"/>
                    </a:cubicBezTo>
                    <a:cubicBezTo>
                      <a:pt x="0" y="756"/>
                      <a:pt x="318" y="935"/>
                      <a:pt x="557" y="935"/>
                    </a:cubicBezTo>
                    <a:cubicBezTo>
                      <a:pt x="776" y="935"/>
                      <a:pt x="955" y="756"/>
                      <a:pt x="955" y="537"/>
                    </a:cubicBezTo>
                    <a:cubicBezTo>
                      <a:pt x="955" y="319"/>
                      <a:pt x="776" y="0"/>
                      <a:pt x="5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715281" y="2778131"/>
                <a:ext cx="239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558" y="1"/>
                    </a:moveTo>
                    <a:cubicBezTo>
                      <a:pt x="359" y="1"/>
                      <a:pt x="1" y="319"/>
                      <a:pt x="1" y="558"/>
                    </a:cubicBezTo>
                    <a:cubicBezTo>
                      <a:pt x="1" y="777"/>
                      <a:pt x="339" y="956"/>
                      <a:pt x="558" y="956"/>
                    </a:cubicBezTo>
                    <a:cubicBezTo>
                      <a:pt x="777" y="956"/>
                      <a:pt x="956" y="777"/>
                      <a:pt x="956" y="55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4176108" y="3107674"/>
                <a:ext cx="239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558" y="0"/>
                    </a:moveTo>
                    <a:cubicBezTo>
                      <a:pt x="339" y="0"/>
                      <a:pt x="1" y="339"/>
                      <a:pt x="1" y="558"/>
                    </a:cubicBezTo>
                    <a:cubicBezTo>
                      <a:pt x="1" y="776"/>
                      <a:pt x="319" y="955"/>
                      <a:pt x="558" y="955"/>
                    </a:cubicBezTo>
                    <a:cubicBezTo>
                      <a:pt x="777" y="955"/>
                      <a:pt x="956" y="776"/>
                      <a:pt x="956" y="558"/>
                    </a:cubicBezTo>
                    <a:cubicBezTo>
                      <a:pt x="956" y="319"/>
                      <a:pt x="777" y="0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029812" y="2331449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7" y="0"/>
                    </a:moveTo>
                    <a:cubicBezTo>
                      <a:pt x="318" y="0"/>
                      <a:pt x="0" y="338"/>
                      <a:pt x="0" y="537"/>
                    </a:cubicBezTo>
                    <a:cubicBezTo>
                      <a:pt x="0" y="756"/>
                      <a:pt x="318" y="935"/>
                      <a:pt x="557" y="935"/>
                    </a:cubicBezTo>
                    <a:cubicBezTo>
                      <a:pt x="776" y="935"/>
                      <a:pt x="955" y="756"/>
                      <a:pt x="955" y="537"/>
                    </a:cubicBezTo>
                    <a:cubicBezTo>
                      <a:pt x="955" y="318"/>
                      <a:pt x="776" y="0"/>
                      <a:pt x="5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4083059" y="1103400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7" y="0"/>
                    </a:moveTo>
                    <a:cubicBezTo>
                      <a:pt x="318" y="0"/>
                      <a:pt x="0" y="318"/>
                      <a:pt x="0" y="537"/>
                    </a:cubicBezTo>
                    <a:cubicBezTo>
                      <a:pt x="0" y="776"/>
                      <a:pt x="318" y="935"/>
                      <a:pt x="537" y="935"/>
                    </a:cubicBezTo>
                    <a:cubicBezTo>
                      <a:pt x="756" y="935"/>
                      <a:pt x="935" y="756"/>
                      <a:pt x="935" y="537"/>
                    </a:cubicBezTo>
                    <a:cubicBezTo>
                      <a:pt x="935" y="318"/>
                      <a:pt x="756" y="0"/>
                      <a:pt x="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4409350" y="610950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1"/>
                    </a:moveTo>
                    <a:cubicBezTo>
                      <a:pt x="339" y="1"/>
                      <a:pt x="1" y="339"/>
                      <a:pt x="1" y="538"/>
                    </a:cubicBezTo>
                    <a:cubicBezTo>
                      <a:pt x="1" y="777"/>
                      <a:pt x="339" y="936"/>
                      <a:pt x="558" y="936"/>
                    </a:cubicBezTo>
                    <a:cubicBezTo>
                      <a:pt x="777" y="936"/>
                      <a:pt x="956" y="777"/>
                      <a:pt x="956" y="53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4495867" y="3001839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0"/>
                    </a:moveTo>
                    <a:cubicBezTo>
                      <a:pt x="339" y="0"/>
                      <a:pt x="1" y="319"/>
                      <a:pt x="1" y="537"/>
                    </a:cubicBezTo>
                    <a:cubicBezTo>
                      <a:pt x="1" y="756"/>
                      <a:pt x="339" y="935"/>
                      <a:pt x="558" y="935"/>
                    </a:cubicBezTo>
                    <a:cubicBezTo>
                      <a:pt x="777" y="935"/>
                      <a:pt x="956" y="756"/>
                      <a:pt x="956" y="537"/>
                    </a:cubicBezTo>
                    <a:cubicBezTo>
                      <a:pt x="956" y="319"/>
                      <a:pt x="777" y="0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360050" y="2204104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0"/>
                    </a:moveTo>
                    <a:cubicBezTo>
                      <a:pt x="339" y="0"/>
                      <a:pt x="0" y="319"/>
                      <a:pt x="0" y="538"/>
                    </a:cubicBezTo>
                    <a:cubicBezTo>
                      <a:pt x="0" y="757"/>
                      <a:pt x="339" y="936"/>
                      <a:pt x="558" y="936"/>
                    </a:cubicBezTo>
                    <a:cubicBezTo>
                      <a:pt x="776" y="936"/>
                      <a:pt x="955" y="776"/>
                      <a:pt x="955" y="538"/>
                    </a:cubicBezTo>
                    <a:cubicBezTo>
                      <a:pt x="955" y="319"/>
                      <a:pt x="776" y="0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213448" y="2541365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8" y="0"/>
                    </a:moveTo>
                    <a:cubicBezTo>
                      <a:pt x="319" y="0"/>
                      <a:pt x="1" y="318"/>
                      <a:pt x="1" y="537"/>
                    </a:cubicBezTo>
                    <a:cubicBezTo>
                      <a:pt x="1" y="756"/>
                      <a:pt x="319" y="935"/>
                      <a:pt x="538" y="935"/>
                    </a:cubicBezTo>
                    <a:cubicBezTo>
                      <a:pt x="777" y="935"/>
                      <a:pt x="936" y="776"/>
                      <a:pt x="936" y="537"/>
                    </a:cubicBezTo>
                    <a:cubicBezTo>
                      <a:pt x="936" y="318"/>
                      <a:pt x="777" y="0"/>
                      <a:pt x="5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1816875" y="2116100"/>
                <a:ext cx="234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38" y="1"/>
                    </a:moveTo>
                    <a:cubicBezTo>
                      <a:pt x="319" y="1"/>
                      <a:pt x="1" y="319"/>
                      <a:pt x="1" y="558"/>
                    </a:cubicBezTo>
                    <a:cubicBezTo>
                      <a:pt x="1" y="777"/>
                      <a:pt x="319" y="956"/>
                      <a:pt x="538" y="956"/>
                    </a:cubicBezTo>
                    <a:cubicBezTo>
                      <a:pt x="777" y="956"/>
                      <a:pt x="936" y="777"/>
                      <a:pt x="936" y="558"/>
                    </a:cubicBezTo>
                    <a:cubicBezTo>
                      <a:pt x="936" y="319"/>
                      <a:pt x="777" y="1"/>
                      <a:pt x="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1840250" y="1690825"/>
                <a:ext cx="239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558" y="0"/>
                    </a:moveTo>
                    <a:cubicBezTo>
                      <a:pt x="319" y="0"/>
                      <a:pt x="1" y="359"/>
                      <a:pt x="1" y="558"/>
                    </a:cubicBezTo>
                    <a:cubicBezTo>
                      <a:pt x="1" y="776"/>
                      <a:pt x="339" y="955"/>
                      <a:pt x="558" y="955"/>
                    </a:cubicBezTo>
                    <a:cubicBezTo>
                      <a:pt x="777" y="955"/>
                      <a:pt x="956" y="776"/>
                      <a:pt x="956" y="558"/>
                    </a:cubicBezTo>
                    <a:cubicBezTo>
                      <a:pt x="956" y="319"/>
                      <a:pt x="777" y="0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1533850" y="1765425"/>
                <a:ext cx="239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558" y="1"/>
                    </a:moveTo>
                    <a:cubicBezTo>
                      <a:pt x="319" y="1"/>
                      <a:pt x="1" y="359"/>
                      <a:pt x="1" y="558"/>
                    </a:cubicBezTo>
                    <a:cubicBezTo>
                      <a:pt x="1" y="777"/>
                      <a:pt x="319" y="956"/>
                      <a:pt x="558" y="956"/>
                    </a:cubicBezTo>
                    <a:cubicBezTo>
                      <a:pt x="777" y="956"/>
                      <a:pt x="956" y="777"/>
                      <a:pt x="956" y="55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1615925" y="2464775"/>
                <a:ext cx="234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58" y="1"/>
                    </a:moveTo>
                    <a:cubicBezTo>
                      <a:pt x="359" y="1"/>
                      <a:pt x="1" y="319"/>
                      <a:pt x="1" y="558"/>
                    </a:cubicBezTo>
                    <a:cubicBezTo>
                      <a:pt x="1" y="777"/>
                      <a:pt x="319" y="956"/>
                      <a:pt x="558" y="956"/>
                    </a:cubicBezTo>
                    <a:cubicBezTo>
                      <a:pt x="777" y="956"/>
                      <a:pt x="936" y="777"/>
                      <a:pt x="936" y="558"/>
                    </a:cubicBezTo>
                    <a:cubicBezTo>
                      <a:pt x="93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485900" y="1264550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7" y="0"/>
                    </a:moveTo>
                    <a:cubicBezTo>
                      <a:pt x="319" y="0"/>
                      <a:pt x="0" y="319"/>
                      <a:pt x="0" y="538"/>
                    </a:cubicBezTo>
                    <a:cubicBezTo>
                      <a:pt x="0" y="756"/>
                      <a:pt x="319" y="936"/>
                      <a:pt x="537" y="936"/>
                    </a:cubicBezTo>
                    <a:cubicBezTo>
                      <a:pt x="776" y="936"/>
                      <a:pt x="935" y="756"/>
                      <a:pt x="935" y="538"/>
                    </a:cubicBezTo>
                    <a:cubicBezTo>
                      <a:pt x="935" y="319"/>
                      <a:pt x="776" y="0"/>
                      <a:pt x="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1840250" y="1431675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1"/>
                    </a:moveTo>
                    <a:cubicBezTo>
                      <a:pt x="319" y="1"/>
                      <a:pt x="1" y="339"/>
                      <a:pt x="1" y="538"/>
                    </a:cubicBezTo>
                    <a:cubicBezTo>
                      <a:pt x="1" y="776"/>
                      <a:pt x="339" y="936"/>
                      <a:pt x="558" y="936"/>
                    </a:cubicBezTo>
                    <a:cubicBezTo>
                      <a:pt x="777" y="936"/>
                      <a:pt x="956" y="776"/>
                      <a:pt x="956" y="53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2077525" y="1154125"/>
                <a:ext cx="234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38" y="0"/>
                    </a:moveTo>
                    <a:cubicBezTo>
                      <a:pt x="339" y="0"/>
                      <a:pt x="0" y="339"/>
                      <a:pt x="0" y="558"/>
                    </a:cubicBezTo>
                    <a:cubicBezTo>
                      <a:pt x="0" y="776"/>
                      <a:pt x="319" y="955"/>
                      <a:pt x="538" y="955"/>
                    </a:cubicBezTo>
                    <a:cubicBezTo>
                      <a:pt x="756" y="955"/>
                      <a:pt x="935" y="776"/>
                      <a:pt x="935" y="558"/>
                    </a:cubicBezTo>
                    <a:cubicBezTo>
                      <a:pt x="935" y="339"/>
                      <a:pt x="756" y="0"/>
                      <a:pt x="5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1627875" y="577125"/>
                <a:ext cx="234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37" y="1"/>
                    </a:moveTo>
                    <a:cubicBezTo>
                      <a:pt x="318" y="1"/>
                      <a:pt x="0" y="339"/>
                      <a:pt x="0" y="558"/>
                    </a:cubicBezTo>
                    <a:cubicBezTo>
                      <a:pt x="0" y="777"/>
                      <a:pt x="318" y="956"/>
                      <a:pt x="537" y="956"/>
                    </a:cubicBezTo>
                    <a:cubicBezTo>
                      <a:pt x="776" y="956"/>
                      <a:pt x="935" y="777"/>
                      <a:pt x="935" y="558"/>
                    </a:cubicBezTo>
                    <a:cubicBezTo>
                      <a:pt x="935" y="339"/>
                      <a:pt x="776" y="1"/>
                      <a:pt x="5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2015350" y="702975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8" y="1"/>
                    </a:moveTo>
                    <a:cubicBezTo>
                      <a:pt x="319" y="1"/>
                      <a:pt x="0" y="339"/>
                      <a:pt x="0" y="538"/>
                    </a:cubicBezTo>
                    <a:cubicBezTo>
                      <a:pt x="0" y="777"/>
                      <a:pt x="319" y="936"/>
                      <a:pt x="538" y="936"/>
                    </a:cubicBezTo>
                    <a:cubicBezTo>
                      <a:pt x="756" y="936"/>
                      <a:pt x="935" y="777"/>
                      <a:pt x="935" y="538"/>
                    </a:cubicBezTo>
                    <a:cubicBezTo>
                      <a:pt x="935" y="319"/>
                      <a:pt x="756" y="1"/>
                      <a:pt x="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2360050" y="840250"/>
                <a:ext cx="23900" cy="2342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7" extrusionOk="0">
                    <a:moveTo>
                      <a:pt x="558" y="1"/>
                    </a:moveTo>
                    <a:cubicBezTo>
                      <a:pt x="339" y="1"/>
                      <a:pt x="0" y="359"/>
                      <a:pt x="0" y="558"/>
                    </a:cubicBezTo>
                    <a:cubicBezTo>
                      <a:pt x="0" y="777"/>
                      <a:pt x="339" y="936"/>
                      <a:pt x="558" y="936"/>
                    </a:cubicBezTo>
                    <a:cubicBezTo>
                      <a:pt x="776" y="936"/>
                      <a:pt x="955" y="777"/>
                      <a:pt x="955" y="558"/>
                    </a:cubicBezTo>
                    <a:cubicBezTo>
                      <a:pt x="955" y="319"/>
                      <a:pt x="776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1960141" y="1851952"/>
                <a:ext cx="234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38" y="1"/>
                    </a:moveTo>
                    <a:cubicBezTo>
                      <a:pt x="319" y="1"/>
                      <a:pt x="1" y="359"/>
                      <a:pt x="1" y="558"/>
                    </a:cubicBezTo>
                    <a:cubicBezTo>
                      <a:pt x="1" y="777"/>
                      <a:pt x="319" y="956"/>
                      <a:pt x="538" y="956"/>
                    </a:cubicBezTo>
                    <a:cubicBezTo>
                      <a:pt x="757" y="956"/>
                      <a:pt x="936" y="777"/>
                      <a:pt x="936" y="558"/>
                    </a:cubicBezTo>
                    <a:cubicBezTo>
                      <a:pt x="936" y="319"/>
                      <a:pt x="777" y="1"/>
                      <a:pt x="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-32" y="36"/>
              <a:ext cx="8001237" cy="4488725"/>
              <a:chOff x="1533850" y="565700"/>
              <a:chExt cx="4542286" cy="2548529"/>
            </a:xfrm>
          </p:grpSpPr>
          <p:sp>
            <p:nvSpPr>
              <p:cNvPr id="61" name="Google Shape;61;p2"/>
              <p:cNvSpPr/>
              <p:nvPr/>
            </p:nvSpPr>
            <p:spPr>
              <a:xfrm>
                <a:off x="2250191" y="1385662"/>
                <a:ext cx="58225" cy="52850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2114" extrusionOk="0">
                    <a:moveTo>
                      <a:pt x="1302" y="1"/>
                    </a:moveTo>
                    <a:cubicBezTo>
                      <a:pt x="1031" y="1"/>
                      <a:pt x="753" y="64"/>
                      <a:pt x="557" y="170"/>
                    </a:cubicBezTo>
                    <a:cubicBezTo>
                      <a:pt x="140" y="429"/>
                      <a:pt x="0" y="986"/>
                      <a:pt x="239" y="1404"/>
                    </a:cubicBezTo>
                    <a:cubicBezTo>
                      <a:pt x="447" y="1739"/>
                      <a:pt x="950" y="2114"/>
                      <a:pt x="1357" y="2114"/>
                    </a:cubicBezTo>
                    <a:cubicBezTo>
                      <a:pt x="1456" y="2114"/>
                      <a:pt x="1550" y="2091"/>
                      <a:pt x="1632" y="2040"/>
                    </a:cubicBezTo>
                    <a:cubicBezTo>
                      <a:pt x="2050" y="1802"/>
                      <a:pt x="2328" y="747"/>
                      <a:pt x="2109" y="329"/>
                    </a:cubicBezTo>
                    <a:cubicBezTo>
                      <a:pt x="1966" y="98"/>
                      <a:pt x="1639" y="1"/>
                      <a:pt x="13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2183475" y="1736054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398" y="0"/>
                    </a:moveTo>
                    <a:cubicBezTo>
                      <a:pt x="179" y="0"/>
                      <a:pt x="0" y="318"/>
                      <a:pt x="0" y="537"/>
                    </a:cubicBezTo>
                    <a:cubicBezTo>
                      <a:pt x="0" y="756"/>
                      <a:pt x="179" y="935"/>
                      <a:pt x="398" y="935"/>
                    </a:cubicBezTo>
                    <a:cubicBezTo>
                      <a:pt x="617" y="935"/>
                      <a:pt x="955" y="756"/>
                      <a:pt x="955" y="537"/>
                    </a:cubicBezTo>
                    <a:cubicBezTo>
                      <a:pt x="955" y="318"/>
                      <a:pt x="617" y="0"/>
                      <a:pt x="3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336675" y="1065575"/>
                <a:ext cx="23400" cy="2342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7" extrusionOk="0">
                    <a:moveTo>
                      <a:pt x="398" y="1"/>
                    </a:moveTo>
                    <a:cubicBezTo>
                      <a:pt x="179" y="1"/>
                      <a:pt x="0" y="319"/>
                      <a:pt x="0" y="538"/>
                    </a:cubicBezTo>
                    <a:cubicBezTo>
                      <a:pt x="0" y="757"/>
                      <a:pt x="179" y="936"/>
                      <a:pt x="398" y="936"/>
                    </a:cubicBezTo>
                    <a:cubicBezTo>
                      <a:pt x="617" y="936"/>
                      <a:pt x="935" y="757"/>
                      <a:pt x="935" y="538"/>
                    </a:cubicBezTo>
                    <a:cubicBezTo>
                      <a:pt x="935" y="319"/>
                      <a:pt x="617" y="1"/>
                      <a:pt x="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744250" y="1307325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399" y="0"/>
                    </a:moveTo>
                    <a:cubicBezTo>
                      <a:pt x="160" y="0"/>
                      <a:pt x="1" y="319"/>
                      <a:pt x="1" y="538"/>
                    </a:cubicBezTo>
                    <a:cubicBezTo>
                      <a:pt x="1" y="776"/>
                      <a:pt x="160" y="936"/>
                      <a:pt x="399" y="936"/>
                    </a:cubicBezTo>
                    <a:cubicBezTo>
                      <a:pt x="618" y="936"/>
                      <a:pt x="936" y="776"/>
                      <a:pt x="936" y="538"/>
                    </a:cubicBezTo>
                    <a:cubicBezTo>
                      <a:pt x="936" y="319"/>
                      <a:pt x="598" y="0"/>
                      <a:pt x="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1726850" y="1062175"/>
                <a:ext cx="58725" cy="52825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113" extrusionOk="0">
                    <a:moveTo>
                      <a:pt x="1319" y="1"/>
                    </a:moveTo>
                    <a:cubicBezTo>
                      <a:pt x="1042" y="1"/>
                      <a:pt x="757" y="68"/>
                      <a:pt x="558" y="177"/>
                    </a:cubicBezTo>
                    <a:cubicBezTo>
                      <a:pt x="140" y="435"/>
                      <a:pt x="0" y="973"/>
                      <a:pt x="239" y="1390"/>
                    </a:cubicBezTo>
                    <a:cubicBezTo>
                      <a:pt x="449" y="1745"/>
                      <a:pt x="959" y="2113"/>
                      <a:pt x="1367" y="2113"/>
                    </a:cubicBezTo>
                    <a:cubicBezTo>
                      <a:pt x="1462" y="2113"/>
                      <a:pt x="1553" y="2092"/>
                      <a:pt x="1632" y="2047"/>
                    </a:cubicBezTo>
                    <a:cubicBezTo>
                      <a:pt x="2050" y="1788"/>
                      <a:pt x="2348" y="754"/>
                      <a:pt x="2109" y="336"/>
                    </a:cubicBezTo>
                    <a:cubicBezTo>
                      <a:pt x="1969" y="97"/>
                      <a:pt x="1650" y="1"/>
                      <a:pt x="1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098900" y="939250"/>
                <a:ext cx="318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74" extrusionOk="0">
                    <a:moveTo>
                      <a:pt x="518" y="0"/>
                    </a:moveTo>
                    <a:cubicBezTo>
                      <a:pt x="260" y="0"/>
                      <a:pt x="1" y="438"/>
                      <a:pt x="1" y="736"/>
                    </a:cubicBezTo>
                    <a:cubicBezTo>
                      <a:pt x="1" y="1015"/>
                      <a:pt x="240" y="1274"/>
                      <a:pt x="518" y="1274"/>
                    </a:cubicBezTo>
                    <a:cubicBezTo>
                      <a:pt x="817" y="1274"/>
                      <a:pt x="1274" y="1035"/>
                      <a:pt x="1274" y="736"/>
                    </a:cubicBezTo>
                    <a:cubicBezTo>
                      <a:pt x="1274" y="438"/>
                      <a:pt x="837" y="0"/>
                      <a:pt x="5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27825" y="669150"/>
                <a:ext cx="31850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274" extrusionOk="0">
                    <a:moveTo>
                      <a:pt x="538" y="1"/>
                    </a:moveTo>
                    <a:cubicBezTo>
                      <a:pt x="259" y="1"/>
                      <a:pt x="0" y="458"/>
                      <a:pt x="0" y="757"/>
                    </a:cubicBezTo>
                    <a:cubicBezTo>
                      <a:pt x="0" y="1035"/>
                      <a:pt x="239" y="1274"/>
                      <a:pt x="538" y="1274"/>
                    </a:cubicBezTo>
                    <a:cubicBezTo>
                      <a:pt x="836" y="1274"/>
                      <a:pt x="1274" y="1055"/>
                      <a:pt x="1274" y="757"/>
                    </a:cubicBezTo>
                    <a:cubicBezTo>
                      <a:pt x="1274" y="458"/>
                      <a:pt x="836" y="1"/>
                      <a:pt x="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1548775" y="1396850"/>
                <a:ext cx="3185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275" extrusionOk="0">
                    <a:moveTo>
                      <a:pt x="518" y="1"/>
                    </a:moveTo>
                    <a:cubicBezTo>
                      <a:pt x="259" y="1"/>
                      <a:pt x="1" y="439"/>
                      <a:pt x="1" y="737"/>
                    </a:cubicBezTo>
                    <a:cubicBezTo>
                      <a:pt x="1" y="1015"/>
                      <a:pt x="219" y="1274"/>
                      <a:pt x="518" y="1274"/>
                    </a:cubicBezTo>
                    <a:cubicBezTo>
                      <a:pt x="816" y="1274"/>
                      <a:pt x="1274" y="1035"/>
                      <a:pt x="1274" y="737"/>
                    </a:cubicBezTo>
                    <a:cubicBezTo>
                      <a:pt x="1274" y="458"/>
                      <a:pt x="796" y="21"/>
                      <a:pt x="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2477925" y="748250"/>
                <a:ext cx="313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4" extrusionOk="0">
                    <a:moveTo>
                      <a:pt x="518" y="0"/>
                    </a:moveTo>
                    <a:cubicBezTo>
                      <a:pt x="240" y="0"/>
                      <a:pt x="1" y="458"/>
                      <a:pt x="1" y="756"/>
                    </a:cubicBezTo>
                    <a:cubicBezTo>
                      <a:pt x="1" y="1015"/>
                      <a:pt x="220" y="1273"/>
                      <a:pt x="518" y="1273"/>
                    </a:cubicBezTo>
                    <a:cubicBezTo>
                      <a:pt x="817" y="1273"/>
                      <a:pt x="1254" y="1055"/>
                      <a:pt x="1254" y="756"/>
                    </a:cubicBezTo>
                    <a:cubicBezTo>
                      <a:pt x="1254" y="478"/>
                      <a:pt x="817" y="0"/>
                      <a:pt x="5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1610950" y="829325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399" y="0"/>
                    </a:moveTo>
                    <a:cubicBezTo>
                      <a:pt x="180" y="0"/>
                      <a:pt x="1" y="319"/>
                      <a:pt x="1" y="537"/>
                    </a:cubicBezTo>
                    <a:cubicBezTo>
                      <a:pt x="1" y="756"/>
                      <a:pt x="180" y="935"/>
                      <a:pt x="399" y="935"/>
                    </a:cubicBezTo>
                    <a:cubicBezTo>
                      <a:pt x="617" y="935"/>
                      <a:pt x="956" y="756"/>
                      <a:pt x="956" y="537"/>
                    </a:cubicBezTo>
                    <a:cubicBezTo>
                      <a:pt x="956" y="319"/>
                      <a:pt x="617" y="0"/>
                      <a:pt x="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2205350" y="610950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399" y="1"/>
                    </a:moveTo>
                    <a:cubicBezTo>
                      <a:pt x="180" y="1"/>
                      <a:pt x="1" y="319"/>
                      <a:pt x="1" y="538"/>
                    </a:cubicBezTo>
                    <a:cubicBezTo>
                      <a:pt x="1" y="777"/>
                      <a:pt x="180" y="936"/>
                      <a:pt x="399" y="936"/>
                    </a:cubicBezTo>
                    <a:cubicBezTo>
                      <a:pt x="617" y="936"/>
                      <a:pt x="956" y="777"/>
                      <a:pt x="956" y="538"/>
                    </a:cubicBezTo>
                    <a:cubicBezTo>
                      <a:pt x="956" y="339"/>
                      <a:pt x="617" y="1"/>
                      <a:pt x="3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2777375" y="608300"/>
                <a:ext cx="59225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2110" extrusionOk="0">
                    <a:moveTo>
                      <a:pt x="1329" y="0"/>
                    </a:moveTo>
                    <a:cubicBezTo>
                      <a:pt x="1053" y="0"/>
                      <a:pt x="768" y="69"/>
                      <a:pt x="577" y="186"/>
                    </a:cubicBezTo>
                    <a:cubicBezTo>
                      <a:pt x="160" y="425"/>
                      <a:pt x="0" y="982"/>
                      <a:pt x="259" y="1400"/>
                    </a:cubicBezTo>
                    <a:cubicBezTo>
                      <a:pt x="451" y="1736"/>
                      <a:pt x="951" y="2110"/>
                      <a:pt x="1367" y="2110"/>
                    </a:cubicBezTo>
                    <a:cubicBezTo>
                      <a:pt x="1469" y="2110"/>
                      <a:pt x="1566" y="2088"/>
                      <a:pt x="1652" y="2037"/>
                    </a:cubicBezTo>
                    <a:cubicBezTo>
                      <a:pt x="2070" y="1798"/>
                      <a:pt x="2368" y="743"/>
                      <a:pt x="2109" y="326"/>
                    </a:cubicBezTo>
                    <a:cubicBezTo>
                      <a:pt x="1979" y="98"/>
                      <a:pt x="1660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4442728" y="2925180"/>
                <a:ext cx="3135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5" extrusionOk="0">
                    <a:moveTo>
                      <a:pt x="736" y="1"/>
                    </a:moveTo>
                    <a:cubicBezTo>
                      <a:pt x="438" y="21"/>
                      <a:pt x="0" y="478"/>
                      <a:pt x="0" y="757"/>
                    </a:cubicBezTo>
                    <a:cubicBezTo>
                      <a:pt x="0" y="1035"/>
                      <a:pt x="438" y="1274"/>
                      <a:pt x="736" y="1274"/>
                    </a:cubicBezTo>
                    <a:cubicBezTo>
                      <a:pt x="1035" y="1274"/>
                      <a:pt x="1254" y="1015"/>
                      <a:pt x="1254" y="757"/>
                    </a:cubicBezTo>
                    <a:cubicBezTo>
                      <a:pt x="1254" y="458"/>
                      <a:pt x="1015" y="1"/>
                      <a:pt x="7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5543485" y="1076892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7" y="0"/>
                    </a:moveTo>
                    <a:cubicBezTo>
                      <a:pt x="318" y="0"/>
                      <a:pt x="0" y="319"/>
                      <a:pt x="0" y="538"/>
                    </a:cubicBezTo>
                    <a:cubicBezTo>
                      <a:pt x="0" y="776"/>
                      <a:pt x="318" y="936"/>
                      <a:pt x="537" y="936"/>
                    </a:cubicBezTo>
                    <a:cubicBezTo>
                      <a:pt x="776" y="936"/>
                      <a:pt x="935" y="776"/>
                      <a:pt x="935" y="538"/>
                    </a:cubicBezTo>
                    <a:cubicBezTo>
                      <a:pt x="935" y="319"/>
                      <a:pt x="776" y="0"/>
                      <a:pt x="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904644" y="867518"/>
                <a:ext cx="59200" cy="52825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2113" extrusionOk="0">
                    <a:moveTo>
                      <a:pt x="1039" y="1"/>
                    </a:moveTo>
                    <a:cubicBezTo>
                      <a:pt x="708" y="1"/>
                      <a:pt x="389" y="97"/>
                      <a:pt x="259" y="336"/>
                    </a:cubicBezTo>
                    <a:cubicBezTo>
                      <a:pt x="0" y="754"/>
                      <a:pt x="298" y="1788"/>
                      <a:pt x="736" y="2047"/>
                    </a:cubicBezTo>
                    <a:cubicBezTo>
                      <a:pt x="816" y="2092"/>
                      <a:pt x="906" y="2113"/>
                      <a:pt x="1001" y="2113"/>
                    </a:cubicBezTo>
                    <a:cubicBezTo>
                      <a:pt x="1410" y="2113"/>
                      <a:pt x="1919" y="1745"/>
                      <a:pt x="2129" y="1390"/>
                    </a:cubicBezTo>
                    <a:cubicBezTo>
                      <a:pt x="2368" y="973"/>
                      <a:pt x="2228" y="435"/>
                      <a:pt x="1791" y="177"/>
                    </a:cubicBezTo>
                    <a:cubicBezTo>
                      <a:pt x="1601" y="68"/>
                      <a:pt x="1316" y="1"/>
                      <a:pt x="10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882116" y="982513"/>
                <a:ext cx="313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4" extrusionOk="0">
                    <a:moveTo>
                      <a:pt x="737" y="0"/>
                    </a:moveTo>
                    <a:cubicBezTo>
                      <a:pt x="439" y="0"/>
                      <a:pt x="1" y="438"/>
                      <a:pt x="1" y="736"/>
                    </a:cubicBezTo>
                    <a:cubicBezTo>
                      <a:pt x="1" y="1035"/>
                      <a:pt x="439" y="1274"/>
                      <a:pt x="737" y="1274"/>
                    </a:cubicBezTo>
                    <a:cubicBezTo>
                      <a:pt x="1036" y="1274"/>
                      <a:pt x="1254" y="1015"/>
                      <a:pt x="1254" y="736"/>
                    </a:cubicBezTo>
                    <a:cubicBezTo>
                      <a:pt x="1254" y="438"/>
                      <a:pt x="1016" y="0"/>
                      <a:pt x="7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4196475" y="669150"/>
                <a:ext cx="31350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4" extrusionOk="0">
                    <a:moveTo>
                      <a:pt x="737" y="1"/>
                    </a:moveTo>
                    <a:cubicBezTo>
                      <a:pt x="438" y="1"/>
                      <a:pt x="0" y="458"/>
                      <a:pt x="0" y="757"/>
                    </a:cubicBezTo>
                    <a:cubicBezTo>
                      <a:pt x="0" y="1055"/>
                      <a:pt x="438" y="1274"/>
                      <a:pt x="737" y="1274"/>
                    </a:cubicBezTo>
                    <a:cubicBezTo>
                      <a:pt x="1035" y="1274"/>
                      <a:pt x="1254" y="1035"/>
                      <a:pt x="1254" y="757"/>
                    </a:cubicBezTo>
                    <a:cubicBezTo>
                      <a:pt x="1254" y="458"/>
                      <a:pt x="1015" y="1"/>
                      <a:pt x="7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3200281" y="834777"/>
                <a:ext cx="318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74" extrusionOk="0">
                    <a:moveTo>
                      <a:pt x="757" y="0"/>
                    </a:moveTo>
                    <a:cubicBezTo>
                      <a:pt x="459" y="0"/>
                      <a:pt x="1" y="478"/>
                      <a:pt x="1" y="756"/>
                    </a:cubicBezTo>
                    <a:cubicBezTo>
                      <a:pt x="1" y="1055"/>
                      <a:pt x="459" y="1273"/>
                      <a:pt x="757" y="1273"/>
                    </a:cubicBezTo>
                    <a:cubicBezTo>
                      <a:pt x="1055" y="1273"/>
                      <a:pt x="1274" y="1015"/>
                      <a:pt x="1274" y="756"/>
                    </a:cubicBezTo>
                    <a:cubicBezTo>
                      <a:pt x="1274" y="458"/>
                      <a:pt x="1036" y="0"/>
                      <a:pt x="7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4421300" y="829325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0"/>
                    </a:moveTo>
                    <a:cubicBezTo>
                      <a:pt x="319" y="0"/>
                      <a:pt x="1" y="319"/>
                      <a:pt x="1" y="537"/>
                    </a:cubicBezTo>
                    <a:cubicBezTo>
                      <a:pt x="1" y="756"/>
                      <a:pt x="319" y="935"/>
                      <a:pt x="558" y="935"/>
                    </a:cubicBezTo>
                    <a:cubicBezTo>
                      <a:pt x="776" y="935"/>
                      <a:pt x="956" y="756"/>
                      <a:pt x="956" y="537"/>
                    </a:cubicBezTo>
                    <a:cubicBezTo>
                      <a:pt x="956" y="319"/>
                      <a:pt x="776" y="0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3826900" y="610950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1"/>
                    </a:moveTo>
                    <a:cubicBezTo>
                      <a:pt x="319" y="1"/>
                      <a:pt x="0" y="339"/>
                      <a:pt x="0" y="538"/>
                    </a:cubicBezTo>
                    <a:cubicBezTo>
                      <a:pt x="0" y="777"/>
                      <a:pt x="319" y="936"/>
                      <a:pt x="558" y="936"/>
                    </a:cubicBezTo>
                    <a:cubicBezTo>
                      <a:pt x="776" y="936"/>
                      <a:pt x="956" y="777"/>
                      <a:pt x="956" y="538"/>
                    </a:cubicBezTo>
                    <a:cubicBezTo>
                      <a:pt x="956" y="319"/>
                      <a:pt x="776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3165850" y="1060494"/>
                <a:ext cx="58725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111" extrusionOk="0">
                    <a:moveTo>
                      <a:pt x="1019" y="1"/>
                    </a:moveTo>
                    <a:cubicBezTo>
                      <a:pt x="688" y="1"/>
                      <a:pt x="369" y="99"/>
                      <a:pt x="239" y="326"/>
                    </a:cubicBezTo>
                    <a:cubicBezTo>
                      <a:pt x="0" y="764"/>
                      <a:pt x="279" y="1798"/>
                      <a:pt x="697" y="2037"/>
                    </a:cubicBezTo>
                    <a:cubicBezTo>
                      <a:pt x="783" y="2088"/>
                      <a:pt x="880" y="2110"/>
                      <a:pt x="981" y="2110"/>
                    </a:cubicBezTo>
                    <a:cubicBezTo>
                      <a:pt x="1398" y="2110"/>
                      <a:pt x="1898" y="1736"/>
                      <a:pt x="2089" y="1401"/>
                    </a:cubicBezTo>
                    <a:cubicBezTo>
                      <a:pt x="2348" y="983"/>
                      <a:pt x="2189" y="426"/>
                      <a:pt x="1771" y="187"/>
                    </a:cubicBezTo>
                    <a:cubicBezTo>
                      <a:pt x="1581" y="69"/>
                      <a:pt x="1296" y="1"/>
                      <a:pt x="10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3210125" y="673125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7" y="1"/>
                    </a:moveTo>
                    <a:cubicBezTo>
                      <a:pt x="318" y="1"/>
                      <a:pt x="0" y="339"/>
                      <a:pt x="0" y="538"/>
                    </a:cubicBezTo>
                    <a:cubicBezTo>
                      <a:pt x="0" y="777"/>
                      <a:pt x="318" y="936"/>
                      <a:pt x="557" y="936"/>
                    </a:cubicBezTo>
                    <a:cubicBezTo>
                      <a:pt x="776" y="936"/>
                      <a:pt x="955" y="777"/>
                      <a:pt x="955" y="538"/>
                    </a:cubicBezTo>
                    <a:cubicBezTo>
                      <a:pt x="955" y="319"/>
                      <a:pt x="776" y="1"/>
                      <a:pt x="5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3413550" y="565700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8" y="0"/>
                    </a:moveTo>
                    <a:cubicBezTo>
                      <a:pt x="339" y="0"/>
                      <a:pt x="1" y="319"/>
                      <a:pt x="1" y="537"/>
                    </a:cubicBezTo>
                    <a:cubicBezTo>
                      <a:pt x="1" y="756"/>
                      <a:pt x="319" y="935"/>
                      <a:pt x="538" y="935"/>
                    </a:cubicBezTo>
                    <a:cubicBezTo>
                      <a:pt x="757" y="935"/>
                      <a:pt x="936" y="756"/>
                      <a:pt x="936" y="537"/>
                    </a:cubicBezTo>
                    <a:cubicBezTo>
                      <a:pt x="936" y="319"/>
                      <a:pt x="757" y="0"/>
                      <a:pt x="5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3487224" y="1038690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7" y="1"/>
                    </a:moveTo>
                    <a:cubicBezTo>
                      <a:pt x="319" y="1"/>
                      <a:pt x="0" y="339"/>
                      <a:pt x="0" y="538"/>
                    </a:cubicBezTo>
                    <a:cubicBezTo>
                      <a:pt x="0" y="757"/>
                      <a:pt x="319" y="936"/>
                      <a:pt x="537" y="936"/>
                    </a:cubicBezTo>
                    <a:cubicBezTo>
                      <a:pt x="756" y="936"/>
                      <a:pt x="935" y="757"/>
                      <a:pt x="935" y="538"/>
                    </a:cubicBezTo>
                    <a:cubicBezTo>
                      <a:pt x="935" y="319"/>
                      <a:pt x="756" y="1"/>
                      <a:pt x="5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3871675" y="767150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7" y="0"/>
                    </a:moveTo>
                    <a:cubicBezTo>
                      <a:pt x="338" y="0"/>
                      <a:pt x="0" y="319"/>
                      <a:pt x="0" y="537"/>
                    </a:cubicBezTo>
                    <a:cubicBezTo>
                      <a:pt x="0" y="756"/>
                      <a:pt x="318" y="935"/>
                      <a:pt x="557" y="935"/>
                    </a:cubicBezTo>
                    <a:cubicBezTo>
                      <a:pt x="776" y="935"/>
                      <a:pt x="955" y="756"/>
                      <a:pt x="955" y="537"/>
                    </a:cubicBezTo>
                    <a:cubicBezTo>
                      <a:pt x="955" y="319"/>
                      <a:pt x="776" y="0"/>
                      <a:pt x="5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2383949" y="2407289"/>
                <a:ext cx="23900" cy="2342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7" extrusionOk="0">
                    <a:moveTo>
                      <a:pt x="557" y="1"/>
                    </a:moveTo>
                    <a:cubicBezTo>
                      <a:pt x="358" y="1"/>
                      <a:pt x="0" y="319"/>
                      <a:pt x="0" y="538"/>
                    </a:cubicBezTo>
                    <a:cubicBezTo>
                      <a:pt x="0" y="757"/>
                      <a:pt x="318" y="936"/>
                      <a:pt x="557" y="936"/>
                    </a:cubicBezTo>
                    <a:cubicBezTo>
                      <a:pt x="776" y="936"/>
                      <a:pt x="955" y="757"/>
                      <a:pt x="955" y="538"/>
                    </a:cubicBezTo>
                    <a:cubicBezTo>
                      <a:pt x="955" y="319"/>
                      <a:pt x="776" y="1"/>
                      <a:pt x="5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2801013" y="1014569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7" y="0"/>
                    </a:moveTo>
                    <a:cubicBezTo>
                      <a:pt x="318" y="0"/>
                      <a:pt x="0" y="318"/>
                      <a:pt x="0" y="537"/>
                    </a:cubicBezTo>
                    <a:cubicBezTo>
                      <a:pt x="0" y="756"/>
                      <a:pt x="318" y="935"/>
                      <a:pt x="537" y="935"/>
                    </a:cubicBezTo>
                    <a:cubicBezTo>
                      <a:pt x="776" y="935"/>
                      <a:pt x="935" y="756"/>
                      <a:pt x="935" y="537"/>
                    </a:cubicBezTo>
                    <a:cubicBezTo>
                      <a:pt x="935" y="318"/>
                      <a:pt x="776" y="0"/>
                      <a:pt x="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3353998" y="3090329"/>
                <a:ext cx="239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558" y="1"/>
                    </a:moveTo>
                    <a:cubicBezTo>
                      <a:pt x="359" y="1"/>
                      <a:pt x="1" y="319"/>
                      <a:pt x="1" y="558"/>
                    </a:cubicBezTo>
                    <a:cubicBezTo>
                      <a:pt x="1" y="777"/>
                      <a:pt x="339" y="956"/>
                      <a:pt x="558" y="956"/>
                    </a:cubicBezTo>
                    <a:cubicBezTo>
                      <a:pt x="777" y="956"/>
                      <a:pt x="956" y="777"/>
                      <a:pt x="956" y="55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5686745" y="2603629"/>
                <a:ext cx="239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558" y="0"/>
                    </a:moveTo>
                    <a:cubicBezTo>
                      <a:pt x="339" y="0"/>
                      <a:pt x="1" y="339"/>
                      <a:pt x="1" y="558"/>
                    </a:cubicBezTo>
                    <a:cubicBezTo>
                      <a:pt x="1" y="776"/>
                      <a:pt x="319" y="955"/>
                      <a:pt x="558" y="955"/>
                    </a:cubicBezTo>
                    <a:cubicBezTo>
                      <a:pt x="777" y="955"/>
                      <a:pt x="956" y="776"/>
                      <a:pt x="956" y="558"/>
                    </a:cubicBezTo>
                    <a:cubicBezTo>
                      <a:pt x="956" y="319"/>
                      <a:pt x="777" y="0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6052236" y="1875848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7" y="0"/>
                    </a:moveTo>
                    <a:cubicBezTo>
                      <a:pt x="318" y="0"/>
                      <a:pt x="0" y="338"/>
                      <a:pt x="0" y="537"/>
                    </a:cubicBezTo>
                    <a:cubicBezTo>
                      <a:pt x="0" y="756"/>
                      <a:pt x="318" y="935"/>
                      <a:pt x="557" y="935"/>
                    </a:cubicBezTo>
                    <a:cubicBezTo>
                      <a:pt x="776" y="935"/>
                      <a:pt x="955" y="756"/>
                      <a:pt x="955" y="537"/>
                    </a:cubicBezTo>
                    <a:cubicBezTo>
                      <a:pt x="955" y="318"/>
                      <a:pt x="776" y="0"/>
                      <a:pt x="5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712586" y="3081811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7" y="0"/>
                    </a:moveTo>
                    <a:cubicBezTo>
                      <a:pt x="318" y="0"/>
                      <a:pt x="0" y="318"/>
                      <a:pt x="0" y="537"/>
                    </a:cubicBezTo>
                    <a:cubicBezTo>
                      <a:pt x="0" y="776"/>
                      <a:pt x="318" y="935"/>
                      <a:pt x="537" y="935"/>
                    </a:cubicBezTo>
                    <a:cubicBezTo>
                      <a:pt x="756" y="935"/>
                      <a:pt x="935" y="756"/>
                      <a:pt x="935" y="537"/>
                    </a:cubicBezTo>
                    <a:cubicBezTo>
                      <a:pt x="935" y="318"/>
                      <a:pt x="756" y="0"/>
                      <a:pt x="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4409350" y="610950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1"/>
                    </a:moveTo>
                    <a:cubicBezTo>
                      <a:pt x="339" y="1"/>
                      <a:pt x="1" y="339"/>
                      <a:pt x="1" y="538"/>
                    </a:cubicBezTo>
                    <a:cubicBezTo>
                      <a:pt x="1" y="777"/>
                      <a:pt x="339" y="936"/>
                      <a:pt x="558" y="936"/>
                    </a:cubicBezTo>
                    <a:cubicBezTo>
                      <a:pt x="777" y="936"/>
                      <a:pt x="956" y="777"/>
                      <a:pt x="956" y="53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60050" y="2031050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0"/>
                    </a:moveTo>
                    <a:cubicBezTo>
                      <a:pt x="339" y="0"/>
                      <a:pt x="0" y="319"/>
                      <a:pt x="0" y="538"/>
                    </a:cubicBezTo>
                    <a:cubicBezTo>
                      <a:pt x="0" y="757"/>
                      <a:pt x="339" y="936"/>
                      <a:pt x="558" y="936"/>
                    </a:cubicBezTo>
                    <a:cubicBezTo>
                      <a:pt x="776" y="936"/>
                      <a:pt x="955" y="776"/>
                      <a:pt x="955" y="538"/>
                    </a:cubicBezTo>
                    <a:cubicBezTo>
                      <a:pt x="955" y="319"/>
                      <a:pt x="776" y="0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646034" y="2584629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8" y="0"/>
                    </a:moveTo>
                    <a:cubicBezTo>
                      <a:pt x="319" y="0"/>
                      <a:pt x="1" y="318"/>
                      <a:pt x="1" y="537"/>
                    </a:cubicBezTo>
                    <a:cubicBezTo>
                      <a:pt x="1" y="756"/>
                      <a:pt x="319" y="935"/>
                      <a:pt x="538" y="935"/>
                    </a:cubicBezTo>
                    <a:cubicBezTo>
                      <a:pt x="777" y="935"/>
                      <a:pt x="936" y="776"/>
                      <a:pt x="936" y="537"/>
                    </a:cubicBezTo>
                    <a:cubicBezTo>
                      <a:pt x="936" y="318"/>
                      <a:pt x="777" y="0"/>
                      <a:pt x="5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1816875" y="2116100"/>
                <a:ext cx="234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38" y="1"/>
                    </a:moveTo>
                    <a:cubicBezTo>
                      <a:pt x="319" y="1"/>
                      <a:pt x="1" y="319"/>
                      <a:pt x="1" y="558"/>
                    </a:cubicBezTo>
                    <a:cubicBezTo>
                      <a:pt x="1" y="777"/>
                      <a:pt x="319" y="956"/>
                      <a:pt x="538" y="956"/>
                    </a:cubicBezTo>
                    <a:cubicBezTo>
                      <a:pt x="777" y="956"/>
                      <a:pt x="936" y="777"/>
                      <a:pt x="936" y="558"/>
                    </a:cubicBezTo>
                    <a:cubicBezTo>
                      <a:pt x="936" y="319"/>
                      <a:pt x="777" y="1"/>
                      <a:pt x="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1840250" y="1690825"/>
                <a:ext cx="239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558" y="0"/>
                    </a:moveTo>
                    <a:cubicBezTo>
                      <a:pt x="319" y="0"/>
                      <a:pt x="1" y="359"/>
                      <a:pt x="1" y="558"/>
                    </a:cubicBezTo>
                    <a:cubicBezTo>
                      <a:pt x="1" y="776"/>
                      <a:pt x="339" y="955"/>
                      <a:pt x="558" y="955"/>
                    </a:cubicBezTo>
                    <a:cubicBezTo>
                      <a:pt x="777" y="955"/>
                      <a:pt x="956" y="776"/>
                      <a:pt x="956" y="558"/>
                    </a:cubicBezTo>
                    <a:cubicBezTo>
                      <a:pt x="956" y="319"/>
                      <a:pt x="777" y="0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1533850" y="1765425"/>
                <a:ext cx="239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558" y="1"/>
                    </a:moveTo>
                    <a:cubicBezTo>
                      <a:pt x="319" y="1"/>
                      <a:pt x="1" y="359"/>
                      <a:pt x="1" y="558"/>
                    </a:cubicBezTo>
                    <a:cubicBezTo>
                      <a:pt x="1" y="777"/>
                      <a:pt x="319" y="956"/>
                      <a:pt x="558" y="956"/>
                    </a:cubicBezTo>
                    <a:cubicBezTo>
                      <a:pt x="777" y="956"/>
                      <a:pt x="956" y="777"/>
                      <a:pt x="956" y="55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1615925" y="2464775"/>
                <a:ext cx="234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58" y="1"/>
                    </a:moveTo>
                    <a:cubicBezTo>
                      <a:pt x="359" y="1"/>
                      <a:pt x="1" y="319"/>
                      <a:pt x="1" y="558"/>
                    </a:cubicBezTo>
                    <a:cubicBezTo>
                      <a:pt x="1" y="777"/>
                      <a:pt x="319" y="956"/>
                      <a:pt x="558" y="956"/>
                    </a:cubicBezTo>
                    <a:cubicBezTo>
                      <a:pt x="777" y="956"/>
                      <a:pt x="936" y="777"/>
                      <a:pt x="936" y="558"/>
                    </a:cubicBezTo>
                    <a:cubicBezTo>
                      <a:pt x="93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1840250" y="1431675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1"/>
                    </a:moveTo>
                    <a:cubicBezTo>
                      <a:pt x="319" y="1"/>
                      <a:pt x="1" y="339"/>
                      <a:pt x="1" y="538"/>
                    </a:cubicBezTo>
                    <a:cubicBezTo>
                      <a:pt x="1" y="776"/>
                      <a:pt x="339" y="936"/>
                      <a:pt x="558" y="936"/>
                    </a:cubicBezTo>
                    <a:cubicBezTo>
                      <a:pt x="777" y="936"/>
                      <a:pt x="956" y="776"/>
                      <a:pt x="956" y="53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077525" y="1154125"/>
                <a:ext cx="234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38" y="0"/>
                    </a:moveTo>
                    <a:cubicBezTo>
                      <a:pt x="339" y="0"/>
                      <a:pt x="0" y="339"/>
                      <a:pt x="0" y="558"/>
                    </a:cubicBezTo>
                    <a:cubicBezTo>
                      <a:pt x="0" y="776"/>
                      <a:pt x="319" y="955"/>
                      <a:pt x="538" y="955"/>
                    </a:cubicBezTo>
                    <a:cubicBezTo>
                      <a:pt x="756" y="955"/>
                      <a:pt x="935" y="776"/>
                      <a:pt x="935" y="558"/>
                    </a:cubicBezTo>
                    <a:cubicBezTo>
                      <a:pt x="935" y="339"/>
                      <a:pt x="756" y="0"/>
                      <a:pt x="5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1627875" y="577125"/>
                <a:ext cx="234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37" y="1"/>
                    </a:moveTo>
                    <a:cubicBezTo>
                      <a:pt x="318" y="1"/>
                      <a:pt x="0" y="339"/>
                      <a:pt x="0" y="558"/>
                    </a:cubicBezTo>
                    <a:cubicBezTo>
                      <a:pt x="0" y="777"/>
                      <a:pt x="318" y="956"/>
                      <a:pt x="537" y="956"/>
                    </a:cubicBezTo>
                    <a:cubicBezTo>
                      <a:pt x="776" y="956"/>
                      <a:pt x="935" y="777"/>
                      <a:pt x="935" y="558"/>
                    </a:cubicBezTo>
                    <a:cubicBezTo>
                      <a:pt x="935" y="339"/>
                      <a:pt x="776" y="1"/>
                      <a:pt x="5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015350" y="702975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8" y="1"/>
                    </a:moveTo>
                    <a:cubicBezTo>
                      <a:pt x="319" y="1"/>
                      <a:pt x="0" y="339"/>
                      <a:pt x="0" y="538"/>
                    </a:cubicBezTo>
                    <a:cubicBezTo>
                      <a:pt x="0" y="777"/>
                      <a:pt x="319" y="936"/>
                      <a:pt x="538" y="936"/>
                    </a:cubicBezTo>
                    <a:cubicBezTo>
                      <a:pt x="756" y="936"/>
                      <a:pt x="935" y="777"/>
                      <a:pt x="935" y="538"/>
                    </a:cubicBezTo>
                    <a:cubicBezTo>
                      <a:pt x="935" y="319"/>
                      <a:pt x="756" y="1"/>
                      <a:pt x="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360050" y="840250"/>
                <a:ext cx="23900" cy="2342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7" extrusionOk="0">
                    <a:moveTo>
                      <a:pt x="558" y="1"/>
                    </a:moveTo>
                    <a:cubicBezTo>
                      <a:pt x="339" y="1"/>
                      <a:pt x="0" y="359"/>
                      <a:pt x="0" y="558"/>
                    </a:cubicBezTo>
                    <a:cubicBezTo>
                      <a:pt x="0" y="777"/>
                      <a:pt x="339" y="936"/>
                      <a:pt x="558" y="936"/>
                    </a:cubicBezTo>
                    <a:cubicBezTo>
                      <a:pt x="776" y="936"/>
                      <a:pt x="955" y="777"/>
                      <a:pt x="955" y="558"/>
                    </a:cubicBezTo>
                    <a:cubicBezTo>
                      <a:pt x="955" y="319"/>
                      <a:pt x="776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1543275" y="1086450"/>
            <a:ext cx="60576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"/>
          <p:cNvSpPr txBox="1">
            <a:spLocks noGrp="1"/>
          </p:cNvSpPr>
          <p:nvPr>
            <p:ph type="subTitle" idx="1"/>
          </p:nvPr>
        </p:nvSpPr>
        <p:spPr>
          <a:xfrm>
            <a:off x="2392475" y="32665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06" name="Google Shape;106;p2"/>
          <p:cNvGrpSpPr/>
          <p:nvPr/>
        </p:nvGrpSpPr>
        <p:grpSpPr>
          <a:xfrm>
            <a:off x="8618318" y="3216667"/>
            <a:ext cx="1084916" cy="1639269"/>
            <a:chOff x="5736750" y="2784150"/>
            <a:chExt cx="696575" cy="1052500"/>
          </a:xfrm>
        </p:grpSpPr>
        <p:sp>
          <p:nvSpPr>
            <p:cNvPr id="107" name="Google Shape;107;p2"/>
            <p:cNvSpPr/>
            <p:nvPr/>
          </p:nvSpPr>
          <p:spPr>
            <a:xfrm>
              <a:off x="5766775" y="3217350"/>
              <a:ext cx="629250" cy="601400"/>
            </a:xfrm>
            <a:custGeom>
              <a:avLst/>
              <a:gdLst/>
              <a:ahLst/>
              <a:cxnLst/>
              <a:rect l="l" t="t" r="r" b="b"/>
              <a:pathLst>
                <a:path w="25170" h="24056" extrusionOk="0">
                  <a:moveTo>
                    <a:pt x="1" y="1"/>
                  </a:moveTo>
                  <a:lnTo>
                    <a:pt x="1" y="24055"/>
                  </a:lnTo>
                  <a:lnTo>
                    <a:pt x="25170" y="24055"/>
                  </a:lnTo>
                  <a:lnTo>
                    <a:pt x="25170" y="1"/>
                  </a:lnTo>
                  <a:close/>
                </a:path>
              </a:pathLst>
            </a:custGeom>
            <a:solidFill>
              <a:srgbClr val="E7B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973200" y="3401900"/>
              <a:ext cx="216400" cy="79600"/>
            </a:xfrm>
            <a:custGeom>
              <a:avLst/>
              <a:gdLst/>
              <a:ahLst/>
              <a:cxnLst/>
              <a:rect l="l" t="t" r="r" b="b"/>
              <a:pathLst>
                <a:path w="8656" h="3184" extrusionOk="0">
                  <a:moveTo>
                    <a:pt x="8656" y="1353"/>
                  </a:moveTo>
                  <a:lnTo>
                    <a:pt x="8656" y="1354"/>
                  </a:lnTo>
                  <a:lnTo>
                    <a:pt x="8656" y="1354"/>
                  </a:lnTo>
                  <a:cubicBezTo>
                    <a:pt x="8656" y="1354"/>
                    <a:pt x="8656" y="1353"/>
                    <a:pt x="8656" y="1353"/>
                  </a:cubicBezTo>
                  <a:close/>
                  <a:moveTo>
                    <a:pt x="4338" y="0"/>
                  </a:moveTo>
                  <a:cubicBezTo>
                    <a:pt x="1155" y="0"/>
                    <a:pt x="1" y="1353"/>
                    <a:pt x="1" y="1353"/>
                  </a:cubicBezTo>
                  <a:lnTo>
                    <a:pt x="1274" y="3184"/>
                  </a:lnTo>
                  <a:lnTo>
                    <a:pt x="7382" y="3184"/>
                  </a:lnTo>
                  <a:lnTo>
                    <a:pt x="8656" y="1354"/>
                  </a:lnTo>
                  <a:lnTo>
                    <a:pt x="8656" y="1354"/>
                  </a:lnTo>
                  <a:cubicBezTo>
                    <a:pt x="8656" y="1354"/>
                    <a:pt x="8656" y="1354"/>
                    <a:pt x="8656" y="1354"/>
                  </a:cubicBezTo>
                  <a:cubicBezTo>
                    <a:pt x="8639" y="1354"/>
                    <a:pt x="7499" y="0"/>
                    <a:pt x="4338" y="0"/>
                  </a:cubicBezTo>
                  <a:close/>
                </a:path>
              </a:pathLst>
            </a:custGeom>
            <a:solidFill>
              <a:srgbClr val="E294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989100" y="3431125"/>
              <a:ext cx="27100" cy="46525"/>
            </a:xfrm>
            <a:custGeom>
              <a:avLst/>
              <a:gdLst/>
              <a:ahLst/>
              <a:cxnLst/>
              <a:rect l="l" t="t" r="r" b="b"/>
              <a:pathLst>
                <a:path w="1084" h="1861" extrusionOk="0">
                  <a:moveTo>
                    <a:pt x="139" y="0"/>
                  </a:moveTo>
                  <a:cubicBezTo>
                    <a:pt x="71" y="0"/>
                    <a:pt x="1" y="63"/>
                    <a:pt x="41" y="145"/>
                  </a:cubicBezTo>
                  <a:cubicBezTo>
                    <a:pt x="320" y="702"/>
                    <a:pt x="598" y="1279"/>
                    <a:pt x="877" y="1816"/>
                  </a:cubicBezTo>
                  <a:cubicBezTo>
                    <a:pt x="896" y="1847"/>
                    <a:pt x="925" y="1861"/>
                    <a:pt x="954" y="1861"/>
                  </a:cubicBezTo>
                  <a:cubicBezTo>
                    <a:pt x="1018" y="1861"/>
                    <a:pt x="1083" y="1798"/>
                    <a:pt x="1056" y="1716"/>
                  </a:cubicBezTo>
                  <a:cubicBezTo>
                    <a:pt x="777" y="1139"/>
                    <a:pt x="479" y="602"/>
                    <a:pt x="220" y="45"/>
                  </a:cubicBezTo>
                  <a:cubicBezTo>
                    <a:pt x="201" y="14"/>
                    <a:pt x="171" y="0"/>
                    <a:pt x="139" y="0"/>
                  </a:cubicBezTo>
                  <a:close/>
                </a:path>
              </a:pathLst>
            </a:custGeom>
            <a:solidFill>
              <a:srgbClr val="E7B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017875" y="3421275"/>
              <a:ext cx="17625" cy="52075"/>
            </a:xfrm>
            <a:custGeom>
              <a:avLst/>
              <a:gdLst/>
              <a:ahLst/>
              <a:cxnLst/>
              <a:rect l="l" t="t" r="r" b="b"/>
              <a:pathLst>
                <a:path w="705" h="2083" extrusionOk="0">
                  <a:moveTo>
                    <a:pt x="118" y="0"/>
                  </a:moveTo>
                  <a:cubicBezTo>
                    <a:pt x="61" y="0"/>
                    <a:pt x="1" y="50"/>
                    <a:pt x="24" y="121"/>
                  </a:cubicBezTo>
                  <a:cubicBezTo>
                    <a:pt x="184" y="738"/>
                    <a:pt x="343" y="1394"/>
                    <a:pt x="502" y="2011"/>
                  </a:cubicBezTo>
                  <a:cubicBezTo>
                    <a:pt x="510" y="2061"/>
                    <a:pt x="550" y="2083"/>
                    <a:pt x="590" y="2083"/>
                  </a:cubicBezTo>
                  <a:cubicBezTo>
                    <a:pt x="647" y="2083"/>
                    <a:pt x="704" y="2040"/>
                    <a:pt x="681" y="1971"/>
                  </a:cubicBezTo>
                  <a:cubicBezTo>
                    <a:pt x="522" y="1334"/>
                    <a:pt x="383" y="718"/>
                    <a:pt x="203" y="81"/>
                  </a:cubicBezTo>
                  <a:cubicBezTo>
                    <a:pt x="195" y="24"/>
                    <a:pt x="157" y="0"/>
                    <a:pt x="118" y="0"/>
                  </a:cubicBezTo>
                  <a:close/>
                </a:path>
              </a:pathLst>
            </a:custGeom>
            <a:solidFill>
              <a:srgbClr val="E7B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046250" y="3414525"/>
              <a:ext cx="13825" cy="57050"/>
            </a:xfrm>
            <a:custGeom>
              <a:avLst/>
              <a:gdLst/>
              <a:ahLst/>
              <a:cxnLst/>
              <a:rect l="l" t="t" r="r" b="b"/>
              <a:pathLst>
                <a:path w="553" h="2282" extrusionOk="0">
                  <a:moveTo>
                    <a:pt x="110" y="0"/>
                  </a:moveTo>
                  <a:cubicBezTo>
                    <a:pt x="58" y="0"/>
                    <a:pt x="0" y="43"/>
                    <a:pt x="23" y="112"/>
                  </a:cubicBezTo>
                  <a:cubicBezTo>
                    <a:pt x="143" y="809"/>
                    <a:pt x="242" y="1505"/>
                    <a:pt x="362" y="2201"/>
                  </a:cubicBezTo>
                  <a:cubicBezTo>
                    <a:pt x="370" y="2258"/>
                    <a:pt x="404" y="2282"/>
                    <a:pt x="441" y="2282"/>
                  </a:cubicBezTo>
                  <a:cubicBezTo>
                    <a:pt x="495" y="2282"/>
                    <a:pt x="553" y="2232"/>
                    <a:pt x="541" y="2161"/>
                  </a:cubicBezTo>
                  <a:cubicBezTo>
                    <a:pt x="421" y="1465"/>
                    <a:pt x="322" y="769"/>
                    <a:pt x="183" y="72"/>
                  </a:cubicBezTo>
                  <a:cubicBezTo>
                    <a:pt x="183" y="22"/>
                    <a:pt x="148" y="0"/>
                    <a:pt x="110" y="0"/>
                  </a:cubicBezTo>
                  <a:close/>
                </a:path>
              </a:pathLst>
            </a:custGeom>
            <a:solidFill>
              <a:srgbClr val="E7B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6079150" y="3410850"/>
              <a:ext cx="5000" cy="60700"/>
            </a:xfrm>
            <a:custGeom>
              <a:avLst/>
              <a:gdLst/>
              <a:ahLst/>
              <a:cxnLst/>
              <a:rect l="l" t="t" r="r" b="b"/>
              <a:pathLst>
                <a:path w="200" h="2428" extrusionOk="0">
                  <a:moveTo>
                    <a:pt x="100" y="1"/>
                  </a:moveTo>
                  <a:cubicBezTo>
                    <a:pt x="41" y="1"/>
                    <a:pt x="1" y="20"/>
                    <a:pt x="1" y="100"/>
                  </a:cubicBezTo>
                  <a:lnTo>
                    <a:pt x="1" y="2328"/>
                  </a:lnTo>
                  <a:cubicBezTo>
                    <a:pt x="1" y="2408"/>
                    <a:pt x="41" y="2428"/>
                    <a:pt x="100" y="2428"/>
                  </a:cubicBezTo>
                  <a:cubicBezTo>
                    <a:pt x="140" y="2428"/>
                    <a:pt x="200" y="2408"/>
                    <a:pt x="200" y="2328"/>
                  </a:cubicBezTo>
                  <a:lnTo>
                    <a:pt x="200" y="100"/>
                  </a:lnTo>
                  <a:cubicBezTo>
                    <a:pt x="200" y="40"/>
                    <a:pt x="140" y="1"/>
                    <a:pt x="100" y="1"/>
                  </a:cubicBezTo>
                  <a:close/>
                </a:path>
              </a:pathLst>
            </a:custGeom>
            <a:solidFill>
              <a:srgbClr val="E7B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147100" y="3430900"/>
              <a:ext cx="27275" cy="46675"/>
            </a:xfrm>
            <a:custGeom>
              <a:avLst/>
              <a:gdLst/>
              <a:ahLst/>
              <a:cxnLst/>
              <a:rect l="l" t="t" r="r" b="b"/>
              <a:pathLst>
                <a:path w="1091" h="1867" extrusionOk="0">
                  <a:moveTo>
                    <a:pt x="953" y="0"/>
                  </a:moveTo>
                  <a:cubicBezTo>
                    <a:pt x="923" y="0"/>
                    <a:pt x="897" y="16"/>
                    <a:pt x="884" y="54"/>
                  </a:cubicBezTo>
                  <a:cubicBezTo>
                    <a:pt x="605" y="611"/>
                    <a:pt x="307" y="1188"/>
                    <a:pt x="28" y="1725"/>
                  </a:cubicBezTo>
                  <a:cubicBezTo>
                    <a:pt x="0" y="1796"/>
                    <a:pt x="62" y="1866"/>
                    <a:pt x="128" y="1866"/>
                  </a:cubicBezTo>
                  <a:cubicBezTo>
                    <a:pt x="156" y="1866"/>
                    <a:pt x="184" y="1854"/>
                    <a:pt x="207" y="1825"/>
                  </a:cubicBezTo>
                  <a:cubicBezTo>
                    <a:pt x="486" y="1288"/>
                    <a:pt x="784" y="711"/>
                    <a:pt x="1063" y="154"/>
                  </a:cubicBezTo>
                  <a:cubicBezTo>
                    <a:pt x="1090" y="72"/>
                    <a:pt x="1016" y="0"/>
                    <a:pt x="953" y="0"/>
                  </a:cubicBezTo>
                  <a:close/>
                </a:path>
              </a:pathLst>
            </a:custGeom>
            <a:solidFill>
              <a:srgbClr val="E7B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127600" y="3421850"/>
              <a:ext cx="17325" cy="51500"/>
            </a:xfrm>
            <a:custGeom>
              <a:avLst/>
              <a:gdLst/>
              <a:ahLst/>
              <a:cxnLst/>
              <a:rect l="l" t="t" r="r" b="b"/>
              <a:pathLst>
                <a:path w="693" h="2060" extrusionOk="0">
                  <a:moveTo>
                    <a:pt x="574" y="0"/>
                  </a:moveTo>
                  <a:cubicBezTo>
                    <a:pt x="535" y="0"/>
                    <a:pt x="498" y="18"/>
                    <a:pt x="490" y="58"/>
                  </a:cubicBezTo>
                  <a:cubicBezTo>
                    <a:pt x="351" y="675"/>
                    <a:pt x="172" y="1311"/>
                    <a:pt x="13" y="1948"/>
                  </a:cubicBezTo>
                  <a:cubicBezTo>
                    <a:pt x="1" y="2017"/>
                    <a:pt x="57" y="2060"/>
                    <a:pt x="109" y="2060"/>
                  </a:cubicBezTo>
                  <a:cubicBezTo>
                    <a:pt x="147" y="2060"/>
                    <a:pt x="183" y="2038"/>
                    <a:pt x="192" y="1988"/>
                  </a:cubicBezTo>
                  <a:cubicBezTo>
                    <a:pt x="351" y="1371"/>
                    <a:pt x="510" y="715"/>
                    <a:pt x="669" y="98"/>
                  </a:cubicBezTo>
                  <a:cubicBezTo>
                    <a:pt x="693" y="38"/>
                    <a:pt x="632" y="0"/>
                    <a:pt x="574" y="0"/>
                  </a:cubicBezTo>
                  <a:close/>
                </a:path>
              </a:pathLst>
            </a:custGeom>
            <a:solidFill>
              <a:srgbClr val="E7B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102725" y="3414525"/>
              <a:ext cx="14050" cy="57050"/>
            </a:xfrm>
            <a:custGeom>
              <a:avLst/>
              <a:gdLst/>
              <a:ahLst/>
              <a:cxnLst/>
              <a:rect l="l" t="t" r="r" b="b"/>
              <a:pathLst>
                <a:path w="562" h="2282" extrusionOk="0">
                  <a:moveTo>
                    <a:pt x="453" y="0"/>
                  </a:moveTo>
                  <a:cubicBezTo>
                    <a:pt x="415" y="0"/>
                    <a:pt x="379" y="22"/>
                    <a:pt x="371" y="72"/>
                  </a:cubicBezTo>
                  <a:cubicBezTo>
                    <a:pt x="251" y="769"/>
                    <a:pt x="152" y="1465"/>
                    <a:pt x="13" y="2161"/>
                  </a:cubicBezTo>
                  <a:cubicBezTo>
                    <a:pt x="1" y="2232"/>
                    <a:pt x="66" y="2282"/>
                    <a:pt x="121" y="2282"/>
                  </a:cubicBezTo>
                  <a:cubicBezTo>
                    <a:pt x="159" y="2282"/>
                    <a:pt x="192" y="2258"/>
                    <a:pt x="192" y="2201"/>
                  </a:cubicBezTo>
                  <a:cubicBezTo>
                    <a:pt x="311" y="1505"/>
                    <a:pt x="411" y="809"/>
                    <a:pt x="550" y="112"/>
                  </a:cubicBezTo>
                  <a:cubicBezTo>
                    <a:pt x="562" y="43"/>
                    <a:pt x="506" y="0"/>
                    <a:pt x="453" y="0"/>
                  </a:cubicBezTo>
                  <a:close/>
                </a:path>
              </a:pathLst>
            </a:custGeom>
            <a:solidFill>
              <a:srgbClr val="E7B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005550" y="3481975"/>
              <a:ext cx="152725" cy="336775"/>
            </a:xfrm>
            <a:custGeom>
              <a:avLst/>
              <a:gdLst/>
              <a:ahLst/>
              <a:cxnLst/>
              <a:rect l="l" t="t" r="r" b="b"/>
              <a:pathLst>
                <a:path w="6109" h="13471" extrusionOk="0">
                  <a:moveTo>
                    <a:pt x="0" y="1"/>
                  </a:moveTo>
                  <a:lnTo>
                    <a:pt x="0" y="13470"/>
                  </a:lnTo>
                  <a:lnTo>
                    <a:pt x="6108" y="13470"/>
                  </a:lnTo>
                  <a:lnTo>
                    <a:pt x="61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023450" y="3500375"/>
              <a:ext cx="115925" cy="95525"/>
            </a:xfrm>
            <a:custGeom>
              <a:avLst/>
              <a:gdLst/>
              <a:ahLst/>
              <a:cxnLst/>
              <a:rect l="l" t="t" r="r" b="b"/>
              <a:pathLst>
                <a:path w="4637" h="3821" extrusionOk="0">
                  <a:moveTo>
                    <a:pt x="4378" y="240"/>
                  </a:moveTo>
                  <a:lnTo>
                    <a:pt x="4378" y="3582"/>
                  </a:lnTo>
                  <a:lnTo>
                    <a:pt x="279" y="3582"/>
                  </a:lnTo>
                  <a:lnTo>
                    <a:pt x="279" y="240"/>
                  </a:lnTo>
                  <a:close/>
                  <a:moveTo>
                    <a:pt x="0" y="1"/>
                  </a:moveTo>
                  <a:lnTo>
                    <a:pt x="0" y="3821"/>
                  </a:lnTo>
                  <a:lnTo>
                    <a:pt x="4636" y="3821"/>
                  </a:lnTo>
                  <a:lnTo>
                    <a:pt x="4636" y="1"/>
                  </a:lnTo>
                  <a:close/>
                </a:path>
              </a:pathLst>
            </a:custGeom>
            <a:solidFill>
              <a:srgbClr val="FFFFFF">
                <a:alpha val="410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023450" y="3610300"/>
              <a:ext cx="115925" cy="188550"/>
            </a:xfrm>
            <a:custGeom>
              <a:avLst/>
              <a:gdLst/>
              <a:ahLst/>
              <a:cxnLst/>
              <a:rect l="l" t="t" r="r" b="b"/>
              <a:pathLst>
                <a:path w="4637" h="7542" extrusionOk="0">
                  <a:moveTo>
                    <a:pt x="4378" y="220"/>
                  </a:moveTo>
                  <a:lnTo>
                    <a:pt x="4378" y="7263"/>
                  </a:lnTo>
                  <a:lnTo>
                    <a:pt x="279" y="7263"/>
                  </a:lnTo>
                  <a:lnTo>
                    <a:pt x="279" y="220"/>
                  </a:lnTo>
                  <a:close/>
                  <a:moveTo>
                    <a:pt x="0" y="1"/>
                  </a:moveTo>
                  <a:lnTo>
                    <a:pt x="0" y="7542"/>
                  </a:lnTo>
                  <a:lnTo>
                    <a:pt x="4636" y="7542"/>
                  </a:lnTo>
                  <a:lnTo>
                    <a:pt x="4636" y="1"/>
                  </a:lnTo>
                  <a:close/>
                </a:path>
              </a:pathLst>
            </a:custGeom>
            <a:solidFill>
              <a:srgbClr val="FFFFFF">
                <a:alpha val="410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129400" y="3645125"/>
              <a:ext cx="19925" cy="19925"/>
            </a:xfrm>
            <a:custGeom>
              <a:avLst/>
              <a:gdLst/>
              <a:ahLst/>
              <a:cxnLst/>
              <a:rect l="l" t="t" r="r" b="b"/>
              <a:pathLst>
                <a:path w="797" h="797" extrusionOk="0">
                  <a:moveTo>
                    <a:pt x="398" y="1"/>
                  </a:moveTo>
                  <a:cubicBezTo>
                    <a:pt x="179" y="1"/>
                    <a:pt x="0" y="180"/>
                    <a:pt x="0" y="399"/>
                  </a:cubicBezTo>
                  <a:cubicBezTo>
                    <a:pt x="0" y="617"/>
                    <a:pt x="179" y="797"/>
                    <a:pt x="398" y="797"/>
                  </a:cubicBezTo>
                  <a:cubicBezTo>
                    <a:pt x="617" y="797"/>
                    <a:pt x="796" y="617"/>
                    <a:pt x="796" y="399"/>
                  </a:cubicBezTo>
                  <a:cubicBezTo>
                    <a:pt x="796" y="180"/>
                    <a:pt x="617" y="21"/>
                    <a:pt x="3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819500" y="3332250"/>
              <a:ext cx="106975" cy="168650"/>
            </a:xfrm>
            <a:custGeom>
              <a:avLst/>
              <a:gdLst/>
              <a:ahLst/>
              <a:cxnLst/>
              <a:rect l="l" t="t" r="r" b="b"/>
              <a:pathLst>
                <a:path w="4279" h="6746" extrusionOk="0">
                  <a:moveTo>
                    <a:pt x="2150" y="1"/>
                  </a:moveTo>
                  <a:cubicBezTo>
                    <a:pt x="976" y="1"/>
                    <a:pt x="1" y="976"/>
                    <a:pt x="1" y="2150"/>
                  </a:cubicBezTo>
                  <a:lnTo>
                    <a:pt x="1" y="6746"/>
                  </a:lnTo>
                  <a:lnTo>
                    <a:pt x="4279" y="6746"/>
                  </a:lnTo>
                  <a:lnTo>
                    <a:pt x="4279" y="2150"/>
                  </a:lnTo>
                  <a:cubicBezTo>
                    <a:pt x="4279" y="976"/>
                    <a:pt x="3324" y="1"/>
                    <a:pt x="2150" y="1"/>
                  </a:cubicBezTo>
                  <a:close/>
                </a:path>
              </a:pathLst>
            </a:custGeom>
            <a:solidFill>
              <a:srgbClr val="5665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814525" y="3327775"/>
              <a:ext cx="116425" cy="178600"/>
            </a:xfrm>
            <a:custGeom>
              <a:avLst/>
              <a:gdLst/>
              <a:ahLst/>
              <a:cxnLst/>
              <a:rect l="l" t="t" r="r" b="b"/>
              <a:pathLst>
                <a:path w="4657" h="7144" extrusionOk="0">
                  <a:moveTo>
                    <a:pt x="2528" y="379"/>
                  </a:moveTo>
                  <a:cubicBezTo>
                    <a:pt x="3523" y="498"/>
                    <a:pt x="4279" y="1334"/>
                    <a:pt x="4279" y="2329"/>
                  </a:cubicBezTo>
                  <a:lnTo>
                    <a:pt x="4279" y="3363"/>
                  </a:lnTo>
                  <a:lnTo>
                    <a:pt x="2528" y="3363"/>
                  </a:lnTo>
                  <a:lnTo>
                    <a:pt x="2528" y="379"/>
                  </a:lnTo>
                  <a:close/>
                  <a:moveTo>
                    <a:pt x="2150" y="399"/>
                  </a:moveTo>
                  <a:lnTo>
                    <a:pt x="2150" y="3383"/>
                  </a:lnTo>
                  <a:lnTo>
                    <a:pt x="399" y="3383"/>
                  </a:lnTo>
                  <a:lnTo>
                    <a:pt x="399" y="2349"/>
                  </a:lnTo>
                  <a:cubicBezTo>
                    <a:pt x="379" y="1334"/>
                    <a:pt x="1155" y="498"/>
                    <a:pt x="2150" y="399"/>
                  </a:cubicBezTo>
                  <a:close/>
                  <a:moveTo>
                    <a:pt x="2130" y="3761"/>
                  </a:moveTo>
                  <a:lnTo>
                    <a:pt x="2130" y="6746"/>
                  </a:lnTo>
                  <a:lnTo>
                    <a:pt x="379" y="6746"/>
                  </a:lnTo>
                  <a:lnTo>
                    <a:pt x="379" y="3761"/>
                  </a:lnTo>
                  <a:close/>
                  <a:moveTo>
                    <a:pt x="4279" y="3761"/>
                  </a:moveTo>
                  <a:lnTo>
                    <a:pt x="4279" y="6746"/>
                  </a:lnTo>
                  <a:lnTo>
                    <a:pt x="2528" y="6746"/>
                  </a:lnTo>
                  <a:lnTo>
                    <a:pt x="2528" y="3761"/>
                  </a:lnTo>
                  <a:close/>
                  <a:moveTo>
                    <a:pt x="2349" y="1"/>
                  </a:moveTo>
                  <a:cubicBezTo>
                    <a:pt x="1055" y="1"/>
                    <a:pt x="1" y="1055"/>
                    <a:pt x="1" y="2349"/>
                  </a:cubicBezTo>
                  <a:lnTo>
                    <a:pt x="1" y="7144"/>
                  </a:lnTo>
                  <a:lnTo>
                    <a:pt x="4657" y="7144"/>
                  </a:lnTo>
                  <a:lnTo>
                    <a:pt x="4657" y="2349"/>
                  </a:lnTo>
                  <a:cubicBezTo>
                    <a:pt x="4657" y="1055"/>
                    <a:pt x="3622" y="1"/>
                    <a:pt x="23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779225" y="3486300"/>
              <a:ext cx="178750" cy="29525"/>
            </a:xfrm>
            <a:custGeom>
              <a:avLst/>
              <a:gdLst/>
              <a:ahLst/>
              <a:cxnLst/>
              <a:rect l="l" t="t" r="r" b="b"/>
              <a:pathLst>
                <a:path w="7150" h="1181" extrusionOk="0">
                  <a:moveTo>
                    <a:pt x="6604" y="1"/>
                  </a:moveTo>
                  <a:cubicBezTo>
                    <a:pt x="6216" y="1"/>
                    <a:pt x="5708" y="133"/>
                    <a:pt x="5432" y="265"/>
                  </a:cubicBezTo>
                  <a:cubicBezTo>
                    <a:pt x="5246" y="347"/>
                    <a:pt x="5082" y="385"/>
                    <a:pt x="4912" y="385"/>
                  </a:cubicBezTo>
                  <a:cubicBezTo>
                    <a:pt x="4628" y="385"/>
                    <a:pt x="4328" y="280"/>
                    <a:pt x="3880" y="106"/>
                  </a:cubicBezTo>
                  <a:cubicBezTo>
                    <a:pt x="3703" y="37"/>
                    <a:pt x="3542" y="10"/>
                    <a:pt x="3388" y="10"/>
                  </a:cubicBezTo>
                  <a:cubicBezTo>
                    <a:pt x="2922" y="10"/>
                    <a:pt x="2529" y="265"/>
                    <a:pt x="1990" y="385"/>
                  </a:cubicBezTo>
                  <a:cubicBezTo>
                    <a:pt x="1913" y="400"/>
                    <a:pt x="1841" y="406"/>
                    <a:pt x="1773" y="406"/>
                  </a:cubicBezTo>
                  <a:cubicBezTo>
                    <a:pt x="1309" y="406"/>
                    <a:pt x="1015" y="109"/>
                    <a:pt x="703" y="109"/>
                  </a:cubicBezTo>
                  <a:cubicBezTo>
                    <a:pt x="630" y="109"/>
                    <a:pt x="556" y="125"/>
                    <a:pt x="478" y="166"/>
                  </a:cubicBezTo>
                  <a:cubicBezTo>
                    <a:pt x="0" y="385"/>
                    <a:pt x="1095" y="1181"/>
                    <a:pt x="1095" y="1181"/>
                  </a:cubicBezTo>
                  <a:lnTo>
                    <a:pt x="6148" y="1181"/>
                  </a:lnTo>
                  <a:cubicBezTo>
                    <a:pt x="6148" y="1181"/>
                    <a:pt x="7044" y="862"/>
                    <a:pt x="7123" y="325"/>
                  </a:cubicBezTo>
                  <a:cubicBezTo>
                    <a:pt x="7150" y="86"/>
                    <a:pt x="6916" y="1"/>
                    <a:pt x="66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842875" y="3491425"/>
              <a:ext cx="35350" cy="8225"/>
            </a:xfrm>
            <a:custGeom>
              <a:avLst/>
              <a:gdLst/>
              <a:ahLst/>
              <a:cxnLst/>
              <a:rect l="l" t="t" r="r" b="b"/>
              <a:pathLst>
                <a:path w="1414" h="329" extrusionOk="0">
                  <a:moveTo>
                    <a:pt x="717" y="1"/>
                  </a:moveTo>
                  <a:cubicBezTo>
                    <a:pt x="618" y="1"/>
                    <a:pt x="518" y="21"/>
                    <a:pt x="419" y="60"/>
                  </a:cubicBezTo>
                  <a:cubicBezTo>
                    <a:pt x="339" y="80"/>
                    <a:pt x="260" y="100"/>
                    <a:pt x="200" y="160"/>
                  </a:cubicBezTo>
                  <a:cubicBezTo>
                    <a:pt x="41" y="259"/>
                    <a:pt x="1" y="319"/>
                    <a:pt x="1" y="319"/>
                  </a:cubicBezTo>
                  <a:cubicBezTo>
                    <a:pt x="1" y="319"/>
                    <a:pt x="100" y="319"/>
                    <a:pt x="240" y="299"/>
                  </a:cubicBezTo>
                  <a:cubicBezTo>
                    <a:pt x="359" y="279"/>
                    <a:pt x="538" y="259"/>
                    <a:pt x="717" y="259"/>
                  </a:cubicBezTo>
                  <a:lnTo>
                    <a:pt x="956" y="259"/>
                  </a:lnTo>
                  <a:cubicBezTo>
                    <a:pt x="1036" y="259"/>
                    <a:pt x="1115" y="279"/>
                    <a:pt x="1195" y="279"/>
                  </a:cubicBezTo>
                  <a:cubicBezTo>
                    <a:pt x="1280" y="293"/>
                    <a:pt x="1354" y="308"/>
                    <a:pt x="1391" y="315"/>
                  </a:cubicBezTo>
                  <a:lnTo>
                    <a:pt x="1391" y="315"/>
                  </a:lnTo>
                  <a:cubicBezTo>
                    <a:pt x="1363" y="287"/>
                    <a:pt x="1311" y="224"/>
                    <a:pt x="1235" y="160"/>
                  </a:cubicBezTo>
                  <a:cubicBezTo>
                    <a:pt x="1215" y="120"/>
                    <a:pt x="1195" y="100"/>
                    <a:pt x="1135" y="80"/>
                  </a:cubicBezTo>
                  <a:cubicBezTo>
                    <a:pt x="1115" y="60"/>
                    <a:pt x="1055" y="21"/>
                    <a:pt x="1016" y="21"/>
                  </a:cubicBezTo>
                  <a:cubicBezTo>
                    <a:pt x="916" y="1"/>
                    <a:pt x="817" y="1"/>
                    <a:pt x="717" y="1"/>
                  </a:cubicBezTo>
                  <a:close/>
                  <a:moveTo>
                    <a:pt x="1391" y="315"/>
                  </a:moveTo>
                  <a:cubicBezTo>
                    <a:pt x="1399" y="323"/>
                    <a:pt x="1406" y="328"/>
                    <a:pt x="1409" y="328"/>
                  </a:cubicBezTo>
                  <a:cubicBezTo>
                    <a:pt x="1412" y="328"/>
                    <a:pt x="1414" y="325"/>
                    <a:pt x="1414" y="319"/>
                  </a:cubicBezTo>
                  <a:cubicBezTo>
                    <a:pt x="1414" y="319"/>
                    <a:pt x="1405" y="317"/>
                    <a:pt x="1391" y="3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919000" y="3491175"/>
              <a:ext cx="28375" cy="8250"/>
            </a:xfrm>
            <a:custGeom>
              <a:avLst/>
              <a:gdLst/>
              <a:ahLst/>
              <a:cxnLst/>
              <a:rect l="l" t="t" r="r" b="b"/>
              <a:pathLst>
                <a:path w="1135" h="330" extrusionOk="0">
                  <a:moveTo>
                    <a:pt x="764" y="1"/>
                  </a:moveTo>
                  <a:cubicBezTo>
                    <a:pt x="687" y="1"/>
                    <a:pt x="607" y="11"/>
                    <a:pt x="537" y="31"/>
                  </a:cubicBezTo>
                  <a:cubicBezTo>
                    <a:pt x="378" y="70"/>
                    <a:pt x="259" y="130"/>
                    <a:pt x="159" y="210"/>
                  </a:cubicBezTo>
                  <a:cubicBezTo>
                    <a:pt x="60" y="289"/>
                    <a:pt x="0" y="329"/>
                    <a:pt x="0" y="329"/>
                  </a:cubicBezTo>
                  <a:cubicBezTo>
                    <a:pt x="0" y="329"/>
                    <a:pt x="80" y="329"/>
                    <a:pt x="179" y="309"/>
                  </a:cubicBezTo>
                  <a:cubicBezTo>
                    <a:pt x="299" y="289"/>
                    <a:pt x="438" y="249"/>
                    <a:pt x="577" y="210"/>
                  </a:cubicBezTo>
                  <a:cubicBezTo>
                    <a:pt x="657" y="190"/>
                    <a:pt x="696" y="190"/>
                    <a:pt x="776" y="150"/>
                  </a:cubicBezTo>
                  <a:cubicBezTo>
                    <a:pt x="856" y="150"/>
                    <a:pt x="895" y="130"/>
                    <a:pt x="955" y="130"/>
                  </a:cubicBezTo>
                  <a:lnTo>
                    <a:pt x="1035" y="130"/>
                  </a:lnTo>
                  <a:cubicBezTo>
                    <a:pt x="1055" y="150"/>
                    <a:pt x="1075" y="150"/>
                    <a:pt x="1075" y="150"/>
                  </a:cubicBezTo>
                  <a:cubicBezTo>
                    <a:pt x="1094" y="190"/>
                    <a:pt x="1134" y="190"/>
                    <a:pt x="1134" y="190"/>
                  </a:cubicBezTo>
                  <a:cubicBezTo>
                    <a:pt x="1134" y="190"/>
                    <a:pt x="1134" y="170"/>
                    <a:pt x="1094" y="130"/>
                  </a:cubicBezTo>
                  <a:cubicBezTo>
                    <a:pt x="1094" y="110"/>
                    <a:pt x="1075" y="110"/>
                    <a:pt x="1055" y="90"/>
                  </a:cubicBezTo>
                  <a:cubicBezTo>
                    <a:pt x="1035" y="70"/>
                    <a:pt x="995" y="70"/>
                    <a:pt x="975" y="31"/>
                  </a:cubicBezTo>
                  <a:cubicBezTo>
                    <a:pt x="915" y="11"/>
                    <a:pt x="841" y="1"/>
                    <a:pt x="7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793650" y="3493850"/>
              <a:ext cx="17925" cy="5575"/>
            </a:xfrm>
            <a:custGeom>
              <a:avLst/>
              <a:gdLst/>
              <a:ahLst/>
              <a:cxnLst/>
              <a:rect l="l" t="t" r="r" b="b"/>
              <a:pathLst>
                <a:path w="717" h="223" extrusionOk="0">
                  <a:moveTo>
                    <a:pt x="189" y="0"/>
                  </a:moveTo>
                  <a:cubicBezTo>
                    <a:pt x="145" y="0"/>
                    <a:pt x="105" y="6"/>
                    <a:pt x="80" y="23"/>
                  </a:cubicBezTo>
                  <a:cubicBezTo>
                    <a:pt x="40" y="23"/>
                    <a:pt x="20" y="63"/>
                    <a:pt x="20" y="63"/>
                  </a:cubicBezTo>
                  <a:lnTo>
                    <a:pt x="0" y="83"/>
                  </a:lnTo>
                  <a:lnTo>
                    <a:pt x="0" y="103"/>
                  </a:lnTo>
                  <a:cubicBezTo>
                    <a:pt x="0" y="103"/>
                    <a:pt x="20" y="103"/>
                    <a:pt x="20" y="83"/>
                  </a:cubicBezTo>
                  <a:lnTo>
                    <a:pt x="100" y="83"/>
                  </a:lnTo>
                  <a:cubicBezTo>
                    <a:pt x="120" y="83"/>
                    <a:pt x="179" y="83"/>
                    <a:pt x="219" y="103"/>
                  </a:cubicBezTo>
                  <a:cubicBezTo>
                    <a:pt x="279" y="103"/>
                    <a:pt x="319" y="123"/>
                    <a:pt x="339" y="123"/>
                  </a:cubicBezTo>
                  <a:cubicBezTo>
                    <a:pt x="438" y="162"/>
                    <a:pt x="537" y="182"/>
                    <a:pt x="617" y="202"/>
                  </a:cubicBezTo>
                  <a:cubicBezTo>
                    <a:pt x="677" y="222"/>
                    <a:pt x="717" y="222"/>
                    <a:pt x="717" y="222"/>
                  </a:cubicBezTo>
                  <a:cubicBezTo>
                    <a:pt x="717" y="222"/>
                    <a:pt x="697" y="182"/>
                    <a:pt x="617" y="162"/>
                  </a:cubicBezTo>
                  <a:cubicBezTo>
                    <a:pt x="537" y="103"/>
                    <a:pt x="478" y="63"/>
                    <a:pt x="378" y="23"/>
                  </a:cubicBezTo>
                  <a:cubicBezTo>
                    <a:pt x="321" y="12"/>
                    <a:pt x="250" y="0"/>
                    <a:pt x="189" y="0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237325" y="3332250"/>
              <a:ext cx="106975" cy="168650"/>
            </a:xfrm>
            <a:custGeom>
              <a:avLst/>
              <a:gdLst/>
              <a:ahLst/>
              <a:cxnLst/>
              <a:rect l="l" t="t" r="r" b="b"/>
              <a:pathLst>
                <a:path w="4279" h="6746" extrusionOk="0">
                  <a:moveTo>
                    <a:pt x="2150" y="1"/>
                  </a:moveTo>
                  <a:cubicBezTo>
                    <a:pt x="976" y="1"/>
                    <a:pt x="1" y="976"/>
                    <a:pt x="1" y="2150"/>
                  </a:cubicBezTo>
                  <a:lnTo>
                    <a:pt x="1" y="6746"/>
                  </a:lnTo>
                  <a:lnTo>
                    <a:pt x="4278" y="6746"/>
                  </a:lnTo>
                  <a:lnTo>
                    <a:pt x="4278" y="2150"/>
                  </a:lnTo>
                  <a:cubicBezTo>
                    <a:pt x="4278" y="976"/>
                    <a:pt x="3323" y="1"/>
                    <a:pt x="21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232350" y="3327775"/>
              <a:ext cx="116925" cy="178600"/>
            </a:xfrm>
            <a:custGeom>
              <a:avLst/>
              <a:gdLst/>
              <a:ahLst/>
              <a:cxnLst/>
              <a:rect l="l" t="t" r="r" b="b"/>
              <a:pathLst>
                <a:path w="4677" h="7144" extrusionOk="0">
                  <a:moveTo>
                    <a:pt x="2547" y="379"/>
                  </a:moveTo>
                  <a:cubicBezTo>
                    <a:pt x="3542" y="498"/>
                    <a:pt x="4318" y="1334"/>
                    <a:pt x="4318" y="2329"/>
                  </a:cubicBezTo>
                  <a:lnTo>
                    <a:pt x="4318" y="3363"/>
                  </a:lnTo>
                  <a:lnTo>
                    <a:pt x="2547" y="3363"/>
                  </a:lnTo>
                  <a:lnTo>
                    <a:pt x="2547" y="379"/>
                  </a:lnTo>
                  <a:close/>
                  <a:moveTo>
                    <a:pt x="2169" y="399"/>
                  </a:moveTo>
                  <a:lnTo>
                    <a:pt x="2169" y="3383"/>
                  </a:lnTo>
                  <a:lnTo>
                    <a:pt x="438" y="3383"/>
                  </a:lnTo>
                  <a:lnTo>
                    <a:pt x="438" y="2349"/>
                  </a:lnTo>
                  <a:cubicBezTo>
                    <a:pt x="399" y="1334"/>
                    <a:pt x="1175" y="498"/>
                    <a:pt x="2169" y="399"/>
                  </a:cubicBezTo>
                  <a:close/>
                  <a:moveTo>
                    <a:pt x="2150" y="3761"/>
                  </a:moveTo>
                  <a:lnTo>
                    <a:pt x="2150" y="6746"/>
                  </a:lnTo>
                  <a:lnTo>
                    <a:pt x="399" y="6746"/>
                  </a:lnTo>
                  <a:lnTo>
                    <a:pt x="399" y="3761"/>
                  </a:lnTo>
                  <a:close/>
                  <a:moveTo>
                    <a:pt x="4318" y="3761"/>
                  </a:moveTo>
                  <a:lnTo>
                    <a:pt x="4318" y="6746"/>
                  </a:lnTo>
                  <a:lnTo>
                    <a:pt x="2547" y="6746"/>
                  </a:lnTo>
                  <a:lnTo>
                    <a:pt x="2547" y="3761"/>
                  </a:lnTo>
                  <a:close/>
                  <a:moveTo>
                    <a:pt x="2349" y="1"/>
                  </a:moveTo>
                  <a:cubicBezTo>
                    <a:pt x="1055" y="1"/>
                    <a:pt x="1" y="1055"/>
                    <a:pt x="1" y="2349"/>
                  </a:cubicBezTo>
                  <a:lnTo>
                    <a:pt x="1" y="7144"/>
                  </a:lnTo>
                  <a:lnTo>
                    <a:pt x="4656" y="7144"/>
                  </a:lnTo>
                  <a:lnTo>
                    <a:pt x="4656" y="2349"/>
                  </a:lnTo>
                  <a:cubicBezTo>
                    <a:pt x="4676" y="1055"/>
                    <a:pt x="3642" y="1"/>
                    <a:pt x="23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197550" y="3486300"/>
              <a:ext cx="178975" cy="29525"/>
            </a:xfrm>
            <a:custGeom>
              <a:avLst/>
              <a:gdLst/>
              <a:ahLst/>
              <a:cxnLst/>
              <a:rect l="l" t="t" r="r" b="b"/>
              <a:pathLst>
                <a:path w="7159" h="1181" extrusionOk="0">
                  <a:moveTo>
                    <a:pt x="6612" y="1"/>
                  </a:moveTo>
                  <a:cubicBezTo>
                    <a:pt x="6222" y="1"/>
                    <a:pt x="5708" y="133"/>
                    <a:pt x="5432" y="265"/>
                  </a:cubicBezTo>
                  <a:cubicBezTo>
                    <a:pt x="5245" y="347"/>
                    <a:pt x="5084" y="385"/>
                    <a:pt x="4917" y="385"/>
                  </a:cubicBezTo>
                  <a:cubicBezTo>
                    <a:pt x="4637" y="385"/>
                    <a:pt x="4340" y="280"/>
                    <a:pt x="3880" y="106"/>
                  </a:cubicBezTo>
                  <a:cubicBezTo>
                    <a:pt x="3703" y="37"/>
                    <a:pt x="3543" y="10"/>
                    <a:pt x="3391" y="10"/>
                  </a:cubicBezTo>
                  <a:cubicBezTo>
                    <a:pt x="2929" y="10"/>
                    <a:pt x="2544" y="265"/>
                    <a:pt x="1990" y="385"/>
                  </a:cubicBezTo>
                  <a:cubicBezTo>
                    <a:pt x="1913" y="400"/>
                    <a:pt x="1841" y="406"/>
                    <a:pt x="1773" y="406"/>
                  </a:cubicBezTo>
                  <a:cubicBezTo>
                    <a:pt x="1312" y="406"/>
                    <a:pt x="1028" y="109"/>
                    <a:pt x="710" y="109"/>
                  </a:cubicBezTo>
                  <a:cubicBezTo>
                    <a:pt x="635" y="109"/>
                    <a:pt x="559" y="125"/>
                    <a:pt x="478" y="166"/>
                  </a:cubicBezTo>
                  <a:cubicBezTo>
                    <a:pt x="0" y="385"/>
                    <a:pt x="1094" y="1181"/>
                    <a:pt x="1094" y="1181"/>
                  </a:cubicBezTo>
                  <a:lnTo>
                    <a:pt x="6148" y="1181"/>
                  </a:lnTo>
                  <a:cubicBezTo>
                    <a:pt x="6148" y="1181"/>
                    <a:pt x="7043" y="862"/>
                    <a:pt x="7123" y="325"/>
                  </a:cubicBezTo>
                  <a:cubicBezTo>
                    <a:pt x="7158" y="86"/>
                    <a:pt x="6925" y="1"/>
                    <a:pt x="6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260700" y="3491425"/>
              <a:ext cx="35350" cy="8225"/>
            </a:xfrm>
            <a:custGeom>
              <a:avLst/>
              <a:gdLst/>
              <a:ahLst/>
              <a:cxnLst/>
              <a:rect l="l" t="t" r="r" b="b"/>
              <a:pathLst>
                <a:path w="1414" h="329" extrusionOk="0">
                  <a:moveTo>
                    <a:pt x="717" y="1"/>
                  </a:moveTo>
                  <a:cubicBezTo>
                    <a:pt x="618" y="1"/>
                    <a:pt x="518" y="21"/>
                    <a:pt x="419" y="60"/>
                  </a:cubicBezTo>
                  <a:cubicBezTo>
                    <a:pt x="339" y="80"/>
                    <a:pt x="260" y="100"/>
                    <a:pt x="200" y="160"/>
                  </a:cubicBezTo>
                  <a:cubicBezTo>
                    <a:pt x="41" y="259"/>
                    <a:pt x="1" y="319"/>
                    <a:pt x="1" y="319"/>
                  </a:cubicBezTo>
                  <a:cubicBezTo>
                    <a:pt x="1" y="319"/>
                    <a:pt x="120" y="319"/>
                    <a:pt x="240" y="299"/>
                  </a:cubicBezTo>
                  <a:cubicBezTo>
                    <a:pt x="359" y="279"/>
                    <a:pt x="538" y="259"/>
                    <a:pt x="717" y="259"/>
                  </a:cubicBezTo>
                  <a:lnTo>
                    <a:pt x="956" y="259"/>
                  </a:lnTo>
                  <a:cubicBezTo>
                    <a:pt x="1035" y="259"/>
                    <a:pt x="1115" y="279"/>
                    <a:pt x="1195" y="279"/>
                  </a:cubicBezTo>
                  <a:cubicBezTo>
                    <a:pt x="1279" y="293"/>
                    <a:pt x="1354" y="308"/>
                    <a:pt x="1390" y="315"/>
                  </a:cubicBezTo>
                  <a:lnTo>
                    <a:pt x="1390" y="315"/>
                  </a:lnTo>
                  <a:cubicBezTo>
                    <a:pt x="1363" y="287"/>
                    <a:pt x="1311" y="224"/>
                    <a:pt x="1234" y="160"/>
                  </a:cubicBezTo>
                  <a:cubicBezTo>
                    <a:pt x="1215" y="120"/>
                    <a:pt x="1195" y="100"/>
                    <a:pt x="1135" y="80"/>
                  </a:cubicBezTo>
                  <a:cubicBezTo>
                    <a:pt x="1115" y="60"/>
                    <a:pt x="1055" y="21"/>
                    <a:pt x="1016" y="21"/>
                  </a:cubicBezTo>
                  <a:cubicBezTo>
                    <a:pt x="916" y="1"/>
                    <a:pt x="817" y="1"/>
                    <a:pt x="717" y="1"/>
                  </a:cubicBezTo>
                  <a:close/>
                  <a:moveTo>
                    <a:pt x="1390" y="315"/>
                  </a:moveTo>
                  <a:cubicBezTo>
                    <a:pt x="1399" y="323"/>
                    <a:pt x="1405" y="328"/>
                    <a:pt x="1409" y="328"/>
                  </a:cubicBezTo>
                  <a:cubicBezTo>
                    <a:pt x="1412" y="328"/>
                    <a:pt x="1413" y="325"/>
                    <a:pt x="1413" y="319"/>
                  </a:cubicBezTo>
                  <a:cubicBezTo>
                    <a:pt x="1413" y="319"/>
                    <a:pt x="1405" y="317"/>
                    <a:pt x="1390" y="3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337800" y="3491175"/>
              <a:ext cx="27875" cy="8250"/>
            </a:xfrm>
            <a:custGeom>
              <a:avLst/>
              <a:gdLst/>
              <a:ahLst/>
              <a:cxnLst/>
              <a:rect l="l" t="t" r="r" b="b"/>
              <a:pathLst>
                <a:path w="1115" h="330" extrusionOk="0">
                  <a:moveTo>
                    <a:pt x="744" y="1"/>
                  </a:moveTo>
                  <a:cubicBezTo>
                    <a:pt x="667" y="1"/>
                    <a:pt x="588" y="11"/>
                    <a:pt x="518" y="31"/>
                  </a:cubicBezTo>
                  <a:cubicBezTo>
                    <a:pt x="359" y="70"/>
                    <a:pt x="240" y="130"/>
                    <a:pt x="140" y="210"/>
                  </a:cubicBezTo>
                  <a:cubicBezTo>
                    <a:pt x="41" y="289"/>
                    <a:pt x="1" y="329"/>
                    <a:pt x="1" y="329"/>
                  </a:cubicBezTo>
                  <a:cubicBezTo>
                    <a:pt x="1" y="329"/>
                    <a:pt x="60" y="329"/>
                    <a:pt x="160" y="309"/>
                  </a:cubicBezTo>
                  <a:cubicBezTo>
                    <a:pt x="299" y="289"/>
                    <a:pt x="419" y="249"/>
                    <a:pt x="558" y="210"/>
                  </a:cubicBezTo>
                  <a:cubicBezTo>
                    <a:pt x="637" y="190"/>
                    <a:pt x="697" y="190"/>
                    <a:pt x="757" y="150"/>
                  </a:cubicBezTo>
                  <a:cubicBezTo>
                    <a:pt x="836" y="150"/>
                    <a:pt x="876" y="130"/>
                    <a:pt x="936" y="130"/>
                  </a:cubicBezTo>
                  <a:lnTo>
                    <a:pt x="1015" y="130"/>
                  </a:lnTo>
                  <a:cubicBezTo>
                    <a:pt x="1035" y="150"/>
                    <a:pt x="1055" y="150"/>
                    <a:pt x="1055" y="150"/>
                  </a:cubicBezTo>
                  <a:cubicBezTo>
                    <a:pt x="1095" y="190"/>
                    <a:pt x="1115" y="190"/>
                    <a:pt x="1115" y="190"/>
                  </a:cubicBezTo>
                  <a:cubicBezTo>
                    <a:pt x="1115" y="190"/>
                    <a:pt x="1115" y="170"/>
                    <a:pt x="1095" y="130"/>
                  </a:cubicBezTo>
                  <a:cubicBezTo>
                    <a:pt x="1095" y="110"/>
                    <a:pt x="1055" y="110"/>
                    <a:pt x="1035" y="90"/>
                  </a:cubicBezTo>
                  <a:cubicBezTo>
                    <a:pt x="1015" y="70"/>
                    <a:pt x="996" y="70"/>
                    <a:pt x="956" y="31"/>
                  </a:cubicBezTo>
                  <a:cubicBezTo>
                    <a:pt x="896" y="11"/>
                    <a:pt x="821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211975" y="3493850"/>
              <a:ext cx="17925" cy="5575"/>
            </a:xfrm>
            <a:custGeom>
              <a:avLst/>
              <a:gdLst/>
              <a:ahLst/>
              <a:cxnLst/>
              <a:rect l="l" t="t" r="r" b="b"/>
              <a:pathLst>
                <a:path w="717" h="223" extrusionOk="0">
                  <a:moveTo>
                    <a:pt x="197" y="0"/>
                  </a:moveTo>
                  <a:cubicBezTo>
                    <a:pt x="154" y="0"/>
                    <a:pt x="113" y="6"/>
                    <a:pt x="80" y="23"/>
                  </a:cubicBezTo>
                  <a:cubicBezTo>
                    <a:pt x="60" y="23"/>
                    <a:pt x="20" y="63"/>
                    <a:pt x="20" y="63"/>
                  </a:cubicBezTo>
                  <a:lnTo>
                    <a:pt x="0" y="83"/>
                  </a:lnTo>
                  <a:lnTo>
                    <a:pt x="0" y="103"/>
                  </a:lnTo>
                  <a:cubicBezTo>
                    <a:pt x="0" y="103"/>
                    <a:pt x="20" y="103"/>
                    <a:pt x="20" y="83"/>
                  </a:cubicBezTo>
                  <a:lnTo>
                    <a:pt x="99" y="83"/>
                  </a:lnTo>
                  <a:cubicBezTo>
                    <a:pt x="119" y="83"/>
                    <a:pt x="179" y="83"/>
                    <a:pt x="219" y="103"/>
                  </a:cubicBezTo>
                  <a:cubicBezTo>
                    <a:pt x="279" y="103"/>
                    <a:pt x="318" y="123"/>
                    <a:pt x="358" y="123"/>
                  </a:cubicBezTo>
                  <a:cubicBezTo>
                    <a:pt x="458" y="162"/>
                    <a:pt x="557" y="182"/>
                    <a:pt x="617" y="202"/>
                  </a:cubicBezTo>
                  <a:cubicBezTo>
                    <a:pt x="676" y="222"/>
                    <a:pt x="716" y="222"/>
                    <a:pt x="716" y="222"/>
                  </a:cubicBezTo>
                  <a:cubicBezTo>
                    <a:pt x="716" y="222"/>
                    <a:pt x="696" y="182"/>
                    <a:pt x="617" y="162"/>
                  </a:cubicBezTo>
                  <a:cubicBezTo>
                    <a:pt x="557" y="103"/>
                    <a:pt x="478" y="63"/>
                    <a:pt x="378" y="23"/>
                  </a:cubicBezTo>
                  <a:cubicBezTo>
                    <a:pt x="321" y="12"/>
                    <a:pt x="257" y="0"/>
                    <a:pt x="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5806575" y="3596375"/>
              <a:ext cx="37325" cy="15950"/>
            </a:xfrm>
            <a:custGeom>
              <a:avLst/>
              <a:gdLst/>
              <a:ahLst/>
              <a:cxnLst/>
              <a:rect l="l" t="t" r="r" b="b"/>
              <a:pathLst>
                <a:path w="1493" h="638" extrusionOk="0">
                  <a:moveTo>
                    <a:pt x="1" y="1"/>
                  </a:moveTo>
                  <a:lnTo>
                    <a:pt x="1" y="638"/>
                  </a:lnTo>
                  <a:lnTo>
                    <a:pt x="1493" y="638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E2A3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840900" y="3624250"/>
              <a:ext cx="37325" cy="15925"/>
            </a:xfrm>
            <a:custGeom>
              <a:avLst/>
              <a:gdLst/>
              <a:ahLst/>
              <a:cxnLst/>
              <a:rect l="l" t="t" r="r" b="b"/>
              <a:pathLst>
                <a:path w="1493" h="637" extrusionOk="0">
                  <a:moveTo>
                    <a:pt x="0" y="0"/>
                  </a:moveTo>
                  <a:lnTo>
                    <a:pt x="0" y="637"/>
                  </a:lnTo>
                  <a:lnTo>
                    <a:pt x="1493" y="63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E2A3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274150" y="3688400"/>
              <a:ext cx="37325" cy="15950"/>
            </a:xfrm>
            <a:custGeom>
              <a:avLst/>
              <a:gdLst/>
              <a:ahLst/>
              <a:cxnLst/>
              <a:rect l="l" t="t" r="r" b="b"/>
              <a:pathLst>
                <a:path w="1493" h="638" extrusionOk="0">
                  <a:moveTo>
                    <a:pt x="0" y="1"/>
                  </a:moveTo>
                  <a:lnTo>
                    <a:pt x="0" y="637"/>
                  </a:lnTo>
                  <a:lnTo>
                    <a:pt x="1492" y="637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E2A3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308450" y="3717250"/>
              <a:ext cx="37350" cy="15450"/>
            </a:xfrm>
            <a:custGeom>
              <a:avLst/>
              <a:gdLst/>
              <a:ahLst/>
              <a:cxnLst/>
              <a:rect l="l" t="t" r="r" b="b"/>
              <a:pathLst>
                <a:path w="1494" h="618" extrusionOk="0">
                  <a:moveTo>
                    <a:pt x="1" y="1"/>
                  </a:moveTo>
                  <a:lnTo>
                    <a:pt x="1" y="617"/>
                  </a:lnTo>
                  <a:lnTo>
                    <a:pt x="1493" y="617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E2A3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6274150" y="3752075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0" y="0"/>
                  </a:moveTo>
                  <a:lnTo>
                    <a:pt x="0" y="617"/>
                  </a:lnTo>
                  <a:lnTo>
                    <a:pt x="1492" y="617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E2A3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308450" y="3780425"/>
              <a:ext cx="37350" cy="15950"/>
            </a:xfrm>
            <a:custGeom>
              <a:avLst/>
              <a:gdLst/>
              <a:ahLst/>
              <a:cxnLst/>
              <a:rect l="l" t="t" r="r" b="b"/>
              <a:pathLst>
                <a:path w="1494" h="638" extrusionOk="0">
                  <a:moveTo>
                    <a:pt x="1" y="0"/>
                  </a:moveTo>
                  <a:lnTo>
                    <a:pt x="1" y="637"/>
                  </a:lnTo>
                  <a:lnTo>
                    <a:pt x="1493" y="63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E2A3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119450" y="3323800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0" y="1"/>
                  </a:moveTo>
                  <a:lnTo>
                    <a:pt x="0" y="617"/>
                  </a:lnTo>
                  <a:lnTo>
                    <a:pt x="1493" y="617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E2A3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153775" y="3352150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0" y="1"/>
                  </a:moveTo>
                  <a:lnTo>
                    <a:pt x="0" y="618"/>
                  </a:lnTo>
                  <a:lnTo>
                    <a:pt x="1492" y="618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E2A3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5873225" y="3752575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1" y="0"/>
                  </a:moveTo>
                  <a:lnTo>
                    <a:pt x="1" y="617"/>
                  </a:lnTo>
                  <a:lnTo>
                    <a:pt x="1493" y="61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E2A3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5907050" y="3780925"/>
              <a:ext cx="37325" cy="15925"/>
            </a:xfrm>
            <a:custGeom>
              <a:avLst/>
              <a:gdLst/>
              <a:ahLst/>
              <a:cxnLst/>
              <a:rect l="l" t="t" r="r" b="b"/>
              <a:pathLst>
                <a:path w="1493" h="637" extrusionOk="0">
                  <a:moveTo>
                    <a:pt x="1" y="0"/>
                  </a:moveTo>
                  <a:lnTo>
                    <a:pt x="1" y="637"/>
                  </a:lnTo>
                  <a:lnTo>
                    <a:pt x="1493" y="63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E2A3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5748875" y="2829375"/>
              <a:ext cx="669050" cy="454650"/>
            </a:xfrm>
            <a:custGeom>
              <a:avLst/>
              <a:gdLst/>
              <a:ahLst/>
              <a:cxnLst/>
              <a:rect l="l" t="t" r="r" b="b"/>
              <a:pathLst>
                <a:path w="26762" h="18186" extrusionOk="0">
                  <a:moveTo>
                    <a:pt x="2706" y="1"/>
                  </a:moveTo>
                  <a:lnTo>
                    <a:pt x="80" y="16117"/>
                  </a:lnTo>
                  <a:cubicBezTo>
                    <a:pt x="40" y="16216"/>
                    <a:pt x="21" y="16316"/>
                    <a:pt x="21" y="16415"/>
                  </a:cubicBezTo>
                  <a:lnTo>
                    <a:pt x="1" y="16535"/>
                  </a:lnTo>
                  <a:cubicBezTo>
                    <a:pt x="1" y="17450"/>
                    <a:pt x="737" y="18186"/>
                    <a:pt x="1632" y="18186"/>
                  </a:cubicBezTo>
                  <a:cubicBezTo>
                    <a:pt x="2269" y="18186"/>
                    <a:pt x="2806" y="17828"/>
                    <a:pt x="3104" y="17311"/>
                  </a:cubicBezTo>
                  <a:cubicBezTo>
                    <a:pt x="3383" y="17828"/>
                    <a:pt x="3920" y="18186"/>
                    <a:pt x="4577" y="18186"/>
                  </a:cubicBezTo>
                  <a:cubicBezTo>
                    <a:pt x="5194" y="18186"/>
                    <a:pt x="5751" y="17828"/>
                    <a:pt x="6029" y="17311"/>
                  </a:cubicBezTo>
                  <a:cubicBezTo>
                    <a:pt x="6308" y="17828"/>
                    <a:pt x="6865" y="18186"/>
                    <a:pt x="7501" y="18186"/>
                  </a:cubicBezTo>
                  <a:cubicBezTo>
                    <a:pt x="8118" y="18186"/>
                    <a:pt x="8675" y="17828"/>
                    <a:pt x="8974" y="17311"/>
                  </a:cubicBezTo>
                  <a:cubicBezTo>
                    <a:pt x="9252" y="17828"/>
                    <a:pt x="9790" y="18186"/>
                    <a:pt x="10446" y="18186"/>
                  </a:cubicBezTo>
                  <a:cubicBezTo>
                    <a:pt x="11063" y="18186"/>
                    <a:pt x="11600" y="17828"/>
                    <a:pt x="11899" y="17311"/>
                  </a:cubicBezTo>
                  <a:cubicBezTo>
                    <a:pt x="12177" y="17828"/>
                    <a:pt x="12734" y="18186"/>
                    <a:pt x="13371" y="18186"/>
                  </a:cubicBezTo>
                  <a:cubicBezTo>
                    <a:pt x="13988" y="18186"/>
                    <a:pt x="14545" y="17828"/>
                    <a:pt x="14843" y="17311"/>
                  </a:cubicBezTo>
                  <a:cubicBezTo>
                    <a:pt x="15122" y="17828"/>
                    <a:pt x="15659" y="18186"/>
                    <a:pt x="16316" y="18186"/>
                  </a:cubicBezTo>
                  <a:cubicBezTo>
                    <a:pt x="16952" y="18186"/>
                    <a:pt x="17470" y="17828"/>
                    <a:pt x="17768" y="17311"/>
                  </a:cubicBezTo>
                  <a:cubicBezTo>
                    <a:pt x="18047" y="17828"/>
                    <a:pt x="18604" y="18186"/>
                    <a:pt x="19240" y="18186"/>
                  </a:cubicBezTo>
                  <a:cubicBezTo>
                    <a:pt x="19857" y="18186"/>
                    <a:pt x="20414" y="17828"/>
                    <a:pt x="20713" y="17311"/>
                  </a:cubicBezTo>
                  <a:cubicBezTo>
                    <a:pt x="20991" y="17828"/>
                    <a:pt x="21528" y="18186"/>
                    <a:pt x="22185" y="18186"/>
                  </a:cubicBezTo>
                  <a:cubicBezTo>
                    <a:pt x="22802" y="18186"/>
                    <a:pt x="23339" y="17828"/>
                    <a:pt x="23637" y="17311"/>
                  </a:cubicBezTo>
                  <a:cubicBezTo>
                    <a:pt x="23916" y="17828"/>
                    <a:pt x="24473" y="18186"/>
                    <a:pt x="25110" y="18186"/>
                  </a:cubicBezTo>
                  <a:cubicBezTo>
                    <a:pt x="26025" y="18186"/>
                    <a:pt x="26761" y="17430"/>
                    <a:pt x="26761" y="16535"/>
                  </a:cubicBezTo>
                  <a:cubicBezTo>
                    <a:pt x="26642" y="16336"/>
                    <a:pt x="26602" y="16157"/>
                    <a:pt x="26562" y="16017"/>
                  </a:cubicBezTo>
                  <a:lnTo>
                    <a:pt x="239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5824219" y="2792270"/>
              <a:ext cx="70425" cy="454186"/>
            </a:xfrm>
            <a:custGeom>
              <a:avLst/>
              <a:gdLst/>
              <a:ahLst/>
              <a:cxnLst/>
              <a:rect l="l" t="t" r="r" b="b"/>
              <a:pathLst>
                <a:path w="2817" h="20195" extrusionOk="0">
                  <a:moveTo>
                    <a:pt x="2660" y="0"/>
                  </a:moveTo>
                  <a:cubicBezTo>
                    <a:pt x="2577" y="0"/>
                    <a:pt x="2488" y="50"/>
                    <a:pt x="2478" y="149"/>
                  </a:cubicBezTo>
                  <a:cubicBezTo>
                    <a:pt x="1662" y="6795"/>
                    <a:pt x="846" y="13440"/>
                    <a:pt x="11" y="20046"/>
                  </a:cubicBezTo>
                  <a:cubicBezTo>
                    <a:pt x="1" y="20145"/>
                    <a:pt x="75" y="20195"/>
                    <a:pt x="158" y="20195"/>
                  </a:cubicBezTo>
                  <a:cubicBezTo>
                    <a:pt x="240" y="20195"/>
                    <a:pt x="329" y="20145"/>
                    <a:pt x="349" y="20046"/>
                  </a:cubicBezTo>
                  <a:cubicBezTo>
                    <a:pt x="1165" y="13400"/>
                    <a:pt x="1981" y="6775"/>
                    <a:pt x="2796" y="149"/>
                  </a:cubicBezTo>
                  <a:cubicBezTo>
                    <a:pt x="2816" y="50"/>
                    <a:pt x="2742" y="0"/>
                    <a:pt x="2660" y="0"/>
                  </a:cubicBezTo>
                  <a:close/>
                </a:path>
              </a:pathLst>
            </a:custGeom>
            <a:solidFill>
              <a:srgbClr val="FFFFFF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5896596" y="2791821"/>
              <a:ext cx="51525" cy="450497"/>
            </a:xfrm>
            <a:custGeom>
              <a:avLst/>
              <a:gdLst/>
              <a:ahLst/>
              <a:cxnLst/>
              <a:rect l="l" t="t" r="r" b="b"/>
              <a:pathLst>
                <a:path w="2061" h="20031" extrusionOk="0">
                  <a:moveTo>
                    <a:pt x="1906" y="0"/>
                  </a:moveTo>
                  <a:cubicBezTo>
                    <a:pt x="1826" y="0"/>
                    <a:pt x="1742" y="50"/>
                    <a:pt x="1732" y="150"/>
                  </a:cubicBezTo>
                  <a:cubicBezTo>
                    <a:pt x="1155" y="6715"/>
                    <a:pt x="578" y="13301"/>
                    <a:pt x="1" y="19867"/>
                  </a:cubicBezTo>
                  <a:cubicBezTo>
                    <a:pt x="1" y="19976"/>
                    <a:pt x="85" y="20031"/>
                    <a:pt x="170" y="20031"/>
                  </a:cubicBezTo>
                  <a:cubicBezTo>
                    <a:pt x="254" y="20031"/>
                    <a:pt x="339" y="19976"/>
                    <a:pt x="339" y="19867"/>
                  </a:cubicBezTo>
                  <a:cubicBezTo>
                    <a:pt x="896" y="13301"/>
                    <a:pt x="1473" y="6715"/>
                    <a:pt x="2050" y="150"/>
                  </a:cubicBezTo>
                  <a:cubicBezTo>
                    <a:pt x="2060" y="50"/>
                    <a:pt x="1985" y="0"/>
                    <a:pt x="1906" y="0"/>
                  </a:cubicBezTo>
                  <a:close/>
                </a:path>
              </a:pathLst>
            </a:custGeom>
            <a:solidFill>
              <a:srgbClr val="FFFFFF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969723" y="2792270"/>
              <a:ext cx="35850" cy="445684"/>
            </a:xfrm>
            <a:custGeom>
              <a:avLst/>
              <a:gdLst/>
              <a:ahLst/>
              <a:cxnLst/>
              <a:rect l="l" t="t" r="r" b="b"/>
              <a:pathLst>
                <a:path w="1434" h="19817" extrusionOk="0">
                  <a:moveTo>
                    <a:pt x="1281" y="0"/>
                  </a:moveTo>
                  <a:cubicBezTo>
                    <a:pt x="1204" y="0"/>
                    <a:pt x="1125" y="50"/>
                    <a:pt x="1115" y="149"/>
                  </a:cubicBezTo>
                  <a:cubicBezTo>
                    <a:pt x="737" y="6675"/>
                    <a:pt x="359" y="13162"/>
                    <a:pt x="1" y="19668"/>
                  </a:cubicBezTo>
                  <a:cubicBezTo>
                    <a:pt x="1" y="19767"/>
                    <a:pt x="75" y="19817"/>
                    <a:pt x="152" y="19817"/>
                  </a:cubicBezTo>
                  <a:cubicBezTo>
                    <a:pt x="229" y="19817"/>
                    <a:pt x="309" y="19767"/>
                    <a:pt x="319" y="19668"/>
                  </a:cubicBezTo>
                  <a:cubicBezTo>
                    <a:pt x="697" y="13162"/>
                    <a:pt x="1055" y="6675"/>
                    <a:pt x="1433" y="149"/>
                  </a:cubicBezTo>
                  <a:cubicBezTo>
                    <a:pt x="1433" y="50"/>
                    <a:pt x="1358" y="0"/>
                    <a:pt x="1281" y="0"/>
                  </a:cubicBezTo>
                  <a:close/>
                </a:path>
              </a:pathLst>
            </a:custGeom>
            <a:solidFill>
              <a:srgbClr val="FFFFFF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039850" y="2792270"/>
              <a:ext cx="8000" cy="441209"/>
            </a:xfrm>
            <a:custGeom>
              <a:avLst/>
              <a:gdLst/>
              <a:ahLst/>
              <a:cxnLst/>
              <a:rect l="l" t="t" r="r" b="b"/>
              <a:pathLst>
                <a:path w="320" h="19618" extrusionOk="0">
                  <a:moveTo>
                    <a:pt x="160" y="0"/>
                  </a:moveTo>
                  <a:cubicBezTo>
                    <a:pt x="80" y="0"/>
                    <a:pt x="1" y="50"/>
                    <a:pt x="1" y="149"/>
                  </a:cubicBezTo>
                  <a:lnTo>
                    <a:pt x="1" y="19469"/>
                  </a:lnTo>
                  <a:cubicBezTo>
                    <a:pt x="1" y="19568"/>
                    <a:pt x="80" y="19618"/>
                    <a:pt x="160" y="19618"/>
                  </a:cubicBezTo>
                  <a:cubicBezTo>
                    <a:pt x="240" y="19618"/>
                    <a:pt x="319" y="19568"/>
                    <a:pt x="319" y="19469"/>
                  </a:cubicBezTo>
                  <a:lnTo>
                    <a:pt x="319" y="149"/>
                  </a:lnTo>
                  <a:cubicBezTo>
                    <a:pt x="319" y="50"/>
                    <a:pt x="240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263455" y="2792270"/>
              <a:ext cx="70150" cy="454186"/>
            </a:xfrm>
            <a:custGeom>
              <a:avLst/>
              <a:gdLst/>
              <a:ahLst/>
              <a:cxnLst/>
              <a:rect l="l" t="t" r="r" b="b"/>
              <a:pathLst>
                <a:path w="2806" h="20195" extrusionOk="0">
                  <a:moveTo>
                    <a:pt x="154" y="0"/>
                  </a:moveTo>
                  <a:cubicBezTo>
                    <a:pt x="75" y="0"/>
                    <a:pt x="0" y="50"/>
                    <a:pt x="10" y="149"/>
                  </a:cubicBezTo>
                  <a:cubicBezTo>
                    <a:pt x="826" y="6775"/>
                    <a:pt x="1642" y="13400"/>
                    <a:pt x="2477" y="20046"/>
                  </a:cubicBezTo>
                  <a:cubicBezTo>
                    <a:pt x="2487" y="20145"/>
                    <a:pt x="2572" y="20195"/>
                    <a:pt x="2651" y="20195"/>
                  </a:cubicBezTo>
                  <a:cubicBezTo>
                    <a:pt x="2731" y="20195"/>
                    <a:pt x="2806" y="20145"/>
                    <a:pt x="2796" y="20046"/>
                  </a:cubicBezTo>
                  <a:cubicBezTo>
                    <a:pt x="1980" y="13440"/>
                    <a:pt x="1144" y="6795"/>
                    <a:pt x="329" y="149"/>
                  </a:cubicBezTo>
                  <a:cubicBezTo>
                    <a:pt x="319" y="50"/>
                    <a:pt x="234" y="0"/>
                    <a:pt x="154" y="0"/>
                  </a:cubicBezTo>
                  <a:close/>
                </a:path>
              </a:pathLst>
            </a:custGeom>
            <a:solidFill>
              <a:srgbClr val="FFFFFF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209729" y="2791821"/>
              <a:ext cx="51500" cy="450497"/>
            </a:xfrm>
            <a:custGeom>
              <a:avLst/>
              <a:gdLst/>
              <a:ahLst/>
              <a:cxnLst/>
              <a:rect l="l" t="t" r="r" b="b"/>
              <a:pathLst>
                <a:path w="2060" h="20031" extrusionOk="0">
                  <a:moveTo>
                    <a:pt x="157" y="0"/>
                  </a:moveTo>
                  <a:cubicBezTo>
                    <a:pt x="75" y="0"/>
                    <a:pt x="0" y="50"/>
                    <a:pt x="10" y="150"/>
                  </a:cubicBezTo>
                  <a:cubicBezTo>
                    <a:pt x="587" y="6715"/>
                    <a:pt x="1164" y="13301"/>
                    <a:pt x="1741" y="19867"/>
                  </a:cubicBezTo>
                  <a:cubicBezTo>
                    <a:pt x="1751" y="19976"/>
                    <a:pt x="1831" y="20031"/>
                    <a:pt x="1908" y="20031"/>
                  </a:cubicBezTo>
                  <a:cubicBezTo>
                    <a:pt x="1985" y="20031"/>
                    <a:pt x="2060" y="19976"/>
                    <a:pt x="2060" y="19867"/>
                  </a:cubicBezTo>
                  <a:cubicBezTo>
                    <a:pt x="1483" y="13301"/>
                    <a:pt x="906" y="6715"/>
                    <a:pt x="349" y="150"/>
                  </a:cubicBezTo>
                  <a:cubicBezTo>
                    <a:pt x="329" y="50"/>
                    <a:pt x="239" y="0"/>
                    <a:pt x="157" y="0"/>
                  </a:cubicBezTo>
                  <a:close/>
                </a:path>
              </a:pathLst>
            </a:custGeom>
            <a:solidFill>
              <a:srgbClr val="FFFFFF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152278" y="2792270"/>
              <a:ext cx="36575" cy="445684"/>
            </a:xfrm>
            <a:custGeom>
              <a:avLst/>
              <a:gdLst/>
              <a:ahLst/>
              <a:cxnLst/>
              <a:rect l="l" t="t" r="r" b="b"/>
              <a:pathLst>
                <a:path w="1463" h="19817" extrusionOk="0">
                  <a:moveTo>
                    <a:pt x="152" y="0"/>
                  </a:moveTo>
                  <a:cubicBezTo>
                    <a:pt x="75" y="0"/>
                    <a:pt x="0" y="50"/>
                    <a:pt x="0" y="149"/>
                  </a:cubicBezTo>
                  <a:cubicBezTo>
                    <a:pt x="378" y="6675"/>
                    <a:pt x="757" y="13162"/>
                    <a:pt x="1115" y="19668"/>
                  </a:cubicBezTo>
                  <a:cubicBezTo>
                    <a:pt x="1135" y="19767"/>
                    <a:pt x="1224" y="19817"/>
                    <a:pt x="1306" y="19817"/>
                  </a:cubicBezTo>
                  <a:cubicBezTo>
                    <a:pt x="1388" y="19817"/>
                    <a:pt x="1463" y="19767"/>
                    <a:pt x="1453" y="19668"/>
                  </a:cubicBezTo>
                  <a:cubicBezTo>
                    <a:pt x="1075" y="13162"/>
                    <a:pt x="697" y="6675"/>
                    <a:pt x="319" y="149"/>
                  </a:cubicBezTo>
                  <a:cubicBezTo>
                    <a:pt x="309" y="50"/>
                    <a:pt x="229" y="0"/>
                    <a:pt x="152" y="0"/>
                  </a:cubicBezTo>
                  <a:close/>
                </a:path>
              </a:pathLst>
            </a:custGeom>
            <a:solidFill>
              <a:srgbClr val="FFFFFF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110001" y="2792270"/>
              <a:ext cx="7975" cy="441209"/>
            </a:xfrm>
            <a:custGeom>
              <a:avLst/>
              <a:gdLst/>
              <a:ahLst/>
              <a:cxnLst/>
              <a:rect l="l" t="t" r="r" b="b"/>
              <a:pathLst>
                <a:path w="319" h="19618" extrusionOk="0">
                  <a:moveTo>
                    <a:pt x="159" y="0"/>
                  </a:moveTo>
                  <a:cubicBezTo>
                    <a:pt x="80" y="0"/>
                    <a:pt x="0" y="50"/>
                    <a:pt x="0" y="149"/>
                  </a:cubicBezTo>
                  <a:lnTo>
                    <a:pt x="0" y="19469"/>
                  </a:lnTo>
                  <a:cubicBezTo>
                    <a:pt x="0" y="19568"/>
                    <a:pt x="80" y="19618"/>
                    <a:pt x="159" y="19618"/>
                  </a:cubicBezTo>
                  <a:cubicBezTo>
                    <a:pt x="239" y="19618"/>
                    <a:pt x="319" y="19568"/>
                    <a:pt x="319" y="19469"/>
                  </a:cubicBezTo>
                  <a:lnTo>
                    <a:pt x="319" y="149"/>
                  </a:lnTo>
                  <a:cubicBezTo>
                    <a:pt x="319" y="50"/>
                    <a:pt x="239" y="0"/>
                    <a:pt x="159" y="0"/>
                  </a:cubicBezTo>
                  <a:close/>
                </a:path>
              </a:pathLst>
            </a:custGeom>
            <a:solidFill>
              <a:srgbClr val="FFFFFF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5749375" y="2784150"/>
              <a:ext cx="674000" cy="224825"/>
            </a:xfrm>
            <a:custGeom>
              <a:avLst/>
              <a:gdLst/>
              <a:ahLst/>
              <a:cxnLst/>
              <a:rect l="l" t="t" r="r" b="b"/>
              <a:pathLst>
                <a:path w="26960" h="8993" extrusionOk="0">
                  <a:moveTo>
                    <a:pt x="15110" y="1"/>
                  </a:moveTo>
                  <a:cubicBezTo>
                    <a:pt x="9926" y="1"/>
                    <a:pt x="3873" y="133"/>
                    <a:pt x="3303" y="517"/>
                  </a:cubicBezTo>
                  <a:cubicBezTo>
                    <a:pt x="2289" y="1153"/>
                    <a:pt x="2050" y="3640"/>
                    <a:pt x="1552" y="4376"/>
                  </a:cubicBezTo>
                  <a:cubicBezTo>
                    <a:pt x="1552" y="4376"/>
                    <a:pt x="1" y="6525"/>
                    <a:pt x="1513" y="6923"/>
                  </a:cubicBezTo>
                  <a:cubicBezTo>
                    <a:pt x="1591" y="6942"/>
                    <a:pt x="1668" y="6952"/>
                    <a:pt x="1743" y="6952"/>
                  </a:cubicBezTo>
                  <a:cubicBezTo>
                    <a:pt x="3127" y="6952"/>
                    <a:pt x="4119" y="3896"/>
                    <a:pt x="5478" y="3896"/>
                  </a:cubicBezTo>
                  <a:cubicBezTo>
                    <a:pt x="5503" y="3896"/>
                    <a:pt x="5527" y="3897"/>
                    <a:pt x="5552" y="3899"/>
                  </a:cubicBezTo>
                  <a:cubicBezTo>
                    <a:pt x="7024" y="4018"/>
                    <a:pt x="7064" y="6923"/>
                    <a:pt x="8476" y="6963"/>
                  </a:cubicBezTo>
                  <a:cubicBezTo>
                    <a:pt x="8486" y="6963"/>
                    <a:pt x="8495" y="6963"/>
                    <a:pt x="8505" y="6963"/>
                  </a:cubicBezTo>
                  <a:cubicBezTo>
                    <a:pt x="9824" y="6963"/>
                    <a:pt x="9664" y="5675"/>
                    <a:pt x="10716" y="5675"/>
                  </a:cubicBezTo>
                  <a:cubicBezTo>
                    <a:pt x="10780" y="5675"/>
                    <a:pt x="10849" y="5679"/>
                    <a:pt x="10924" y="5690"/>
                  </a:cubicBezTo>
                  <a:cubicBezTo>
                    <a:pt x="12217" y="5869"/>
                    <a:pt x="12018" y="7779"/>
                    <a:pt x="13251" y="7858"/>
                  </a:cubicBezTo>
                  <a:cubicBezTo>
                    <a:pt x="13262" y="7859"/>
                    <a:pt x="13273" y="7859"/>
                    <a:pt x="13284" y="7859"/>
                  </a:cubicBezTo>
                  <a:cubicBezTo>
                    <a:pt x="14496" y="7859"/>
                    <a:pt x="14829" y="4574"/>
                    <a:pt x="16361" y="4574"/>
                  </a:cubicBezTo>
                  <a:cubicBezTo>
                    <a:pt x="16378" y="4574"/>
                    <a:pt x="16397" y="4575"/>
                    <a:pt x="16415" y="4575"/>
                  </a:cubicBezTo>
                  <a:cubicBezTo>
                    <a:pt x="17987" y="4635"/>
                    <a:pt x="16912" y="7898"/>
                    <a:pt x="18424" y="8276"/>
                  </a:cubicBezTo>
                  <a:cubicBezTo>
                    <a:pt x="18531" y="8302"/>
                    <a:pt x="18631" y="8315"/>
                    <a:pt x="18724" y="8315"/>
                  </a:cubicBezTo>
                  <a:cubicBezTo>
                    <a:pt x="19976" y="8315"/>
                    <a:pt x="20147" y="6125"/>
                    <a:pt x="21369" y="6088"/>
                  </a:cubicBezTo>
                  <a:cubicBezTo>
                    <a:pt x="21382" y="6087"/>
                    <a:pt x="21394" y="6087"/>
                    <a:pt x="21407" y="6087"/>
                  </a:cubicBezTo>
                  <a:cubicBezTo>
                    <a:pt x="22668" y="6087"/>
                    <a:pt x="23387" y="8993"/>
                    <a:pt x="25134" y="8993"/>
                  </a:cubicBezTo>
                  <a:cubicBezTo>
                    <a:pt x="25146" y="8993"/>
                    <a:pt x="25157" y="8993"/>
                    <a:pt x="25169" y="8992"/>
                  </a:cubicBezTo>
                  <a:cubicBezTo>
                    <a:pt x="26960" y="8953"/>
                    <a:pt x="26084" y="6466"/>
                    <a:pt x="25866" y="5829"/>
                  </a:cubicBezTo>
                  <a:cubicBezTo>
                    <a:pt x="25667" y="5272"/>
                    <a:pt x="23796" y="397"/>
                    <a:pt x="22563" y="158"/>
                  </a:cubicBezTo>
                  <a:cubicBezTo>
                    <a:pt x="22042" y="68"/>
                    <a:pt x="18796" y="1"/>
                    <a:pt x="151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5783700" y="2909975"/>
              <a:ext cx="50250" cy="28875"/>
            </a:xfrm>
            <a:custGeom>
              <a:avLst/>
              <a:gdLst/>
              <a:ahLst/>
              <a:cxnLst/>
              <a:rect l="l" t="t" r="r" b="b"/>
              <a:pathLst>
                <a:path w="2010" h="1155" extrusionOk="0">
                  <a:moveTo>
                    <a:pt x="2010" y="0"/>
                  </a:moveTo>
                  <a:cubicBezTo>
                    <a:pt x="2010" y="0"/>
                    <a:pt x="1871" y="100"/>
                    <a:pt x="1692" y="259"/>
                  </a:cubicBezTo>
                  <a:cubicBezTo>
                    <a:pt x="1592" y="338"/>
                    <a:pt x="1473" y="398"/>
                    <a:pt x="1373" y="497"/>
                  </a:cubicBezTo>
                  <a:cubicBezTo>
                    <a:pt x="1313" y="557"/>
                    <a:pt x="1234" y="577"/>
                    <a:pt x="1194" y="637"/>
                  </a:cubicBezTo>
                  <a:cubicBezTo>
                    <a:pt x="1134" y="677"/>
                    <a:pt x="1075" y="696"/>
                    <a:pt x="1015" y="756"/>
                  </a:cubicBezTo>
                  <a:cubicBezTo>
                    <a:pt x="935" y="796"/>
                    <a:pt x="896" y="836"/>
                    <a:pt x="816" y="856"/>
                  </a:cubicBezTo>
                  <a:cubicBezTo>
                    <a:pt x="737" y="875"/>
                    <a:pt x="677" y="895"/>
                    <a:pt x="617" y="935"/>
                  </a:cubicBezTo>
                  <a:cubicBezTo>
                    <a:pt x="577" y="955"/>
                    <a:pt x="498" y="955"/>
                    <a:pt x="438" y="955"/>
                  </a:cubicBezTo>
                  <a:cubicBezTo>
                    <a:pt x="398" y="955"/>
                    <a:pt x="339" y="955"/>
                    <a:pt x="299" y="935"/>
                  </a:cubicBezTo>
                  <a:cubicBezTo>
                    <a:pt x="239" y="895"/>
                    <a:pt x="199" y="875"/>
                    <a:pt x="160" y="856"/>
                  </a:cubicBezTo>
                  <a:cubicBezTo>
                    <a:pt x="120" y="836"/>
                    <a:pt x="100" y="796"/>
                    <a:pt x="80" y="776"/>
                  </a:cubicBezTo>
                  <a:lnTo>
                    <a:pt x="0" y="696"/>
                  </a:lnTo>
                  <a:lnTo>
                    <a:pt x="0" y="696"/>
                  </a:lnTo>
                  <a:cubicBezTo>
                    <a:pt x="0" y="696"/>
                    <a:pt x="0" y="756"/>
                    <a:pt x="40" y="776"/>
                  </a:cubicBezTo>
                  <a:cubicBezTo>
                    <a:pt x="40" y="836"/>
                    <a:pt x="80" y="856"/>
                    <a:pt x="100" y="895"/>
                  </a:cubicBezTo>
                  <a:lnTo>
                    <a:pt x="219" y="1035"/>
                  </a:lnTo>
                  <a:cubicBezTo>
                    <a:pt x="259" y="1074"/>
                    <a:pt x="339" y="1094"/>
                    <a:pt x="418" y="1134"/>
                  </a:cubicBezTo>
                  <a:cubicBezTo>
                    <a:pt x="498" y="1154"/>
                    <a:pt x="597" y="1154"/>
                    <a:pt x="657" y="1154"/>
                  </a:cubicBezTo>
                  <a:cubicBezTo>
                    <a:pt x="737" y="1134"/>
                    <a:pt x="836" y="1094"/>
                    <a:pt x="916" y="1074"/>
                  </a:cubicBezTo>
                  <a:cubicBezTo>
                    <a:pt x="995" y="1035"/>
                    <a:pt x="1075" y="995"/>
                    <a:pt x="1134" y="955"/>
                  </a:cubicBezTo>
                  <a:cubicBezTo>
                    <a:pt x="1214" y="895"/>
                    <a:pt x="1294" y="856"/>
                    <a:pt x="1333" y="796"/>
                  </a:cubicBezTo>
                  <a:cubicBezTo>
                    <a:pt x="1393" y="756"/>
                    <a:pt x="1453" y="696"/>
                    <a:pt x="1512" y="657"/>
                  </a:cubicBezTo>
                  <a:cubicBezTo>
                    <a:pt x="1612" y="557"/>
                    <a:pt x="1711" y="458"/>
                    <a:pt x="1791" y="358"/>
                  </a:cubicBezTo>
                  <a:cubicBezTo>
                    <a:pt x="1930" y="159"/>
                    <a:pt x="2010" y="0"/>
                    <a:pt x="2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5933425" y="2911450"/>
              <a:ext cx="48750" cy="35225"/>
            </a:xfrm>
            <a:custGeom>
              <a:avLst/>
              <a:gdLst/>
              <a:ahLst/>
              <a:cxnLst/>
              <a:rect l="l" t="t" r="r" b="b"/>
              <a:pathLst>
                <a:path w="1950" h="1409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0" y="140"/>
                    <a:pt x="159" y="419"/>
                  </a:cubicBezTo>
                  <a:cubicBezTo>
                    <a:pt x="259" y="637"/>
                    <a:pt x="418" y="936"/>
                    <a:pt x="696" y="1155"/>
                  </a:cubicBezTo>
                  <a:cubicBezTo>
                    <a:pt x="756" y="1234"/>
                    <a:pt x="856" y="1254"/>
                    <a:pt x="915" y="1314"/>
                  </a:cubicBezTo>
                  <a:cubicBezTo>
                    <a:pt x="995" y="1334"/>
                    <a:pt x="1075" y="1393"/>
                    <a:pt x="1174" y="1393"/>
                  </a:cubicBezTo>
                  <a:cubicBezTo>
                    <a:pt x="1224" y="1403"/>
                    <a:pt x="1269" y="1408"/>
                    <a:pt x="1308" y="1408"/>
                  </a:cubicBezTo>
                  <a:cubicBezTo>
                    <a:pt x="1348" y="1408"/>
                    <a:pt x="1383" y="1403"/>
                    <a:pt x="1413" y="1393"/>
                  </a:cubicBezTo>
                  <a:cubicBezTo>
                    <a:pt x="1492" y="1354"/>
                    <a:pt x="1572" y="1334"/>
                    <a:pt x="1612" y="1314"/>
                  </a:cubicBezTo>
                  <a:cubicBezTo>
                    <a:pt x="1671" y="1254"/>
                    <a:pt x="1711" y="1234"/>
                    <a:pt x="1771" y="1214"/>
                  </a:cubicBezTo>
                  <a:lnTo>
                    <a:pt x="1870" y="1115"/>
                  </a:lnTo>
                  <a:lnTo>
                    <a:pt x="1950" y="1035"/>
                  </a:lnTo>
                  <a:lnTo>
                    <a:pt x="1950" y="1035"/>
                  </a:lnTo>
                  <a:cubicBezTo>
                    <a:pt x="1950" y="1035"/>
                    <a:pt x="1910" y="1035"/>
                    <a:pt x="1850" y="1075"/>
                  </a:cubicBezTo>
                  <a:cubicBezTo>
                    <a:pt x="1791" y="1095"/>
                    <a:pt x="1771" y="1095"/>
                    <a:pt x="1711" y="1115"/>
                  </a:cubicBezTo>
                  <a:cubicBezTo>
                    <a:pt x="1671" y="1115"/>
                    <a:pt x="1612" y="1115"/>
                    <a:pt x="1572" y="1135"/>
                  </a:cubicBezTo>
                  <a:cubicBezTo>
                    <a:pt x="1512" y="1175"/>
                    <a:pt x="1453" y="1175"/>
                    <a:pt x="1393" y="1175"/>
                  </a:cubicBezTo>
                  <a:cubicBezTo>
                    <a:pt x="1313" y="1175"/>
                    <a:pt x="1273" y="1135"/>
                    <a:pt x="1194" y="1135"/>
                  </a:cubicBezTo>
                  <a:cubicBezTo>
                    <a:pt x="1114" y="1115"/>
                    <a:pt x="1075" y="1095"/>
                    <a:pt x="995" y="1075"/>
                  </a:cubicBezTo>
                  <a:cubicBezTo>
                    <a:pt x="955" y="1015"/>
                    <a:pt x="876" y="996"/>
                    <a:pt x="816" y="936"/>
                  </a:cubicBezTo>
                  <a:cubicBezTo>
                    <a:pt x="696" y="876"/>
                    <a:pt x="597" y="737"/>
                    <a:pt x="498" y="637"/>
                  </a:cubicBezTo>
                  <a:cubicBezTo>
                    <a:pt x="398" y="518"/>
                    <a:pt x="318" y="419"/>
                    <a:pt x="259" y="319"/>
                  </a:cubicBezTo>
                  <a:cubicBezTo>
                    <a:pt x="100" y="120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066725" y="2928875"/>
              <a:ext cx="42300" cy="35325"/>
            </a:xfrm>
            <a:custGeom>
              <a:avLst/>
              <a:gdLst/>
              <a:ahLst/>
              <a:cxnLst/>
              <a:rect l="l" t="t" r="r" b="b"/>
              <a:pathLst>
                <a:path w="1692" h="1413" extrusionOk="0">
                  <a:moveTo>
                    <a:pt x="1691" y="0"/>
                  </a:moveTo>
                  <a:cubicBezTo>
                    <a:pt x="1691" y="0"/>
                    <a:pt x="1552" y="120"/>
                    <a:pt x="1433" y="299"/>
                  </a:cubicBezTo>
                  <a:cubicBezTo>
                    <a:pt x="1353" y="378"/>
                    <a:pt x="1254" y="498"/>
                    <a:pt x="1194" y="597"/>
                  </a:cubicBezTo>
                  <a:cubicBezTo>
                    <a:pt x="1154" y="677"/>
                    <a:pt x="1115" y="716"/>
                    <a:pt x="1055" y="756"/>
                  </a:cubicBezTo>
                  <a:lnTo>
                    <a:pt x="916" y="915"/>
                  </a:lnTo>
                  <a:cubicBezTo>
                    <a:pt x="856" y="995"/>
                    <a:pt x="816" y="1015"/>
                    <a:pt x="756" y="1075"/>
                  </a:cubicBezTo>
                  <a:cubicBezTo>
                    <a:pt x="717" y="1094"/>
                    <a:pt x="657" y="1134"/>
                    <a:pt x="617" y="1174"/>
                  </a:cubicBezTo>
                  <a:cubicBezTo>
                    <a:pt x="597" y="1194"/>
                    <a:pt x="557" y="1194"/>
                    <a:pt x="538" y="1214"/>
                  </a:cubicBezTo>
                  <a:cubicBezTo>
                    <a:pt x="518" y="1214"/>
                    <a:pt x="498" y="1234"/>
                    <a:pt x="458" y="1234"/>
                  </a:cubicBezTo>
                  <a:lnTo>
                    <a:pt x="319" y="1234"/>
                  </a:lnTo>
                  <a:cubicBezTo>
                    <a:pt x="259" y="1234"/>
                    <a:pt x="239" y="1234"/>
                    <a:pt x="199" y="1214"/>
                  </a:cubicBezTo>
                  <a:cubicBezTo>
                    <a:pt x="159" y="1194"/>
                    <a:pt x="120" y="1194"/>
                    <a:pt x="100" y="1174"/>
                  </a:cubicBezTo>
                  <a:cubicBezTo>
                    <a:pt x="20" y="1134"/>
                    <a:pt x="0" y="1114"/>
                    <a:pt x="0" y="1114"/>
                  </a:cubicBezTo>
                  <a:lnTo>
                    <a:pt x="0" y="1114"/>
                  </a:lnTo>
                  <a:cubicBezTo>
                    <a:pt x="0" y="1114"/>
                    <a:pt x="20" y="1174"/>
                    <a:pt x="0" y="1174"/>
                  </a:cubicBezTo>
                  <a:cubicBezTo>
                    <a:pt x="20" y="1194"/>
                    <a:pt x="40" y="1234"/>
                    <a:pt x="100" y="1273"/>
                  </a:cubicBezTo>
                  <a:cubicBezTo>
                    <a:pt x="140" y="1313"/>
                    <a:pt x="159" y="1333"/>
                    <a:pt x="239" y="1373"/>
                  </a:cubicBezTo>
                  <a:cubicBezTo>
                    <a:pt x="299" y="1413"/>
                    <a:pt x="358" y="1413"/>
                    <a:pt x="438" y="1413"/>
                  </a:cubicBezTo>
                  <a:lnTo>
                    <a:pt x="557" y="1413"/>
                  </a:lnTo>
                  <a:cubicBezTo>
                    <a:pt x="617" y="1413"/>
                    <a:pt x="637" y="1413"/>
                    <a:pt x="697" y="1393"/>
                  </a:cubicBezTo>
                  <a:cubicBezTo>
                    <a:pt x="756" y="1333"/>
                    <a:pt x="836" y="1313"/>
                    <a:pt x="916" y="1273"/>
                  </a:cubicBezTo>
                  <a:cubicBezTo>
                    <a:pt x="995" y="1214"/>
                    <a:pt x="1055" y="1174"/>
                    <a:pt x="1115" y="1114"/>
                  </a:cubicBezTo>
                  <a:cubicBezTo>
                    <a:pt x="1154" y="1075"/>
                    <a:pt x="1214" y="1015"/>
                    <a:pt x="1254" y="935"/>
                  </a:cubicBezTo>
                  <a:cubicBezTo>
                    <a:pt x="1313" y="876"/>
                    <a:pt x="1333" y="796"/>
                    <a:pt x="1393" y="736"/>
                  </a:cubicBezTo>
                  <a:cubicBezTo>
                    <a:pt x="1433" y="677"/>
                    <a:pt x="1453" y="597"/>
                    <a:pt x="1493" y="537"/>
                  </a:cubicBezTo>
                  <a:cubicBezTo>
                    <a:pt x="1512" y="478"/>
                    <a:pt x="1532" y="418"/>
                    <a:pt x="1552" y="378"/>
                  </a:cubicBezTo>
                  <a:cubicBezTo>
                    <a:pt x="1652" y="139"/>
                    <a:pt x="1691" y="0"/>
                    <a:pt x="16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194050" y="2938825"/>
              <a:ext cx="32350" cy="41800"/>
            </a:xfrm>
            <a:custGeom>
              <a:avLst/>
              <a:gdLst/>
              <a:ahLst/>
              <a:cxnLst/>
              <a:rect l="l" t="t" r="r" b="b"/>
              <a:pathLst>
                <a:path w="1294" h="1672" extrusionOk="0">
                  <a:moveTo>
                    <a:pt x="120" y="0"/>
                  </a:moveTo>
                  <a:cubicBezTo>
                    <a:pt x="120" y="0"/>
                    <a:pt x="41" y="139"/>
                    <a:pt x="21" y="398"/>
                  </a:cubicBezTo>
                  <a:cubicBezTo>
                    <a:pt x="1" y="517"/>
                    <a:pt x="1" y="637"/>
                    <a:pt x="21" y="796"/>
                  </a:cubicBezTo>
                  <a:cubicBezTo>
                    <a:pt x="41" y="875"/>
                    <a:pt x="41" y="935"/>
                    <a:pt x="80" y="1015"/>
                  </a:cubicBezTo>
                  <a:cubicBezTo>
                    <a:pt x="100" y="1094"/>
                    <a:pt x="140" y="1174"/>
                    <a:pt x="180" y="1234"/>
                  </a:cubicBezTo>
                  <a:cubicBezTo>
                    <a:pt x="240" y="1393"/>
                    <a:pt x="379" y="1512"/>
                    <a:pt x="518" y="1592"/>
                  </a:cubicBezTo>
                  <a:cubicBezTo>
                    <a:pt x="538" y="1612"/>
                    <a:pt x="598" y="1632"/>
                    <a:pt x="618" y="1632"/>
                  </a:cubicBezTo>
                  <a:cubicBezTo>
                    <a:pt x="637" y="1632"/>
                    <a:pt x="697" y="1671"/>
                    <a:pt x="717" y="1671"/>
                  </a:cubicBezTo>
                  <a:lnTo>
                    <a:pt x="916" y="1671"/>
                  </a:lnTo>
                  <a:cubicBezTo>
                    <a:pt x="976" y="1671"/>
                    <a:pt x="1015" y="1671"/>
                    <a:pt x="1075" y="1632"/>
                  </a:cubicBezTo>
                  <a:cubicBezTo>
                    <a:pt x="1115" y="1612"/>
                    <a:pt x="1155" y="1592"/>
                    <a:pt x="1195" y="1592"/>
                  </a:cubicBezTo>
                  <a:cubicBezTo>
                    <a:pt x="1254" y="1572"/>
                    <a:pt x="1294" y="1532"/>
                    <a:pt x="1294" y="1532"/>
                  </a:cubicBezTo>
                  <a:cubicBezTo>
                    <a:pt x="1294" y="1532"/>
                    <a:pt x="1254" y="1512"/>
                    <a:pt x="1195" y="1512"/>
                  </a:cubicBezTo>
                  <a:lnTo>
                    <a:pt x="1075" y="1512"/>
                  </a:lnTo>
                  <a:cubicBezTo>
                    <a:pt x="1015" y="1512"/>
                    <a:pt x="976" y="1492"/>
                    <a:pt x="916" y="1492"/>
                  </a:cubicBezTo>
                  <a:cubicBezTo>
                    <a:pt x="856" y="1492"/>
                    <a:pt x="816" y="1472"/>
                    <a:pt x="757" y="1433"/>
                  </a:cubicBezTo>
                  <a:cubicBezTo>
                    <a:pt x="737" y="1433"/>
                    <a:pt x="717" y="1413"/>
                    <a:pt x="697" y="1413"/>
                  </a:cubicBezTo>
                  <a:cubicBezTo>
                    <a:pt x="677" y="1393"/>
                    <a:pt x="637" y="1393"/>
                    <a:pt x="618" y="1373"/>
                  </a:cubicBezTo>
                  <a:cubicBezTo>
                    <a:pt x="578" y="1333"/>
                    <a:pt x="538" y="1293"/>
                    <a:pt x="498" y="1234"/>
                  </a:cubicBezTo>
                  <a:cubicBezTo>
                    <a:pt x="478" y="1194"/>
                    <a:pt x="419" y="1134"/>
                    <a:pt x="399" y="1094"/>
                  </a:cubicBezTo>
                  <a:cubicBezTo>
                    <a:pt x="319" y="975"/>
                    <a:pt x="279" y="836"/>
                    <a:pt x="240" y="716"/>
                  </a:cubicBezTo>
                  <a:cubicBezTo>
                    <a:pt x="220" y="597"/>
                    <a:pt x="200" y="478"/>
                    <a:pt x="180" y="378"/>
                  </a:cubicBezTo>
                  <a:cubicBezTo>
                    <a:pt x="140" y="139"/>
                    <a:pt x="120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331850" y="2942300"/>
              <a:ext cx="66675" cy="56725"/>
            </a:xfrm>
            <a:custGeom>
              <a:avLst/>
              <a:gdLst/>
              <a:ahLst/>
              <a:cxnLst/>
              <a:rect l="l" t="t" r="r" b="b"/>
              <a:pathLst>
                <a:path w="2667" h="2269" extrusionOk="0">
                  <a:moveTo>
                    <a:pt x="2049" y="0"/>
                  </a:moveTo>
                  <a:cubicBezTo>
                    <a:pt x="2049" y="0"/>
                    <a:pt x="2069" y="80"/>
                    <a:pt x="2129" y="199"/>
                  </a:cubicBezTo>
                  <a:cubicBezTo>
                    <a:pt x="2189" y="339"/>
                    <a:pt x="2248" y="538"/>
                    <a:pt x="2328" y="756"/>
                  </a:cubicBezTo>
                  <a:cubicBezTo>
                    <a:pt x="2368" y="876"/>
                    <a:pt x="2388" y="995"/>
                    <a:pt x="2427" y="1134"/>
                  </a:cubicBezTo>
                  <a:cubicBezTo>
                    <a:pt x="2427" y="1274"/>
                    <a:pt x="2447" y="1393"/>
                    <a:pt x="2447" y="1552"/>
                  </a:cubicBezTo>
                  <a:cubicBezTo>
                    <a:pt x="2447" y="1672"/>
                    <a:pt x="2388" y="1831"/>
                    <a:pt x="2328" y="1890"/>
                  </a:cubicBezTo>
                  <a:cubicBezTo>
                    <a:pt x="2288" y="1890"/>
                    <a:pt x="2288" y="1930"/>
                    <a:pt x="2268" y="1950"/>
                  </a:cubicBezTo>
                  <a:lnTo>
                    <a:pt x="2169" y="1990"/>
                  </a:lnTo>
                  <a:cubicBezTo>
                    <a:pt x="2169" y="2030"/>
                    <a:pt x="2129" y="2030"/>
                    <a:pt x="2089" y="2030"/>
                  </a:cubicBezTo>
                  <a:lnTo>
                    <a:pt x="1890" y="2030"/>
                  </a:lnTo>
                  <a:cubicBezTo>
                    <a:pt x="1870" y="2030"/>
                    <a:pt x="1830" y="1990"/>
                    <a:pt x="1791" y="1990"/>
                  </a:cubicBezTo>
                  <a:cubicBezTo>
                    <a:pt x="1731" y="1990"/>
                    <a:pt x="1671" y="1950"/>
                    <a:pt x="1592" y="1930"/>
                  </a:cubicBezTo>
                  <a:cubicBezTo>
                    <a:pt x="1472" y="1871"/>
                    <a:pt x="1353" y="1771"/>
                    <a:pt x="1234" y="1691"/>
                  </a:cubicBezTo>
                  <a:cubicBezTo>
                    <a:pt x="1094" y="1592"/>
                    <a:pt x="975" y="1532"/>
                    <a:pt x="875" y="1433"/>
                  </a:cubicBezTo>
                  <a:cubicBezTo>
                    <a:pt x="776" y="1353"/>
                    <a:pt x="676" y="1254"/>
                    <a:pt x="577" y="1174"/>
                  </a:cubicBezTo>
                  <a:cubicBezTo>
                    <a:pt x="398" y="1035"/>
                    <a:pt x="259" y="876"/>
                    <a:pt x="159" y="776"/>
                  </a:cubicBezTo>
                  <a:lnTo>
                    <a:pt x="0" y="637"/>
                  </a:lnTo>
                  <a:lnTo>
                    <a:pt x="0" y="637"/>
                  </a:lnTo>
                  <a:cubicBezTo>
                    <a:pt x="0" y="637"/>
                    <a:pt x="40" y="697"/>
                    <a:pt x="99" y="796"/>
                  </a:cubicBezTo>
                  <a:cubicBezTo>
                    <a:pt x="179" y="896"/>
                    <a:pt x="298" y="1075"/>
                    <a:pt x="458" y="1274"/>
                  </a:cubicBezTo>
                  <a:cubicBezTo>
                    <a:pt x="597" y="1453"/>
                    <a:pt x="796" y="1672"/>
                    <a:pt x="1055" y="1871"/>
                  </a:cubicBezTo>
                  <a:cubicBezTo>
                    <a:pt x="1174" y="1970"/>
                    <a:pt x="1333" y="2070"/>
                    <a:pt x="1472" y="2149"/>
                  </a:cubicBezTo>
                  <a:cubicBezTo>
                    <a:pt x="1552" y="2169"/>
                    <a:pt x="1632" y="2229"/>
                    <a:pt x="1731" y="2249"/>
                  </a:cubicBezTo>
                  <a:cubicBezTo>
                    <a:pt x="1751" y="2249"/>
                    <a:pt x="1791" y="2268"/>
                    <a:pt x="1850" y="2268"/>
                  </a:cubicBezTo>
                  <a:lnTo>
                    <a:pt x="1990" y="2268"/>
                  </a:lnTo>
                  <a:cubicBezTo>
                    <a:pt x="2049" y="2268"/>
                    <a:pt x="2089" y="2249"/>
                    <a:pt x="2149" y="2249"/>
                  </a:cubicBezTo>
                  <a:lnTo>
                    <a:pt x="2228" y="2229"/>
                  </a:lnTo>
                  <a:lnTo>
                    <a:pt x="2288" y="2229"/>
                  </a:lnTo>
                  <a:lnTo>
                    <a:pt x="2388" y="2169"/>
                  </a:lnTo>
                  <a:cubicBezTo>
                    <a:pt x="2447" y="2169"/>
                    <a:pt x="2487" y="2129"/>
                    <a:pt x="2527" y="2070"/>
                  </a:cubicBezTo>
                  <a:cubicBezTo>
                    <a:pt x="2646" y="1890"/>
                    <a:pt x="2666" y="1731"/>
                    <a:pt x="2666" y="1552"/>
                  </a:cubicBezTo>
                  <a:cubicBezTo>
                    <a:pt x="2666" y="1393"/>
                    <a:pt x="2646" y="1254"/>
                    <a:pt x="2587" y="1095"/>
                  </a:cubicBezTo>
                  <a:lnTo>
                    <a:pt x="2447" y="736"/>
                  </a:lnTo>
                  <a:cubicBezTo>
                    <a:pt x="2248" y="259"/>
                    <a:pt x="2049" y="0"/>
                    <a:pt x="20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5736750" y="3762725"/>
              <a:ext cx="696575" cy="73925"/>
            </a:xfrm>
            <a:custGeom>
              <a:avLst/>
              <a:gdLst/>
              <a:ahLst/>
              <a:cxnLst/>
              <a:rect l="l" t="t" r="r" b="b"/>
              <a:pathLst>
                <a:path w="27863" h="2957" extrusionOk="0">
                  <a:moveTo>
                    <a:pt x="12367" y="1"/>
                  </a:moveTo>
                  <a:cubicBezTo>
                    <a:pt x="11692" y="1"/>
                    <a:pt x="10909" y="158"/>
                    <a:pt x="9877" y="549"/>
                  </a:cubicBezTo>
                  <a:cubicBezTo>
                    <a:pt x="8801" y="940"/>
                    <a:pt x="8066" y="1078"/>
                    <a:pt x="7340" y="1078"/>
                  </a:cubicBezTo>
                  <a:cubicBezTo>
                    <a:pt x="6294" y="1078"/>
                    <a:pt x="5268" y="792"/>
                    <a:pt x="3271" y="569"/>
                  </a:cubicBezTo>
                  <a:cubicBezTo>
                    <a:pt x="3053" y="545"/>
                    <a:pt x="2853" y="533"/>
                    <a:pt x="2669" y="533"/>
                  </a:cubicBezTo>
                  <a:cubicBezTo>
                    <a:pt x="0" y="533"/>
                    <a:pt x="784" y="2937"/>
                    <a:pt x="784" y="2937"/>
                  </a:cubicBezTo>
                  <a:lnTo>
                    <a:pt x="13935" y="2937"/>
                  </a:lnTo>
                  <a:lnTo>
                    <a:pt x="13935" y="2957"/>
                  </a:lnTo>
                  <a:lnTo>
                    <a:pt x="26629" y="2957"/>
                  </a:lnTo>
                  <a:cubicBezTo>
                    <a:pt x="26629" y="2957"/>
                    <a:pt x="27863" y="2240"/>
                    <a:pt x="27266" y="1484"/>
                  </a:cubicBezTo>
                  <a:cubicBezTo>
                    <a:pt x="27004" y="1152"/>
                    <a:pt x="26743" y="1041"/>
                    <a:pt x="26458" y="1041"/>
                  </a:cubicBezTo>
                  <a:cubicBezTo>
                    <a:pt x="25941" y="1041"/>
                    <a:pt x="25348" y="1407"/>
                    <a:pt x="24540" y="1484"/>
                  </a:cubicBezTo>
                  <a:cubicBezTo>
                    <a:pt x="24492" y="1489"/>
                    <a:pt x="24445" y="1491"/>
                    <a:pt x="24398" y="1491"/>
                  </a:cubicBezTo>
                  <a:cubicBezTo>
                    <a:pt x="23387" y="1491"/>
                    <a:pt x="22666" y="482"/>
                    <a:pt x="21359" y="482"/>
                  </a:cubicBezTo>
                  <a:cubicBezTo>
                    <a:pt x="21126" y="482"/>
                    <a:pt x="20875" y="514"/>
                    <a:pt x="20601" y="589"/>
                  </a:cubicBezTo>
                  <a:cubicBezTo>
                    <a:pt x="19399" y="905"/>
                    <a:pt x="18278" y="1230"/>
                    <a:pt x="17165" y="1230"/>
                  </a:cubicBezTo>
                  <a:cubicBezTo>
                    <a:pt x="16528" y="1230"/>
                    <a:pt x="15894" y="1123"/>
                    <a:pt x="15249" y="848"/>
                  </a:cubicBezTo>
                  <a:cubicBezTo>
                    <a:pt x="14198" y="377"/>
                    <a:pt x="13411" y="1"/>
                    <a:pt x="12367" y="1"/>
                  </a:cubicBez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007025" y="3772475"/>
              <a:ext cx="91550" cy="22900"/>
            </a:xfrm>
            <a:custGeom>
              <a:avLst/>
              <a:gdLst/>
              <a:ahLst/>
              <a:cxnLst/>
              <a:rect l="l" t="t" r="r" b="b"/>
              <a:pathLst>
                <a:path w="3662" h="916" extrusionOk="0">
                  <a:moveTo>
                    <a:pt x="1533" y="0"/>
                  </a:moveTo>
                  <a:cubicBezTo>
                    <a:pt x="1413" y="0"/>
                    <a:pt x="1294" y="20"/>
                    <a:pt x="1155" y="60"/>
                  </a:cubicBezTo>
                  <a:cubicBezTo>
                    <a:pt x="936" y="100"/>
                    <a:pt x="717" y="179"/>
                    <a:pt x="538" y="259"/>
                  </a:cubicBezTo>
                  <a:cubicBezTo>
                    <a:pt x="180" y="398"/>
                    <a:pt x="1" y="577"/>
                    <a:pt x="1" y="577"/>
                  </a:cubicBezTo>
                  <a:cubicBezTo>
                    <a:pt x="1" y="577"/>
                    <a:pt x="240" y="557"/>
                    <a:pt x="618" y="497"/>
                  </a:cubicBezTo>
                  <a:cubicBezTo>
                    <a:pt x="697" y="478"/>
                    <a:pt x="797" y="478"/>
                    <a:pt x="896" y="478"/>
                  </a:cubicBezTo>
                  <a:lnTo>
                    <a:pt x="1533" y="478"/>
                  </a:lnTo>
                  <a:cubicBezTo>
                    <a:pt x="1592" y="488"/>
                    <a:pt x="1652" y="488"/>
                    <a:pt x="1709" y="488"/>
                  </a:cubicBezTo>
                  <a:cubicBezTo>
                    <a:pt x="1767" y="488"/>
                    <a:pt x="1821" y="488"/>
                    <a:pt x="1871" y="497"/>
                  </a:cubicBezTo>
                  <a:cubicBezTo>
                    <a:pt x="1970" y="497"/>
                    <a:pt x="2110" y="497"/>
                    <a:pt x="2209" y="517"/>
                  </a:cubicBezTo>
                  <a:cubicBezTo>
                    <a:pt x="2309" y="557"/>
                    <a:pt x="2428" y="557"/>
                    <a:pt x="2528" y="577"/>
                  </a:cubicBezTo>
                  <a:lnTo>
                    <a:pt x="2826" y="657"/>
                  </a:lnTo>
                  <a:cubicBezTo>
                    <a:pt x="2926" y="677"/>
                    <a:pt x="3025" y="696"/>
                    <a:pt x="3105" y="716"/>
                  </a:cubicBezTo>
                  <a:lnTo>
                    <a:pt x="3323" y="796"/>
                  </a:lnTo>
                  <a:cubicBezTo>
                    <a:pt x="3363" y="856"/>
                    <a:pt x="3443" y="856"/>
                    <a:pt x="3503" y="876"/>
                  </a:cubicBezTo>
                  <a:cubicBezTo>
                    <a:pt x="3602" y="895"/>
                    <a:pt x="3662" y="915"/>
                    <a:pt x="3662" y="915"/>
                  </a:cubicBezTo>
                  <a:cubicBezTo>
                    <a:pt x="3662" y="915"/>
                    <a:pt x="3642" y="876"/>
                    <a:pt x="3582" y="796"/>
                  </a:cubicBezTo>
                  <a:lnTo>
                    <a:pt x="3423" y="657"/>
                  </a:lnTo>
                  <a:cubicBezTo>
                    <a:pt x="3383" y="577"/>
                    <a:pt x="3304" y="517"/>
                    <a:pt x="3224" y="478"/>
                  </a:cubicBezTo>
                  <a:cubicBezTo>
                    <a:pt x="3164" y="418"/>
                    <a:pt x="3144" y="398"/>
                    <a:pt x="3105" y="378"/>
                  </a:cubicBezTo>
                  <a:lnTo>
                    <a:pt x="2945" y="299"/>
                  </a:lnTo>
                  <a:cubicBezTo>
                    <a:pt x="2846" y="259"/>
                    <a:pt x="2746" y="179"/>
                    <a:pt x="2627" y="159"/>
                  </a:cubicBezTo>
                  <a:cubicBezTo>
                    <a:pt x="2528" y="119"/>
                    <a:pt x="2408" y="80"/>
                    <a:pt x="2289" y="60"/>
                  </a:cubicBezTo>
                  <a:cubicBezTo>
                    <a:pt x="2150" y="20"/>
                    <a:pt x="2030" y="0"/>
                    <a:pt x="1911" y="0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5765800" y="3783900"/>
              <a:ext cx="58200" cy="34350"/>
            </a:xfrm>
            <a:custGeom>
              <a:avLst/>
              <a:gdLst/>
              <a:ahLst/>
              <a:cxnLst/>
              <a:rect l="l" t="t" r="r" b="b"/>
              <a:pathLst>
                <a:path w="2328" h="1374" extrusionOk="0">
                  <a:moveTo>
                    <a:pt x="1413" y="1"/>
                  </a:moveTo>
                  <a:cubicBezTo>
                    <a:pt x="1313" y="1"/>
                    <a:pt x="1214" y="1"/>
                    <a:pt x="1114" y="21"/>
                  </a:cubicBezTo>
                  <a:cubicBezTo>
                    <a:pt x="1015" y="21"/>
                    <a:pt x="915" y="60"/>
                    <a:pt x="816" y="100"/>
                  </a:cubicBezTo>
                  <a:cubicBezTo>
                    <a:pt x="716" y="140"/>
                    <a:pt x="637" y="200"/>
                    <a:pt x="537" y="239"/>
                  </a:cubicBezTo>
                  <a:cubicBezTo>
                    <a:pt x="458" y="299"/>
                    <a:pt x="378" y="359"/>
                    <a:pt x="318" y="438"/>
                  </a:cubicBezTo>
                  <a:cubicBezTo>
                    <a:pt x="259" y="498"/>
                    <a:pt x="239" y="518"/>
                    <a:pt x="219" y="558"/>
                  </a:cubicBezTo>
                  <a:cubicBezTo>
                    <a:pt x="199" y="617"/>
                    <a:pt x="159" y="637"/>
                    <a:pt x="139" y="697"/>
                  </a:cubicBezTo>
                  <a:cubicBezTo>
                    <a:pt x="100" y="757"/>
                    <a:pt x="60" y="836"/>
                    <a:pt x="40" y="916"/>
                  </a:cubicBezTo>
                  <a:cubicBezTo>
                    <a:pt x="0" y="1035"/>
                    <a:pt x="20" y="1194"/>
                    <a:pt x="20" y="1254"/>
                  </a:cubicBezTo>
                  <a:cubicBezTo>
                    <a:pt x="20" y="1334"/>
                    <a:pt x="40" y="1374"/>
                    <a:pt x="40" y="1374"/>
                  </a:cubicBezTo>
                  <a:cubicBezTo>
                    <a:pt x="40" y="1374"/>
                    <a:pt x="139" y="1214"/>
                    <a:pt x="338" y="996"/>
                  </a:cubicBezTo>
                  <a:cubicBezTo>
                    <a:pt x="398" y="956"/>
                    <a:pt x="438" y="916"/>
                    <a:pt x="497" y="856"/>
                  </a:cubicBezTo>
                  <a:lnTo>
                    <a:pt x="557" y="797"/>
                  </a:lnTo>
                  <a:cubicBezTo>
                    <a:pt x="597" y="797"/>
                    <a:pt x="617" y="757"/>
                    <a:pt x="637" y="737"/>
                  </a:cubicBezTo>
                  <a:cubicBezTo>
                    <a:pt x="696" y="717"/>
                    <a:pt x="756" y="657"/>
                    <a:pt x="816" y="637"/>
                  </a:cubicBezTo>
                  <a:cubicBezTo>
                    <a:pt x="895" y="617"/>
                    <a:pt x="935" y="598"/>
                    <a:pt x="1015" y="558"/>
                  </a:cubicBezTo>
                  <a:lnTo>
                    <a:pt x="1234" y="498"/>
                  </a:lnTo>
                  <a:cubicBezTo>
                    <a:pt x="1254" y="498"/>
                    <a:pt x="1313" y="458"/>
                    <a:pt x="1333" y="458"/>
                  </a:cubicBezTo>
                  <a:cubicBezTo>
                    <a:pt x="1393" y="458"/>
                    <a:pt x="1413" y="438"/>
                    <a:pt x="1453" y="438"/>
                  </a:cubicBezTo>
                  <a:cubicBezTo>
                    <a:pt x="1532" y="419"/>
                    <a:pt x="1612" y="399"/>
                    <a:pt x="1691" y="399"/>
                  </a:cubicBezTo>
                  <a:cubicBezTo>
                    <a:pt x="1751" y="399"/>
                    <a:pt x="1811" y="399"/>
                    <a:pt x="1890" y="359"/>
                  </a:cubicBezTo>
                  <a:cubicBezTo>
                    <a:pt x="2010" y="339"/>
                    <a:pt x="2129" y="339"/>
                    <a:pt x="2209" y="319"/>
                  </a:cubicBezTo>
                  <a:cubicBezTo>
                    <a:pt x="2288" y="319"/>
                    <a:pt x="2328" y="299"/>
                    <a:pt x="2328" y="299"/>
                  </a:cubicBezTo>
                  <a:cubicBezTo>
                    <a:pt x="2328" y="299"/>
                    <a:pt x="2288" y="259"/>
                    <a:pt x="2209" y="220"/>
                  </a:cubicBezTo>
                  <a:cubicBezTo>
                    <a:pt x="2189" y="200"/>
                    <a:pt x="2129" y="160"/>
                    <a:pt x="2089" y="140"/>
                  </a:cubicBezTo>
                  <a:cubicBezTo>
                    <a:pt x="2029" y="120"/>
                    <a:pt x="1990" y="100"/>
                    <a:pt x="1910" y="60"/>
                  </a:cubicBezTo>
                  <a:cubicBezTo>
                    <a:pt x="1831" y="40"/>
                    <a:pt x="1751" y="40"/>
                    <a:pt x="1691" y="21"/>
                  </a:cubicBezTo>
                  <a:cubicBezTo>
                    <a:pt x="1592" y="1"/>
                    <a:pt x="1512" y="1"/>
                    <a:pt x="1413" y="1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238325" y="3784900"/>
              <a:ext cx="72650" cy="21425"/>
            </a:xfrm>
            <a:custGeom>
              <a:avLst/>
              <a:gdLst/>
              <a:ahLst/>
              <a:cxnLst/>
              <a:rect l="l" t="t" r="r" b="b"/>
              <a:pathLst>
                <a:path w="2906" h="857" extrusionOk="0">
                  <a:moveTo>
                    <a:pt x="1194" y="0"/>
                  </a:moveTo>
                  <a:cubicBezTo>
                    <a:pt x="1095" y="0"/>
                    <a:pt x="995" y="20"/>
                    <a:pt x="896" y="60"/>
                  </a:cubicBezTo>
                  <a:cubicBezTo>
                    <a:pt x="697" y="100"/>
                    <a:pt x="518" y="180"/>
                    <a:pt x="398" y="259"/>
                  </a:cubicBezTo>
                  <a:cubicBezTo>
                    <a:pt x="259" y="319"/>
                    <a:pt x="160" y="398"/>
                    <a:pt x="100" y="478"/>
                  </a:cubicBezTo>
                  <a:cubicBezTo>
                    <a:pt x="20" y="518"/>
                    <a:pt x="1" y="577"/>
                    <a:pt x="1" y="577"/>
                  </a:cubicBezTo>
                  <a:cubicBezTo>
                    <a:pt x="1" y="577"/>
                    <a:pt x="147" y="534"/>
                    <a:pt x="351" y="534"/>
                  </a:cubicBezTo>
                  <a:cubicBezTo>
                    <a:pt x="385" y="534"/>
                    <a:pt x="421" y="535"/>
                    <a:pt x="458" y="538"/>
                  </a:cubicBezTo>
                  <a:cubicBezTo>
                    <a:pt x="617" y="538"/>
                    <a:pt x="757" y="518"/>
                    <a:pt x="936" y="518"/>
                  </a:cubicBezTo>
                  <a:cubicBezTo>
                    <a:pt x="1115" y="518"/>
                    <a:pt x="1294" y="518"/>
                    <a:pt x="1453" y="538"/>
                  </a:cubicBezTo>
                  <a:cubicBezTo>
                    <a:pt x="1533" y="538"/>
                    <a:pt x="1632" y="577"/>
                    <a:pt x="1712" y="577"/>
                  </a:cubicBezTo>
                  <a:cubicBezTo>
                    <a:pt x="1791" y="597"/>
                    <a:pt x="1891" y="597"/>
                    <a:pt x="1950" y="617"/>
                  </a:cubicBezTo>
                  <a:cubicBezTo>
                    <a:pt x="2030" y="617"/>
                    <a:pt x="2110" y="657"/>
                    <a:pt x="2189" y="677"/>
                  </a:cubicBezTo>
                  <a:cubicBezTo>
                    <a:pt x="2249" y="677"/>
                    <a:pt x="2328" y="697"/>
                    <a:pt x="2408" y="717"/>
                  </a:cubicBezTo>
                  <a:cubicBezTo>
                    <a:pt x="2468" y="757"/>
                    <a:pt x="2547" y="757"/>
                    <a:pt x="2607" y="776"/>
                  </a:cubicBezTo>
                  <a:cubicBezTo>
                    <a:pt x="2647" y="796"/>
                    <a:pt x="2706" y="796"/>
                    <a:pt x="2746" y="816"/>
                  </a:cubicBezTo>
                  <a:cubicBezTo>
                    <a:pt x="2846" y="856"/>
                    <a:pt x="2905" y="856"/>
                    <a:pt x="2905" y="856"/>
                  </a:cubicBezTo>
                  <a:cubicBezTo>
                    <a:pt x="2905" y="856"/>
                    <a:pt x="2885" y="796"/>
                    <a:pt x="2826" y="717"/>
                  </a:cubicBezTo>
                  <a:cubicBezTo>
                    <a:pt x="2786" y="657"/>
                    <a:pt x="2706" y="558"/>
                    <a:pt x="2587" y="458"/>
                  </a:cubicBezTo>
                  <a:cubicBezTo>
                    <a:pt x="2527" y="398"/>
                    <a:pt x="2448" y="359"/>
                    <a:pt x="2388" y="299"/>
                  </a:cubicBezTo>
                  <a:cubicBezTo>
                    <a:pt x="2308" y="259"/>
                    <a:pt x="2229" y="199"/>
                    <a:pt x="2129" y="160"/>
                  </a:cubicBezTo>
                  <a:cubicBezTo>
                    <a:pt x="2030" y="120"/>
                    <a:pt x="1930" y="80"/>
                    <a:pt x="1831" y="60"/>
                  </a:cubicBezTo>
                  <a:cubicBezTo>
                    <a:pt x="1712" y="20"/>
                    <a:pt x="1612" y="0"/>
                    <a:pt x="1513" y="0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017475" y="3400275"/>
              <a:ext cx="155450" cy="42475"/>
            </a:xfrm>
            <a:custGeom>
              <a:avLst/>
              <a:gdLst/>
              <a:ahLst/>
              <a:cxnLst/>
              <a:rect l="l" t="t" r="r" b="b"/>
              <a:pathLst>
                <a:path w="6218" h="1699" extrusionOk="0">
                  <a:moveTo>
                    <a:pt x="2729" y="0"/>
                  </a:moveTo>
                  <a:cubicBezTo>
                    <a:pt x="1946" y="0"/>
                    <a:pt x="1045" y="114"/>
                    <a:pt x="40" y="424"/>
                  </a:cubicBezTo>
                  <a:cubicBezTo>
                    <a:pt x="40" y="424"/>
                    <a:pt x="1" y="961"/>
                    <a:pt x="916" y="1418"/>
                  </a:cubicBezTo>
                  <a:cubicBezTo>
                    <a:pt x="1053" y="1484"/>
                    <a:pt x="1195" y="1513"/>
                    <a:pt x="1355" y="1513"/>
                  </a:cubicBezTo>
                  <a:cubicBezTo>
                    <a:pt x="1680" y="1513"/>
                    <a:pt x="2079" y="1393"/>
                    <a:pt x="2667" y="1219"/>
                  </a:cubicBezTo>
                  <a:cubicBezTo>
                    <a:pt x="3052" y="1108"/>
                    <a:pt x="3316" y="1037"/>
                    <a:pt x="3546" y="1037"/>
                  </a:cubicBezTo>
                  <a:cubicBezTo>
                    <a:pt x="3849" y="1037"/>
                    <a:pt x="4092" y="1161"/>
                    <a:pt x="4477" y="1478"/>
                  </a:cubicBezTo>
                  <a:cubicBezTo>
                    <a:pt x="4667" y="1634"/>
                    <a:pt x="4874" y="1698"/>
                    <a:pt x="5077" y="1698"/>
                  </a:cubicBezTo>
                  <a:cubicBezTo>
                    <a:pt x="5598" y="1698"/>
                    <a:pt x="6094" y="1279"/>
                    <a:pt x="6208" y="921"/>
                  </a:cubicBezTo>
                  <a:cubicBezTo>
                    <a:pt x="6208" y="921"/>
                    <a:pt x="6209" y="921"/>
                    <a:pt x="6209" y="921"/>
                  </a:cubicBezTo>
                  <a:cubicBezTo>
                    <a:pt x="6218" y="921"/>
                    <a:pt x="4950" y="0"/>
                    <a:pt x="2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039850" y="3422300"/>
              <a:ext cx="39325" cy="13650"/>
            </a:xfrm>
            <a:custGeom>
              <a:avLst/>
              <a:gdLst/>
              <a:ahLst/>
              <a:cxnLst/>
              <a:rect l="l" t="t" r="r" b="b"/>
              <a:pathLst>
                <a:path w="1573" h="546" extrusionOk="0">
                  <a:moveTo>
                    <a:pt x="1573" y="0"/>
                  </a:moveTo>
                  <a:cubicBezTo>
                    <a:pt x="1573" y="0"/>
                    <a:pt x="1533" y="0"/>
                    <a:pt x="1493" y="40"/>
                  </a:cubicBezTo>
                  <a:cubicBezTo>
                    <a:pt x="1433" y="60"/>
                    <a:pt x="1374" y="80"/>
                    <a:pt x="1294" y="100"/>
                  </a:cubicBezTo>
                  <a:cubicBezTo>
                    <a:pt x="1195" y="139"/>
                    <a:pt x="1115" y="179"/>
                    <a:pt x="1016" y="199"/>
                  </a:cubicBezTo>
                  <a:cubicBezTo>
                    <a:pt x="936" y="259"/>
                    <a:pt x="837" y="279"/>
                    <a:pt x="737" y="299"/>
                  </a:cubicBezTo>
                  <a:cubicBezTo>
                    <a:pt x="611" y="336"/>
                    <a:pt x="509" y="350"/>
                    <a:pt x="410" y="350"/>
                  </a:cubicBezTo>
                  <a:cubicBezTo>
                    <a:pt x="354" y="350"/>
                    <a:pt x="298" y="346"/>
                    <a:pt x="240" y="338"/>
                  </a:cubicBezTo>
                  <a:cubicBezTo>
                    <a:pt x="180" y="299"/>
                    <a:pt x="120" y="299"/>
                    <a:pt x="80" y="279"/>
                  </a:cubicBezTo>
                  <a:cubicBezTo>
                    <a:pt x="21" y="259"/>
                    <a:pt x="1" y="259"/>
                    <a:pt x="1" y="259"/>
                  </a:cubicBezTo>
                  <a:lnTo>
                    <a:pt x="1" y="259"/>
                  </a:lnTo>
                  <a:cubicBezTo>
                    <a:pt x="1" y="259"/>
                    <a:pt x="1" y="338"/>
                    <a:pt x="120" y="438"/>
                  </a:cubicBezTo>
                  <a:cubicBezTo>
                    <a:pt x="180" y="478"/>
                    <a:pt x="240" y="498"/>
                    <a:pt x="359" y="537"/>
                  </a:cubicBezTo>
                  <a:cubicBezTo>
                    <a:pt x="386" y="543"/>
                    <a:pt x="417" y="545"/>
                    <a:pt x="451" y="545"/>
                  </a:cubicBezTo>
                  <a:cubicBezTo>
                    <a:pt x="544" y="545"/>
                    <a:pt x="660" y="527"/>
                    <a:pt x="777" y="498"/>
                  </a:cubicBezTo>
                  <a:cubicBezTo>
                    <a:pt x="916" y="458"/>
                    <a:pt x="1036" y="398"/>
                    <a:pt x="1135" y="358"/>
                  </a:cubicBezTo>
                  <a:cubicBezTo>
                    <a:pt x="1234" y="279"/>
                    <a:pt x="1314" y="239"/>
                    <a:pt x="1394" y="179"/>
                  </a:cubicBezTo>
                  <a:lnTo>
                    <a:pt x="1513" y="60"/>
                  </a:lnTo>
                  <a:lnTo>
                    <a:pt x="15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131375" y="3428250"/>
              <a:ext cx="25900" cy="12850"/>
            </a:xfrm>
            <a:custGeom>
              <a:avLst/>
              <a:gdLst/>
              <a:ahLst/>
              <a:cxnLst/>
              <a:rect l="l" t="t" r="r" b="b"/>
              <a:pathLst>
                <a:path w="1036" h="514" extrusionOk="0">
                  <a:moveTo>
                    <a:pt x="21" y="1"/>
                  </a:moveTo>
                  <a:cubicBezTo>
                    <a:pt x="21" y="1"/>
                    <a:pt x="1" y="61"/>
                    <a:pt x="21" y="200"/>
                  </a:cubicBezTo>
                  <a:cubicBezTo>
                    <a:pt x="41" y="240"/>
                    <a:pt x="61" y="319"/>
                    <a:pt x="140" y="359"/>
                  </a:cubicBezTo>
                  <a:cubicBezTo>
                    <a:pt x="200" y="439"/>
                    <a:pt x="299" y="459"/>
                    <a:pt x="399" y="498"/>
                  </a:cubicBezTo>
                  <a:cubicBezTo>
                    <a:pt x="448" y="508"/>
                    <a:pt x="498" y="513"/>
                    <a:pt x="543" y="513"/>
                  </a:cubicBezTo>
                  <a:cubicBezTo>
                    <a:pt x="588" y="513"/>
                    <a:pt x="628" y="508"/>
                    <a:pt x="657" y="498"/>
                  </a:cubicBezTo>
                  <a:cubicBezTo>
                    <a:pt x="737" y="459"/>
                    <a:pt x="817" y="439"/>
                    <a:pt x="856" y="419"/>
                  </a:cubicBezTo>
                  <a:cubicBezTo>
                    <a:pt x="916" y="399"/>
                    <a:pt x="956" y="359"/>
                    <a:pt x="996" y="339"/>
                  </a:cubicBezTo>
                  <a:cubicBezTo>
                    <a:pt x="1016" y="339"/>
                    <a:pt x="1035" y="319"/>
                    <a:pt x="1035" y="319"/>
                  </a:cubicBezTo>
                  <a:lnTo>
                    <a:pt x="638" y="319"/>
                  </a:lnTo>
                  <a:cubicBezTo>
                    <a:pt x="558" y="319"/>
                    <a:pt x="498" y="319"/>
                    <a:pt x="439" y="299"/>
                  </a:cubicBezTo>
                  <a:cubicBezTo>
                    <a:pt x="319" y="260"/>
                    <a:pt x="220" y="220"/>
                    <a:pt x="140" y="140"/>
                  </a:cubicBezTo>
                  <a:lnTo>
                    <a:pt x="41" y="41"/>
                  </a:lnTo>
                  <a:cubicBezTo>
                    <a:pt x="21" y="2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2"/>
          <p:cNvGrpSpPr/>
          <p:nvPr/>
        </p:nvGrpSpPr>
        <p:grpSpPr>
          <a:xfrm>
            <a:off x="7477982" y="3247039"/>
            <a:ext cx="1172953" cy="1608897"/>
            <a:chOff x="6481050" y="2803650"/>
            <a:chExt cx="753100" cy="1033000"/>
          </a:xfrm>
        </p:grpSpPr>
        <p:sp>
          <p:nvSpPr>
            <p:cNvPr id="165" name="Google Shape;165;p2"/>
            <p:cNvSpPr/>
            <p:nvPr/>
          </p:nvSpPr>
          <p:spPr>
            <a:xfrm>
              <a:off x="6542750" y="2843800"/>
              <a:ext cx="629725" cy="974450"/>
            </a:xfrm>
            <a:custGeom>
              <a:avLst/>
              <a:gdLst/>
              <a:ahLst/>
              <a:cxnLst/>
              <a:rect l="l" t="t" r="r" b="b"/>
              <a:pathLst>
                <a:path w="25189" h="38978" extrusionOk="0">
                  <a:moveTo>
                    <a:pt x="12614" y="1"/>
                  </a:moveTo>
                  <a:lnTo>
                    <a:pt x="0" y="12396"/>
                  </a:lnTo>
                  <a:lnTo>
                    <a:pt x="0" y="38978"/>
                  </a:lnTo>
                  <a:lnTo>
                    <a:pt x="25189" y="38978"/>
                  </a:lnTo>
                  <a:lnTo>
                    <a:pt x="25189" y="12396"/>
                  </a:lnTo>
                  <a:lnTo>
                    <a:pt x="22184" y="9452"/>
                  </a:lnTo>
                  <a:lnTo>
                    <a:pt x="22184" y="618"/>
                  </a:lnTo>
                  <a:lnTo>
                    <a:pt x="18165" y="618"/>
                  </a:lnTo>
                  <a:lnTo>
                    <a:pt x="18165" y="5472"/>
                  </a:lnTo>
                  <a:lnTo>
                    <a:pt x="12614" y="1"/>
                  </a:lnTo>
                  <a:close/>
                </a:path>
              </a:pathLst>
            </a:custGeom>
            <a:solidFill>
              <a:srgbClr val="F3D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6639250" y="3093475"/>
              <a:ext cx="475525" cy="7525"/>
            </a:xfrm>
            <a:custGeom>
              <a:avLst/>
              <a:gdLst/>
              <a:ahLst/>
              <a:cxnLst/>
              <a:rect l="l" t="t" r="r" b="b"/>
              <a:pathLst>
                <a:path w="19021" h="301" extrusionOk="0">
                  <a:moveTo>
                    <a:pt x="181" y="1"/>
                  </a:moveTo>
                  <a:cubicBezTo>
                    <a:pt x="0" y="1"/>
                    <a:pt x="6" y="300"/>
                    <a:pt x="199" y="300"/>
                  </a:cubicBezTo>
                  <a:lnTo>
                    <a:pt x="18822" y="300"/>
                  </a:lnTo>
                  <a:cubicBezTo>
                    <a:pt x="19021" y="300"/>
                    <a:pt x="19021" y="2"/>
                    <a:pt x="18822" y="2"/>
                  </a:cubicBezTo>
                  <a:lnTo>
                    <a:pt x="199" y="2"/>
                  </a:lnTo>
                  <a:cubicBezTo>
                    <a:pt x="193" y="1"/>
                    <a:pt x="187" y="1"/>
                    <a:pt x="1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853625" y="2865950"/>
              <a:ext cx="7725" cy="235300"/>
            </a:xfrm>
            <a:custGeom>
              <a:avLst/>
              <a:gdLst/>
              <a:ahLst/>
              <a:cxnLst/>
              <a:rect l="l" t="t" r="r" b="b"/>
              <a:pathLst>
                <a:path w="309" h="9412" extrusionOk="0">
                  <a:moveTo>
                    <a:pt x="157" y="0"/>
                  </a:moveTo>
                  <a:cubicBezTo>
                    <a:pt x="80" y="0"/>
                    <a:pt x="0" y="50"/>
                    <a:pt x="0" y="149"/>
                  </a:cubicBezTo>
                  <a:lnTo>
                    <a:pt x="0" y="9262"/>
                  </a:lnTo>
                  <a:cubicBezTo>
                    <a:pt x="0" y="9361"/>
                    <a:pt x="75" y="9411"/>
                    <a:pt x="149" y="9411"/>
                  </a:cubicBezTo>
                  <a:cubicBezTo>
                    <a:pt x="224" y="9411"/>
                    <a:pt x="299" y="9361"/>
                    <a:pt x="299" y="9262"/>
                  </a:cubicBezTo>
                  <a:lnTo>
                    <a:pt x="299" y="149"/>
                  </a:lnTo>
                  <a:cubicBezTo>
                    <a:pt x="309" y="50"/>
                    <a:pt x="234" y="0"/>
                    <a:pt x="1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739675" y="2934850"/>
              <a:ext cx="235400" cy="166025"/>
            </a:xfrm>
            <a:custGeom>
              <a:avLst/>
              <a:gdLst/>
              <a:ahLst/>
              <a:cxnLst/>
              <a:rect l="l" t="t" r="r" b="b"/>
              <a:pathLst>
                <a:path w="9416" h="6641" extrusionOk="0">
                  <a:moveTo>
                    <a:pt x="9195" y="1"/>
                  </a:moveTo>
                  <a:cubicBezTo>
                    <a:pt x="9144" y="1"/>
                    <a:pt x="9092" y="24"/>
                    <a:pt x="9055" y="79"/>
                  </a:cubicBezTo>
                  <a:cubicBezTo>
                    <a:pt x="7626" y="2127"/>
                    <a:pt x="6178" y="4192"/>
                    <a:pt x="4766" y="6241"/>
                  </a:cubicBezTo>
                  <a:lnTo>
                    <a:pt x="4766" y="6241"/>
                  </a:lnTo>
                  <a:cubicBezTo>
                    <a:pt x="4763" y="6236"/>
                    <a:pt x="4760" y="6232"/>
                    <a:pt x="4757" y="6227"/>
                  </a:cubicBezTo>
                  <a:cubicBezTo>
                    <a:pt x="4578" y="6009"/>
                    <a:pt x="4399" y="5770"/>
                    <a:pt x="4260" y="5551"/>
                  </a:cubicBezTo>
                  <a:cubicBezTo>
                    <a:pt x="3703" y="4835"/>
                    <a:pt x="3185" y="4118"/>
                    <a:pt x="2648" y="3382"/>
                  </a:cubicBezTo>
                  <a:cubicBezTo>
                    <a:pt x="1872" y="2368"/>
                    <a:pt x="1136" y="1353"/>
                    <a:pt x="360" y="358"/>
                  </a:cubicBezTo>
                  <a:cubicBezTo>
                    <a:pt x="316" y="294"/>
                    <a:pt x="259" y="269"/>
                    <a:pt x="206" y="269"/>
                  </a:cubicBezTo>
                  <a:cubicBezTo>
                    <a:pt x="94" y="269"/>
                    <a:pt x="0" y="383"/>
                    <a:pt x="82" y="477"/>
                  </a:cubicBezTo>
                  <a:cubicBezTo>
                    <a:pt x="1594" y="2527"/>
                    <a:pt x="3126" y="4536"/>
                    <a:pt x="4638" y="6566"/>
                  </a:cubicBezTo>
                  <a:cubicBezTo>
                    <a:pt x="4668" y="6615"/>
                    <a:pt x="4717" y="6640"/>
                    <a:pt x="4767" y="6640"/>
                  </a:cubicBezTo>
                  <a:cubicBezTo>
                    <a:pt x="4817" y="6640"/>
                    <a:pt x="4867" y="6615"/>
                    <a:pt x="4896" y="6566"/>
                  </a:cubicBezTo>
                  <a:cubicBezTo>
                    <a:pt x="6369" y="4457"/>
                    <a:pt x="7861" y="2348"/>
                    <a:pt x="9333" y="239"/>
                  </a:cubicBezTo>
                  <a:cubicBezTo>
                    <a:pt x="9416" y="115"/>
                    <a:pt x="9309" y="1"/>
                    <a:pt x="91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980950" y="2841325"/>
              <a:ext cx="137300" cy="90200"/>
            </a:xfrm>
            <a:custGeom>
              <a:avLst/>
              <a:gdLst/>
              <a:ahLst/>
              <a:cxnLst/>
              <a:rect l="l" t="t" r="r" b="b"/>
              <a:pathLst>
                <a:path w="5492" h="3608" extrusionOk="0">
                  <a:moveTo>
                    <a:pt x="2707" y="0"/>
                  </a:moveTo>
                  <a:cubicBezTo>
                    <a:pt x="498" y="0"/>
                    <a:pt x="359" y="398"/>
                    <a:pt x="359" y="398"/>
                  </a:cubicBezTo>
                  <a:cubicBezTo>
                    <a:pt x="359" y="398"/>
                    <a:pt x="1" y="2149"/>
                    <a:pt x="598" y="2189"/>
                  </a:cubicBezTo>
                  <a:cubicBezTo>
                    <a:pt x="606" y="2189"/>
                    <a:pt x="614" y="2189"/>
                    <a:pt x="622" y="2189"/>
                  </a:cubicBezTo>
                  <a:cubicBezTo>
                    <a:pt x="1190" y="2189"/>
                    <a:pt x="1337" y="1532"/>
                    <a:pt x="1848" y="1532"/>
                  </a:cubicBezTo>
                  <a:cubicBezTo>
                    <a:pt x="1856" y="1532"/>
                    <a:pt x="1863" y="1532"/>
                    <a:pt x="1871" y="1532"/>
                  </a:cubicBezTo>
                  <a:cubicBezTo>
                    <a:pt x="2408" y="1572"/>
                    <a:pt x="2169" y="2686"/>
                    <a:pt x="2746" y="2806"/>
                  </a:cubicBezTo>
                  <a:cubicBezTo>
                    <a:pt x="2777" y="2812"/>
                    <a:pt x="2805" y="2815"/>
                    <a:pt x="2833" y="2815"/>
                  </a:cubicBezTo>
                  <a:cubicBezTo>
                    <a:pt x="3305" y="2815"/>
                    <a:pt x="3329" y="1891"/>
                    <a:pt x="3781" y="1891"/>
                  </a:cubicBezTo>
                  <a:cubicBezTo>
                    <a:pt x="4243" y="1891"/>
                    <a:pt x="3829" y="3607"/>
                    <a:pt x="4561" y="3607"/>
                  </a:cubicBezTo>
                  <a:cubicBezTo>
                    <a:pt x="4585" y="3607"/>
                    <a:pt x="4610" y="3605"/>
                    <a:pt x="4636" y="3602"/>
                  </a:cubicBezTo>
                  <a:cubicBezTo>
                    <a:pt x="5492" y="3482"/>
                    <a:pt x="5054" y="398"/>
                    <a:pt x="5054" y="398"/>
                  </a:cubicBezTo>
                  <a:cubicBezTo>
                    <a:pt x="5054" y="398"/>
                    <a:pt x="4935" y="0"/>
                    <a:pt x="2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481050" y="2803650"/>
              <a:ext cx="753100" cy="397825"/>
            </a:xfrm>
            <a:custGeom>
              <a:avLst/>
              <a:gdLst/>
              <a:ahLst/>
              <a:cxnLst/>
              <a:rect l="l" t="t" r="r" b="b"/>
              <a:pathLst>
                <a:path w="30124" h="15913" extrusionOk="0">
                  <a:moveTo>
                    <a:pt x="15033" y="0"/>
                  </a:moveTo>
                  <a:cubicBezTo>
                    <a:pt x="14704" y="0"/>
                    <a:pt x="14376" y="125"/>
                    <a:pt x="14127" y="373"/>
                  </a:cubicBezTo>
                  <a:lnTo>
                    <a:pt x="856" y="13445"/>
                  </a:lnTo>
                  <a:cubicBezTo>
                    <a:pt x="1" y="14261"/>
                    <a:pt x="697" y="15435"/>
                    <a:pt x="1573" y="15594"/>
                  </a:cubicBezTo>
                  <a:lnTo>
                    <a:pt x="1553" y="15634"/>
                  </a:lnTo>
                  <a:cubicBezTo>
                    <a:pt x="1553" y="15634"/>
                    <a:pt x="1887" y="15912"/>
                    <a:pt x="2473" y="15912"/>
                  </a:cubicBezTo>
                  <a:cubicBezTo>
                    <a:pt x="2994" y="15912"/>
                    <a:pt x="3715" y="15692"/>
                    <a:pt x="4577" y="14858"/>
                  </a:cubicBezTo>
                  <a:cubicBezTo>
                    <a:pt x="6427" y="13107"/>
                    <a:pt x="6248" y="12749"/>
                    <a:pt x="8357" y="12649"/>
                  </a:cubicBezTo>
                  <a:cubicBezTo>
                    <a:pt x="10446" y="12550"/>
                    <a:pt x="9472" y="9923"/>
                    <a:pt x="10427" y="9088"/>
                  </a:cubicBezTo>
                  <a:cubicBezTo>
                    <a:pt x="11342" y="8232"/>
                    <a:pt x="12158" y="8889"/>
                    <a:pt x="13013" y="7118"/>
                  </a:cubicBezTo>
                  <a:cubicBezTo>
                    <a:pt x="13715" y="5666"/>
                    <a:pt x="14698" y="4039"/>
                    <a:pt x="15621" y="4039"/>
                  </a:cubicBezTo>
                  <a:cubicBezTo>
                    <a:pt x="15824" y="4039"/>
                    <a:pt x="16023" y="4118"/>
                    <a:pt x="16216" y="4293"/>
                  </a:cubicBezTo>
                  <a:cubicBezTo>
                    <a:pt x="17291" y="5288"/>
                    <a:pt x="17012" y="7317"/>
                    <a:pt x="18683" y="7795"/>
                  </a:cubicBezTo>
                  <a:cubicBezTo>
                    <a:pt x="20355" y="8272"/>
                    <a:pt x="20673" y="8312"/>
                    <a:pt x="21230" y="10262"/>
                  </a:cubicBezTo>
                  <a:cubicBezTo>
                    <a:pt x="21767" y="12192"/>
                    <a:pt x="23041" y="12410"/>
                    <a:pt x="24016" y="12609"/>
                  </a:cubicBezTo>
                  <a:cubicBezTo>
                    <a:pt x="24951" y="12808"/>
                    <a:pt x="25209" y="15554"/>
                    <a:pt x="28214" y="15594"/>
                  </a:cubicBezTo>
                  <a:lnTo>
                    <a:pt x="28353" y="15594"/>
                  </a:lnTo>
                  <a:cubicBezTo>
                    <a:pt x="29328" y="15554"/>
                    <a:pt x="30124" y="14301"/>
                    <a:pt x="29228" y="13445"/>
                  </a:cubicBezTo>
                  <a:lnTo>
                    <a:pt x="15938" y="373"/>
                  </a:lnTo>
                  <a:cubicBezTo>
                    <a:pt x="15689" y="125"/>
                    <a:pt x="15361" y="0"/>
                    <a:pt x="150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660125" y="3075600"/>
              <a:ext cx="47775" cy="30650"/>
            </a:xfrm>
            <a:custGeom>
              <a:avLst/>
              <a:gdLst/>
              <a:ahLst/>
              <a:cxnLst/>
              <a:rect l="l" t="t" r="r" b="b"/>
              <a:pathLst>
                <a:path w="1911" h="1226" extrusionOk="0">
                  <a:moveTo>
                    <a:pt x="1871" y="0"/>
                  </a:moveTo>
                  <a:cubicBezTo>
                    <a:pt x="1871" y="0"/>
                    <a:pt x="1871" y="20"/>
                    <a:pt x="1851" y="100"/>
                  </a:cubicBezTo>
                  <a:cubicBezTo>
                    <a:pt x="1851" y="120"/>
                    <a:pt x="1811" y="160"/>
                    <a:pt x="1811" y="219"/>
                  </a:cubicBezTo>
                  <a:cubicBezTo>
                    <a:pt x="1811" y="259"/>
                    <a:pt x="1791" y="319"/>
                    <a:pt x="1771" y="359"/>
                  </a:cubicBezTo>
                  <a:cubicBezTo>
                    <a:pt x="1771" y="418"/>
                    <a:pt x="1712" y="458"/>
                    <a:pt x="1692" y="518"/>
                  </a:cubicBezTo>
                  <a:cubicBezTo>
                    <a:pt x="1672" y="577"/>
                    <a:pt x="1612" y="617"/>
                    <a:pt x="1572" y="657"/>
                  </a:cubicBezTo>
                  <a:cubicBezTo>
                    <a:pt x="1552" y="717"/>
                    <a:pt x="1473" y="737"/>
                    <a:pt x="1413" y="796"/>
                  </a:cubicBezTo>
                  <a:cubicBezTo>
                    <a:pt x="1353" y="816"/>
                    <a:pt x="1294" y="836"/>
                    <a:pt x="1234" y="856"/>
                  </a:cubicBezTo>
                  <a:cubicBezTo>
                    <a:pt x="1095" y="916"/>
                    <a:pt x="956" y="936"/>
                    <a:pt x="796" y="956"/>
                  </a:cubicBezTo>
                  <a:cubicBezTo>
                    <a:pt x="657" y="956"/>
                    <a:pt x="538" y="995"/>
                    <a:pt x="398" y="995"/>
                  </a:cubicBezTo>
                  <a:cubicBezTo>
                    <a:pt x="180" y="1015"/>
                    <a:pt x="1" y="1015"/>
                    <a:pt x="1" y="1015"/>
                  </a:cubicBezTo>
                  <a:cubicBezTo>
                    <a:pt x="1" y="1015"/>
                    <a:pt x="160" y="1115"/>
                    <a:pt x="379" y="1194"/>
                  </a:cubicBezTo>
                  <a:cubicBezTo>
                    <a:pt x="474" y="1212"/>
                    <a:pt x="595" y="1225"/>
                    <a:pt x="729" y="1225"/>
                  </a:cubicBezTo>
                  <a:cubicBezTo>
                    <a:pt x="905" y="1225"/>
                    <a:pt x="1102" y="1202"/>
                    <a:pt x="1294" y="1135"/>
                  </a:cubicBezTo>
                  <a:cubicBezTo>
                    <a:pt x="1393" y="1115"/>
                    <a:pt x="1473" y="1055"/>
                    <a:pt x="1552" y="1015"/>
                  </a:cubicBezTo>
                  <a:cubicBezTo>
                    <a:pt x="1612" y="956"/>
                    <a:pt x="1692" y="916"/>
                    <a:pt x="1751" y="836"/>
                  </a:cubicBezTo>
                  <a:cubicBezTo>
                    <a:pt x="1791" y="757"/>
                    <a:pt x="1851" y="697"/>
                    <a:pt x="1871" y="617"/>
                  </a:cubicBezTo>
                  <a:cubicBezTo>
                    <a:pt x="1891" y="538"/>
                    <a:pt x="1911" y="498"/>
                    <a:pt x="1911" y="418"/>
                  </a:cubicBezTo>
                  <a:lnTo>
                    <a:pt x="1911" y="239"/>
                  </a:lnTo>
                  <a:cubicBezTo>
                    <a:pt x="1911" y="199"/>
                    <a:pt x="1891" y="140"/>
                    <a:pt x="1891" y="120"/>
                  </a:cubicBezTo>
                  <a:cubicBezTo>
                    <a:pt x="1871" y="40"/>
                    <a:pt x="1871" y="0"/>
                    <a:pt x="18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6524325" y="3160150"/>
              <a:ext cx="47775" cy="30650"/>
            </a:xfrm>
            <a:custGeom>
              <a:avLst/>
              <a:gdLst/>
              <a:ahLst/>
              <a:cxnLst/>
              <a:rect l="l" t="t" r="r" b="b"/>
              <a:pathLst>
                <a:path w="1911" h="1226" extrusionOk="0">
                  <a:moveTo>
                    <a:pt x="1851" y="1"/>
                  </a:moveTo>
                  <a:cubicBezTo>
                    <a:pt x="1851" y="1"/>
                    <a:pt x="1851" y="21"/>
                    <a:pt x="1831" y="100"/>
                  </a:cubicBezTo>
                  <a:cubicBezTo>
                    <a:pt x="1831" y="120"/>
                    <a:pt x="1811" y="160"/>
                    <a:pt x="1811" y="220"/>
                  </a:cubicBezTo>
                  <a:cubicBezTo>
                    <a:pt x="1811" y="259"/>
                    <a:pt x="1792" y="319"/>
                    <a:pt x="1752" y="359"/>
                  </a:cubicBezTo>
                  <a:cubicBezTo>
                    <a:pt x="1752" y="419"/>
                    <a:pt x="1712" y="458"/>
                    <a:pt x="1692" y="518"/>
                  </a:cubicBezTo>
                  <a:cubicBezTo>
                    <a:pt x="1652" y="578"/>
                    <a:pt x="1612" y="618"/>
                    <a:pt x="1553" y="677"/>
                  </a:cubicBezTo>
                  <a:cubicBezTo>
                    <a:pt x="1533" y="717"/>
                    <a:pt x="1453" y="737"/>
                    <a:pt x="1414" y="797"/>
                  </a:cubicBezTo>
                  <a:cubicBezTo>
                    <a:pt x="1334" y="817"/>
                    <a:pt x="1294" y="836"/>
                    <a:pt x="1215" y="876"/>
                  </a:cubicBezTo>
                  <a:cubicBezTo>
                    <a:pt x="1095" y="916"/>
                    <a:pt x="936" y="936"/>
                    <a:pt x="797" y="956"/>
                  </a:cubicBezTo>
                  <a:cubicBezTo>
                    <a:pt x="638" y="956"/>
                    <a:pt x="518" y="996"/>
                    <a:pt x="399" y="996"/>
                  </a:cubicBezTo>
                  <a:cubicBezTo>
                    <a:pt x="160" y="1016"/>
                    <a:pt x="1" y="1016"/>
                    <a:pt x="1" y="1016"/>
                  </a:cubicBezTo>
                  <a:cubicBezTo>
                    <a:pt x="1" y="1016"/>
                    <a:pt x="140" y="1095"/>
                    <a:pt x="359" y="1195"/>
                  </a:cubicBezTo>
                  <a:cubicBezTo>
                    <a:pt x="463" y="1212"/>
                    <a:pt x="585" y="1225"/>
                    <a:pt x="720" y="1225"/>
                  </a:cubicBezTo>
                  <a:cubicBezTo>
                    <a:pt x="895" y="1225"/>
                    <a:pt x="1092" y="1202"/>
                    <a:pt x="1294" y="1135"/>
                  </a:cubicBezTo>
                  <a:cubicBezTo>
                    <a:pt x="1394" y="1115"/>
                    <a:pt x="1453" y="1055"/>
                    <a:pt x="1533" y="1016"/>
                  </a:cubicBezTo>
                  <a:cubicBezTo>
                    <a:pt x="1612" y="956"/>
                    <a:pt x="1692" y="916"/>
                    <a:pt x="1732" y="836"/>
                  </a:cubicBezTo>
                  <a:cubicBezTo>
                    <a:pt x="1792" y="757"/>
                    <a:pt x="1831" y="697"/>
                    <a:pt x="1851" y="618"/>
                  </a:cubicBezTo>
                  <a:cubicBezTo>
                    <a:pt x="1891" y="538"/>
                    <a:pt x="1911" y="498"/>
                    <a:pt x="1911" y="419"/>
                  </a:cubicBezTo>
                  <a:lnTo>
                    <a:pt x="1911" y="240"/>
                  </a:lnTo>
                  <a:cubicBezTo>
                    <a:pt x="1911" y="200"/>
                    <a:pt x="1891" y="140"/>
                    <a:pt x="1891" y="120"/>
                  </a:cubicBezTo>
                  <a:cubicBezTo>
                    <a:pt x="1851" y="41"/>
                    <a:pt x="1851" y="1"/>
                    <a:pt x="1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6763100" y="2950750"/>
              <a:ext cx="35325" cy="46275"/>
            </a:xfrm>
            <a:custGeom>
              <a:avLst/>
              <a:gdLst/>
              <a:ahLst/>
              <a:cxnLst/>
              <a:rect l="l" t="t" r="r" b="b"/>
              <a:pathLst>
                <a:path w="1413" h="1851" extrusionOk="0">
                  <a:moveTo>
                    <a:pt x="1114" y="1"/>
                  </a:moveTo>
                  <a:cubicBezTo>
                    <a:pt x="1114" y="1"/>
                    <a:pt x="1114" y="20"/>
                    <a:pt x="1134" y="100"/>
                  </a:cubicBezTo>
                  <a:cubicBezTo>
                    <a:pt x="1154" y="140"/>
                    <a:pt x="1154" y="160"/>
                    <a:pt x="1194" y="219"/>
                  </a:cubicBezTo>
                  <a:cubicBezTo>
                    <a:pt x="1194" y="259"/>
                    <a:pt x="1214" y="319"/>
                    <a:pt x="1214" y="359"/>
                  </a:cubicBezTo>
                  <a:lnTo>
                    <a:pt x="1214" y="538"/>
                  </a:lnTo>
                  <a:cubicBezTo>
                    <a:pt x="1214" y="617"/>
                    <a:pt x="1194" y="657"/>
                    <a:pt x="1194" y="737"/>
                  </a:cubicBezTo>
                  <a:cubicBezTo>
                    <a:pt x="1194" y="816"/>
                    <a:pt x="1134" y="856"/>
                    <a:pt x="1114" y="936"/>
                  </a:cubicBezTo>
                  <a:cubicBezTo>
                    <a:pt x="1055" y="995"/>
                    <a:pt x="1035" y="1055"/>
                    <a:pt x="995" y="1115"/>
                  </a:cubicBezTo>
                  <a:cubicBezTo>
                    <a:pt x="895" y="1214"/>
                    <a:pt x="756" y="1314"/>
                    <a:pt x="657" y="1413"/>
                  </a:cubicBezTo>
                  <a:cubicBezTo>
                    <a:pt x="557" y="1493"/>
                    <a:pt x="438" y="1552"/>
                    <a:pt x="338" y="1632"/>
                  </a:cubicBezTo>
                  <a:cubicBezTo>
                    <a:pt x="139" y="1751"/>
                    <a:pt x="0" y="1851"/>
                    <a:pt x="0" y="1851"/>
                  </a:cubicBezTo>
                  <a:cubicBezTo>
                    <a:pt x="0" y="1851"/>
                    <a:pt x="139" y="1851"/>
                    <a:pt x="398" y="1732"/>
                  </a:cubicBezTo>
                  <a:cubicBezTo>
                    <a:pt x="617" y="1652"/>
                    <a:pt x="935" y="1513"/>
                    <a:pt x="1154" y="1234"/>
                  </a:cubicBezTo>
                  <a:lnTo>
                    <a:pt x="1313" y="1015"/>
                  </a:lnTo>
                  <a:cubicBezTo>
                    <a:pt x="1333" y="936"/>
                    <a:pt x="1393" y="836"/>
                    <a:pt x="1393" y="757"/>
                  </a:cubicBezTo>
                  <a:cubicBezTo>
                    <a:pt x="1393" y="657"/>
                    <a:pt x="1413" y="597"/>
                    <a:pt x="1393" y="518"/>
                  </a:cubicBezTo>
                  <a:cubicBezTo>
                    <a:pt x="1393" y="438"/>
                    <a:pt x="1353" y="359"/>
                    <a:pt x="1333" y="319"/>
                  </a:cubicBezTo>
                  <a:lnTo>
                    <a:pt x="1254" y="160"/>
                  </a:lnTo>
                  <a:cubicBezTo>
                    <a:pt x="1234" y="120"/>
                    <a:pt x="1214" y="100"/>
                    <a:pt x="1194" y="60"/>
                  </a:cubicBezTo>
                  <a:lnTo>
                    <a:pt x="11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929725" y="2944775"/>
              <a:ext cx="37825" cy="44025"/>
            </a:xfrm>
            <a:custGeom>
              <a:avLst/>
              <a:gdLst/>
              <a:ahLst/>
              <a:cxnLst/>
              <a:rect l="l" t="t" r="r" b="b"/>
              <a:pathLst>
                <a:path w="1513" h="1761" extrusionOk="0">
                  <a:moveTo>
                    <a:pt x="40" y="1"/>
                  </a:moveTo>
                  <a:cubicBezTo>
                    <a:pt x="40" y="1"/>
                    <a:pt x="0" y="160"/>
                    <a:pt x="20" y="439"/>
                  </a:cubicBezTo>
                  <a:cubicBezTo>
                    <a:pt x="20" y="677"/>
                    <a:pt x="60" y="1035"/>
                    <a:pt x="259" y="1334"/>
                  </a:cubicBezTo>
                  <a:cubicBezTo>
                    <a:pt x="319" y="1394"/>
                    <a:pt x="378" y="1453"/>
                    <a:pt x="438" y="1533"/>
                  </a:cubicBezTo>
                  <a:cubicBezTo>
                    <a:pt x="518" y="1573"/>
                    <a:pt x="577" y="1652"/>
                    <a:pt x="657" y="1672"/>
                  </a:cubicBezTo>
                  <a:cubicBezTo>
                    <a:pt x="736" y="1732"/>
                    <a:pt x="816" y="1752"/>
                    <a:pt x="876" y="1752"/>
                  </a:cubicBezTo>
                  <a:cubicBezTo>
                    <a:pt x="929" y="1752"/>
                    <a:pt x="982" y="1760"/>
                    <a:pt x="1035" y="1760"/>
                  </a:cubicBezTo>
                  <a:cubicBezTo>
                    <a:pt x="1061" y="1760"/>
                    <a:pt x="1088" y="1758"/>
                    <a:pt x="1115" y="1752"/>
                  </a:cubicBezTo>
                  <a:cubicBezTo>
                    <a:pt x="1174" y="1752"/>
                    <a:pt x="1234" y="1752"/>
                    <a:pt x="1274" y="1732"/>
                  </a:cubicBezTo>
                  <a:cubicBezTo>
                    <a:pt x="1333" y="1692"/>
                    <a:pt x="1393" y="1692"/>
                    <a:pt x="1413" y="1672"/>
                  </a:cubicBezTo>
                  <a:cubicBezTo>
                    <a:pt x="1493" y="1652"/>
                    <a:pt x="1512" y="1632"/>
                    <a:pt x="1512" y="1632"/>
                  </a:cubicBezTo>
                  <a:lnTo>
                    <a:pt x="1254" y="1632"/>
                  </a:lnTo>
                  <a:cubicBezTo>
                    <a:pt x="1214" y="1632"/>
                    <a:pt x="1154" y="1592"/>
                    <a:pt x="1115" y="1592"/>
                  </a:cubicBezTo>
                  <a:cubicBezTo>
                    <a:pt x="1055" y="1592"/>
                    <a:pt x="995" y="1573"/>
                    <a:pt x="935" y="1553"/>
                  </a:cubicBezTo>
                  <a:cubicBezTo>
                    <a:pt x="856" y="1553"/>
                    <a:pt x="816" y="1493"/>
                    <a:pt x="756" y="1473"/>
                  </a:cubicBezTo>
                  <a:cubicBezTo>
                    <a:pt x="717" y="1453"/>
                    <a:pt x="657" y="1394"/>
                    <a:pt x="617" y="1354"/>
                  </a:cubicBezTo>
                  <a:cubicBezTo>
                    <a:pt x="597" y="1294"/>
                    <a:pt x="518" y="1254"/>
                    <a:pt x="498" y="1175"/>
                  </a:cubicBezTo>
                  <a:cubicBezTo>
                    <a:pt x="418" y="1055"/>
                    <a:pt x="339" y="896"/>
                    <a:pt x="299" y="777"/>
                  </a:cubicBezTo>
                  <a:cubicBezTo>
                    <a:pt x="239" y="657"/>
                    <a:pt x="199" y="538"/>
                    <a:pt x="159" y="399"/>
                  </a:cubicBezTo>
                  <a:cubicBezTo>
                    <a:pt x="100" y="160"/>
                    <a:pt x="40" y="1"/>
                    <a:pt x="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7032675" y="3053225"/>
              <a:ext cx="37825" cy="43725"/>
            </a:xfrm>
            <a:custGeom>
              <a:avLst/>
              <a:gdLst/>
              <a:ahLst/>
              <a:cxnLst/>
              <a:rect l="l" t="t" r="r" b="b"/>
              <a:pathLst>
                <a:path w="1513" h="1749" extrusionOk="0">
                  <a:moveTo>
                    <a:pt x="61" y="0"/>
                  </a:moveTo>
                  <a:cubicBezTo>
                    <a:pt x="61" y="0"/>
                    <a:pt x="21" y="179"/>
                    <a:pt x="1" y="418"/>
                  </a:cubicBezTo>
                  <a:cubicBezTo>
                    <a:pt x="1" y="677"/>
                    <a:pt x="41" y="1015"/>
                    <a:pt x="240" y="1313"/>
                  </a:cubicBezTo>
                  <a:cubicBezTo>
                    <a:pt x="299" y="1393"/>
                    <a:pt x="379" y="1433"/>
                    <a:pt x="419" y="1512"/>
                  </a:cubicBezTo>
                  <a:cubicBezTo>
                    <a:pt x="498" y="1572"/>
                    <a:pt x="578" y="1632"/>
                    <a:pt x="638" y="1671"/>
                  </a:cubicBezTo>
                  <a:cubicBezTo>
                    <a:pt x="737" y="1711"/>
                    <a:pt x="817" y="1731"/>
                    <a:pt x="896" y="1731"/>
                  </a:cubicBezTo>
                  <a:cubicBezTo>
                    <a:pt x="949" y="1731"/>
                    <a:pt x="993" y="1749"/>
                    <a:pt x="1041" y="1749"/>
                  </a:cubicBezTo>
                  <a:cubicBezTo>
                    <a:pt x="1064" y="1749"/>
                    <a:pt x="1089" y="1744"/>
                    <a:pt x="1115" y="1731"/>
                  </a:cubicBezTo>
                  <a:cubicBezTo>
                    <a:pt x="1195" y="1731"/>
                    <a:pt x="1234" y="1731"/>
                    <a:pt x="1294" y="1711"/>
                  </a:cubicBezTo>
                  <a:cubicBezTo>
                    <a:pt x="1334" y="1691"/>
                    <a:pt x="1394" y="1691"/>
                    <a:pt x="1413" y="1671"/>
                  </a:cubicBezTo>
                  <a:cubicBezTo>
                    <a:pt x="1493" y="1632"/>
                    <a:pt x="1513" y="1612"/>
                    <a:pt x="1513" y="1612"/>
                  </a:cubicBezTo>
                  <a:lnTo>
                    <a:pt x="1274" y="1612"/>
                  </a:lnTo>
                  <a:cubicBezTo>
                    <a:pt x="1215" y="1612"/>
                    <a:pt x="1175" y="1592"/>
                    <a:pt x="1115" y="1592"/>
                  </a:cubicBezTo>
                  <a:cubicBezTo>
                    <a:pt x="1075" y="1592"/>
                    <a:pt x="996" y="1572"/>
                    <a:pt x="936" y="1532"/>
                  </a:cubicBezTo>
                  <a:cubicBezTo>
                    <a:pt x="876" y="1532"/>
                    <a:pt x="817" y="1492"/>
                    <a:pt x="777" y="1472"/>
                  </a:cubicBezTo>
                  <a:cubicBezTo>
                    <a:pt x="717" y="1433"/>
                    <a:pt x="677" y="1393"/>
                    <a:pt x="618" y="1333"/>
                  </a:cubicBezTo>
                  <a:cubicBezTo>
                    <a:pt x="598" y="1293"/>
                    <a:pt x="518" y="1234"/>
                    <a:pt x="498" y="1174"/>
                  </a:cubicBezTo>
                  <a:cubicBezTo>
                    <a:pt x="419" y="1035"/>
                    <a:pt x="359" y="895"/>
                    <a:pt x="299" y="776"/>
                  </a:cubicBezTo>
                  <a:cubicBezTo>
                    <a:pt x="259" y="637"/>
                    <a:pt x="200" y="517"/>
                    <a:pt x="180" y="398"/>
                  </a:cubicBezTo>
                  <a:cubicBezTo>
                    <a:pt x="100" y="139"/>
                    <a:pt x="61" y="0"/>
                    <a:pt x="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7131675" y="3138275"/>
              <a:ext cx="65175" cy="42300"/>
            </a:xfrm>
            <a:custGeom>
              <a:avLst/>
              <a:gdLst/>
              <a:ahLst/>
              <a:cxnLst/>
              <a:rect l="l" t="t" r="r" b="b"/>
              <a:pathLst>
                <a:path w="2607" h="1692" extrusionOk="0">
                  <a:moveTo>
                    <a:pt x="0" y="0"/>
                  </a:moveTo>
                  <a:cubicBezTo>
                    <a:pt x="0" y="1"/>
                    <a:pt x="20" y="219"/>
                    <a:pt x="139" y="558"/>
                  </a:cubicBezTo>
                  <a:cubicBezTo>
                    <a:pt x="299" y="836"/>
                    <a:pt x="577" y="1254"/>
                    <a:pt x="955" y="1493"/>
                  </a:cubicBezTo>
                  <a:cubicBezTo>
                    <a:pt x="1055" y="1572"/>
                    <a:pt x="1194" y="1592"/>
                    <a:pt x="1293" y="1652"/>
                  </a:cubicBezTo>
                  <a:cubicBezTo>
                    <a:pt x="1413" y="1672"/>
                    <a:pt x="1532" y="1692"/>
                    <a:pt x="1632" y="1692"/>
                  </a:cubicBezTo>
                  <a:cubicBezTo>
                    <a:pt x="1771" y="1692"/>
                    <a:pt x="1851" y="1692"/>
                    <a:pt x="1950" y="1652"/>
                  </a:cubicBezTo>
                  <a:cubicBezTo>
                    <a:pt x="2069" y="1612"/>
                    <a:pt x="2129" y="1572"/>
                    <a:pt x="2209" y="1513"/>
                  </a:cubicBezTo>
                  <a:cubicBezTo>
                    <a:pt x="2288" y="1473"/>
                    <a:pt x="2328" y="1413"/>
                    <a:pt x="2388" y="1373"/>
                  </a:cubicBezTo>
                  <a:cubicBezTo>
                    <a:pt x="2428" y="1314"/>
                    <a:pt x="2487" y="1294"/>
                    <a:pt x="2507" y="1254"/>
                  </a:cubicBezTo>
                  <a:cubicBezTo>
                    <a:pt x="2587" y="1174"/>
                    <a:pt x="2607" y="1115"/>
                    <a:pt x="2607" y="1115"/>
                  </a:cubicBezTo>
                  <a:lnTo>
                    <a:pt x="2607" y="1115"/>
                  </a:lnTo>
                  <a:cubicBezTo>
                    <a:pt x="2607" y="1115"/>
                    <a:pt x="2567" y="1154"/>
                    <a:pt x="2487" y="1194"/>
                  </a:cubicBezTo>
                  <a:lnTo>
                    <a:pt x="2328" y="1274"/>
                  </a:lnTo>
                  <a:cubicBezTo>
                    <a:pt x="2268" y="1294"/>
                    <a:pt x="2209" y="1314"/>
                    <a:pt x="2129" y="1353"/>
                  </a:cubicBezTo>
                  <a:cubicBezTo>
                    <a:pt x="2069" y="1373"/>
                    <a:pt x="1990" y="1393"/>
                    <a:pt x="1910" y="1393"/>
                  </a:cubicBezTo>
                  <a:cubicBezTo>
                    <a:pt x="1884" y="1400"/>
                    <a:pt x="1855" y="1402"/>
                    <a:pt x="1826" y="1402"/>
                  </a:cubicBezTo>
                  <a:cubicBezTo>
                    <a:pt x="1769" y="1402"/>
                    <a:pt x="1711" y="1393"/>
                    <a:pt x="1671" y="1393"/>
                  </a:cubicBezTo>
                  <a:cubicBezTo>
                    <a:pt x="1592" y="1393"/>
                    <a:pt x="1492" y="1353"/>
                    <a:pt x="1413" y="1314"/>
                  </a:cubicBezTo>
                  <a:cubicBezTo>
                    <a:pt x="1333" y="1294"/>
                    <a:pt x="1234" y="1274"/>
                    <a:pt x="1174" y="1194"/>
                  </a:cubicBezTo>
                  <a:cubicBezTo>
                    <a:pt x="1015" y="1095"/>
                    <a:pt x="876" y="955"/>
                    <a:pt x="716" y="816"/>
                  </a:cubicBezTo>
                  <a:cubicBezTo>
                    <a:pt x="577" y="677"/>
                    <a:pt x="438" y="558"/>
                    <a:pt x="338" y="418"/>
                  </a:cubicBezTo>
                  <a:cubicBezTo>
                    <a:pt x="140" y="180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756125" y="3431750"/>
              <a:ext cx="203475" cy="387000"/>
            </a:xfrm>
            <a:custGeom>
              <a:avLst/>
              <a:gdLst/>
              <a:ahLst/>
              <a:cxnLst/>
              <a:rect l="l" t="t" r="r" b="b"/>
              <a:pathLst>
                <a:path w="8139" h="15480" extrusionOk="0">
                  <a:moveTo>
                    <a:pt x="1" y="0"/>
                  </a:moveTo>
                  <a:lnTo>
                    <a:pt x="1" y="15479"/>
                  </a:lnTo>
                  <a:lnTo>
                    <a:pt x="8138" y="15479"/>
                  </a:lnTo>
                  <a:lnTo>
                    <a:pt x="8138" y="0"/>
                  </a:lnTo>
                  <a:close/>
                </a:path>
              </a:pathLst>
            </a:custGeom>
            <a:solidFill>
              <a:srgbClr val="9E5038">
                <a:alpha val="66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756125" y="3431750"/>
              <a:ext cx="6000" cy="387000"/>
            </a:xfrm>
            <a:custGeom>
              <a:avLst/>
              <a:gdLst/>
              <a:ahLst/>
              <a:cxnLst/>
              <a:rect l="l" t="t" r="r" b="b"/>
              <a:pathLst>
                <a:path w="240" h="15480" extrusionOk="0">
                  <a:moveTo>
                    <a:pt x="1" y="0"/>
                  </a:moveTo>
                  <a:lnTo>
                    <a:pt x="1" y="15479"/>
                  </a:lnTo>
                  <a:lnTo>
                    <a:pt x="239" y="15479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788950" y="3431750"/>
              <a:ext cx="6000" cy="387000"/>
            </a:xfrm>
            <a:custGeom>
              <a:avLst/>
              <a:gdLst/>
              <a:ahLst/>
              <a:cxnLst/>
              <a:rect l="l" t="t" r="r" b="b"/>
              <a:pathLst>
                <a:path w="240" h="15480" extrusionOk="0">
                  <a:moveTo>
                    <a:pt x="1" y="0"/>
                  </a:moveTo>
                  <a:lnTo>
                    <a:pt x="1" y="15479"/>
                  </a:lnTo>
                  <a:lnTo>
                    <a:pt x="239" y="15479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821775" y="3431750"/>
              <a:ext cx="6500" cy="387000"/>
            </a:xfrm>
            <a:custGeom>
              <a:avLst/>
              <a:gdLst/>
              <a:ahLst/>
              <a:cxnLst/>
              <a:rect l="l" t="t" r="r" b="b"/>
              <a:pathLst>
                <a:path w="260" h="15480" extrusionOk="0">
                  <a:moveTo>
                    <a:pt x="1" y="0"/>
                  </a:moveTo>
                  <a:lnTo>
                    <a:pt x="1" y="15479"/>
                  </a:lnTo>
                  <a:lnTo>
                    <a:pt x="259" y="15479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854125" y="3431750"/>
              <a:ext cx="6475" cy="387000"/>
            </a:xfrm>
            <a:custGeom>
              <a:avLst/>
              <a:gdLst/>
              <a:ahLst/>
              <a:cxnLst/>
              <a:rect l="l" t="t" r="r" b="b"/>
              <a:pathLst>
                <a:path w="259" h="15480" extrusionOk="0">
                  <a:moveTo>
                    <a:pt x="0" y="0"/>
                  </a:moveTo>
                  <a:lnTo>
                    <a:pt x="0" y="15479"/>
                  </a:lnTo>
                  <a:lnTo>
                    <a:pt x="259" y="15479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6887450" y="3431750"/>
              <a:ext cx="5975" cy="387000"/>
            </a:xfrm>
            <a:custGeom>
              <a:avLst/>
              <a:gdLst/>
              <a:ahLst/>
              <a:cxnLst/>
              <a:rect l="l" t="t" r="r" b="b"/>
              <a:pathLst>
                <a:path w="239" h="15480" extrusionOk="0">
                  <a:moveTo>
                    <a:pt x="0" y="0"/>
                  </a:moveTo>
                  <a:lnTo>
                    <a:pt x="0" y="15479"/>
                  </a:lnTo>
                  <a:lnTo>
                    <a:pt x="239" y="15479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6920275" y="3431750"/>
              <a:ext cx="6000" cy="387000"/>
            </a:xfrm>
            <a:custGeom>
              <a:avLst/>
              <a:gdLst/>
              <a:ahLst/>
              <a:cxnLst/>
              <a:rect l="l" t="t" r="r" b="b"/>
              <a:pathLst>
                <a:path w="240" h="15480" extrusionOk="0">
                  <a:moveTo>
                    <a:pt x="0" y="0"/>
                  </a:moveTo>
                  <a:lnTo>
                    <a:pt x="0" y="15479"/>
                  </a:lnTo>
                  <a:lnTo>
                    <a:pt x="239" y="15479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6953100" y="3431750"/>
              <a:ext cx="6500" cy="387000"/>
            </a:xfrm>
            <a:custGeom>
              <a:avLst/>
              <a:gdLst/>
              <a:ahLst/>
              <a:cxnLst/>
              <a:rect l="l" t="t" r="r" b="b"/>
              <a:pathLst>
                <a:path w="260" h="15480" extrusionOk="0">
                  <a:moveTo>
                    <a:pt x="0" y="0"/>
                  </a:moveTo>
                  <a:lnTo>
                    <a:pt x="0" y="15479"/>
                  </a:lnTo>
                  <a:lnTo>
                    <a:pt x="259" y="15479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6920275" y="3615275"/>
              <a:ext cx="19925" cy="19925"/>
            </a:xfrm>
            <a:custGeom>
              <a:avLst/>
              <a:gdLst/>
              <a:ahLst/>
              <a:cxnLst/>
              <a:rect l="l" t="t" r="r" b="b"/>
              <a:pathLst>
                <a:path w="797" h="797" extrusionOk="0">
                  <a:moveTo>
                    <a:pt x="398" y="1"/>
                  </a:moveTo>
                  <a:cubicBezTo>
                    <a:pt x="179" y="1"/>
                    <a:pt x="0" y="180"/>
                    <a:pt x="0" y="399"/>
                  </a:cubicBezTo>
                  <a:cubicBezTo>
                    <a:pt x="0" y="618"/>
                    <a:pt x="179" y="797"/>
                    <a:pt x="398" y="797"/>
                  </a:cubicBezTo>
                  <a:cubicBezTo>
                    <a:pt x="617" y="797"/>
                    <a:pt x="796" y="618"/>
                    <a:pt x="796" y="399"/>
                  </a:cubicBezTo>
                  <a:cubicBezTo>
                    <a:pt x="796" y="180"/>
                    <a:pt x="617" y="1"/>
                    <a:pt x="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6632275" y="3196475"/>
              <a:ext cx="114425" cy="172625"/>
            </a:xfrm>
            <a:custGeom>
              <a:avLst/>
              <a:gdLst/>
              <a:ahLst/>
              <a:cxnLst/>
              <a:rect l="l" t="t" r="r" b="b"/>
              <a:pathLst>
                <a:path w="4577" h="6905" extrusionOk="0">
                  <a:moveTo>
                    <a:pt x="0" y="0"/>
                  </a:moveTo>
                  <a:lnTo>
                    <a:pt x="0" y="6904"/>
                  </a:lnTo>
                  <a:lnTo>
                    <a:pt x="4576" y="6904"/>
                  </a:lnTo>
                  <a:lnTo>
                    <a:pt x="4576" y="0"/>
                  </a:lnTo>
                  <a:close/>
                </a:path>
              </a:pathLst>
            </a:custGeom>
            <a:solidFill>
              <a:srgbClr val="5665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6627800" y="3191000"/>
              <a:ext cx="126350" cy="184050"/>
            </a:xfrm>
            <a:custGeom>
              <a:avLst/>
              <a:gdLst/>
              <a:ahLst/>
              <a:cxnLst/>
              <a:rect l="l" t="t" r="r" b="b"/>
              <a:pathLst>
                <a:path w="5054" h="7362" extrusionOk="0">
                  <a:moveTo>
                    <a:pt x="2268" y="538"/>
                  </a:moveTo>
                  <a:lnTo>
                    <a:pt x="2268" y="3423"/>
                  </a:lnTo>
                  <a:lnTo>
                    <a:pt x="537" y="3423"/>
                  </a:lnTo>
                  <a:lnTo>
                    <a:pt x="537" y="538"/>
                  </a:lnTo>
                  <a:close/>
                  <a:moveTo>
                    <a:pt x="4537" y="538"/>
                  </a:moveTo>
                  <a:lnTo>
                    <a:pt x="4537" y="3423"/>
                  </a:lnTo>
                  <a:lnTo>
                    <a:pt x="2786" y="3423"/>
                  </a:lnTo>
                  <a:lnTo>
                    <a:pt x="2786" y="538"/>
                  </a:lnTo>
                  <a:close/>
                  <a:moveTo>
                    <a:pt x="2268" y="3960"/>
                  </a:moveTo>
                  <a:lnTo>
                    <a:pt x="2268" y="6845"/>
                  </a:lnTo>
                  <a:lnTo>
                    <a:pt x="537" y="6845"/>
                  </a:lnTo>
                  <a:lnTo>
                    <a:pt x="537" y="3960"/>
                  </a:lnTo>
                  <a:close/>
                  <a:moveTo>
                    <a:pt x="4537" y="3960"/>
                  </a:moveTo>
                  <a:lnTo>
                    <a:pt x="4537" y="6845"/>
                  </a:lnTo>
                  <a:lnTo>
                    <a:pt x="2786" y="6845"/>
                  </a:lnTo>
                  <a:lnTo>
                    <a:pt x="2786" y="3960"/>
                  </a:lnTo>
                  <a:close/>
                  <a:moveTo>
                    <a:pt x="0" y="0"/>
                  </a:moveTo>
                  <a:lnTo>
                    <a:pt x="0" y="7362"/>
                  </a:lnTo>
                  <a:lnTo>
                    <a:pt x="5054" y="7362"/>
                  </a:lnTo>
                  <a:lnTo>
                    <a:pt x="5054" y="0"/>
                  </a:ln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599950" y="3352750"/>
              <a:ext cx="178475" cy="29275"/>
            </a:xfrm>
            <a:custGeom>
              <a:avLst/>
              <a:gdLst/>
              <a:ahLst/>
              <a:cxnLst/>
              <a:rect l="l" t="t" r="r" b="b"/>
              <a:pathLst>
                <a:path w="7139" h="1171" extrusionOk="0">
                  <a:moveTo>
                    <a:pt x="6592" y="0"/>
                  </a:moveTo>
                  <a:cubicBezTo>
                    <a:pt x="6202" y="0"/>
                    <a:pt x="5688" y="134"/>
                    <a:pt x="5412" y="255"/>
                  </a:cubicBezTo>
                  <a:cubicBezTo>
                    <a:pt x="5226" y="337"/>
                    <a:pt x="5065" y="375"/>
                    <a:pt x="4898" y="375"/>
                  </a:cubicBezTo>
                  <a:cubicBezTo>
                    <a:pt x="4620" y="375"/>
                    <a:pt x="4328" y="270"/>
                    <a:pt x="3880" y="96"/>
                  </a:cubicBezTo>
                  <a:cubicBezTo>
                    <a:pt x="3706" y="33"/>
                    <a:pt x="3547" y="8"/>
                    <a:pt x="3397" y="8"/>
                  </a:cubicBezTo>
                  <a:cubicBezTo>
                    <a:pt x="2926" y="8"/>
                    <a:pt x="2532" y="254"/>
                    <a:pt x="1990" y="375"/>
                  </a:cubicBezTo>
                  <a:cubicBezTo>
                    <a:pt x="1904" y="394"/>
                    <a:pt x="1823" y="402"/>
                    <a:pt x="1748" y="402"/>
                  </a:cubicBezTo>
                  <a:cubicBezTo>
                    <a:pt x="1294" y="402"/>
                    <a:pt x="1013" y="107"/>
                    <a:pt x="695" y="107"/>
                  </a:cubicBezTo>
                  <a:cubicBezTo>
                    <a:pt x="625" y="107"/>
                    <a:pt x="553" y="121"/>
                    <a:pt x="478" y="156"/>
                  </a:cubicBezTo>
                  <a:cubicBezTo>
                    <a:pt x="0" y="375"/>
                    <a:pt x="1094" y="1171"/>
                    <a:pt x="1094" y="1171"/>
                  </a:cubicBezTo>
                  <a:lnTo>
                    <a:pt x="6148" y="1171"/>
                  </a:lnTo>
                  <a:cubicBezTo>
                    <a:pt x="6148" y="1171"/>
                    <a:pt x="7043" y="852"/>
                    <a:pt x="7103" y="335"/>
                  </a:cubicBezTo>
                  <a:cubicBezTo>
                    <a:pt x="7139" y="87"/>
                    <a:pt x="6905" y="0"/>
                    <a:pt x="6592" y="0"/>
                  </a:cubicBez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6666100" y="3357125"/>
              <a:ext cx="35325" cy="8225"/>
            </a:xfrm>
            <a:custGeom>
              <a:avLst/>
              <a:gdLst/>
              <a:ahLst/>
              <a:cxnLst/>
              <a:rect l="l" t="t" r="r" b="b"/>
              <a:pathLst>
                <a:path w="1413" h="329" extrusionOk="0">
                  <a:moveTo>
                    <a:pt x="717" y="1"/>
                  </a:moveTo>
                  <a:cubicBezTo>
                    <a:pt x="617" y="1"/>
                    <a:pt x="518" y="21"/>
                    <a:pt x="418" y="60"/>
                  </a:cubicBezTo>
                  <a:cubicBezTo>
                    <a:pt x="339" y="80"/>
                    <a:pt x="259" y="100"/>
                    <a:pt x="179" y="160"/>
                  </a:cubicBezTo>
                  <a:cubicBezTo>
                    <a:pt x="40" y="259"/>
                    <a:pt x="0" y="319"/>
                    <a:pt x="0" y="319"/>
                  </a:cubicBezTo>
                  <a:cubicBezTo>
                    <a:pt x="0" y="319"/>
                    <a:pt x="100" y="299"/>
                    <a:pt x="239" y="299"/>
                  </a:cubicBezTo>
                  <a:cubicBezTo>
                    <a:pt x="358" y="279"/>
                    <a:pt x="538" y="259"/>
                    <a:pt x="717" y="259"/>
                  </a:cubicBezTo>
                  <a:lnTo>
                    <a:pt x="955" y="259"/>
                  </a:lnTo>
                  <a:cubicBezTo>
                    <a:pt x="1035" y="259"/>
                    <a:pt x="1114" y="279"/>
                    <a:pt x="1194" y="279"/>
                  </a:cubicBezTo>
                  <a:cubicBezTo>
                    <a:pt x="1279" y="293"/>
                    <a:pt x="1354" y="308"/>
                    <a:pt x="1390" y="315"/>
                  </a:cubicBezTo>
                  <a:lnTo>
                    <a:pt x="1390" y="315"/>
                  </a:lnTo>
                  <a:cubicBezTo>
                    <a:pt x="1362" y="288"/>
                    <a:pt x="1310" y="224"/>
                    <a:pt x="1234" y="160"/>
                  </a:cubicBezTo>
                  <a:cubicBezTo>
                    <a:pt x="1214" y="120"/>
                    <a:pt x="1194" y="100"/>
                    <a:pt x="1134" y="80"/>
                  </a:cubicBezTo>
                  <a:cubicBezTo>
                    <a:pt x="1114" y="60"/>
                    <a:pt x="1055" y="21"/>
                    <a:pt x="1015" y="21"/>
                  </a:cubicBezTo>
                  <a:cubicBezTo>
                    <a:pt x="916" y="1"/>
                    <a:pt x="816" y="1"/>
                    <a:pt x="717" y="1"/>
                  </a:cubicBezTo>
                  <a:close/>
                  <a:moveTo>
                    <a:pt x="1390" y="315"/>
                  </a:moveTo>
                  <a:cubicBezTo>
                    <a:pt x="1399" y="323"/>
                    <a:pt x="1405" y="328"/>
                    <a:pt x="1409" y="328"/>
                  </a:cubicBezTo>
                  <a:cubicBezTo>
                    <a:pt x="1412" y="328"/>
                    <a:pt x="1413" y="325"/>
                    <a:pt x="1413" y="319"/>
                  </a:cubicBezTo>
                  <a:cubicBezTo>
                    <a:pt x="1413" y="319"/>
                    <a:pt x="1405" y="317"/>
                    <a:pt x="1390" y="315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6742200" y="3356875"/>
              <a:ext cx="27875" cy="8250"/>
            </a:xfrm>
            <a:custGeom>
              <a:avLst/>
              <a:gdLst/>
              <a:ahLst/>
              <a:cxnLst/>
              <a:rect l="l" t="t" r="r" b="b"/>
              <a:pathLst>
                <a:path w="1115" h="330" extrusionOk="0">
                  <a:moveTo>
                    <a:pt x="761" y="1"/>
                  </a:moveTo>
                  <a:cubicBezTo>
                    <a:pt x="682" y="1"/>
                    <a:pt x="597" y="11"/>
                    <a:pt x="518" y="31"/>
                  </a:cubicBezTo>
                  <a:cubicBezTo>
                    <a:pt x="378" y="51"/>
                    <a:pt x="259" y="130"/>
                    <a:pt x="160" y="210"/>
                  </a:cubicBezTo>
                  <a:cubicBezTo>
                    <a:pt x="60" y="289"/>
                    <a:pt x="0" y="329"/>
                    <a:pt x="0" y="329"/>
                  </a:cubicBezTo>
                  <a:cubicBezTo>
                    <a:pt x="0" y="329"/>
                    <a:pt x="80" y="309"/>
                    <a:pt x="179" y="309"/>
                  </a:cubicBezTo>
                  <a:cubicBezTo>
                    <a:pt x="299" y="289"/>
                    <a:pt x="418" y="250"/>
                    <a:pt x="577" y="210"/>
                  </a:cubicBezTo>
                  <a:cubicBezTo>
                    <a:pt x="657" y="190"/>
                    <a:pt x="697" y="190"/>
                    <a:pt x="776" y="150"/>
                  </a:cubicBezTo>
                  <a:cubicBezTo>
                    <a:pt x="856" y="150"/>
                    <a:pt x="896" y="130"/>
                    <a:pt x="955" y="130"/>
                  </a:cubicBezTo>
                  <a:lnTo>
                    <a:pt x="1015" y="130"/>
                  </a:lnTo>
                  <a:cubicBezTo>
                    <a:pt x="1055" y="150"/>
                    <a:pt x="1075" y="150"/>
                    <a:pt x="1075" y="150"/>
                  </a:cubicBezTo>
                  <a:cubicBezTo>
                    <a:pt x="1095" y="150"/>
                    <a:pt x="1115" y="190"/>
                    <a:pt x="1115" y="190"/>
                  </a:cubicBezTo>
                  <a:cubicBezTo>
                    <a:pt x="1115" y="190"/>
                    <a:pt x="1115" y="170"/>
                    <a:pt x="1095" y="130"/>
                  </a:cubicBezTo>
                  <a:cubicBezTo>
                    <a:pt x="1095" y="110"/>
                    <a:pt x="1075" y="110"/>
                    <a:pt x="1055" y="90"/>
                  </a:cubicBezTo>
                  <a:cubicBezTo>
                    <a:pt x="1015" y="70"/>
                    <a:pt x="995" y="70"/>
                    <a:pt x="975" y="31"/>
                  </a:cubicBezTo>
                  <a:cubicBezTo>
                    <a:pt x="916" y="11"/>
                    <a:pt x="841" y="1"/>
                    <a:pt x="761" y="1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6616850" y="3359550"/>
              <a:ext cx="17925" cy="5575"/>
            </a:xfrm>
            <a:custGeom>
              <a:avLst/>
              <a:gdLst/>
              <a:ahLst/>
              <a:cxnLst/>
              <a:rect l="l" t="t" r="r" b="b"/>
              <a:pathLst>
                <a:path w="717" h="223" extrusionOk="0">
                  <a:moveTo>
                    <a:pt x="178" y="0"/>
                  </a:moveTo>
                  <a:cubicBezTo>
                    <a:pt x="135" y="0"/>
                    <a:pt x="94" y="6"/>
                    <a:pt x="60" y="23"/>
                  </a:cubicBezTo>
                  <a:cubicBezTo>
                    <a:pt x="40" y="23"/>
                    <a:pt x="20" y="63"/>
                    <a:pt x="20" y="63"/>
                  </a:cubicBezTo>
                  <a:lnTo>
                    <a:pt x="1" y="83"/>
                  </a:lnTo>
                  <a:lnTo>
                    <a:pt x="1" y="103"/>
                  </a:lnTo>
                  <a:cubicBezTo>
                    <a:pt x="1" y="103"/>
                    <a:pt x="20" y="103"/>
                    <a:pt x="20" y="83"/>
                  </a:cubicBezTo>
                  <a:lnTo>
                    <a:pt x="100" y="83"/>
                  </a:lnTo>
                  <a:cubicBezTo>
                    <a:pt x="120" y="83"/>
                    <a:pt x="160" y="83"/>
                    <a:pt x="219" y="103"/>
                  </a:cubicBezTo>
                  <a:cubicBezTo>
                    <a:pt x="259" y="103"/>
                    <a:pt x="319" y="123"/>
                    <a:pt x="339" y="162"/>
                  </a:cubicBezTo>
                  <a:cubicBezTo>
                    <a:pt x="438" y="182"/>
                    <a:pt x="538" y="202"/>
                    <a:pt x="617" y="222"/>
                  </a:cubicBezTo>
                  <a:cubicBezTo>
                    <a:pt x="631" y="215"/>
                    <a:pt x="646" y="213"/>
                    <a:pt x="661" y="213"/>
                  </a:cubicBezTo>
                  <a:cubicBezTo>
                    <a:pt x="690" y="213"/>
                    <a:pt x="717" y="222"/>
                    <a:pt x="717" y="222"/>
                  </a:cubicBezTo>
                  <a:cubicBezTo>
                    <a:pt x="717" y="222"/>
                    <a:pt x="697" y="182"/>
                    <a:pt x="617" y="162"/>
                  </a:cubicBezTo>
                  <a:cubicBezTo>
                    <a:pt x="538" y="103"/>
                    <a:pt x="478" y="63"/>
                    <a:pt x="359" y="23"/>
                  </a:cubicBezTo>
                  <a:cubicBezTo>
                    <a:pt x="301" y="12"/>
                    <a:pt x="237" y="0"/>
                    <a:pt x="178" y="0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6966525" y="3196475"/>
              <a:ext cx="114425" cy="172625"/>
            </a:xfrm>
            <a:custGeom>
              <a:avLst/>
              <a:gdLst/>
              <a:ahLst/>
              <a:cxnLst/>
              <a:rect l="l" t="t" r="r" b="b"/>
              <a:pathLst>
                <a:path w="4577" h="6905" extrusionOk="0">
                  <a:moveTo>
                    <a:pt x="1" y="0"/>
                  </a:moveTo>
                  <a:lnTo>
                    <a:pt x="1" y="6904"/>
                  </a:lnTo>
                  <a:lnTo>
                    <a:pt x="4577" y="6904"/>
                  </a:lnTo>
                  <a:lnTo>
                    <a:pt x="45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6962550" y="3191000"/>
              <a:ext cx="126375" cy="184050"/>
            </a:xfrm>
            <a:custGeom>
              <a:avLst/>
              <a:gdLst/>
              <a:ahLst/>
              <a:cxnLst/>
              <a:rect l="l" t="t" r="r" b="b"/>
              <a:pathLst>
                <a:path w="5055" h="7362" extrusionOk="0">
                  <a:moveTo>
                    <a:pt x="2249" y="538"/>
                  </a:moveTo>
                  <a:lnTo>
                    <a:pt x="2249" y="3423"/>
                  </a:lnTo>
                  <a:lnTo>
                    <a:pt x="518" y="3423"/>
                  </a:lnTo>
                  <a:lnTo>
                    <a:pt x="518" y="538"/>
                  </a:lnTo>
                  <a:close/>
                  <a:moveTo>
                    <a:pt x="4517" y="538"/>
                  </a:moveTo>
                  <a:lnTo>
                    <a:pt x="4517" y="3423"/>
                  </a:lnTo>
                  <a:lnTo>
                    <a:pt x="2786" y="3423"/>
                  </a:lnTo>
                  <a:lnTo>
                    <a:pt x="2786" y="538"/>
                  </a:lnTo>
                  <a:close/>
                  <a:moveTo>
                    <a:pt x="2249" y="3960"/>
                  </a:moveTo>
                  <a:lnTo>
                    <a:pt x="2249" y="6845"/>
                  </a:lnTo>
                  <a:lnTo>
                    <a:pt x="518" y="6845"/>
                  </a:lnTo>
                  <a:lnTo>
                    <a:pt x="518" y="3960"/>
                  </a:lnTo>
                  <a:close/>
                  <a:moveTo>
                    <a:pt x="4517" y="3960"/>
                  </a:moveTo>
                  <a:lnTo>
                    <a:pt x="4517" y="6845"/>
                  </a:lnTo>
                  <a:lnTo>
                    <a:pt x="2786" y="6845"/>
                  </a:lnTo>
                  <a:lnTo>
                    <a:pt x="2786" y="3960"/>
                  </a:lnTo>
                  <a:close/>
                  <a:moveTo>
                    <a:pt x="0" y="0"/>
                  </a:moveTo>
                  <a:lnTo>
                    <a:pt x="0" y="7362"/>
                  </a:lnTo>
                  <a:lnTo>
                    <a:pt x="5054" y="7362"/>
                  </a:lnTo>
                  <a:lnTo>
                    <a:pt x="5054" y="0"/>
                  </a:ln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6934200" y="3352750"/>
              <a:ext cx="178975" cy="29275"/>
            </a:xfrm>
            <a:custGeom>
              <a:avLst/>
              <a:gdLst/>
              <a:ahLst/>
              <a:cxnLst/>
              <a:rect l="l" t="t" r="r" b="b"/>
              <a:pathLst>
                <a:path w="7159" h="1171" extrusionOk="0">
                  <a:moveTo>
                    <a:pt x="6612" y="0"/>
                  </a:moveTo>
                  <a:cubicBezTo>
                    <a:pt x="6222" y="0"/>
                    <a:pt x="5708" y="134"/>
                    <a:pt x="5432" y="255"/>
                  </a:cubicBezTo>
                  <a:cubicBezTo>
                    <a:pt x="5246" y="337"/>
                    <a:pt x="5085" y="375"/>
                    <a:pt x="4917" y="375"/>
                  </a:cubicBezTo>
                  <a:cubicBezTo>
                    <a:pt x="4638" y="375"/>
                    <a:pt x="4341" y="270"/>
                    <a:pt x="3880" y="96"/>
                  </a:cubicBezTo>
                  <a:cubicBezTo>
                    <a:pt x="3706" y="33"/>
                    <a:pt x="3549" y="8"/>
                    <a:pt x="3400" y="8"/>
                  </a:cubicBezTo>
                  <a:cubicBezTo>
                    <a:pt x="2934" y="8"/>
                    <a:pt x="2548" y="254"/>
                    <a:pt x="1990" y="375"/>
                  </a:cubicBezTo>
                  <a:cubicBezTo>
                    <a:pt x="1904" y="394"/>
                    <a:pt x="1823" y="402"/>
                    <a:pt x="1748" y="402"/>
                  </a:cubicBezTo>
                  <a:cubicBezTo>
                    <a:pt x="1294" y="402"/>
                    <a:pt x="1013" y="107"/>
                    <a:pt x="695" y="107"/>
                  </a:cubicBezTo>
                  <a:cubicBezTo>
                    <a:pt x="625" y="107"/>
                    <a:pt x="553" y="121"/>
                    <a:pt x="478" y="156"/>
                  </a:cubicBezTo>
                  <a:cubicBezTo>
                    <a:pt x="0" y="375"/>
                    <a:pt x="1095" y="1171"/>
                    <a:pt x="1095" y="1171"/>
                  </a:cubicBezTo>
                  <a:lnTo>
                    <a:pt x="6148" y="1171"/>
                  </a:lnTo>
                  <a:cubicBezTo>
                    <a:pt x="6148" y="1171"/>
                    <a:pt x="7044" y="852"/>
                    <a:pt x="7123" y="335"/>
                  </a:cubicBezTo>
                  <a:cubicBezTo>
                    <a:pt x="7159" y="87"/>
                    <a:pt x="6926" y="0"/>
                    <a:pt x="6612" y="0"/>
                  </a:cubicBez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6997875" y="3357125"/>
              <a:ext cx="35325" cy="8225"/>
            </a:xfrm>
            <a:custGeom>
              <a:avLst/>
              <a:gdLst/>
              <a:ahLst/>
              <a:cxnLst/>
              <a:rect l="l" t="t" r="r" b="b"/>
              <a:pathLst>
                <a:path w="1413" h="329" extrusionOk="0">
                  <a:moveTo>
                    <a:pt x="716" y="1"/>
                  </a:moveTo>
                  <a:cubicBezTo>
                    <a:pt x="617" y="1"/>
                    <a:pt x="517" y="21"/>
                    <a:pt x="418" y="60"/>
                  </a:cubicBezTo>
                  <a:cubicBezTo>
                    <a:pt x="338" y="80"/>
                    <a:pt x="279" y="100"/>
                    <a:pt x="199" y="160"/>
                  </a:cubicBezTo>
                  <a:cubicBezTo>
                    <a:pt x="60" y="259"/>
                    <a:pt x="0" y="319"/>
                    <a:pt x="0" y="319"/>
                  </a:cubicBezTo>
                  <a:cubicBezTo>
                    <a:pt x="0" y="319"/>
                    <a:pt x="100" y="319"/>
                    <a:pt x="259" y="299"/>
                  </a:cubicBezTo>
                  <a:cubicBezTo>
                    <a:pt x="378" y="279"/>
                    <a:pt x="557" y="259"/>
                    <a:pt x="716" y="259"/>
                  </a:cubicBezTo>
                  <a:lnTo>
                    <a:pt x="975" y="259"/>
                  </a:lnTo>
                  <a:cubicBezTo>
                    <a:pt x="1055" y="259"/>
                    <a:pt x="1114" y="279"/>
                    <a:pt x="1194" y="279"/>
                  </a:cubicBezTo>
                  <a:cubicBezTo>
                    <a:pt x="1285" y="294"/>
                    <a:pt x="1364" y="310"/>
                    <a:pt x="1397" y="316"/>
                  </a:cubicBezTo>
                  <a:lnTo>
                    <a:pt x="1397" y="316"/>
                  </a:lnTo>
                  <a:cubicBezTo>
                    <a:pt x="1375" y="290"/>
                    <a:pt x="1331" y="225"/>
                    <a:pt x="1254" y="160"/>
                  </a:cubicBezTo>
                  <a:cubicBezTo>
                    <a:pt x="1214" y="120"/>
                    <a:pt x="1194" y="100"/>
                    <a:pt x="1154" y="80"/>
                  </a:cubicBezTo>
                  <a:cubicBezTo>
                    <a:pt x="1114" y="60"/>
                    <a:pt x="1075" y="21"/>
                    <a:pt x="1015" y="21"/>
                  </a:cubicBezTo>
                  <a:cubicBezTo>
                    <a:pt x="915" y="1"/>
                    <a:pt x="816" y="1"/>
                    <a:pt x="716" y="1"/>
                  </a:cubicBezTo>
                  <a:close/>
                  <a:moveTo>
                    <a:pt x="1397" y="316"/>
                  </a:moveTo>
                  <a:cubicBezTo>
                    <a:pt x="1403" y="324"/>
                    <a:pt x="1407" y="328"/>
                    <a:pt x="1410" y="328"/>
                  </a:cubicBezTo>
                  <a:cubicBezTo>
                    <a:pt x="1412" y="328"/>
                    <a:pt x="1413" y="325"/>
                    <a:pt x="1413" y="319"/>
                  </a:cubicBezTo>
                  <a:cubicBezTo>
                    <a:pt x="1413" y="319"/>
                    <a:pt x="1407" y="318"/>
                    <a:pt x="1397" y="316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7074475" y="3356875"/>
              <a:ext cx="27875" cy="8250"/>
            </a:xfrm>
            <a:custGeom>
              <a:avLst/>
              <a:gdLst/>
              <a:ahLst/>
              <a:cxnLst/>
              <a:rect l="l" t="t" r="r" b="b"/>
              <a:pathLst>
                <a:path w="1115" h="330" extrusionOk="0">
                  <a:moveTo>
                    <a:pt x="744" y="1"/>
                  </a:moveTo>
                  <a:cubicBezTo>
                    <a:pt x="667" y="1"/>
                    <a:pt x="587" y="11"/>
                    <a:pt x="517" y="31"/>
                  </a:cubicBezTo>
                  <a:cubicBezTo>
                    <a:pt x="378" y="51"/>
                    <a:pt x="239" y="130"/>
                    <a:pt x="139" y="210"/>
                  </a:cubicBezTo>
                  <a:cubicBezTo>
                    <a:pt x="40" y="289"/>
                    <a:pt x="0" y="329"/>
                    <a:pt x="0" y="329"/>
                  </a:cubicBezTo>
                  <a:cubicBezTo>
                    <a:pt x="0" y="329"/>
                    <a:pt x="80" y="329"/>
                    <a:pt x="159" y="309"/>
                  </a:cubicBezTo>
                  <a:cubicBezTo>
                    <a:pt x="299" y="289"/>
                    <a:pt x="418" y="250"/>
                    <a:pt x="557" y="210"/>
                  </a:cubicBezTo>
                  <a:cubicBezTo>
                    <a:pt x="637" y="190"/>
                    <a:pt x="696" y="190"/>
                    <a:pt x="756" y="150"/>
                  </a:cubicBezTo>
                  <a:cubicBezTo>
                    <a:pt x="836" y="150"/>
                    <a:pt x="895" y="130"/>
                    <a:pt x="935" y="130"/>
                  </a:cubicBezTo>
                  <a:lnTo>
                    <a:pt x="1015" y="130"/>
                  </a:lnTo>
                  <a:cubicBezTo>
                    <a:pt x="1035" y="150"/>
                    <a:pt x="1055" y="150"/>
                    <a:pt x="1055" y="150"/>
                  </a:cubicBezTo>
                  <a:cubicBezTo>
                    <a:pt x="1094" y="190"/>
                    <a:pt x="1114" y="190"/>
                    <a:pt x="1114" y="190"/>
                  </a:cubicBezTo>
                  <a:cubicBezTo>
                    <a:pt x="1114" y="190"/>
                    <a:pt x="1114" y="170"/>
                    <a:pt x="1094" y="130"/>
                  </a:cubicBezTo>
                  <a:cubicBezTo>
                    <a:pt x="1094" y="110"/>
                    <a:pt x="1055" y="110"/>
                    <a:pt x="1035" y="90"/>
                  </a:cubicBezTo>
                  <a:cubicBezTo>
                    <a:pt x="1015" y="70"/>
                    <a:pt x="995" y="70"/>
                    <a:pt x="955" y="31"/>
                  </a:cubicBezTo>
                  <a:cubicBezTo>
                    <a:pt x="895" y="11"/>
                    <a:pt x="821" y="1"/>
                    <a:pt x="744" y="1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6949125" y="3359550"/>
              <a:ext cx="18425" cy="5575"/>
            </a:xfrm>
            <a:custGeom>
              <a:avLst/>
              <a:gdLst/>
              <a:ahLst/>
              <a:cxnLst/>
              <a:rect l="l" t="t" r="r" b="b"/>
              <a:pathLst>
                <a:path w="737" h="223" extrusionOk="0">
                  <a:moveTo>
                    <a:pt x="198" y="0"/>
                  </a:moveTo>
                  <a:cubicBezTo>
                    <a:pt x="154" y="0"/>
                    <a:pt x="113" y="6"/>
                    <a:pt x="80" y="23"/>
                  </a:cubicBezTo>
                  <a:cubicBezTo>
                    <a:pt x="60" y="23"/>
                    <a:pt x="40" y="63"/>
                    <a:pt x="40" y="63"/>
                  </a:cubicBezTo>
                  <a:lnTo>
                    <a:pt x="0" y="83"/>
                  </a:lnTo>
                  <a:lnTo>
                    <a:pt x="0" y="103"/>
                  </a:lnTo>
                  <a:cubicBezTo>
                    <a:pt x="0" y="103"/>
                    <a:pt x="40" y="103"/>
                    <a:pt x="40" y="83"/>
                  </a:cubicBezTo>
                  <a:lnTo>
                    <a:pt x="100" y="83"/>
                  </a:lnTo>
                  <a:cubicBezTo>
                    <a:pt x="140" y="83"/>
                    <a:pt x="179" y="83"/>
                    <a:pt x="239" y="103"/>
                  </a:cubicBezTo>
                  <a:cubicBezTo>
                    <a:pt x="279" y="103"/>
                    <a:pt x="339" y="123"/>
                    <a:pt x="358" y="123"/>
                  </a:cubicBezTo>
                  <a:cubicBezTo>
                    <a:pt x="458" y="162"/>
                    <a:pt x="557" y="182"/>
                    <a:pt x="637" y="202"/>
                  </a:cubicBezTo>
                  <a:cubicBezTo>
                    <a:pt x="677" y="222"/>
                    <a:pt x="736" y="222"/>
                    <a:pt x="736" y="222"/>
                  </a:cubicBezTo>
                  <a:cubicBezTo>
                    <a:pt x="736" y="222"/>
                    <a:pt x="717" y="182"/>
                    <a:pt x="637" y="162"/>
                  </a:cubicBezTo>
                  <a:cubicBezTo>
                    <a:pt x="557" y="103"/>
                    <a:pt x="478" y="63"/>
                    <a:pt x="378" y="23"/>
                  </a:cubicBezTo>
                  <a:cubicBezTo>
                    <a:pt x="321" y="12"/>
                    <a:pt x="257" y="0"/>
                    <a:pt x="198" y="0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6509725" y="3762725"/>
              <a:ext cx="696575" cy="73925"/>
            </a:xfrm>
            <a:custGeom>
              <a:avLst/>
              <a:gdLst/>
              <a:ahLst/>
              <a:cxnLst/>
              <a:rect l="l" t="t" r="r" b="b"/>
              <a:pathLst>
                <a:path w="27863" h="2957" extrusionOk="0">
                  <a:moveTo>
                    <a:pt x="12358" y="1"/>
                  </a:moveTo>
                  <a:cubicBezTo>
                    <a:pt x="11682" y="1"/>
                    <a:pt x="10901" y="158"/>
                    <a:pt x="9876" y="549"/>
                  </a:cubicBezTo>
                  <a:cubicBezTo>
                    <a:pt x="8801" y="940"/>
                    <a:pt x="8065" y="1078"/>
                    <a:pt x="7340" y="1078"/>
                  </a:cubicBezTo>
                  <a:cubicBezTo>
                    <a:pt x="6294" y="1078"/>
                    <a:pt x="5268" y="792"/>
                    <a:pt x="3271" y="569"/>
                  </a:cubicBezTo>
                  <a:cubicBezTo>
                    <a:pt x="3053" y="545"/>
                    <a:pt x="2853" y="533"/>
                    <a:pt x="2669" y="533"/>
                  </a:cubicBezTo>
                  <a:cubicBezTo>
                    <a:pt x="0" y="533"/>
                    <a:pt x="784" y="2937"/>
                    <a:pt x="784" y="2937"/>
                  </a:cubicBezTo>
                  <a:lnTo>
                    <a:pt x="13935" y="2937"/>
                  </a:lnTo>
                  <a:lnTo>
                    <a:pt x="13935" y="2957"/>
                  </a:lnTo>
                  <a:lnTo>
                    <a:pt x="26609" y="2957"/>
                  </a:lnTo>
                  <a:cubicBezTo>
                    <a:pt x="26609" y="2957"/>
                    <a:pt x="27863" y="2240"/>
                    <a:pt x="27266" y="1484"/>
                  </a:cubicBezTo>
                  <a:cubicBezTo>
                    <a:pt x="26997" y="1152"/>
                    <a:pt x="26734" y="1041"/>
                    <a:pt x="26448" y="1041"/>
                  </a:cubicBezTo>
                  <a:cubicBezTo>
                    <a:pt x="25931" y="1041"/>
                    <a:pt x="25341" y="1407"/>
                    <a:pt x="24520" y="1484"/>
                  </a:cubicBezTo>
                  <a:cubicBezTo>
                    <a:pt x="24473" y="1489"/>
                    <a:pt x="24426" y="1491"/>
                    <a:pt x="24380" y="1491"/>
                  </a:cubicBezTo>
                  <a:cubicBezTo>
                    <a:pt x="23384" y="1491"/>
                    <a:pt x="22666" y="482"/>
                    <a:pt x="21359" y="482"/>
                  </a:cubicBezTo>
                  <a:cubicBezTo>
                    <a:pt x="21126" y="482"/>
                    <a:pt x="20875" y="514"/>
                    <a:pt x="20601" y="589"/>
                  </a:cubicBezTo>
                  <a:cubicBezTo>
                    <a:pt x="19399" y="905"/>
                    <a:pt x="18278" y="1230"/>
                    <a:pt x="17165" y="1230"/>
                  </a:cubicBezTo>
                  <a:cubicBezTo>
                    <a:pt x="16528" y="1230"/>
                    <a:pt x="15893" y="1123"/>
                    <a:pt x="15248" y="848"/>
                  </a:cubicBezTo>
                  <a:cubicBezTo>
                    <a:pt x="14198" y="377"/>
                    <a:pt x="13403" y="1"/>
                    <a:pt x="12358" y="1"/>
                  </a:cubicBez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6779500" y="3772475"/>
              <a:ext cx="92050" cy="22900"/>
            </a:xfrm>
            <a:custGeom>
              <a:avLst/>
              <a:gdLst/>
              <a:ahLst/>
              <a:cxnLst/>
              <a:rect l="l" t="t" r="r" b="b"/>
              <a:pathLst>
                <a:path w="3682" h="916" extrusionOk="0">
                  <a:moveTo>
                    <a:pt x="1553" y="0"/>
                  </a:moveTo>
                  <a:cubicBezTo>
                    <a:pt x="1433" y="0"/>
                    <a:pt x="1294" y="20"/>
                    <a:pt x="1175" y="60"/>
                  </a:cubicBezTo>
                  <a:cubicBezTo>
                    <a:pt x="956" y="100"/>
                    <a:pt x="737" y="179"/>
                    <a:pt x="558" y="259"/>
                  </a:cubicBezTo>
                  <a:cubicBezTo>
                    <a:pt x="200" y="398"/>
                    <a:pt x="1" y="577"/>
                    <a:pt x="1" y="577"/>
                  </a:cubicBezTo>
                  <a:cubicBezTo>
                    <a:pt x="1" y="577"/>
                    <a:pt x="239" y="557"/>
                    <a:pt x="617" y="497"/>
                  </a:cubicBezTo>
                  <a:cubicBezTo>
                    <a:pt x="697" y="478"/>
                    <a:pt x="797" y="478"/>
                    <a:pt x="896" y="478"/>
                  </a:cubicBezTo>
                  <a:lnTo>
                    <a:pt x="1553" y="478"/>
                  </a:lnTo>
                  <a:cubicBezTo>
                    <a:pt x="1612" y="488"/>
                    <a:pt x="1667" y="488"/>
                    <a:pt x="1722" y="488"/>
                  </a:cubicBezTo>
                  <a:cubicBezTo>
                    <a:pt x="1776" y="488"/>
                    <a:pt x="1831" y="488"/>
                    <a:pt x="1891" y="497"/>
                  </a:cubicBezTo>
                  <a:cubicBezTo>
                    <a:pt x="1990" y="497"/>
                    <a:pt x="2110" y="497"/>
                    <a:pt x="2209" y="517"/>
                  </a:cubicBezTo>
                  <a:cubicBezTo>
                    <a:pt x="2309" y="557"/>
                    <a:pt x="2448" y="557"/>
                    <a:pt x="2547" y="577"/>
                  </a:cubicBezTo>
                  <a:lnTo>
                    <a:pt x="2846" y="657"/>
                  </a:lnTo>
                  <a:cubicBezTo>
                    <a:pt x="2945" y="677"/>
                    <a:pt x="3045" y="696"/>
                    <a:pt x="3104" y="716"/>
                  </a:cubicBezTo>
                  <a:lnTo>
                    <a:pt x="3343" y="796"/>
                  </a:lnTo>
                  <a:cubicBezTo>
                    <a:pt x="3383" y="856"/>
                    <a:pt x="3463" y="856"/>
                    <a:pt x="3502" y="876"/>
                  </a:cubicBezTo>
                  <a:cubicBezTo>
                    <a:pt x="3602" y="895"/>
                    <a:pt x="3681" y="915"/>
                    <a:pt x="3681" y="915"/>
                  </a:cubicBezTo>
                  <a:cubicBezTo>
                    <a:pt x="3681" y="915"/>
                    <a:pt x="3662" y="876"/>
                    <a:pt x="3582" y="796"/>
                  </a:cubicBezTo>
                  <a:lnTo>
                    <a:pt x="3443" y="657"/>
                  </a:lnTo>
                  <a:cubicBezTo>
                    <a:pt x="3383" y="577"/>
                    <a:pt x="3303" y="517"/>
                    <a:pt x="3244" y="478"/>
                  </a:cubicBezTo>
                  <a:cubicBezTo>
                    <a:pt x="3184" y="418"/>
                    <a:pt x="3164" y="398"/>
                    <a:pt x="3104" y="378"/>
                  </a:cubicBezTo>
                  <a:lnTo>
                    <a:pt x="2965" y="299"/>
                  </a:lnTo>
                  <a:cubicBezTo>
                    <a:pt x="2866" y="259"/>
                    <a:pt x="2766" y="179"/>
                    <a:pt x="2647" y="159"/>
                  </a:cubicBezTo>
                  <a:cubicBezTo>
                    <a:pt x="2547" y="119"/>
                    <a:pt x="2428" y="80"/>
                    <a:pt x="2289" y="60"/>
                  </a:cubicBezTo>
                  <a:cubicBezTo>
                    <a:pt x="2169" y="20"/>
                    <a:pt x="2050" y="0"/>
                    <a:pt x="1931" y="0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6537775" y="3783900"/>
              <a:ext cx="58700" cy="34350"/>
            </a:xfrm>
            <a:custGeom>
              <a:avLst/>
              <a:gdLst/>
              <a:ahLst/>
              <a:cxnLst/>
              <a:rect l="l" t="t" r="r" b="b"/>
              <a:pathLst>
                <a:path w="2348" h="1374" extrusionOk="0">
                  <a:moveTo>
                    <a:pt x="1413" y="1"/>
                  </a:moveTo>
                  <a:cubicBezTo>
                    <a:pt x="1313" y="1"/>
                    <a:pt x="1214" y="1"/>
                    <a:pt x="1114" y="21"/>
                  </a:cubicBezTo>
                  <a:cubicBezTo>
                    <a:pt x="1015" y="21"/>
                    <a:pt x="915" y="60"/>
                    <a:pt x="816" y="100"/>
                  </a:cubicBezTo>
                  <a:cubicBezTo>
                    <a:pt x="716" y="140"/>
                    <a:pt x="637" y="200"/>
                    <a:pt x="537" y="239"/>
                  </a:cubicBezTo>
                  <a:cubicBezTo>
                    <a:pt x="478" y="299"/>
                    <a:pt x="398" y="359"/>
                    <a:pt x="318" y="438"/>
                  </a:cubicBezTo>
                  <a:cubicBezTo>
                    <a:pt x="279" y="498"/>
                    <a:pt x="259" y="518"/>
                    <a:pt x="219" y="558"/>
                  </a:cubicBezTo>
                  <a:cubicBezTo>
                    <a:pt x="199" y="617"/>
                    <a:pt x="179" y="637"/>
                    <a:pt x="159" y="697"/>
                  </a:cubicBezTo>
                  <a:cubicBezTo>
                    <a:pt x="100" y="757"/>
                    <a:pt x="80" y="836"/>
                    <a:pt x="60" y="916"/>
                  </a:cubicBezTo>
                  <a:cubicBezTo>
                    <a:pt x="0" y="1035"/>
                    <a:pt x="20" y="1194"/>
                    <a:pt x="20" y="1254"/>
                  </a:cubicBezTo>
                  <a:cubicBezTo>
                    <a:pt x="20" y="1334"/>
                    <a:pt x="60" y="1374"/>
                    <a:pt x="60" y="1374"/>
                  </a:cubicBezTo>
                  <a:cubicBezTo>
                    <a:pt x="60" y="1374"/>
                    <a:pt x="159" y="1214"/>
                    <a:pt x="318" y="996"/>
                  </a:cubicBezTo>
                  <a:cubicBezTo>
                    <a:pt x="378" y="956"/>
                    <a:pt x="418" y="916"/>
                    <a:pt x="478" y="856"/>
                  </a:cubicBezTo>
                  <a:lnTo>
                    <a:pt x="557" y="797"/>
                  </a:lnTo>
                  <a:cubicBezTo>
                    <a:pt x="577" y="797"/>
                    <a:pt x="597" y="757"/>
                    <a:pt x="617" y="737"/>
                  </a:cubicBezTo>
                  <a:cubicBezTo>
                    <a:pt x="677" y="717"/>
                    <a:pt x="756" y="657"/>
                    <a:pt x="796" y="637"/>
                  </a:cubicBezTo>
                  <a:cubicBezTo>
                    <a:pt x="876" y="617"/>
                    <a:pt x="915" y="598"/>
                    <a:pt x="995" y="558"/>
                  </a:cubicBezTo>
                  <a:lnTo>
                    <a:pt x="1214" y="498"/>
                  </a:lnTo>
                  <a:cubicBezTo>
                    <a:pt x="1273" y="498"/>
                    <a:pt x="1313" y="458"/>
                    <a:pt x="1353" y="458"/>
                  </a:cubicBezTo>
                  <a:cubicBezTo>
                    <a:pt x="1393" y="458"/>
                    <a:pt x="1413" y="438"/>
                    <a:pt x="1472" y="438"/>
                  </a:cubicBezTo>
                  <a:cubicBezTo>
                    <a:pt x="1552" y="419"/>
                    <a:pt x="1612" y="399"/>
                    <a:pt x="1691" y="399"/>
                  </a:cubicBezTo>
                  <a:cubicBezTo>
                    <a:pt x="1771" y="399"/>
                    <a:pt x="1811" y="399"/>
                    <a:pt x="1890" y="359"/>
                  </a:cubicBezTo>
                  <a:cubicBezTo>
                    <a:pt x="2010" y="339"/>
                    <a:pt x="2149" y="339"/>
                    <a:pt x="2209" y="319"/>
                  </a:cubicBezTo>
                  <a:cubicBezTo>
                    <a:pt x="2288" y="319"/>
                    <a:pt x="2348" y="299"/>
                    <a:pt x="2348" y="299"/>
                  </a:cubicBezTo>
                  <a:cubicBezTo>
                    <a:pt x="2348" y="299"/>
                    <a:pt x="2288" y="259"/>
                    <a:pt x="2209" y="220"/>
                  </a:cubicBezTo>
                  <a:cubicBezTo>
                    <a:pt x="2189" y="200"/>
                    <a:pt x="2149" y="160"/>
                    <a:pt x="2089" y="140"/>
                  </a:cubicBezTo>
                  <a:cubicBezTo>
                    <a:pt x="2049" y="120"/>
                    <a:pt x="1990" y="100"/>
                    <a:pt x="1910" y="60"/>
                  </a:cubicBezTo>
                  <a:cubicBezTo>
                    <a:pt x="1850" y="40"/>
                    <a:pt x="1771" y="40"/>
                    <a:pt x="1691" y="21"/>
                  </a:cubicBezTo>
                  <a:cubicBezTo>
                    <a:pt x="1592" y="1"/>
                    <a:pt x="1512" y="1"/>
                    <a:pt x="1413" y="1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7010300" y="3784900"/>
              <a:ext cx="72650" cy="21425"/>
            </a:xfrm>
            <a:custGeom>
              <a:avLst/>
              <a:gdLst/>
              <a:ahLst/>
              <a:cxnLst/>
              <a:rect l="l" t="t" r="r" b="b"/>
              <a:pathLst>
                <a:path w="2906" h="857" extrusionOk="0">
                  <a:moveTo>
                    <a:pt x="1194" y="0"/>
                  </a:moveTo>
                  <a:cubicBezTo>
                    <a:pt x="1095" y="0"/>
                    <a:pt x="995" y="20"/>
                    <a:pt x="896" y="60"/>
                  </a:cubicBezTo>
                  <a:cubicBezTo>
                    <a:pt x="697" y="100"/>
                    <a:pt x="518" y="180"/>
                    <a:pt x="398" y="259"/>
                  </a:cubicBezTo>
                  <a:cubicBezTo>
                    <a:pt x="279" y="319"/>
                    <a:pt x="180" y="398"/>
                    <a:pt x="100" y="478"/>
                  </a:cubicBezTo>
                  <a:cubicBezTo>
                    <a:pt x="20" y="518"/>
                    <a:pt x="1" y="577"/>
                    <a:pt x="1" y="577"/>
                  </a:cubicBezTo>
                  <a:cubicBezTo>
                    <a:pt x="1" y="577"/>
                    <a:pt x="161" y="534"/>
                    <a:pt x="370" y="534"/>
                  </a:cubicBezTo>
                  <a:cubicBezTo>
                    <a:pt x="405" y="534"/>
                    <a:pt x="441" y="535"/>
                    <a:pt x="478" y="538"/>
                  </a:cubicBezTo>
                  <a:cubicBezTo>
                    <a:pt x="617" y="538"/>
                    <a:pt x="776" y="518"/>
                    <a:pt x="956" y="518"/>
                  </a:cubicBezTo>
                  <a:cubicBezTo>
                    <a:pt x="1115" y="518"/>
                    <a:pt x="1294" y="518"/>
                    <a:pt x="1473" y="538"/>
                  </a:cubicBezTo>
                  <a:cubicBezTo>
                    <a:pt x="1552" y="538"/>
                    <a:pt x="1652" y="577"/>
                    <a:pt x="1712" y="577"/>
                  </a:cubicBezTo>
                  <a:cubicBezTo>
                    <a:pt x="1791" y="597"/>
                    <a:pt x="1891" y="597"/>
                    <a:pt x="1970" y="617"/>
                  </a:cubicBezTo>
                  <a:cubicBezTo>
                    <a:pt x="2050" y="617"/>
                    <a:pt x="2110" y="657"/>
                    <a:pt x="2189" y="677"/>
                  </a:cubicBezTo>
                  <a:cubicBezTo>
                    <a:pt x="2269" y="677"/>
                    <a:pt x="2348" y="697"/>
                    <a:pt x="2408" y="717"/>
                  </a:cubicBezTo>
                  <a:cubicBezTo>
                    <a:pt x="2488" y="757"/>
                    <a:pt x="2567" y="757"/>
                    <a:pt x="2607" y="776"/>
                  </a:cubicBezTo>
                  <a:cubicBezTo>
                    <a:pt x="2667" y="796"/>
                    <a:pt x="2706" y="796"/>
                    <a:pt x="2766" y="816"/>
                  </a:cubicBezTo>
                  <a:cubicBezTo>
                    <a:pt x="2866" y="856"/>
                    <a:pt x="2905" y="856"/>
                    <a:pt x="2905" y="856"/>
                  </a:cubicBezTo>
                  <a:cubicBezTo>
                    <a:pt x="2905" y="856"/>
                    <a:pt x="2885" y="796"/>
                    <a:pt x="2846" y="717"/>
                  </a:cubicBezTo>
                  <a:cubicBezTo>
                    <a:pt x="2786" y="657"/>
                    <a:pt x="2706" y="558"/>
                    <a:pt x="2587" y="458"/>
                  </a:cubicBezTo>
                  <a:cubicBezTo>
                    <a:pt x="2547" y="398"/>
                    <a:pt x="2468" y="359"/>
                    <a:pt x="2388" y="299"/>
                  </a:cubicBezTo>
                  <a:cubicBezTo>
                    <a:pt x="2308" y="259"/>
                    <a:pt x="2249" y="199"/>
                    <a:pt x="2149" y="160"/>
                  </a:cubicBezTo>
                  <a:cubicBezTo>
                    <a:pt x="2050" y="120"/>
                    <a:pt x="1950" y="80"/>
                    <a:pt x="1851" y="60"/>
                  </a:cubicBezTo>
                  <a:cubicBezTo>
                    <a:pt x="1712" y="20"/>
                    <a:pt x="1612" y="0"/>
                    <a:pt x="1513" y="0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6542750" y="3444675"/>
              <a:ext cx="37325" cy="15950"/>
            </a:xfrm>
            <a:custGeom>
              <a:avLst/>
              <a:gdLst/>
              <a:ahLst/>
              <a:cxnLst/>
              <a:rect l="l" t="t" r="r" b="b"/>
              <a:pathLst>
                <a:path w="1493" h="638" extrusionOk="0">
                  <a:moveTo>
                    <a:pt x="0" y="0"/>
                  </a:moveTo>
                  <a:lnTo>
                    <a:pt x="0" y="637"/>
                  </a:lnTo>
                  <a:lnTo>
                    <a:pt x="1492" y="637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F2B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6577050" y="3473525"/>
              <a:ext cx="37350" cy="15450"/>
            </a:xfrm>
            <a:custGeom>
              <a:avLst/>
              <a:gdLst/>
              <a:ahLst/>
              <a:cxnLst/>
              <a:rect l="l" t="t" r="r" b="b"/>
              <a:pathLst>
                <a:path w="1494" h="618" extrusionOk="0">
                  <a:moveTo>
                    <a:pt x="1" y="0"/>
                  </a:moveTo>
                  <a:lnTo>
                    <a:pt x="1" y="617"/>
                  </a:lnTo>
                  <a:lnTo>
                    <a:pt x="1493" y="61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F2B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6542750" y="3508850"/>
              <a:ext cx="37325" cy="15425"/>
            </a:xfrm>
            <a:custGeom>
              <a:avLst/>
              <a:gdLst/>
              <a:ahLst/>
              <a:cxnLst/>
              <a:rect l="l" t="t" r="r" b="b"/>
              <a:pathLst>
                <a:path w="1493" h="617" extrusionOk="0">
                  <a:moveTo>
                    <a:pt x="0" y="0"/>
                  </a:moveTo>
                  <a:lnTo>
                    <a:pt x="0" y="617"/>
                  </a:lnTo>
                  <a:lnTo>
                    <a:pt x="1492" y="617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F2B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6577050" y="3537700"/>
              <a:ext cx="37350" cy="15425"/>
            </a:xfrm>
            <a:custGeom>
              <a:avLst/>
              <a:gdLst/>
              <a:ahLst/>
              <a:cxnLst/>
              <a:rect l="l" t="t" r="r" b="b"/>
              <a:pathLst>
                <a:path w="1494" h="617" extrusionOk="0">
                  <a:moveTo>
                    <a:pt x="1" y="0"/>
                  </a:moveTo>
                  <a:lnTo>
                    <a:pt x="1" y="617"/>
                  </a:lnTo>
                  <a:lnTo>
                    <a:pt x="1493" y="61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F2B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6684500" y="3576000"/>
              <a:ext cx="37325" cy="15425"/>
            </a:xfrm>
            <a:custGeom>
              <a:avLst/>
              <a:gdLst/>
              <a:ahLst/>
              <a:cxnLst/>
              <a:rect l="l" t="t" r="r" b="b"/>
              <a:pathLst>
                <a:path w="1493" h="617" extrusionOk="0">
                  <a:moveTo>
                    <a:pt x="0" y="0"/>
                  </a:moveTo>
                  <a:lnTo>
                    <a:pt x="0" y="617"/>
                  </a:lnTo>
                  <a:lnTo>
                    <a:pt x="1493" y="61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F2B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6718825" y="3604350"/>
              <a:ext cx="37325" cy="15925"/>
            </a:xfrm>
            <a:custGeom>
              <a:avLst/>
              <a:gdLst/>
              <a:ahLst/>
              <a:cxnLst/>
              <a:rect l="l" t="t" r="r" b="b"/>
              <a:pathLst>
                <a:path w="1493" h="637" extrusionOk="0">
                  <a:moveTo>
                    <a:pt x="0" y="0"/>
                  </a:moveTo>
                  <a:lnTo>
                    <a:pt x="0" y="637"/>
                  </a:lnTo>
                  <a:lnTo>
                    <a:pt x="1493" y="63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F2B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6596950" y="3669000"/>
              <a:ext cx="37325" cy="15950"/>
            </a:xfrm>
            <a:custGeom>
              <a:avLst/>
              <a:gdLst/>
              <a:ahLst/>
              <a:cxnLst/>
              <a:rect l="l" t="t" r="r" b="b"/>
              <a:pathLst>
                <a:path w="1493" h="638" extrusionOk="0">
                  <a:moveTo>
                    <a:pt x="1" y="1"/>
                  </a:moveTo>
                  <a:lnTo>
                    <a:pt x="1" y="637"/>
                  </a:lnTo>
                  <a:lnTo>
                    <a:pt x="1493" y="637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F2B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6630775" y="3697850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1" y="1"/>
                  </a:moveTo>
                  <a:lnTo>
                    <a:pt x="1" y="617"/>
                  </a:lnTo>
                  <a:lnTo>
                    <a:pt x="1493" y="617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F2B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6754125" y="3268600"/>
              <a:ext cx="37350" cy="15925"/>
            </a:xfrm>
            <a:custGeom>
              <a:avLst/>
              <a:gdLst/>
              <a:ahLst/>
              <a:cxnLst/>
              <a:rect l="l" t="t" r="r" b="b"/>
              <a:pathLst>
                <a:path w="1494" h="637" extrusionOk="0">
                  <a:moveTo>
                    <a:pt x="1" y="0"/>
                  </a:moveTo>
                  <a:lnTo>
                    <a:pt x="1" y="637"/>
                  </a:lnTo>
                  <a:lnTo>
                    <a:pt x="1493" y="63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F2B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6788450" y="3297450"/>
              <a:ext cx="37325" cy="15425"/>
            </a:xfrm>
            <a:custGeom>
              <a:avLst/>
              <a:gdLst/>
              <a:ahLst/>
              <a:cxnLst/>
              <a:rect l="l" t="t" r="r" b="b"/>
              <a:pathLst>
                <a:path w="1493" h="617" extrusionOk="0">
                  <a:moveTo>
                    <a:pt x="1" y="0"/>
                  </a:moveTo>
                  <a:lnTo>
                    <a:pt x="1" y="617"/>
                  </a:lnTo>
                  <a:lnTo>
                    <a:pt x="1493" y="61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F2B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6980450" y="3111425"/>
              <a:ext cx="37325" cy="15925"/>
            </a:xfrm>
            <a:custGeom>
              <a:avLst/>
              <a:gdLst/>
              <a:ahLst/>
              <a:cxnLst/>
              <a:rect l="l" t="t" r="r" b="b"/>
              <a:pathLst>
                <a:path w="1493" h="637" extrusionOk="0">
                  <a:moveTo>
                    <a:pt x="1" y="0"/>
                  </a:moveTo>
                  <a:lnTo>
                    <a:pt x="1" y="637"/>
                  </a:lnTo>
                  <a:lnTo>
                    <a:pt x="1493" y="63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F2B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7014775" y="3140250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1" y="1"/>
                  </a:moveTo>
                  <a:lnTo>
                    <a:pt x="1" y="618"/>
                  </a:lnTo>
                  <a:lnTo>
                    <a:pt x="1493" y="618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F2B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6959575" y="3438700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0" y="1"/>
                  </a:moveTo>
                  <a:lnTo>
                    <a:pt x="0" y="618"/>
                  </a:lnTo>
                  <a:lnTo>
                    <a:pt x="1492" y="618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F2B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6993400" y="3467050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0" y="1"/>
                  </a:moveTo>
                  <a:lnTo>
                    <a:pt x="0" y="618"/>
                  </a:lnTo>
                  <a:lnTo>
                    <a:pt x="1492" y="618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F2B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7101325" y="3539175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1" y="1"/>
                  </a:moveTo>
                  <a:lnTo>
                    <a:pt x="1" y="618"/>
                  </a:lnTo>
                  <a:lnTo>
                    <a:pt x="1493" y="618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F2B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7135150" y="3568025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0" y="1"/>
                  </a:moveTo>
                  <a:lnTo>
                    <a:pt x="0" y="618"/>
                  </a:lnTo>
                  <a:lnTo>
                    <a:pt x="1493" y="618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F2B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7101325" y="3602850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1" y="0"/>
                  </a:moveTo>
                  <a:lnTo>
                    <a:pt x="1" y="617"/>
                  </a:lnTo>
                  <a:lnTo>
                    <a:pt x="1493" y="61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F2B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7135150" y="3631200"/>
              <a:ext cx="37325" cy="15950"/>
            </a:xfrm>
            <a:custGeom>
              <a:avLst/>
              <a:gdLst/>
              <a:ahLst/>
              <a:cxnLst/>
              <a:rect l="l" t="t" r="r" b="b"/>
              <a:pathLst>
                <a:path w="1493" h="638" extrusionOk="0">
                  <a:moveTo>
                    <a:pt x="0" y="1"/>
                  </a:moveTo>
                  <a:lnTo>
                    <a:pt x="0" y="637"/>
                  </a:lnTo>
                  <a:lnTo>
                    <a:pt x="1493" y="637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F2B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6959575" y="3691875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0" y="1"/>
                  </a:moveTo>
                  <a:lnTo>
                    <a:pt x="0" y="618"/>
                  </a:lnTo>
                  <a:lnTo>
                    <a:pt x="1492" y="618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F2B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6993400" y="3720225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0" y="1"/>
                  </a:moveTo>
                  <a:lnTo>
                    <a:pt x="0" y="618"/>
                  </a:lnTo>
                  <a:lnTo>
                    <a:pt x="1492" y="618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F2B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6794925" y="3431750"/>
              <a:ext cx="164675" cy="29450"/>
            </a:xfrm>
            <a:custGeom>
              <a:avLst/>
              <a:gdLst/>
              <a:ahLst/>
              <a:cxnLst/>
              <a:rect l="l" t="t" r="r" b="b"/>
              <a:pathLst>
                <a:path w="6587" h="1178" extrusionOk="0">
                  <a:moveTo>
                    <a:pt x="0" y="0"/>
                  </a:moveTo>
                  <a:cubicBezTo>
                    <a:pt x="733" y="849"/>
                    <a:pt x="1142" y="1165"/>
                    <a:pt x="1651" y="1165"/>
                  </a:cubicBezTo>
                  <a:cubicBezTo>
                    <a:pt x="1929" y="1165"/>
                    <a:pt x="2238" y="1070"/>
                    <a:pt x="2647" y="915"/>
                  </a:cubicBezTo>
                  <a:cubicBezTo>
                    <a:pt x="2934" y="803"/>
                    <a:pt x="3143" y="760"/>
                    <a:pt x="3320" y="760"/>
                  </a:cubicBezTo>
                  <a:cubicBezTo>
                    <a:pt x="3829" y="760"/>
                    <a:pt x="4070" y="1115"/>
                    <a:pt x="5134" y="1174"/>
                  </a:cubicBezTo>
                  <a:cubicBezTo>
                    <a:pt x="5178" y="1177"/>
                    <a:pt x="5222" y="1178"/>
                    <a:pt x="5264" y="1178"/>
                  </a:cubicBezTo>
                  <a:cubicBezTo>
                    <a:pt x="6586" y="1178"/>
                    <a:pt x="6586" y="0"/>
                    <a:pt x="6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6824275" y="3443675"/>
              <a:ext cx="39800" cy="13175"/>
            </a:xfrm>
            <a:custGeom>
              <a:avLst/>
              <a:gdLst/>
              <a:ahLst/>
              <a:cxnLst/>
              <a:rect l="l" t="t" r="r" b="b"/>
              <a:pathLst>
                <a:path w="1592" h="527" extrusionOk="0">
                  <a:moveTo>
                    <a:pt x="1592" y="1"/>
                  </a:moveTo>
                  <a:lnTo>
                    <a:pt x="1592" y="1"/>
                  </a:lnTo>
                  <a:cubicBezTo>
                    <a:pt x="1592" y="1"/>
                    <a:pt x="1572" y="1"/>
                    <a:pt x="1512" y="21"/>
                  </a:cubicBezTo>
                  <a:cubicBezTo>
                    <a:pt x="1473" y="40"/>
                    <a:pt x="1393" y="80"/>
                    <a:pt x="1313" y="100"/>
                  </a:cubicBezTo>
                  <a:cubicBezTo>
                    <a:pt x="1234" y="120"/>
                    <a:pt x="1154" y="180"/>
                    <a:pt x="1055" y="200"/>
                  </a:cubicBezTo>
                  <a:cubicBezTo>
                    <a:pt x="975" y="239"/>
                    <a:pt x="876" y="279"/>
                    <a:pt x="776" y="299"/>
                  </a:cubicBezTo>
                  <a:cubicBezTo>
                    <a:pt x="660" y="322"/>
                    <a:pt x="564" y="332"/>
                    <a:pt x="472" y="332"/>
                  </a:cubicBezTo>
                  <a:cubicBezTo>
                    <a:pt x="407" y="332"/>
                    <a:pt x="345" y="327"/>
                    <a:pt x="279" y="319"/>
                  </a:cubicBezTo>
                  <a:cubicBezTo>
                    <a:pt x="199" y="299"/>
                    <a:pt x="159" y="299"/>
                    <a:pt x="100" y="279"/>
                  </a:cubicBezTo>
                  <a:cubicBezTo>
                    <a:pt x="60" y="239"/>
                    <a:pt x="40" y="239"/>
                    <a:pt x="40" y="239"/>
                  </a:cubicBezTo>
                  <a:lnTo>
                    <a:pt x="40" y="239"/>
                  </a:lnTo>
                  <a:cubicBezTo>
                    <a:pt x="40" y="239"/>
                    <a:pt x="0" y="319"/>
                    <a:pt x="159" y="419"/>
                  </a:cubicBezTo>
                  <a:cubicBezTo>
                    <a:pt x="199" y="478"/>
                    <a:pt x="279" y="498"/>
                    <a:pt x="398" y="518"/>
                  </a:cubicBezTo>
                  <a:cubicBezTo>
                    <a:pt x="427" y="524"/>
                    <a:pt x="462" y="526"/>
                    <a:pt x="499" y="526"/>
                  </a:cubicBezTo>
                  <a:cubicBezTo>
                    <a:pt x="589" y="526"/>
                    <a:pt x="698" y="512"/>
                    <a:pt x="796" y="498"/>
                  </a:cubicBezTo>
                  <a:cubicBezTo>
                    <a:pt x="955" y="438"/>
                    <a:pt x="1075" y="399"/>
                    <a:pt x="1174" y="339"/>
                  </a:cubicBezTo>
                  <a:cubicBezTo>
                    <a:pt x="1274" y="279"/>
                    <a:pt x="1353" y="220"/>
                    <a:pt x="1413" y="180"/>
                  </a:cubicBezTo>
                  <a:lnTo>
                    <a:pt x="1552" y="40"/>
                  </a:lnTo>
                  <a:lnTo>
                    <a:pt x="1592" y="1"/>
                  </a:ln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6909825" y="3443675"/>
              <a:ext cx="38825" cy="13175"/>
            </a:xfrm>
            <a:custGeom>
              <a:avLst/>
              <a:gdLst/>
              <a:ahLst/>
              <a:cxnLst/>
              <a:rect l="l" t="t" r="r" b="b"/>
              <a:pathLst>
                <a:path w="1553" h="527" extrusionOk="0">
                  <a:moveTo>
                    <a:pt x="1552" y="1"/>
                  </a:moveTo>
                  <a:cubicBezTo>
                    <a:pt x="1552" y="1"/>
                    <a:pt x="1532" y="1"/>
                    <a:pt x="1473" y="21"/>
                  </a:cubicBezTo>
                  <a:cubicBezTo>
                    <a:pt x="1433" y="40"/>
                    <a:pt x="1353" y="80"/>
                    <a:pt x="1274" y="100"/>
                  </a:cubicBezTo>
                  <a:cubicBezTo>
                    <a:pt x="1194" y="120"/>
                    <a:pt x="1115" y="180"/>
                    <a:pt x="1015" y="200"/>
                  </a:cubicBezTo>
                  <a:cubicBezTo>
                    <a:pt x="936" y="239"/>
                    <a:pt x="836" y="279"/>
                    <a:pt x="737" y="299"/>
                  </a:cubicBezTo>
                  <a:cubicBezTo>
                    <a:pt x="620" y="322"/>
                    <a:pt x="517" y="332"/>
                    <a:pt x="424" y="332"/>
                  </a:cubicBezTo>
                  <a:cubicBezTo>
                    <a:pt x="358" y="332"/>
                    <a:pt x="297" y="327"/>
                    <a:pt x="239" y="319"/>
                  </a:cubicBezTo>
                  <a:cubicBezTo>
                    <a:pt x="160" y="299"/>
                    <a:pt x="120" y="299"/>
                    <a:pt x="60" y="279"/>
                  </a:cubicBezTo>
                  <a:cubicBezTo>
                    <a:pt x="20" y="239"/>
                    <a:pt x="0" y="239"/>
                    <a:pt x="0" y="239"/>
                  </a:cubicBezTo>
                  <a:lnTo>
                    <a:pt x="0" y="239"/>
                  </a:lnTo>
                  <a:cubicBezTo>
                    <a:pt x="0" y="239"/>
                    <a:pt x="0" y="319"/>
                    <a:pt x="120" y="419"/>
                  </a:cubicBezTo>
                  <a:cubicBezTo>
                    <a:pt x="160" y="478"/>
                    <a:pt x="239" y="498"/>
                    <a:pt x="359" y="518"/>
                  </a:cubicBezTo>
                  <a:cubicBezTo>
                    <a:pt x="388" y="524"/>
                    <a:pt x="422" y="526"/>
                    <a:pt x="459" y="526"/>
                  </a:cubicBezTo>
                  <a:cubicBezTo>
                    <a:pt x="550" y="526"/>
                    <a:pt x="658" y="512"/>
                    <a:pt x="757" y="498"/>
                  </a:cubicBezTo>
                  <a:cubicBezTo>
                    <a:pt x="916" y="438"/>
                    <a:pt x="1035" y="399"/>
                    <a:pt x="1135" y="339"/>
                  </a:cubicBezTo>
                  <a:cubicBezTo>
                    <a:pt x="1234" y="279"/>
                    <a:pt x="1314" y="220"/>
                    <a:pt x="1373" y="180"/>
                  </a:cubicBezTo>
                  <a:lnTo>
                    <a:pt x="1513" y="40"/>
                  </a:lnTo>
                  <a:lnTo>
                    <a:pt x="1552" y="1"/>
                  </a:ln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2"/>
          <p:cNvGrpSpPr/>
          <p:nvPr/>
        </p:nvGrpSpPr>
        <p:grpSpPr>
          <a:xfrm>
            <a:off x="-517786" y="1832219"/>
            <a:ext cx="2308427" cy="3097086"/>
            <a:chOff x="3914675" y="3690400"/>
            <a:chExt cx="1165225" cy="1563237"/>
          </a:xfrm>
        </p:grpSpPr>
        <p:sp>
          <p:nvSpPr>
            <p:cNvPr id="226" name="Google Shape;226;p2"/>
            <p:cNvSpPr/>
            <p:nvPr/>
          </p:nvSpPr>
          <p:spPr>
            <a:xfrm>
              <a:off x="4037300" y="4026150"/>
              <a:ext cx="946600" cy="1017700"/>
            </a:xfrm>
            <a:custGeom>
              <a:avLst/>
              <a:gdLst/>
              <a:ahLst/>
              <a:cxnLst/>
              <a:rect l="l" t="t" r="r" b="b"/>
              <a:pathLst>
                <a:path w="37864" h="40708" extrusionOk="0">
                  <a:moveTo>
                    <a:pt x="18405" y="0"/>
                  </a:moveTo>
                  <a:lnTo>
                    <a:pt x="1" y="40708"/>
                  </a:lnTo>
                  <a:lnTo>
                    <a:pt x="37863" y="40708"/>
                  </a:lnTo>
                  <a:lnTo>
                    <a:pt x="18405" y="0"/>
                  </a:lnTo>
                  <a:close/>
                </a:path>
              </a:pathLst>
            </a:custGeom>
            <a:solidFill>
              <a:srgbClr val="2EAA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4114400" y="3911750"/>
              <a:ext cx="791900" cy="777450"/>
            </a:xfrm>
            <a:custGeom>
              <a:avLst/>
              <a:gdLst/>
              <a:ahLst/>
              <a:cxnLst/>
              <a:rect l="l" t="t" r="r" b="b"/>
              <a:pathLst>
                <a:path w="31676" h="31098" extrusionOk="0">
                  <a:moveTo>
                    <a:pt x="15420" y="0"/>
                  </a:moveTo>
                  <a:lnTo>
                    <a:pt x="1" y="31098"/>
                  </a:lnTo>
                  <a:lnTo>
                    <a:pt x="31675" y="31098"/>
                  </a:lnTo>
                  <a:lnTo>
                    <a:pt x="15420" y="0"/>
                  </a:lnTo>
                  <a:close/>
                </a:path>
              </a:pathLst>
            </a:custGeom>
            <a:solidFill>
              <a:srgbClr val="42B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4289000" y="3789875"/>
              <a:ext cx="443200" cy="435250"/>
            </a:xfrm>
            <a:custGeom>
              <a:avLst/>
              <a:gdLst/>
              <a:ahLst/>
              <a:cxnLst/>
              <a:rect l="l" t="t" r="r" b="b"/>
              <a:pathLst>
                <a:path w="17728" h="17410" extrusionOk="0">
                  <a:moveTo>
                    <a:pt x="8595" y="0"/>
                  </a:moveTo>
                  <a:lnTo>
                    <a:pt x="0" y="17410"/>
                  </a:lnTo>
                  <a:lnTo>
                    <a:pt x="17728" y="17410"/>
                  </a:lnTo>
                  <a:lnTo>
                    <a:pt x="8595" y="0"/>
                  </a:lnTo>
                  <a:close/>
                </a:path>
              </a:pathLst>
            </a:custGeom>
            <a:solidFill>
              <a:srgbClr val="60C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4473029" y="5043829"/>
              <a:ext cx="75617" cy="209808"/>
            </a:xfrm>
            <a:custGeom>
              <a:avLst/>
              <a:gdLst/>
              <a:ahLst/>
              <a:cxnLst/>
              <a:rect l="l" t="t" r="r" b="b"/>
              <a:pathLst>
                <a:path w="3025" h="3384" extrusionOk="0">
                  <a:moveTo>
                    <a:pt x="1" y="1"/>
                  </a:moveTo>
                  <a:lnTo>
                    <a:pt x="1" y="3383"/>
                  </a:lnTo>
                  <a:lnTo>
                    <a:pt x="3025" y="3383"/>
                  </a:lnTo>
                  <a:lnTo>
                    <a:pt x="30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4436225" y="3690400"/>
              <a:ext cx="148750" cy="141775"/>
            </a:xfrm>
            <a:custGeom>
              <a:avLst/>
              <a:gdLst/>
              <a:ahLst/>
              <a:cxnLst/>
              <a:rect l="l" t="t" r="r" b="b"/>
              <a:pathLst>
                <a:path w="5950" h="5671" extrusionOk="0">
                  <a:moveTo>
                    <a:pt x="2965" y="0"/>
                  </a:moveTo>
                  <a:lnTo>
                    <a:pt x="2050" y="1870"/>
                  </a:lnTo>
                  <a:lnTo>
                    <a:pt x="0" y="2169"/>
                  </a:lnTo>
                  <a:lnTo>
                    <a:pt x="1493" y="3621"/>
                  </a:lnTo>
                  <a:lnTo>
                    <a:pt x="1154" y="5671"/>
                  </a:lnTo>
                  <a:lnTo>
                    <a:pt x="2965" y="4696"/>
                  </a:lnTo>
                  <a:lnTo>
                    <a:pt x="4795" y="5671"/>
                  </a:lnTo>
                  <a:lnTo>
                    <a:pt x="4457" y="3621"/>
                  </a:lnTo>
                  <a:lnTo>
                    <a:pt x="5949" y="2169"/>
                  </a:lnTo>
                  <a:lnTo>
                    <a:pt x="3880" y="1870"/>
                  </a:lnTo>
                  <a:lnTo>
                    <a:pt x="29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4326825" y="4014375"/>
              <a:ext cx="317850" cy="116525"/>
            </a:xfrm>
            <a:custGeom>
              <a:avLst/>
              <a:gdLst/>
              <a:ahLst/>
              <a:cxnLst/>
              <a:rect l="l" t="t" r="r" b="b"/>
              <a:pathLst>
                <a:path w="12714" h="4661" extrusionOk="0">
                  <a:moveTo>
                    <a:pt x="12048" y="0"/>
                  </a:moveTo>
                  <a:cubicBezTo>
                    <a:pt x="11941" y="0"/>
                    <a:pt x="11832" y="45"/>
                    <a:pt x="11738" y="153"/>
                  </a:cubicBezTo>
                  <a:cubicBezTo>
                    <a:pt x="9312" y="2665"/>
                    <a:pt x="5648" y="3744"/>
                    <a:pt x="2154" y="3744"/>
                  </a:cubicBezTo>
                  <a:cubicBezTo>
                    <a:pt x="1636" y="3744"/>
                    <a:pt x="1122" y="3721"/>
                    <a:pt x="616" y="3674"/>
                  </a:cubicBezTo>
                  <a:cubicBezTo>
                    <a:pt x="591" y="3671"/>
                    <a:pt x="568" y="3670"/>
                    <a:pt x="545" y="3670"/>
                  </a:cubicBezTo>
                  <a:cubicBezTo>
                    <a:pt x="0" y="3670"/>
                    <a:pt x="23" y="4551"/>
                    <a:pt x="596" y="4590"/>
                  </a:cubicBezTo>
                  <a:cubicBezTo>
                    <a:pt x="1113" y="4637"/>
                    <a:pt x="1638" y="4661"/>
                    <a:pt x="2166" y="4661"/>
                  </a:cubicBezTo>
                  <a:cubicBezTo>
                    <a:pt x="5890" y="4661"/>
                    <a:pt x="9799" y="3473"/>
                    <a:pt x="12395" y="789"/>
                  </a:cubicBezTo>
                  <a:cubicBezTo>
                    <a:pt x="12714" y="470"/>
                    <a:pt x="12394" y="0"/>
                    <a:pt x="12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4152475" y="4406350"/>
              <a:ext cx="628925" cy="191900"/>
            </a:xfrm>
            <a:custGeom>
              <a:avLst/>
              <a:gdLst/>
              <a:ahLst/>
              <a:cxnLst/>
              <a:rect l="l" t="t" r="r" b="b"/>
              <a:pathLst>
                <a:path w="25157" h="7676" extrusionOk="0">
                  <a:moveTo>
                    <a:pt x="24465" y="1"/>
                  </a:moveTo>
                  <a:cubicBezTo>
                    <a:pt x="24362" y="1"/>
                    <a:pt x="24256" y="39"/>
                    <a:pt x="24164" y="132"/>
                  </a:cubicBezTo>
                  <a:cubicBezTo>
                    <a:pt x="19231" y="4643"/>
                    <a:pt x="12101" y="6785"/>
                    <a:pt x="5322" y="6785"/>
                  </a:cubicBezTo>
                  <a:cubicBezTo>
                    <a:pt x="3789" y="6785"/>
                    <a:pt x="2273" y="6676"/>
                    <a:pt x="805" y="6459"/>
                  </a:cubicBezTo>
                  <a:cubicBezTo>
                    <a:pt x="774" y="6454"/>
                    <a:pt x="744" y="6451"/>
                    <a:pt x="714" y="6451"/>
                  </a:cubicBezTo>
                  <a:cubicBezTo>
                    <a:pt x="186" y="6451"/>
                    <a:pt x="0" y="7259"/>
                    <a:pt x="547" y="7335"/>
                  </a:cubicBezTo>
                  <a:cubicBezTo>
                    <a:pt x="2107" y="7561"/>
                    <a:pt x="3710" y="7676"/>
                    <a:pt x="5326" y="7676"/>
                  </a:cubicBezTo>
                  <a:cubicBezTo>
                    <a:pt x="12382" y="7676"/>
                    <a:pt x="19684" y="5484"/>
                    <a:pt x="24800" y="789"/>
                  </a:cubicBezTo>
                  <a:cubicBezTo>
                    <a:pt x="25156" y="479"/>
                    <a:pt x="24826" y="1"/>
                    <a:pt x="24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4124350" y="4860125"/>
              <a:ext cx="794875" cy="195675"/>
            </a:xfrm>
            <a:custGeom>
              <a:avLst/>
              <a:gdLst/>
              <a:ahLst/>
              <a:cxnLst/>
              <a:rect l="l" t="t" r="r" b="b"/>
              <a:pathLst>
                <a:path w="31795" h="7827" extrusionOk="0">
                  <a:moveTo>
                    <a:pt x="31111" y="1"/>
                  </a:moveTo>
                  <a:cubicBezTo>
                    <a:pt x="31037" y="1"/>
                    <a:pt x="30959" y="21"/>
                    <a:pt x="30879" y="67"/>
                  </a:cubicBezTo>
                  <a:cubicBezTo>
                    <a:pt x="25328" y="3250"/>
                    <a:pt x="18564" y="4444"/>
                    <a:pt x="12336" y="5459"/>
                  </a:cubicBezTo>
                  <a:cubicBezTo>
                    <a:pt x="8456" y="6115"/>
                    <a:pt x="4517" y="6613"/>
                    <a:pt x="597" y="6911"/>
                  </a:cubicBezTo>
                  <a:cubicBezTo>
                    <a:pt x="7" y="6931"/>
                    <a:pt x="1" y="7827"/>
                    <a:pt x="578" y="7827"/>
                  </a:cubicBezTo>
                  <a:cubicBezTo>
                    <a:pt x="585" y="7827"/>
                    <a:pt x="591" y="7827"/>
                    <a:pt x="597" y="7826"/>
                  </a:cubicBezTo>
                  <a:cubicBezTo>
                    <a:pt x="4596" y="7528"/>
                    <a:pt x="8596" y="7011"/>
                    <a:pt x="12575" y="6354"/>
                  </a:cubicBezTo>
                  <a:cubicBezTo>
                    <a:pt x="18902" y="5339"/>
                    <a:pt x="25726" y="4106"/>
                    <a:pt x="31357" y="863"/>
                  </a:cubicBezTo>
                  <a:cubicBezTo>
                    <a:pt x="31795" y="610"/>
                    <a:pt x="31520" y="1"/>
                    <a:pt x="311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4442700" y="3958500"/>
              <a:ext cx="83075" cy="83075"/>
            </a:xfrm>
            <a:custGeom>
              <a:avLst/>
              <a:gdLst/>
              <a:ahLst/>
              <a:cxnLst/>
              <a:rect l="l" t="t" r="r" b="b"/>
              <a:pathLst>
                <a:path w="3323" h="3323" extrusionOk="0">
                  <a:moveTo>
                    <a:pt x="1651" y="0"/>
                  </a:moveTo>
                  <a:cubicBezTo>
                    <a:pt x="736" y="0"/>
                    <a:pt x="0" y="736"/>
                    <a:pt x="0" y="1672"/>
                  </a:cubicBezTo>
                  <a:cubicBezTo>
                    <a:pt x="0" y="2587"/>
                    <a:pt x="736" y="3323"/>
                    <a:pt x="1651" y="3323"/>
                  </a:cubicBezTo>
                  <a:cubicBezTo>
                    <a:pt x="2587" y="3323"/>
                    <a:pt x="3323" y="2587"/>
                    <a:pt x="3323" y="1672"/>
                  </a:cubicBezTo>
                  <a:cubicBezTo>
                    <a:pt x="3323" y="736"/>
                    <a:pt x="2587" y="0"/>
                    <a:pt x="1651" y="0"/>
                  </a:cubicBez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4578475" y="4143525"/>
              <a:ext cx="61200" cy="61200"/>
            </a:xfrm>
            <a:custGeom>
              <a:avLst/>
              <a:gdLst/>
              <a:ahLst/>
              <a:cxnLst/>
              <a:rect l="l" t="t" r="r" b="b"/>
              <a:pathLst>
                <a:path w="2448" h="2448" extrusionOk="0">
                  <a:moveTo>
                    <a:pt x="1234" y="1"/>
                  </a:moveTo>
                  <a:cubicBezTo>
                    <a:pt x="558" y="1"/>
                    <a:pt x="1" y="558"/>
                    <a:pt x="1" y="1234"/>
                  </a:cubicBezTo>
                  <a:cubicBezTo>
                    <a:pt x="1" y="1891"/>
                    <a:pt x="558" y="2448"/>
                    <a:pt x="1234" y="2448"/>
                  </a:cubicBezTo>
                  <a:cubicBezTo>
                    <a:pt x="1891" y="2448"/>
                    <a:pt x="2448" y="1891"/>
                    <a:pt x="2448" y="1234"/>
                  </a:cubicBezTo>
                  <a:cubicBezTo>
                    <a:pt x="2448" y="558"/>
                    <a:pt x="1891" y="1"/>
                    <a:pt x="1234" y="1"/>
                  </a:cubicBezTo>
                  <a:close/>
                </a:path>
              </a:pathLst>
            </a:custGeom>
            <a:solidFill>
              <a:srgbClr val="C5C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4373550" y="4269875"/>
              <a:ext cx="60700" cy="60700"/>
            </a:xfrm>
            <a:custGeom>
              <a:avLst/>
              <a:gdLst/>
              <a:ahLst/>
              <a:cxnLst/>
              <a:rect l="l" t="t" r="r" b="b"/>
              <a:pathLst>
                <a:path w="2428" h="2428" extrusionOk="0">
                  <a:moveTo>
                    <a:pt x="1214" y="0"/>
                  </a:moveTo>
                  <a:cubicBezTo>
                    <a:pt x="538" y="0"/>
                    <a:pt x="0" y="537"/>
                    <a:pt x="0" y="1214"/>
                  </a:cubicBezTo>
                  <a:cubicBezTo>
                    <a:pt x="0" y="1890"/>
                    <a:pt x="538" y="2428"/>
                    <a:pt x="1214" y="2428"/>
                  </a:cubicBezTo>
                  <a:cubicBezTo>
                    <a:pt x="1891" y="2428"/>
                    <a:pt x="2428" y="1890"/>
                    <a:pt x="2428" y="1214"/>
                  </a:cubicBezTo>
                  <a:cubicBezTo>
                    <a:pt x="2428" y="557"/>
                    <a:pt x="1891" y="0"/>
                    <a:pt x="1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4543175" y="4314625"/>
              <a:ext cx="83575" cy="83600"/>
            </a:xfrm>
            <a:custGeom>
              <a:avLst/>
              <a:gdLst/>
              <a:ahLst/>
              <a:cxnLst/>
              <a:rect l="l" t="t" r="r" b="b"/>
              <a:pathLst>
                <a:path w="3343" h="3344" extrusionOk="0">
                  <a:moveTo>
                    <a:pt x="1671" y="1"/>
                  </a:moveTo>
                  <a:cubicBezTo>
                    <a:pt x="736" y="1"/>
                    <a:pt x="0" y="737"/>
                    <a:pt x="0" y="1672"/>
                  </a:cubicBezTo>
                  <a:cubicBezTo>
                    <a:pt x="0" y="2587"/>
                    <a:pt x="736" y="3344"/>
                    <a:pt x="1671" y="3344"/>
                  </a:cubicBezTo>
                  <a:cubicBezTo>
                    <a:pt x="2587" y="3344"/>
                    <a:pt x="3343" y="2587"/>
                    <a:pt x="3343" y="1672"/>
                  </a:cubicBezTo>
                  <a:cubicBezTo>
                    <a:pt x="3343" y="717"/>
                    <a:pt x="2587" y="1"/>
                    <a:pt x="1671" y="1"/>
                  </a:cubicBez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4329775" y="4431525"/>
              <a:ext cx="61200" cy="60700"/>
            </a:xfrm>
            <a:custGeom>
              <a:avLst/>
              <a:gdLst/>
              <a:ahLst/>
              <a:cxnLst/>
              <a:rect l="l" t="t" r="r" b="b"/>
              <a:pathLst>
                <a:path w="2448" h="2428" extrusionOk="0">
                  <a:moveTo>
                    <a:pt x="1234" y="1"/>
                  </a:moveTo>
                  <a:cubicBezTo>
                    <a:pt x="558" y="1"/>
                    <a:pt x="1" y="538"/>
                    <a:pt x="1" y="1214"/>
                  </a:cubicBezTo>
                  <a:cubicBezTo>
                    <a:pt x="1" y="1891"/>
                    <a:pt x="558" y="2428"/>
                    <a:pt x="1234" y="2428"/>
                  </a:cubicBezTo>
                  <a:cubicBezTo>
                    <a:pt x="1891" y="2428"/>
                    <a:pt x="2448" y="1891"/>
                    <a:pt x="2448" y="1214"/>
                  </a:cubicBezTo>
                  <a:cubicBezTo>
                    <a:pt x="2448" y="558"/>
                    <a:pt x="1931" y="20"/>
                    <a:pt x="1234" y="1"/>
                  </a:cubicBezTo>
                  <a:close/>
                </a:path>
              </a:pathLst>
            </a:custGeom>
            <a:solidFill>
              <a:srgbClr val="C9C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4715275" y="4534975"/>
              <a:ext cx="61200" cy="60725"/>
            </a:xfrm>
            <a:custGeom>
              <a:avLst/>
              <a:gdLst/>
              <a:ahLst/>
              <a:cxnLst/>
              <a:rect l="l" t="t" r="r" b="b"/>
              <a:pathLst>
                <a:path w="2448" h="2429" extrusionOk="0">
                  <a:moveTo>
                    <a:pt x="1234" y="1"/>
                  </a:moveTo>
                  <a:cubicBezTo>
                    <a:pt x="557" y="1"/>
                    <a:pt x="0" y="538"/>
                    <a:pt x="0" y="1215"/>
                  </a:cubicBezTo>
                  <a:cubicBezTo>
                    <a:pt x="0" y="1871"/>
                    <a:pt x="557" y="2428"/>
                    <a:pt x="1234" y="2428"/>
                  </a:cubicBezTo>
                  <a:cubicBezTo>
                    <a:pt x="1890" y="2428"/>
                    <a:pt x="2447" y="1891"/>
                    <a:pt x="2447" y="1215"/>
                  </a:cubicBezTo>
                  <a:cubicBezTo>
                    <a:pt x="2447" y="538"/>
                    <a:pt x="1890" y="1"/>
                    <a:pt x="12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4289000" y="4678250"/>
              <a:ext cx="83075" cy="83575"/>
            </a:xfrm>
            <a:custGeom>
              <a:avLst/>
              <a:gdLst/>
              <a:ahLst/>
              <a:cxnLst/>
              <a:rect l="l" t="t" r="r" b="b"/>
              <a:pathLst>
                <a:path w="3323" h="3343" extrusionOk="0">
                  <a:moveTo>
                    <a:pt x="1671" y="0"/>
                  </a:moveTo>
                  <a:cubicBezTo>
                    <a:pt x="736" y="0"/>
                    <a:pt x="0" y="756"/>
                    <a:pt x="0" y="1671"/>
                  </a:cubicBezTo>
                  <a:cubicBezTo>
                    <a:pt x="0" y="2587"/>
                    <a:pt x="736" y="3343"/>
                    <a:pt x="1671" y="3343"/>
                  </a:cubicBezTo>
                  <a:cubicBezTo>
                    <a:pt x="2587" y="3343"/>
                    <a:pt x="3323" y="2587"/>
                    <a:pt x="3323" y="1671"/>
                  </a:cubicBezTo>
                  <a:cubicBezTo>
                    <a:pt x="3323" y="756"/>
                    <a:pt x="2587" y="0"/>
                    <a:pt x="1671" y="0"/>
                  </a:cubicBez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4578475" y="4635475"/>
              <a:ext cx="61200" cy="61200"/>
            </a:xfrm>
            <a:custGeom>
              <a:avLst/>
              <a:gdLst/>
              <a:ahLst/>
              <a:cxnLst/>
              <a:rect l="l" t="t" r="r" b="b"/>
              <a:pathLst>
                <a:path w="2448" h="2448" extrusionOk="0">
                  <a:moveTo>
                    <a:pt x="1234" y="0"/>
                  </a:moveTo>
                  <a:cubicBezTo>
                    <a:pt x="558" y="0"/>
                    <a:pt x="1" y="557"/>
                    <a:pt x="1" y="1214"/>
                  </a:cubicBezTo>
                  <a:cubicBezTo>
                    <a:pt x="1" y="1890"/>
                    <a:pt x="558" y="2447"/>
                    <a:pt x="1234" y="2447"/>
                  </a:cubicBezTo>
                  <a:cubicBezTo>
                    <a:pt x="1891" y="2447"/>
                    <a:pt x="2448" y="1890"/>
                    <a:pt x="2448" y="1214"/>
                  </a:cubicBezTo>
                  <a:cubicBezTo>
                    <a:pt x="2448" y="557"/>
                    <a:pt x="1891" y="0"/>
                    <a:pt x="1234" y="0"/>
                  </a:cubicBezTo>
                  <a:close/>
                </a:path>
              </a:pathLst>
            </a:custGeom>
            <a:solidFill>
              <a:srgbClr val="C8C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4433725" y="4821500"/>
              <a:ext cx="61225" cy="60700"/>
            </a:xfrm>
            <a:custGeom>
              <a:avLst/>
              <a:gdLst/>
              <a:ahLst/>
              <a:cxnLst/>
              <a:rect l="l" t="t" r="r" b="b"/>
              <a:pathLst>
                <a:path w="2449" h="2428" extrusionOk="0">
                  <a:moveTo>
                    <a:pt x="1215" y="0"/>
                  </a:moveTo>
                  <a:cubicBezTo>
                    <a:pt x="558" y="0"/>
                    <a:pt x="1" y="537"/>
                    <a:pt x="1" y="1214"/>
                  </a:cubicBezTo>
                  <a:cubicBezTo>
                    <a:pt x="1" y="1890"/>
                    <a:pt x="558" y="2428"/>
                    <a:pt x="1215" y="2428"/>
                  </a:cubicBezTo>
                  <a:cubicBezTo>
                    <a:pt x="1891" y="2428"/>
                    <a:pt x="2448" y="1890"/>
                    <a:pt x="2448" y="1214"/>
                  </a:cubicBezTo>
                  <a:cubicBezTo>
                    <a:pt x="2448" y="537"/>
                    <a:pt x="1911" y="0"/>
                    <a:pt x="12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4692875" y="4754350"/>
              <a:ext cx="83600" cy="83075"/>
            </a:xfrm>
            <a:custGeom>
              <a:avLst/>
              <a:gdLst/>
              <a:ahLst/>
              <a:cxnLst/>
              <a:rect l="l" t="t" r="r" b="b"/>
              <a:pathLst>
                <a:path w="3344" h="3323" extrusionOk="0">
                  <a:moveTo>
                    <a:pt x="1672" y="0"/>
                  </a:moveTo>
                  <a:cubicBezTo>
                    <a:pt x="757" y="0"/>
                    <a:pt x="1" y="736"/>
                    <a:pt x="1" y="1671"/>
                  </a:cubicBezTo>
                  <a:cubicBezTo>
                    <a:pt x="1" y="2587"/>
                    <a:pt x="757" y="3323"/>
                    <a:pt x="1672" y="3323"/>
                  </a:cubicBezTo>
                  <a:cubicBezTo>
                    <a:pt x="2587" y="3323"/>
                    <a:pt x="3343" y="2587"/>
                    <a:pt x="3343" y="1671"/>
                  </a:cubicBezTo>
                  <a:cubicBezTo>
                    <a:pt x="3343" y="736"/>
                    <a:pt x="2587" y="0"/>
                    <a:pt x="1672" y="0"/>
                  </a:cubicBez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4214875" y="4873725"/>
              <a:ext cx="61200" cy="60700"/>
            </a:xfrm>
            <a:custGeom>
              <a:avLst/>
              <a:gdLst/>
              <a:ahLst/>
              <a:cxnLst/>
              <a:rect l="l" t="t" r="r" b="b"/>
              <a:pathLst>
                <a:path w="2448" h="2428" extrusionOk="0">
                  <a:moveTo>
                    <a:pt x="1214" y="0"/>
                  </a:moveTo>
                  <a:cubicBezTo>
                    <a:pt x="558" y="0"/>
                    <a:pt x="1" y="537"/>
                    <a:pt x="1" y="1214"/>
                  </a:cubicBezTo>
                  <a:cubicBezTo>
                    <a:pt x="1" y="1890"/>
                    <a:pt x="538" y="2428"/>
                    <a:pt x="1214" y="2428"/>
                  </a:cubicBezTo>
                  <a:cubicBezTo>
                    <a:pt x="1891" y="2428"/>
                    <a:pt x="2448" y="1890"/>
                    <a:pt x="2448" y="1214"/>
                  </a:cubicBezTo>
                  <a:cubicBezTo>
                    <a:pt x="2448" y="537"/>
                    <a:pt x="1891" y="20"/>
                    <a:pt x="1214" y="0"/>
                  </a:cubicBezTo>
                  <a:close/>
                </a:path>
              </a:pathLst>
            </a:custGeom>
            <a:solidFill>
              <a:srgbClr val="C8C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4852050" y="4948325"/>
              <a:ext cx="61200" cy="60725"/>
            </a:xfrm>
            <a:custGeom>
              <a:avLst/>
              <a:gdLst/>
              <a:ahLst/>
              <a:cxnLst/>
              <a:rect l="l" t="t" r="r" b="b"/>
              <a:pathLst>
                <a:path w="2448" h="2429" extrusionOk="0">
                  <a:moveTo>
                    <a:pt x="1234" y="1"/>
                  </a:moveTo>
                  <a:cubicBezTo>
                    <a:pt x="558" y="1"/>
                    <a:pt x="1" y="538"/>
                    <a:pt x="1" y="1214"/>
                  </a:cubicBezTo>
                  <a:cubicBezTo>
                    <a:pt x="1" y="1891"/>
                    <a:pt x="558" y="2428"/>
                    <a:pt x="1234" y="2428"/>
                  </a:cubicBezTo>
                  <a:cubicBezTo>
                    <a:pt x="1891" y="2428"/>
                    <a:pt x="2448" y="1891"/>
                    <a:pt x="2448" y="1214"/>
                  </a:cubicBezTo>
                  <a:cubicBezTo>
                    <a:pt x="2448" y="538"/>
                    <a:pt x="1891" y="1"/>
                    <a:pt x="1234" y="1"/>
                  </a:cubicBezTo>
                  <a:close/>
                </a:path>
              </a:pathLst>
            </a:custGeom>
            <a:solidFill>
              <a:srgbClr val="C8C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4479000" y="4158450"/>
              <a:ext cx="31850" cy="31350"/>
            </a:xfrm>
            <a:custGeom>
              <a:avLst/>
              <a:gdLst/>
              <a:ahLst/>
              <a:cxnLst/>
              <a:rect l="l" t="t" r="r" b="b"/>
              <a:pathLst>
                <a:path w="1274" h="1254" extrusionOk="0">
                  <a:moveTo>
                    <a:pt x="637" y="1"/>
                  </a:moveTo>
                  <a:lnTo>
                    <a:pt x="438" y="398"/>
                  </a:lnTo>
                  <a:lnTo>
                    <a:pt x="0" y="637"/>
                  </a:lnTo>
                  <a:lnTo>
                    <a:pt x="438" y="856"/>
                  </a:lnTo>
                  <a:lnTo>
                    <a:pt x="637" y="1254"/>
                  </a:lnTo>
                  <a:lnTo>
                    <a:pt x="856" y="856"/>
                  </a:lnTo>
                  <a:lnTo>
                    <a:pt x="1274" y="637"/>
                  </a:lnTo>
                  <a:lnTo>
                    <a:pt x="856" y="398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4470050" y="3878900"/>
              <a:ext cx="50250" cy="48275"/>
            </a:xfrm>
            <a:custGeom>
              <a:avLst/>
              <a:gdLst/>
              <a:ahLst/>
              <a:cxnLst/>
              <a:rect l="l" t="t" r="r" b="b"/>
              <a:pathLst>
                <a:path w="2010" h="1931" extrusionOk="0">
                  <a:moveTo>
                    <a:pt x="995" y="1"/>
                  </a:moveTo>
                  <a:lnTo>
                    <a:pt x="657" y="618"/>
                  </a:lnTo>
                  <a:lnTo>
                    <a:pt x="0" y="976"/>
                  </a:lnTo>
                  <a:lnTo>
                    <a:pt x="657" y="1314"/>
                  </a:lnTo>
                  <a:lnTo>
                    <a:pt x="995" y="1931"/>
                  </a:lnTo>
                  <a:lnTo>
                    <a:pt x="1333" y="1314"/>
                  </a:lnTo>
                  <a:lnTo>
                    <a:pt x="2010" y="976"/>
                  </a:lnTo>
                  <a:lnTo>
                    <a:pt x="1333" y="618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4460100" y="4356425"/>
              <a:ext cx="50250" cy="48275"/>
            </a:xfrm>
            <a:custGeom>
              <a:avLst/>
              <a:gdLst/>
              <a:ahLst/>
              <a:cxnLst/>
              <a:rect l="l" t="t" r="r" b="b"/>
              <a:pathLst>
                <a:path w="2010" h="1931" extrusionOk="0">
                  <a:moveTo>
                    <a:pt x="1015" y="0"/>
                  </a:moveTo>
                  <a:lnTo>
                    <a:pt x="657" y="617"/>
                  </a:lnTo>
                  <a:lnTo>
                    <a:pt x="0" y="975"/>
                  </a:lnTo>
                  <a:lnTo>
                    <a:pt x="657" y="1293"/>
                  </a:lnTo>
                  <a:lnTo>
                    <a:pt x="1015" y="1930"/>
                  </a:lnTo>
                  <a:lnTo>
                    <a:pt x="1333" y="1293"/>
                  </a:lnTo>
                  <a:lnTo>
                    <a:pt x="2010" y="975"/>
                  </a:lnTo>
                  <a:lnTo>
                    <a:pt x="1333" y="617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4251675" y="4515100"/>
              <a:ext cx="31875" cy="30850"/>
            </a:xfrm>
            <a:custGeom>
              <a:avLst/>
              <a:gdLst/>
              <a:ahLst/>
              <a:cxnLst/>
              <a:rect l="l" t="t" r="r" b="b"/>
              <a:pathLst>
                <a:path w="1275" h="1234" extrusionOk="0">
                  <a:moveTo>
                    <a:pt x="618" y="0"/>
                  </a:moveTo>
                  <a:lnTo>
                    <a:pt x="419" y="398"/>
                  </a:lnTo>
                  <a:lnTo>
                    <a:pt x="1" y="617"/>
                  </a:lnTo>
                  <a:lnTo>
                    <a:pt x="419" y="816"/>
                  </a:lnTo>
                  <a:lnTo>
                    <a:pt x="618" y="1234"/>
                  </a:lnTo>
                  <a:lnTo>
                    <a:pt x="837" y="816"/>
                  </a:lnTo>
                  <a:lnTo>
                    <a:pt x="1274" y="617"/>
                  </a:lnTo>
                  <a:lnTo>
                    <a:pt x="837" y="398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4432750" y="4625525"/>
              <a:ext cx="31350" cy="31350"/>
            </a:xfrm>
            <a:custGeom>
              <a:avLst/>
              <a:gdLst/>
              <a:ahLst/>
              <a:cxnLst/>
              <a:rect l="l" t="t" r="r" b="b"/>
              <a:pathLst>
                <a:path w="1254" h="1254" extrusionOk="0">
                  <a:moveTo>
                    <a:pt x="617" y="0"/>
                  </a:moveTo>
                  <a:lnTo>
                    <a:pt x="418" y="398"/>
                  </a:lnTo>
                  <a:lnTo>
                    <a:pt x="0" y="617"/>
                  </a:lnTo>
                  <a:lnTo>
                    <a:pt x="418" y="856"/>
                  </a:lnTo>
                  <a:lnTo>
                    <a:pt x="617" y="1254"/>
                  </a:lnTo>
                  <a:lnTo>
                    <a:pt x="836" y="856"/>
                  </a:lnTo>
                  <a:lnTo>
                    <a:pt x="1254" y="617"/>
                  </a:lnTo>
                  <a:lnTo>
                    <a:pt x="836" y="398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4799825" y="4610100"/>
              <a:ext cx="31850" cy="30850"/>
            </a:xfrm>
            <a:custGeom>
              <a:avLst/>
              <a:gdLst/>
              <a:ahLst/>
              <a:cxnLst/>
              <a:rect l="l" t="t" r="r" b="b"/>
              <a:pathLst>
                <a:path w="1274" h="1234" extrusionOk="0">
                  <a:moveTo>
                    <a:pt x="657" y="0"/>
                  </a:moveTo>
                  <a:lnTo>
                    <a:pt x="438" y="398"/>
                  </a:lnTo>
                  <a:lnTo>
                    <a:pt x="1" y="617"/>
                  </a:lnTo>
                  <a:lnTo>
                    <a:pt x="438" y="836"/>
                  </a:lnTo>
                  <a:lnTo>
                    <a:pt x="657" y="1234"/>
                  </a:lnTo>
                  <a:lnTo>
                    <a:pt x="856" y="836"/>
                  </a:lnTo>
                  <a:lnTo>
                    <a:pt x="1274" y="617"/>
                  </a:lnTo>
                  <a:lnTo>
                    <a:pt x="856" y="398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4563550" y="4769750"/>
              <a:ext cx="31875" cy="30375"/>
            </a:xfrm>
            <a:custGeom>
              <a:avLst/>
              <a:gdLst/>
              <a:ahLst/>
              <a:cxnLst/>
              <a:rect l="l" t="t" r="r" b="b"/>
              <a:pathLst>
                <a:path w="1275" h="1215" extrusionOk="0">
                  <a:moveTo>
                    <a:pt x="657" y="1"/>
                  </a:moveTo>
                  <a:lnTo>
                    <a:pt x="439" y="399"/>
                  </a:lnTo>
                  <a:lnTo>
                    <a:pt x="1" y="618"/>
                  </a:lnTo>
                  <a:lnTo>
                    <a:pt x="439" y="817"/>
                  </a:lnTo>
                  <a:lnTo>
                    <a:pt x="657" y="1215"/>
                  </a:lnTo>
                  <a:lnTo>
                    <a:pt x="856" y="817"/>
                  </a:lnTo>
                  <a:lnTo>
                    <a:pt x="1274" y="618"/>
                  </a:lnTo>
                  <a:lnTo>
                    <a:pt x="856" y="399"/>
                  </a:lnTo>
                  <a:lnTo>
                    <a:pt x="657" y="1"/>
                  </a:ln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4203425" y="4764800"/>
              <a:ext cx="49775" cy="48750"/>
            </a:xfrm>
            <a:custGeom>
              <a:avLst/>
              <a:gdLst/>
              <a:ahLst/>
              <a:cxnLst/>
              <a:rect l="l" t="t" r="r" b="b"/>
              <a:pathLst>
                <a:path w="1991" h="1950" extrusionOk="0">
                  <a:moveTo>
                    <a:pt x="996" y="0"/>
                  </a:moveTo>
                  <a:lnTo>
                    <a:pt x="658" y="617"/>
                  </a:lnTo>
                  <a:lnTo>
                    <a:pt x="1" y="975"/>
                  </a:lnTo>
                  <a:lnTo>
                    <a:pt x="658" y="1313"/>
                  </a:lnTo>
                  <a:lnTo>
                    <a:pt x="996" y="1950"/>
                  </a:lnTo>
                  <a:lnTo>
                    <a:pt x="1354" y="1313"/>
                  </a:lnTo>
                  <a:lnTo>
                    <a:pt x="1991" y="975"/>
                  </a:lnTo>
                  <a:lnTo>
                    <a:pt x="1354" y="617"/>
                  </a:lnTo>
                  <a:lnTo>
                    <a:pt x="996" y="0"/>
                  </a:ln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4330775" y="4932900"/>
              <a:ext cx="32350" cy="30875"/>
            </a:xfrm>
            <a:custGeom>
              <a:avLst/>
              <a:gdLst/>
              <a:ahLst/>
              <a:cxnLst/>
              <a:rect l="l" t="t" r="r" b="b"/>
              <a:pathLst>
                <a:path w="1294" h="1235" extrusionOk="0">
                  <a:moveTo>
                    <a:pt x="637" y="1"/>
                  </a:moveTo>
                  <a:lnTo>
                    <a:pt x="418" y="419"/>
                  </a:lnTo>
                  <a:lnTo>
                    <a:pt x="0" y="618"/>
                  </a:lnTo>
                  <a:lnTo>
                    <a:pt x="418" y="837"/>
                  </a:lnTo>
                  <a:lnTo>
                    <a:pt x="637" y="1235"/>
                  </a:lnTo>
                  <a:lnTo>
                    <a:pt x="856" y="837"/>
                  </a:lnTo>
                  <a:lnTo>
                    <a:pt x="1294" y="618"/>
                  </a:lnTo>
                  <a:lnTo>
                    <a:pt x="856" y="419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4626725" y="4879700"/>
              <a:ext cx="50275" cy="48750"/>
            </a:xfrm>
            <a:custGeom>
              <a:avLst/>
              <a:gdLst/>
              <a:ahLst/>
              <a:cxnLst/>
              <a:rect l="l" t="t" r="r" b="b"/>
              <a:pathLst>
                <a:path w="2011" h="1950" extrusionOk="0">
                  <a:moveTo>
                    <a:pt x="1015" y="0"/>
                  </a:moveTo>
                  <a:lnTo>
                    <a:pt x="657" y="657"/>
                  </a:lnTo>
                  <a:lnTo>
                    <a:pt x="1" y="975"/>
                  </a:lnTo>
                  <a:lnTo>
                    <a:pt x="657" y="1333"/>
                  </a:lnTo>
                  <a:lnTo>
                    <a:pt x="1015" y="1950"/>
                  </a:lnTo>
                  <a:lnTo>
                    <a:pt x="1334" y="1333"/>
                  </a:lnTo>
                  <a:lnTo>
                    <a:pt x="2010" y="975"/>
                  </a:lnTo>
                  <a:lnTo>
                    <a:pt x="1334" y="657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4660550" y="4416600"/>
              <a:ext cx="32350" cy="30375"/>
            </a:xfrm>
            <a:custGeom>
              <a:avLst/>
              <a:gdLst/>
              <a:ahLst/>
              <a:cxnLst/>
              <a:rect l="l" t="t" r="r" b="b"/>
              <a:pathLst>
                <a:path w="1294" h="1215" extrusionOk="0">
                  <a:moveTo>
                    <a:pt x="657" y="1"/>
                  </a:moveTo>
                  <a:lnTo>
                    <a:pt x="438" y="399"/>
                  </a:lnTo>
                  <a:lnTo>
                    <a:pt x="1" y="617"/>
                  </a:lnTo>
                  <a:lnTo>
                    <a:pt x="438" y="816"/>
                  </a:lnTo>
                  <a:lnTo>
                    <a:pt x="657" y="1214"/>
                  </a:lnTo>
                  <a:lnTo>
                    <a:pt x="876" y="816"/>
                  </a:lnTo>
                  <a:lnTo>
                    <a:pt x="1294" y="617"/>
                  </a:lnTo>
                  <a:lnTo>
                    <a:pt x="876" y="399"/>
                  </a:lnTo>
                  <a:lnTo>
                    <a:pt x="657" y="1"/>
                  </a:ln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4224375" y="4180525"/>
              <a:ext cx="576975" cy="75250"/>
            </a:xfrm>
            <a:custGeom>
              <a:avLst/>
              <a:gdLst/>
              <a:ahLst/>
              <a:cxnLst/>
              <a:rect l="l" t="t" r="r" b="b"/>
              <a:pathLst>
                <a:path w="23079" h="3010" extrusionOk="0">
                  <a:moveTo>
                    <a:pt x="16407" y="0"/>
                  </a:moveTo>
                  <a:cubicBezTo>
                    <a:pt x="14915" y="0"/>
                    <a:pt x="13330" y="154"/>
                    <a:pt x="12215" y="431"/>
                  </a:cubicBezTo>
                  <a:cubicBezTo>
                    <a:pt x="10986" y="743"/>
                    <a:pt x="9932" y="957"/>
                    <a:pt x="8844" y="957"/>
                  </a:cubicBezTo>
                  <a:cubicBezTo>
                    <a:pt x="7925" y="957"/>
                    <a:pt x="6981" y="804"/>
                    <a:pt x="5888" y="431"/>
                  </a:cubicBezTo>
                  <a:cubicBezTo>
                    <a:pt x="5092" y="165"/>
                    <a:pt x="4385" y="77"/>
                    <a:pt x="3795" y="77"/>
                  </a:cubicBezTo>
                  <a:cubicBezTo>
                    <a:pt x="2616" y="77"/>
                    <a:pt x="1909" y="431"/>
                    <a:pt x="1909" y="431"/>
                  </a:cubicBezTo>
                  <a:cubicBezTo>
                    <a:pt x="0" y="2298"/>
                    <a:pt x="3360" y="3009"/>
                    <a:pt x="6848" y="3009"/>
                  </a:cubicBezTo>
                  <a:cubicBezTo>
                    <a:pt x="8415" y="3009"/>
                    <a:pt x="10007" y="2866"/>
                    <a:pt x="11160" y="2619"/>
                  </a:cubicBezTo>
                  <a:cubicBezTo>
                    <a:pt x="12163" y="2417"/>
                    <a:pt x="13186" y="2347"/>
                    <a:pt x="14185" y="2347"/>
                  </a:cubicBezTo>
                  <a:cubicBezTo>
                    <a:pt x="16390" y="2347"/>
                    <a:pt x="18484" y="2686"/>
                    <a:pt x="20006" y="2686"/>
                  </a:cubicBezTo>
                  <a:cubicBezTo>
                    <a:pt x="20368" y="2686"/>
                    <a:pt x="20698" y="2667"/>
                    <a:pt x="20989" y="2619"/>
                  </a:cubicBezTo>
                  <a:cubicBezTo>
                    <a:pt x="23078" y="2301"/>
                    <a:pt x="21506" y="1227"/>
                    <a:pt x="20074" y="510"/>
                  </a:cubicBezTo>
                  <a:cubicBezTo>
                    <a:pt x="19342" y="159"/>
                    <a:pt x="17923" y="0"/>
                    <a:pt x="16407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4289000" y="4189800"/>
              <a:ext cx="77125" cy="20900"/>
            </a:xfrm>
            <a:custGeom>
              <a:avLst/>
              <a:gdLst/>
              <a:ahLst/>
              <a:cxnLst/>
              <a:rect l="l" t="t" r="r" b="b"/>
              <a:pathLst>
                <a:path w="3085" h="836" extrusionOk="0">
                  <a:moveTo>
                    <a:pt x="1512" y="0"/>
                  </a:moveTo>
                  <a:cubicBezTo>
                    <a:pt x="1413" y="0"/>
                    <a:pt x="1293" y="20"/>
                    <a:pt x="1194" y="40"/>
                  </a:cubicBezTo>
                  <a:cubicBezTo>
                    <a:pt x="1074" y="60"/>
                    <a:pt x="975" y="119"/>
                    <a:pt x="876" y="139"/>
                  </a:cubicBezTo>
                  <a:cubicBezTo>
                    <a:pt x="677" y="219"/>
                    <a:pt x="498" y="318"/>
                    <a:pt x="378" y="418"/>
                  </a:cubicBezTo>
                  <a:cubicBezTo>
                    <a:pt x="100" y="617"/>
                    <a:pt x="0" y="836"/>
                    <a:pt x="0" y="836"/>
                  </a:cubicBezTo>
                  <a:cubicBezTo>
                    <a:pt x="0" y="836"/>
                    <a:pt x="199" y="816"/>
                    <a:pt x="517" y="716"/>
                  </a:cubicBezTo>
                  <a:cubicBezTo>
                    <a:pt x="816" y="657"/>
                    <a:pt x="1194" y="617"/>
                    <a:pt x="1532" y="597"/>
                  </a:cubicBezTo>
                  <a:lnTo>
                    <a:pt x="2089" y="597"/>
                  </a:lnTo>
                  <a:cubicBezTo>
                    <a:pt x="2109" y="584"/>
                    <a:pt x="2133" y="579"/>
                    <a:pt x="2160" y="579"/>
                  </a:cubicBezTo>
                  <a:cubicBezTo>
                    <a:pt x="2213" y="579"/>
                    <a:pt x="2275" y="597"/>
                    <a:pt x="2328" y="597"/>
                  </a:cubicBezTo>
                  <a:cubicBezTo>
                    <a:pt x="2408" y="597"/>
                    <a:pt x="2487" y="617"/>
                    <a:pt x="2547" y="617"/>
                  </a:cubicBezTo>
                  <a:cubicBezTo>
                    <a:pt x="2626" y="637"/>
                    <a:pt x="2706" y="637"/>
                    <a:pt x="2746" y="637"/>
                  </a:cubicBezTo>
                  <a:cubicBezTo>
                    <a:pt x="2825" y="657"/>
                    <a:pt x="2885" y="657"/>
                    <a:pt x="2925" y="657"/>
                  </a:cubicBezTo>
                  <a:lnTo>
                    <a:pt x="3084" y="657"/>
                  </a:lnTo>
                  <a:cubicBezTo>
                    <a:pt x="3084" y="657"/>
                    <a:pt x="3044" y="617"/>
                    <a:pt x="2985" y="537"/>
                  </a:cubicBezTo>
                  <a:cubicBezTo>
                    <a:pt x="2925" y="458"/>
                    <a:pt x="2825" y="338"/>
                    <a:pt x="2686" y="259"/>
                  </a:cubicBezTo>
                  <a:cubicBezTo>
                    <a:pt x="2626" y="239"/>
                    <a:pt x="2547" y="159"/>
                    <a:pt x="2447" y="139"/>
                  </a:cubicBezTo>
                  <a:cubicBezTo>
                    <a:pt x="2388" y="119"/>
                    <a:pt x="2288" y="60"/>
                    <a:pt x="2189" y="40"/>
                  </a:cubicBezTo>
                  <a:cubicBezTo>
                    <a:pt x="2089" y="40"/>
                    <a:pt x="1950" y="0"/>
                    <a:pt x="1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4625725" y="4197250"/>
              <a:ext cx="118925" cy="26375"/>
            </a:xfrm>
            <a:custGeom>
              <a:avLst/>
              <a:gdLst/>
              <a:ahLst/>
              <a:cxnLst/>
              <a:rect l="l" t="t" r="r" b="b"/>
              <a:pathLst>
                <a:path w="4757" h="1055" extrusionOk="0">
                  <a:moveTo>
                    <a:pt x="1931" y="0"/>
                  </a:moveTo>
                  <a:cubicBezTo>
                    <a:pt x="1752" y="0"/>
                    <a:pt x="1573" y="20"/>
                    <a:pt x="1433" y="20"/>
                  </a:cubicBezTo>
                  <a:cubicBezTo>
                    <a:pt x="1095" y="40"/>
                    <a:pt x="837" y="120"/>
                    <a:pt x="638" y="199"/>
                  </a:cubicBezTo>
                  <a:cubicBezTo>
                    <a:pt x="180" y="339"/>
                    <a:pt x="1" y="538"/>
                    <a:pt x="1" y="538"/>
                  </a:cubicBezTo>
                  <a:cubicBezTo>
                    <a:pt x="1" y="538"/>
                    <a:pt x="192" y="563"/>
                    <a:pt x="564" y="563"/>
                  </a:cubicBezTo>
                  <a:cubicBezTo>
                    <a:pt x="657" y="563"/>
                    <a:pt x="761" y="562"/>
                    <a:pt x="876" y="558"/>
                  </a:cubicBezTo>
                  <a:cubicBezTo>
                    <a:pt x="1334" y="558"/>
                    <a:pt x="1891" y="597"/>
                    <a:pt x="2448" y="657"/>
                  </a:cubicBezTo>
                  <a:cubicBezTo>
                    <a:pt x="2567" y="657"/>
                    <a:pt x="2727" y="697"/>
                    <a:pt x="2846" y="717"/>
                  </a:cubicBezTo>
                  <a:cubicBezTo>
                    <a:pt x="2965" y="717"/>
                    <a:pt x="3125" y="737"/>
                    <a:pt x="3244" y="756"/>
                  </a:cubicBezTo>
                  <a:lnTo>
                    <a:pt x="3622" y="836"/>
                  </a:lnTo>
                  <a:cubicBezTo>
                    <a:pt x="3741" y="856"/>
                    <a:pt x="3841" y="896"/>
                    <a:pt x="3960" y="916"/>
                  </a:cubicBezTo>
                  <a:cubicBezTo>
                    <a:pt x="4080" y="936"/>
                    <a:pt x="4179" y="936"/>
                    <a:pt x="4279" y="955"/>
                  </a:cubicBezTo>
                  <a:cubicBezTo>
                    <a:pt x="4378" y="995"/>
                    <a:pt x="4458" y="995"/>
                    <a:pt x="4537" y="1015"/>
                  </a:cubicBezTo>
                  <a:cubicBezTo>
                    <a:pt x="4657" y="1055"/>
                    <a:pt x="4756" y="1055"/>
                    <a:pt x="4756" y="1055"/>
                  </a:cubicBezTo>
                  <a:cubicBezTo>
                    <a:pt x="4756" y="1055"/>
                    <a:pt x="4736" y="1015"/>
                    <a:pt x="4637" y="916"/>
                  </a:cubicBezTo>
                  <a:cubicBezTo>
                    <a:pt x="4557" y="836"/>
                    <a:pt x="4418" y="717"/>
                    <a:pt x="4219" y="597"/>
                  </a:cubicBezTo>
                  <a:cubicBezTo>
                    <a:pt x="4119" y="518"/>
                    <a:pt x="3980" y="438"/>
                    <a:pt x="3861" y="398"/>
                  </a:cubicBezTo>
                  <a:cubicBezTo>
                    <a:pt x="3741" y="339"/>
                    <a:pt x="3582" y="259"/>
                    <a:pt x="3443" y="219"/>
                  </a:cubicBezTo>
                  <a:cubicBezTo>
                    <a:pt x="3284" y="199"/>
                    <a:pt x="3144" y="120"/>
                    <a:pt x="2965" y="100"/>
                  </a:cubicBezTo>
                  <a:lnTo>
                    <a:pt x="2448" y="20"/>
                  </a:lnTo>
                  <a:cubicBezTo>
                    <a:pt x="2269" y="0"/>
                    <a:pt x="2090" y="0"/>
                    <a:pt x="1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4041125" y="4626075"/>
              <a:ext cx="921375" cy="107450"/>
            </a:xfrm>
            <a:custGeom>
              <a:avLst/>
              <a:gdLst/>
              <a:ahLst/>
              <a:cxnLst/>
              <a:rect l="l" t="t" r="r" b="b"/>
              <a:pathLst>
                <a:path w="36855" h="4298" extrusionOk="0">
                  <a:moveTo>
                    <a:pt x="26146" y="0"/>
                  </a:moveTo>
                  <a:cubicBezTo>
                    <a:pt x="23785" y="0"/>
                    <a:pt x="21276" y="224"/>
                    <a:pt x="19485" y="635"/>
                  </a:cubicBezTo>
                  <a:cubicBezTo>
                    <a:pt x="17530" y="1075"/>
                    <a:pt x="15853" y="1371"/>
                    <a:pt x="14125" y="1371"/>
                  </a:cubicBezTo>
                  <a:cubicBezTo>
                    <a:pt x="12654" y="1371"/>
                    <a:pt x="11146" y="1156"/>
                    <a:pt x="9398" y="635"/>
                  </a:cubicBezTo>
                  <a:cubicBezTo>
                    <a:pt x="8124" y="250"/>
                    <a:pt x="6995" y="122"/>
                    <a:pt x="6054" y="122"/>
                  </a:cubicBezTo>
                  <a:cubicBezTo>
                    <a:pt x="4174" y="122"/>
                    <a:pt x="3051" y="635"/>
                    <a:pt x="3051" y="635"/>
                  </a:cubicBezTo>
                  <a:cubicBezTo>
                    <a:pt x="1" y="3284"/>
                    <a:pt x="5433" y="4297"/>
                    <a:pt x="11026" y="4297"/>
                  </a:cubicBezTo>
                  <a:cubicBezTo>
                    <a:pt x="13496" y="4297"/>
                    <a:pt x="15998" y="4100"/>
                    <a:pt x="17814" y="3758"/>
                  </a:cubicBezTo>
                  <a:cubicBezTo>
                    <a:pt x="19422" y="3464"/>
                    <a:pt x="21065" y="3362"/>
                    <a:pt x="22671" y="3362"/>
                  </a:cubicBezTo>
                  <a:cubicBezTo>
                    <a:pt x="26201" y="3362"/>
                    <a:pt x="29557" y="3851"/>
                    <a:pt x="31987" y="3851"/>
                  </a:cubicBezTo>
                  <a:cubicBezTo>
                    <a:pt x="32556" y="3851"/>
                    <a:pt x="33074" y="3825"/>
                    <a:pt x="33532" y="3758"/>
                  </a:cubicBezTo>
                  <a:cubicBezTo>
                    <a:pt x="36855" y="3321"/>
                    <a:pt x="34368" y="1769"/>
                    <a:pt x="32040" y="754"/>
                  </a:cubicBezTo>
                  <a:cubicBezTo>
                    <a:pt x="30867" y="238"/>
                    <a:pt x="28585" y="0"/>
                    <a:pt x="26146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4144250" y="4639725"/>
              <a:ext cx="124375" cy="30075"/>
            </a:xfrm>
            <a:custGeom>
              <a:avLst/>
              <a:gdLst/>
              <a:ahLst/>
              <a:cxnLst/>
              <a:rect l="l" t="t" r="r" b="b"/>
              <a:pathLst>
                <a:path w="4975" h="1203" extrusionOk="0">
                  <a:moveTo>
                    <a:pt x="2589" y="1"/>
                  </a:moveTo>
                  <a:cubicBezTo>
                    <a:pt x="2534" y="1"/>
                    <a:pt x="2480" y="3"/>
                    <a:pt x="2428" y="9"/>
                  </a:cubicBezTo>
                  <a:cubicBezTo>
                    <a:pt x="2229" y="29"/>
                    <a:pt x="2050" y="29"/>
                    <a:pt x="1890" y="89"/>
                  </a:cubicBezTo>
                  <a:cubicBezTo>
                    <a:pt x="1711" y="109"/>
                    <a:pt x="1532" y="148"/>
                    <a:pt x="1393" y="208"/>
                  </a:cubicBezTo>
                  <a:cubicBezTo>
                    <a:pt x="1055" y="308"/>
                    <a:pt x="796" y="447"/>
                    <a:pt x="597" y="606"/>
                  </a:cubicBezTo>
                  <a:cubicBezTo>
                    <a:pt x="140" y="904"/>
                    <a:pt x="0" y="1203"/>
                    <a:pt x="0" y="1203"/>
                  </a:cubicBezTo>
                  <a:cubicBezTo>
                    <a:pt x="0" y="1203"/>
                    <a:pt x="319" y="1143"/>
                    <a:pt x="856" y="1123"/>
                  </a:cubicBezTo>
                  <a:cubicBezTo>
                    <a:pt x="1333" y="1044"/>
                    <a:pt x="1930" y="984"/>
                    <a:pt x="2507" y="944"/>
                  </a:cubicBezTo>
                  <a:cubicBezTo>
                    <a:pt x="2627" y="924"/>
                    <a:pt x="2786" y="924"/>
                    <a:pt x="2925" y="924"/>
                  </a:cubicBezTo>
                  <a:lnTo>
                    <a:pt x="3343" y="924"/>
                  </a:lnTo>
                  <a:cubicBezTo>
                    <a:pt x="3482" y="924"/>
                    <a:pt x="3621" y="944"/>
                    <a:pt x="3741" y="944"/>
                  </a:cubicBezTo>
                  <a:cubicBezTo>
                    <a:pt x="3880" y="944"/>
                    <a:pt x="3999" y="984"/>
                    <a:pt x="4119" y="984"/>
                  </a:cubicBezTo>
                  <a:cubicBezTo>
                    <a:pt x="4169" y="994"/>
                    <a:pt x="4223" y="994"/>
                    <a:pt x="4278" y="994"/>
                  </a:cubicBezTo>
                  <a:cubicBezTo>
                    <a:pt x="4333" y="994"/>
                    <a:pt x="4387" y="994"/>
                    <a:pt x="4437" y="1004"/>
                  </a:cubicBezTo>
                  <a:cubicBezTo>
                    <a:pt x="4537" y="1024"/>
                    <a:pt x="4636" y="1024"/>
                    <a:pt x="4716" y="1024"/>
                  </a:cubicBezTo>
                  <a:lnTo>
                    <a:pt x="4974" y="1024"/>
                  </a:lnTo>
                  <a:cubicBezTo>
                    <a:pt x="4974" y="1024"/>
                    <a:pt x="4915" y="944"/>
                    <a:pt x="4815" y="845"/>
                  </a:cubicBezTo>
                  <a:cubicBezTo>
                    <a:pt x="4696" y="745"/>
                    <a:pt x="4537" y="606"/>
                    <a:pt x="4318" y="487"/>
                  </a:cubicBezTo>
                  <a:cubicBezTo>
                    <a:pt x="4218" y="407"/>
                    <a:pt x="4099" y="327"/>
                    <a:pt x="3940" y="288"/>
                  </a:cubicBezTo>
                  <a:cubicBezTo>
                    <a:pt x="3820" y="228"/>
                    <a:pt x="3681" y="148"/>
                    <a:pt x="3502" y="128"/>
                  </a:cubicBezTo>
                  <a:cubicBezTo>
                    <a:pt x="3323" y="89"/>
                    <a:pt x="3144" y="29"/>
                    <a:pt x="2985" y="29"/>
                  </a:cubicBezTo>
                  <a:cubicBezTo>
                    <a:pt x="2858" y="15"/>
                    <a:pt x="2722" y="1"/>
                    <a:pt x="25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4682925" y="4650675"/>
              <a:ext cx="188550" cy="39525"/>
            </a:xfrm>
            <a:custGeom>
              <a:avLst/>
              <a:gdLst/>
              <a:ahLst/>
              <a:cxnLst/>
              <a:rect l="l" t="t" r="r" b="b"/>
              <a:pathLst>
                <a:path w="7542" h="1581" extrusionOk="0">
                  <a:moveTo>
                    <a:pt x="2829" y="1"/>
                  </a:moveTo>
                  <a:cubicBezTo>
                    <a:pt x="2637" y="1"/>
                    <a:pt x="2458" y="19"/>
                    <a:pt x="2269" y="49"/>
                  </a:cubicBezTo>
                  <a:cubicBezTo>
                    <a:pt x="1772" y="88"/>
                    <a:pt x="1354" y="168"/>
                    <a:pt x="996" y="287"/>
                  </a:cubicBezTo>
                  <a:cubicBezTo>
                    <a:pt x="299" y="486"/>
                    <a:pt x="1" y="765"/>
                    <a:pt x="1" y="765"/>
                  </a:cubicBezTo>
                  <a:cubicBezTo>
                    <a:pt x="1" y="765"/>
                    <a:pt x="538" y="785"/>
                    <a:pt x="1274" y="864"/>
                  </a:cubicBezTo>
                  <a:cubicBezTo>
                    <a:pt x="2030" y="884"/>
                    <a:pt x="2926" y="904"/>
                    <a:pt x="3781" y="1004"/>
                  </a:cubicBezTo>
                  <a:cubicBezTo>
                    <a:pt x="4020" y="1043"/>
                    <a:pt x="4219" y="1063"/>
                    <a:pt x="4438" y="1083"/>
                  </a:cubicBezTo>
                  <a:cubicBezTo>
                    <a:pt x="4657" y="1103"/>
                    <a:pt x="4856" y="1163"/>
                    <a:pt x="5074" y="1183"/>
                  </a:cubicBezTo>
                  <a:cubicBezTo>
                    <a:pt x="5313" y="1203"/>
                    <a:pt x="5512" y="1262"/>
                    <a:pt x="5711" y="1282"/>
                  </a:cubicBezTo>
                  <a:cubicBezTo>
                    <a:pt x="5910" y="1302"/>
                    <a:pt x="6109" y="1362"/>
                    <a:pt x="6268" y="1382"/>
                  </a:cubicBezTo>
                  <a:cubicBezTo>
                    <a:pt x="6447" y="1402"/>
                    <a:pt x="6626" y="1441"/>
                    <a:pt x="6766" y="1461"/>
                  </a:cubicBezTo>
                  <a:cubicBezTo>
                    <a:pt x="6925" y="1481"/>
                    <a:pt x="7044" y="1501"/>
                    <a:pt x="7164" y="1541"/>
                  </a:cubicBezTo>
                  <a:cubicBezTo>
                    <a:pt x="7402" y="1561"/>
                    <a:pt x="7542" y="1581"/>
                    <a:pt x="7542" y="1581"/>
                  </a:cubicBezTo>
                  <a:cubicBezTo>
                    <a:pt x="7542" y="1581"/>
                    <a:pt x="7502" y="1501"/>
                    <a:pt x="7343" y="1382"/>
                  </a:cubicBezTo>
                  <a:cubicBezTo>
                    <a:pt x="7223" y="1262"/>
                    <a:pt x="7004" y="1083"/>
                    <a:pt x="6666" y="904"/>
                  </a:cubicBezTo>
                  <a:cubicBezTo>
                    <a:pt x="6507" y="805"/>
                    <a:pt x="6328" y="705"/>
                    <a:pt x="6129" y="645"/>
                  </a:cubicBezTo>
                  <a:cubicBezTo>
                    <a:pt x="5890" y="566"/>
                    <a:pt x="5711" y="466"/>
                    <a:pt x="5453" y="387"/>
                  </a:cubicBezTo>
                  <a:cubicBezTo>
                    <a:pt x="5214" y="307"/>
                    <a:pt x="4955" y="248"/>
                    <a:pt x="4677" y="188"/>
                  </a:cubicBezTo>
                  <a:cubicBezTo>
                    <a:pt x="4418" y="148"/>
                    <a:pt x="4139" y="88"/>
                    <a:pt x="3861" y="68"/>
                  </a:cubicBezTo>
                  <a:cubicBezTo>
                    <a:pt x="3582" y="49"/>
                    <a:pt x="3324" y="9"/>
                    <a:pt x="3045" y="9"/>
                  </a:cubicBezTo>
                  <a:cubicBezTo>
                    <a:pt x="2970" y="3"/>
                    <a:pt x="2899" y="1"/>
                    <a:pt x="28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3914675" y="4965975"/>
              <a:ext cx="1165225" cy="115625"/>
            </a:xfrm>
            <a:custGeom>
              <a:avLst/>
              <a:gdLst/>
              <a:ahLst/>
              <a:cxnLst/>
              <a:rect l="l" t="t" r="r" b="b"/>
              <a:pathLst>
                <a:path w="46609" h="4625" extrusionOk="0">
                  <a:moveTo>
                    <a:pt x="33129" y="1"/>
                  </a:moveTo>
                  <a:cubicBezTo>
                    <a:pt x="30124" y="1"/>
                    <a:pt x="26928" y="244"/>
                    <a:pt x="24663" y="687"/>
                  </a:cubicBezTo>
                  <a:cubicBezTo>
                    <a:pt x="22205" y="1168"/>
                    <a:pt x="20091" y="1483"/>
                    <a:pt x="17918" y="1483"/>
                  </a:cubicBezTo>
                  <a:cubicBezTo>
                    <a:pt x="16045" y="1483"/>
                    <a:pt x="14129" y="1249"/>
                    <a:pt x="11909" y="687"/>
                  </a:cubicBezTo>
                  <a:cubicBezTo>
                    <a:pt x="10297" y="283"/>
                    <a:pt x="8867" y="148"/>
                    <a:pt x="7676" y="148"/>
                  </a:cubicBezTo>
                  <a:cubicBezTo>
                    <a:pt x="5295" y="148"/>
                    <a:pt x="3871" y="687"/>
                    <a:pt x="3871" y="687"/>
                  </a:cubicBezTo>
                  <a:cubicBezTo>
                    <a:pt x="1" y="3535"/>
                    <a:pt x="6895" y="4625"/>
                    <a:pt x="13986" y="4625"/>
                  </a:cubicBezTo>
                  <a:cubicBezTo>
                    <a:pt x="17103" y="4625"/>
                    <a:pt x="20257" y="4414"/>
                    <a:pt x="22554" y="4050"/>
                  </a:cubicBezTo>
                  <a:cubicBezTo>
                    <a:pt x="24604" y="3725"/>
                    <a:pt x="26700" y="3614"/>
                    <a:pt x="28749" y="3614"/>
                  </a:cubicBezTo>
                  <a:cubicBezTo>
                    <a:pt x="33221" y="3614"/>
                    <a:pt x="37471" y="4144"/>
                    <a:pt x="40537" y="4144"/>
                  </a:cubicBezTo>
                  <a:cubicBezTo>
                    <a:pt x="41233" y="4144"/>
                    <a:pt x="41867" y="4117"/>
                    <a:pt x="42430" y="4050"/>
                  </a:cubicBezTo>
                  <a:cubicBezTo>
                    <a:pt x="46608" y="3553"/>
                    <a:pt x="43445" y="1901"/>
                    <a:pt x="40540" y="807"/>
                  </a:cubicBezTo>
                  <a:cubicBezTo>
                    <a:pt x="39063" y="254"/>
                    <a:pt x="36195" y="1"/>
                    <a:pt x="33129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4045250" y="4979750"/>
              <a:ext cx="155725" cy="33275"/>
            </a:xfrm>
            <a:custGeom>
              <a:avLst/>
              <a:gdLst/>
              <a:ahLst/>
              <a:cxnLst/>
              <a:rect l="l" t="t" r="r" b="b"/>
              <a:pathLst>
                <a:path w="6229" h="1331" extrusionOk="0">
                  <a:moveTo>
                    <a:pt x="3243" y="0"/>
                  </a:moveTo>
                  <a:cubicBezTo>
                    <a:pt x="3171" y="0"/>
                    <a:pt x="3099" y="5"/>
                    <a:pt x="3025" y="17"/>
                  </a:cubicBezTo>
                  <a:cubicBezTo>
                    <a:pt x="2806" y="37"/>
                    <a:pt x="2587" y="37"/>
                    <a:pt x="2349" y="77"/>
                  </a:cubicBezTo>
                  <a:cubicBezTo>
                    <a:pt x="2130" y="117"/>
                    <a:pt x="1931" y="176"/>
                    <a:pt x="1732" y="236"/>
                  </a:cubicBezTo>
                  <a:cubicBezTo>
                    <a:pt x="1334" y="355"/>
                    <a:pt x="996" y="495"/>
                    <a:pt x="737" y="674"/>
                  </a:cubicBezTo>
                  <a:cubicBezTo>
                    <a:pt x="200" y="1012"/>
                    <a:pt x="1" y="1330"/>
                    <a:pt x="1" y="1330"/>
                  </a:cubicBezTo>
                  <a:cubicBezTo>
                    <a:pt x="1" y="1330"/>
                    <a:pt x="399" y="1271"/>
                    <a:pt x="1036" y="1171"/>
                  </a:cubicBezTo>
                  <a:cubicBezTo>
                    <a:pt x="1632" y="1111"/>
                    <a:pt x="2388" y="1032"/>
                    <a:pt x="3105" y="1012"/>
                  </a:cubicBezTo>
                  <a:cubicBezTo>
                    <a:pt x="3284" y="972"/>
                    <a:pt x="3483" y="972"/>
                    <a:pt x="3642" y="972"/>
                  </a:cubicBezTo>
                  <a:lnTo>
                    <a:pt x="4179" y="972"/>
                  </a:lnTo>
                  <a:cubicBezTo>
                    <a:pt x="4378" y="972"/>
                    <a:pt x="4517" y="1012"/>
                    <a:pt x="4696" y="1012"/>
                  </a:cubicBezTo>
                  <a:cubicBezTo>
                    <a:pt x="4876" y="1012"/>
                    <a:pt x="5015" y="1032"/>
                    <a:pt x="5174" y="1032"/>
                  </a:cubicBezTo>
                  <a:cubicBezTo>
                    <a:pt x="5244" y="1042"/>
                    <a:pt x="5318" y="1042"/>
                    <a:pt x="5390" y="1042"/>
                  </a:cubicBezTo>
                  <a:cubicBezTo>
                    <a:pt x="5462" y="1042"/>
                    <a:pt x="5532" y="1042"/>
                    <a:pt x="5592" y="1052"/>
                  </a:cubicBezTo>
                  <a:cubicBezTo>
                    <a:pt x="5711" y="1072"/>
                    <a:pt x="5811" y="1072"/>
                    <a:pt x="5910" y="1072"/>
                  </a:cubicBezTo>
                  <a:lnTo>
                    <a:pt x="6228" y="1072"/>
                  </a:lnTo>
                  <a:cubicBezTo>
                    <a:pt x="6228" y="1072"/>
                    <a:pt x="6169" y="1012"/>
                    <a:pt x="6030" y="912"/>
                  </a:cubicBezTo>
                  <a:cubicBezTo>
                    <a:pt x="5890" y="813"/>
                    <a:pt x="5711" y="634"/>
                    <a:pt x="5413" y="514"/>
                  </a:cubicBezTo>
                  <a:cubicBezTo>
                    <a:pt x="5273" y="435"/>
                    <a:pt x="5114" y="355"/>
                    <a:pt x="4935" y="316"/>
                  </a:cubicBezTo>
                  <a:cubicBezTo>
                    <a:pt x="4776" y="236"/>
                    <a:pt x="4577" y="156"/>
                    <a:pt x="4378" y="136"/>
                  </a:cubicBezTo>
                  <a:cubicBezTo>
                    <a:pt x="4179" y="77"/>
                    <a:pt x="3940" y="37"/>
                    <a:pt x="3722" y="37"/>
                  </a:cubicBezTo>
                  <a:cubicBezTo>
                    <a:pt x="3557" y="23"/>
                    <a:pt x="3402" y="0"/>
                    <a:pt x="3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4726700" y="4991900"/>
              <a:ext cx="238775" cy="41500"/>
            </a:xfrm>
            <a:custGeom>
              <a:avLst/>
              <a:gdLst/>
              <a:ahLst/>
              <a:cxnLst/>
              <a:rect l="l" t="t" r="r" b="b"/>
              <a:pathLst>
                <a:path w="9551" h="1660" extrusionOk="0">
                  <a:moveTo>
                    <a:pt x="3549" y="1"/>
                  </a:moveTo>
                  <a:cubicBezTo>
                    <a:pt x="3303" y="1"/>
                    <a:pt x="3059" y="19"/>
                    <a:pt x="2826" y="48"/>
                  </a:cubicBezTo>
                  <a:cubicBezTo>
                    <a:pt x="2209" y="88"/>
                    <a:pt x="1672" y="188"/>
                    <a:pt x="1234" y="327"/>
                  </a:cubicBezTo>
                  <a:cubicBezTo>
                    <a:pt x="379" y="546"/>
                    <a:pt x="1" y="844"/>
                    <a:pt x="1" y="844"/>
                  </a:cubicBezTo>
                  <a:cubicBezTo>
                    <a:pt x="1" y="844"/>
                    <a:pt x="637" y="864"/>
                    <a:pt x="1632" y="884"/>
                  </a:cubicBezTo>
                  <a:cubicBezTo>
                    <a:pt x="2587" y="924"/>
                    <a:pt x="3702" y="964"/>
                    <a:pt x="4816" y="1063"/>
                  </a:cubicBezTo>
                  <a:cubicBezTo>
                    <a:pt x="5094" y="1063"/>
                    <a:pt x="5373" y="1123"/>
                    <a:pt x="5651" y="1143"/>
                  </a:cubicBezTo>
                  <a:cubicBezTo>
                    <a:pt x="5950" y="1163"/>
                    <a:pt x="6189" y="1222"/>
                    <a:pt x="6467" y="1242"/>
                  </a:cubicBezTo>
                  <a:cubicBezTo>
                    <a:pt x="6746" y="1262"/>
                    <a:pt x="6984" y="1322"/>
                    <a:pt x="7243" y="1342"/>
                  </a:cubicBezTo>
                  <a:cubicBezTo>
                    <a:pt x="7482" y="1362"/>
                    <a:pt x="7740" y="1421"/>
                    <a:pt x="7959" y="1441"/>
                  </a:cubicBezTo>
                  <a:cubicBezTo>
                    <a:pt x="8158" y="1481"/>
                    <a:pt x="8397" y="1501"/>
                    <a:pt x="8576" y="1541"/>
                  </a:cubicBezTo>
                  <a:cubicBezTo>
                    <a:pt x="8755" y="1560"/>
                    <a:pt x="8934" y="1580"/>
                    <a:pt x="9073" y="1600"/>
                  </a:cubicBezTo>
                  <a:cubicBezTo>
                    <a:pt x="9372" y="1640"/>
                    <a:pt x="9551" y="1660"/>
                    <a:pt x="9551" y="1660"/>
                  </a:cubicBezTo>
                  <a:cubicBezTo>
                    <a:pt x="9551" y="1660"/>
                    <a:pt x="9452" y="1560"/>
                    <a:pt x="9272" y="1441"/>
                  </a:cubicBezTo>
                  <a:cubicBezTo>
                    <a:pt x="9073" y="1322"/>
                    <a:pt x="8835" y="1123"/>
                    <a:pt x="8397" y="944"/>
                  </a:cubicBezTo>
                  <a:cubicBezTo>
                    <a:pt x="8198" y="844"/>
                    <a:pt x="7999" y="705"/>
                    <a:pt x="7740" y="645"/>
                  </a:cubicBezTo>
                  <a:cubicBezTo>
                    <a:pt x="7462" y="566"/>
                    <a:pt x="7183" y="466"/>
                    <a:pt x="6885" y="387"/>
                  </a:cubicBezTo>
                  <a:cubicBezTo>
                    <a:pt x="6567" y="327"/>
                    <a:pt x="6268" y="247"/>
                    <a:pt x="5910" y="188"/>
                  </a:cubicBezTo>
                  <a:cubicBezTo>
                    <a:pt x="5572" y="148"/>
                    <a:pt x="5214" y="88"/>
                    <a:pt x="4875" y="68"/>
                  </a:cubicBezTo>
                  <a:cubicBezTo>
                    <a:pt x="4517" y="48"/>
                    <a:pt x="4179" y="9"/>
                    <a:pt x="3821" y="9"/>
                  </a:cubicBezTo>
                  <a:cubicBezTo>
                    <a:pt x="3730" y="3"/>
                    <a:pt x="3640" y="1"/>
                    <a:pt x="3549" y="1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2"/>
          <p:cNvGrpSpPr/>
          <p:nvPr/>
        </p:nvGrpSpPr>
        <p:grpSpPr>
          <a:xfrm>
            <a:off x="-63338" y="4644211"/>
            <a:ext cx="9293759" cy="476676"/>
            <a:chOff x="-63338" y="4415611"/>
            <a:chExt cx="9293759" cy="476676"/>
          </a:xfrm>
        </p:grpSpPr>
        <p:grpSp>
          <p:nvGrpSpPr>
            <p:cNvPr id="267" name="Google Shape;267;p2"/>
            <p:cNvGrpSpPr/>
            <p:nvPr/>
          </p:nvGrpSpPr>
          <p:grpSpPr>
            <a:xfrm>
              <a:off x="-63338" y="4432610"/>
              <a:ext cx="3386121" cy="399505"/>
              <a:chOff x="581300" y="3757663"/>
              <a:chExt cx="696575" cy="73925"/>
            </a:xfrm>
          </p:grpSpPr>
          <p:sp>
            <p:nvSpPr>
              <p:cNvPr id="268" name="Google Shape;268;p2"/>
              <p:cNvSpPr/>
              <p:nvPr/>
            </p:nvSpPr>
            <p:spPr>
              <a:xfrm>
                <a:off x="581300" y="3757663"/>
                <a:ext cx="696575" cy="73925"/>
              </a:xfrm>
              <a:custGeom>
                <a:avLst/>
                <a:gdLst/>
                <a:ahLst/>
                <a:cxnLst/>
                <a:rect l="l" t="t" r="r" b="b"/>
                <a:pathLst>
                  <a:path w="27863" h="2957" extrusionOk="0">
                    <a:moveTo>
                      <a:pt x="15496" y="1"/>
                    </a:moveTo>
                    <a:cubicBezTo>
                      <a:pt x="14452" y="1"/>
                      <a:pt x="13665" y="377"/>
                      <a:pt x="12614" y="848"/>
                    </a:cubicBezTo>
                    <a:cubicBezTo>
                      <a:pt x="11969" y="1123"/>
                      <a:pt x="11335" y="1230"/>
                      <a:pt x="10697" y="1230"/>
                    </a:cubicBezTo>
                    <a:cubicBezTo>
                      <a:pt x="9585" y="1230"/>
                      <a:pt x="8464" y="905"/>
                      <a:pt x="7262" y="589"/>
                    </a:cubicBezTo>
                    <a:cubicBezTo>
                      <a:pt x="6988" y="514"/>
                      <a:pt x="6736" y="482"/>
                      <a:pt x="6504" y="482"/>
                    </a:cubicBezTo>
                    <a:cubicBezTo>
                      <a:pt x="5196" y="482"/>
                      <a:pt x="4476" y="1491"/>
                      <a:pt x="3465" y="1491"/>
                    </a:cubicBezTo>
                    <a:cubicBezTo>
                      <a:pt x="3418" y="1491"/>
                      <a:pt x="3371" y="1489"/>
                      <a:pt x="3323" y="1484"/>
                    </a:cubicBezTo>
                    <a:cubicBezTo>
                      <a:pt x="2514" y="1407"/>
                      <a:pt x="1921" y="1041"/>
                      <a:pt x="1405" y="1041"/>
                    </a:cubicBezTo>
                    <a:cubicBezTo>
                      <a:pt x="1120" y="1041"/>
                      <a:pt x="858" y="1152"/>
                      <a:pt x="597" y="1484"/>
                    </a:cubicBezTo>
                    <a:cubicBezTo>
                      <a:pt x="0" y="2240"/>
                      <a:pt x="1234" y="2957"/>
                      <a:pt x="1234" y="2957"/>
                    </a:cubicBezTo>
                    <a:lnTo>
                      <a:pt x="13927" y="2957"/>
                    </a:lnTo>
                    <a:lnTo>
                      <a:pt x="13927" y="2937"/>
                    </a:lnTo>
                    <a:lnTo>
                      <a:pt x="27079" y="2937"/>
                    </a:lnTo>
                    <a:cubicBezTo>
                      <a:pt x="27079" y="2937"/>
                      <a:pt x="27863" y="533"/>
                      <a:pt x="25193" y="533"/>
                    </a:cubicBezTo>
                    <a:cubicBezTo>
                      <a:pt x="25010" y="533"/>
                      <a:pt x="24810" y="545"/>
                      <a:pt x="24592" y="569"/>
                    </a:cubicBezTo>
                    <a:cubicBezTo>
                      <a:pt x="22595" y="792"/>
                      <a:pt x="21569" y="1078"/>
                      <a:pt x="20523" y="1078"/>
                    </a:cubicBezTo>
                    <a:cubicBezTo>
                      <a:pt x="19797" y="1078"/>
                      <a:pt x="19062" y="940"/>
                      <a:pt x="17986" y="549"/>
                    </a:cubicBezTo>
                    <a:cubicBezTo>
                      <a:pt x="16954" y="158"/>
                      <a:pt x="16171" y="1"/>
                      <a:pt x="154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"/>
              <p:cNvSpPr/>
              <p:nvPr/>
            </p:nvSpPr>
            <p:spPr>
              <a:xfrm>
                <a:off x="917575" y="3772475"/>
                <a:ext cx="92050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3682" h="916" extrusionOk="0">
                    <a:moveTo>
                      <a:pt x="1771" y="0"/>
                    </a:moveTo>
                    <a:cubicBezTo>
                      <a:pt x="1652" y="0"/>
                      <a:pt x="1532" y="20"/>
                      <a:pt x="1393" y="60"/>
                    </a:cubicBezTo>
                    <a:cubicBezTo>
                      <a:pt x="1274" y="80"/>
                      <a:pt x="1154" y="119"/>
                      <a:pt x="1055" y="159"/>
                    </a:cubicBezTo>
                    <a:cubicBezTo>
                      <a:pt x="916" y="179"/>
                      <a:pt x="816" y="259"/>
                      <a:pt x="717" y="299"/>
                    </a:cubicBezTo>
                    <a:lnTo>
                      <a:pt x="577" y="378"/>
                    </a:lnTo>
                    <a:cubicBezTo>
                      <a:pt x="537" y="398"/>
                      <a:pt x="498" y="418"/>
                      <a:pt x="458" y="478"/>
                    </a:cubicBezTo>
                    <a:cubicBezTo>
                      <a:pt x="378" y="517"/>
                      <a:pt x="299" y="577"/>
                      <a:pt x="259" y="657"/>
                    </a:cubicBezTo>
                    <a:lnTo>
                      <a:pt x="100" y="796"/>
                    </a:lnTo>
                    <a:cubicBezTo>
                      <a:pt x="40" y="876"/>
                      <a:pt x="0" y="915"/>
                      <a:pt x="0" y="915"/>
                    </a:cubicBezTo>
                    <a:cubicBezTo>
                      <a:pt x="0" y="915"/>
                      <a:pt x="80" y="895"/>
                      <a:pt x="179" y="876"/>
                    </a:cubicBezTo>
                    <a:cubicBezTo>
                      <a:pt x="239" y="856"/>
                      <a:pt x="299" y="856"/>
                      <a:pt x="358" y="796"/>
                    </a:cubicBezTo>
                    <a:lnTo>
                      <a:pt x="577" y="716"/>
                    </a:lnTo>
                    <a:cubicBezTo>
                      <a:pt x="657" y="696"/>
                      <a:pt x="756" y="677"/>
                      <a:pt x="856" y="657"/>
                    </a:cubicBezTo>
                    <a:lnTo>
                      <a:pt x="1154" y="577"/>
                    </a:lnTo>
                    <a:cubicBezTo>
                      <a:pt x="1254" y="557"/>
                      <a:pt x="1373" y="557"/>
                      <a:pt x="1473" y="517"/>
                    </a:cubicBezTo>
                    <a:cubicBezTo>
                      <a:pt x="1572" y="497"/>
                      <a:pt x="1691" y="497"/>
                      <a:pt x="1791" y="497"/>
                    </a:cubicBezTo>
                    <a:cubicBezTo>
                      <a:pt x="1841" y="488"/>
                      <a:pt x="1900" y="488"/>
                      <a:pt x="1963" y="488"/>
                    </a:cubicBezTo>
                    <a:cubicBezTo>
                      <a:pt x="2025" y="488"/>
                      <a:pt x="2089" y="488"/>
                      <a:pt x="2149" y="478"/>
                    </a:cubicBezTo>
                    <a:lnTo>
                      <a:pt x="2786" y="478"/>
                    </a:lnTo>
                    <a:cubicBezTo>
                      <a:pt x="2885" y="478"/>
                      <a:pt x="2985" y="478"/>
                      <a:pt x="3064" y="497"/>
                    </a:cubicBezTo>
                    <a:cubicBezTo>
                      <a:pt x="3442" y="557"/>
                      <a:pt x="3681" y="577"/>
                      <a:pt x="3681" y="577"/>
                    </a:cubicBezTo>
                    <a:cubicBezTo>
                      <a:pt x="3681" y="577"/>
                      <a:pt x="3482" y="398"/>
                      <a:pt x="3144" y="259"/>
                    </a:cubicBezTo>
                    <a:cubicBezTo>
                      <a:pt x="2965" y="179"/>
                      <a:pt x="2746" y="100"/>
                      <a:pt x="2527" y="60"/>
                    </a:cubicBezTo>
                    <a:cubicBezTo>
                      <a:pt x="2388" y="20"/>
                      <a:pt x="2268" y="0"/>
                      <a:pt x="21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"/>
              <p:cNvSpPr/>
              <p:nvPr/>
            </p:nvSpPr>
            <p:spPr>
              <a:xfrm>
                <a:off x="1192625" y="3783900"/>
                <a:ext cx="58225" cy="34350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1374" extrusionOk="0">
                    <a:moveTo>
                      <a:pt x="916" y="1"/>
                    </a:moveTo>
                    <a:cubicBezTo>
                      <a:pt x="817" y="1"/>
                      <a:pt x="737" y="1"/>
                      <a:pt x="638" y="21"/>
                    </a:cubicBezTo>
                    <a:cubicBezTo>
                      <a:pt x="558" y="40"/>
                      <a:pt x="498" y="40"/>
                      <a:pt x="419" y="60"/>
                    </a:cubicBezTo>
                    <a:cubicBezTo>
                      <a:pt x="339" y="100"/>
                      <a:pt x="299" y="120"/>
                      <a:pt x="240" y="140"/>
                    </a:cubicBezTo>
                    <a:cubicBezTo>
                      <a:pt x="200" y="160"/>
                      <a:pt x="140" y="200"/>
                      <a:pt x="120" y="220"/>
                    </a:cubicBezTo>
                    <a:cubicBezTo>
                      <a:pt x="41" y="259"/>
                      <a:pt x="1" y="299"/>
                      <a:pt x="1" y="299"/>
                    </a:cubicBezTo>
                    <a:cubicBezTo>
                      <a:pt x="1" y="299"/>
                      <a:pt x="41" y="319"/>
                      <a:pt x="120" y="319"/>
                    </a:cubicBezTo>
                    <a:cubicBezTo>
                      <a:pt x="200" y="339"/>
                      <a:pt x="319" y="339"/>
                      <a:pt x="439" y="359"/>
                    </a:cubicBezTo>
                    <a:cubicBezTo>
                      <a:pt x="518" y="399"/>
                      <a:pt x="578" y="399"/>
                      <a:pt x="638" y="399"/>
                    </a:cubicBezTo>
                    <a:cubicBezTo>
                      <a:pt x="717" y="399"/>
                      <a:pt x="797" y="419"/>
                      <a:pt x="876" y="438"/>
                    </a:cubicBezTo>
                    <a:cubicBezTo>
                      <a:pt x="916" y="438"/>
                      <a:pt x="936" y="458"/>
                      <a:pt x="996" y="458"/>
                    </a:cubicBezTo>
                    <a:cubicBezTo>
                      <a:pt x="1016" y="458"/>
                      <a:pt x="1075" y="498"/>
                      <a:pt x="1095" y="498"/>
                    </a:cubicBezTo>
                    <a:lnTo>
                      <a:pt x="1314" y="558"/>
                    </a:lnTo>
                    <a:cubicBezTo>
                      <a:pt x="1394" y="598"/>
                      <a:pt x="1433" y="617"/>
                      <a:pt x="1513" y="637"/>
                    </a:cubicBezTo>
                    <a:cubicBezTo>
                      <a:pt x="1573" y="657"/>
                      <a:pt x="1632" y="717"/>
                      <a:pt x="1692" y="737"/>
                    </a:cubicBezTo>
                    <a:cubicBezTo>
                      <a:pt x="1712" y="757"/>
                      <a:pt x="1732" y="797"/>
                      <a:pt x="1772" y="797"/>
                    </a:cubicBezTo>
                    <a:lnTo>
                      <a:pt x="1831" y="856"/>
                    </a:lnTo>
                    <a:cubicBezTo>
                      <a:pt x="1891" y="916"/>
                      <a:pt x="1931" y="956"/>
                      <a:pt x="1991" y="996"/>
                    </a:cubicBezTo>
                    <a:cubicBezTo>
                      <a:pt x="2190" y="1214"/>
                      <a:pt x="2289" y="1374"/>
                      <a:pt x="2289" y="1374"/>
                    </a:cubicBezTo>
                    <a:cubicBezTo>
                      <a:pt x="2289" y="1374"/>
                      <a:pt x="2309" y="1334"/>
                      <a:pt x="2309" y="1254"/>
                    </a:cubicBezTo>
                    <a:cubicBezTo>
                      <a:pt x="2309" y="1194"/>
                      <a:pt x="2329" y="1035"/>
                      <a:pt x="2289" y="916"/>
                    </a:cubicBezTo>
                    <a:cubicBezTo>
                      <a:pt x="2269" y="836"/>
                      <a:pt x="2229" y="757"/>
                      <a:pt x="2190" y="697"/>
                    </a:cubicBezTo>
                    <a:cubicBezTo>
                      <a:pt x="2150" y="637"/>
                      <a:pt x="2130" y="617"/>
                      <a:pt x="2110" y="558"/>
                    </a:cubicBezTo>
                    <a:cubicBezTo>
                      <a:pt x="2090" y="518"/>
                      <a:pt x="2050" y="498"/>
                      <a:pt x="2010" y="438"/>
                    </a:cubicBezTo>
                    <a:cubicBezTo>
                      <a:pt x="1931" y="359"/>
                      <a:pt x="1851" y="299"/>
                      <a:pt x="1792" y="239"/>
                    </a:cubicBezTo>
                    <a:cubicBezTo>
                      <a:pt x="1692" y="200"/>
                      <a:pt x="1613" y="140"/>
                      <a:pt x="1513" y="100"/>
                    </a:cubicBezTo>
                    <a:cubicBezTo>
                      <a:pt x="1414" y="60"/>
                      <a:pt x="1314" y="21"/>
                      <a:pt x="1215" y="21"/>
                    </a:cubicBezTo>
                    <a:cubicBezTo>
                      <a:pt x="1115" y="1"/>
                      <a:pt x="1016" y="1"/>
                      <a:pt x="9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"/>
              <p:cNvSpPr/>
              <p:nvPr/>
            </p:nvSpPr>
            <p:spPr>
              <a:xfrm>
                <a:off x="705675" y="3784900"/>
                <a:ext cx="72650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857" extrusionOk="0">
                    <a:moveTo>
                      <a:pt x="1393" y="0"/>
                    </a:moveTo>
                    <a:cubicBezTo>
                      <a:pt x="1294" y="0"/>
                      <a:pt x="1194" y="20"/>
                      <a:pt x="1075" y="60"/>
                    </a:cubicBezTo>
                    <a:cubicBezTo>
                      <a:pt x="975" y="80"/>
                      <a:pt x="876" y="120"/>
                      <a:pt x="776" y="160"/>
                    </a:cubicBezTo>
                    <a:cubicBezTo>
                      <a:pt x="677" y="199"/>
                      <a:pt x="597" y="259"/>
                      <a:pt x="518" y="299"/>
                    </a:cubicBezTo>
                    <a:cubicBezTo>
                      <a:pt x="458" y="359"/>
                      <a:pt x="379" y="398"/>
                      <a:pt x="319" y="458"/>
                    </a:cubicBezTo>
                    <a:cubicBezTo>
                      <a:pt x="199" y="558"/>
                      <a:pt x="120" y="657"/>
                      <a:pt x="80" y="717"/>
                    </a:cubicBezTo>
                    <a:cubicBezTo>
                      <a:pt x="20" y="796"/>
                      <a:pt x="0" y="856"/>
                      <a:pt x="0" y="856"/>
                    </a:cubicBezTo>
                    <a:cubicBezTo>
                      <a:pt x="0" y="856"/>
                      <a:pt x="60" y="856"/>
                      <a:pt x="160" y="816"/>
                    </a:cubicBezTo>
                    <a:cubicBezTo>
                      <a:pt x="199" y="796"/>
                      <a:pt x="259" y="796"/>
                      <a:pt x="299" y="776"/>
                    </a:cubicBezTo>
                    <a:cubicBezTo>
                      <a:pt x="339" y="757"/>
                      <a:pt x="418" y="757"/>
                      <a:pt x="498" y="717"/>
                    </a:cubicBezTo>
                    <a:cubicBezTo>
                      <a:pt x="577" y="697"/>
                      <a:pt x="637" y="677"/>
                      <a:pt x="717" y="677"/>
                    </a:cubicBezTo>
                    <a:cubicBezTo>
                      <a:pt x="796" y="657"/>
                      <a:pt x="876" y="617"/>
                      <a:pt x="955" y="617"/>
                    </a:cubicBezTo>
                    <a:cubicBezTo>
                      <a:pt x="1015" y="597"/>
                      <a:pt x="1115" y="597"/>
                      <a:pt x="1194" y="577"/>
                    </a:cubicBezTo>
                    <a:cubicBezTo>
                      <a:pt x="1274" y="577"/>
                      <a:pt x="1373" y="538"/>
                      <a:pt x="1453" y="538"/>
                    </a:cubicBezTo>
                    <a:cubicBezTo>
                      <a:pt x="1612" y="518"/>
                      <a:pt x="1791" y="518"/>
                      <a:pt x="1970" y="518"/>
                    </a:cubicBezTo>
                    <a:cubicBezTo>
                      <a:pt x="2149" y="518"/>
                      <a:pt x="2289" y="538"/>
                      <a:pt x="2448" y="538"/>
                    </a:cubicBezTo>
                    <a:cubicBezTo>
                      <a:pt x="2485" y="535"/>
                      <a:pt x="2520" y="534"/>
                      <a:pt x="2555" y="534"/>
                    </a:cubicBezTo>
                    <a:cubicBezTo>
                      <a:pt x="2759" y="534"/>
                      <a:pt x="2905" y="577"/>
                      <a:pt x="2905" y="577"/>
                    </a:cubicBezTo>
                    <a:cubicBezTo>
                      <a:pt x="2905" y="577"/>
                      <a:pt x="2885" y="518"/>
                      <a:pt x="2806" y="478"/>
                    </a:cubicBezTo>
                    <a:cubicBezTo>
                      <a:pt x="2746" y="398"/>
                      <a:pt x="2647" y="319"/>
                      <a:pt x="2507" y="259"/>
                    </a:cubicBezTo>
                    <a:cubicBezTo>
                      <a:pt x="2388" y="180"/>
                      <a:pt x="2209" y="100"/>
                      <a:pt x="2010" y="60"/>
                    </a:cubicBezTo>
                    <a:cubicBezTo>
                      <a:pt x="1911" y="20"/>
                      <a:pt x="1811" y="0"/>
                      <a:pt x="17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2" name="Google Shape;272;p2"/>
            <p:cNvGrpSpPr/>
            <p:nvPr/>
          </p:nvGrpSpPr>
          <p:grpSpPr>
            <a:xfrm>
              <a:off x="3072586" y="4492781"/>
              <a:ext cx="3386121" cy="399505"/>
              <a:chOff x="581300" y="3757663"/>
              <a:chExt cx="696575" cy="73925"/>
            </a:xfrm>
          </p:grpSpPr>
          <p:sp>
            <p:nvSpPr>
              <p:cNvPr id="273" name="Google Shape;273;p2"/>
              <p:cNvSpPr/>
              <p:nvPr/>
            </p:nvSpPr>
            <p:spPr>
              <a:xfrm>
                <a:off x="581300" y="3757663"/>
                <a:ext cx="696575" cy="73925"/>
              </a:xfrm>
              <a:custGeom>
                <a:avLst/>
                <a:gdLst/>
                <a:ahLst/>
                <a:cxnLst/>
                <a:rect l="l" t="t" r="r" b="b"/>
                <a:pathLst>
                  <a:path w="27863" h="2957" extrusionOk="0">
                    <a:moveTo>
                      <a:pt x="15496" y="1"/>
                    </a:moveTo>
                    <a:cubicBezTo>
                      <a:pt x="14452" y="1"/>
                      <a:pt x="13665" y="377"/>
                      <a:pt x="12614" y="848"/>
                    </a:cubicBezTo>
                    <a:cubicBezTo>
                      <a:pt x="11969" y="1123"/>
                      <a:pt x="11335" y="1230"/>
                      <a:pt x="10697" y="1230"/>
                    </a:cubicBezTo>
                    <a:cubicBezTo>
                      <a:pt x="9585" y="1230"/>
                      <a:pt x="8464" y="905"/>
                      <a:pt x="7262" y="589"/>
                    </a:cubicBezTo>
                    <a:cubicBezTo>
                      <a:pt x="6988" y="514"/>
                      <a:pt x="6736" y="482"/>
                      <a:pt x="6504" y="482"/>
                    </a:cubicBezTo>
                    <a:cubicBezTo>
                      <a:pt x="5196" y="482"/>
                      <a:pt x="4476" y="1491"/>
                      <a:pt x="3465" y="1491"/>
                    </a:cubicBezTo>
                    <a:cubicBezTo>
                      <a:pt x="3418" y="1491"/>
                      <a:pt x="3371" y="1489"/>
                      <a:pt x="3323" y="1484"/>
                    </a:cubicBezTo>
                    <a:cubicBezTo>
                      <a:pt x="2514" y="1407"/>
                      <a:pt x="1921" y="1041"/>
                      <a:pt x="1405" y="1041"/>
                    </a:cubicBezTo>
                    <a:cubicBezTo>
                      <a:pt x="1120" y="1041"/>
                      <a:pt x="858" y="1152"/>
                      <a:pt x="597" y="1484"/>
                    </a:cubicBezTo>
                    <a:cubicBezTo>
                      <a:pt x="0" y="2240"/>
                      <a:pt x="1234" y="2957"/>
                      <a:pt x="1234" y="2957"/>
                    </a:cubicBezTo>
                    <a:lnTo>
                      <a:pt x="13927" y="2957"/>
                    </a:lnTo>
                    <a:lnTo>
                      <a:pt x="13927" y="2937"/>
                    </a:lnTo>
                    <a:lnTo>
                      <a:pt x="27079" y="2937"/>
                    </a:lnTo>
                    <a:cubicBezTo>
                      <a:pt x="27079" y="2937"/>
                      <a:pt x="27863" y="533"/>
                      <a:pt x="25193" y="533"/>
                    </a:cubicBezTo>
                    <a:cubicBezTo>
                      <a:pt x="25010" y="533"/>
                      <a:pt x="24810" y="545"/>
                      <a:pt x="24592" y="569"/>
                    </a:cubicBezTo>
                    <a:cubicBezTo>
                      <a:pt x="22595" y="792"/>
                      <a:pt x="21569" y="1078"/>
                      <a:pt x="20523" y="1078"/>
                    </a:cubicBezTo>
                    <a:cubicBezTo>
                      <a:pt x="19797" y="1078"/>
                      <a:pt x="19062" y="940"/>
                      <a:pt x="17986" y="549"/>
                    </a:cubicBezTo>
                    <a:cubicBezTo>
                      <a:pt x="16954" y="158"/>
                      <a:pt x="16171" y="1"/>
                      <a:pt x="154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"/>
              <p:cNvSpPr/>
              <p:nvPr/>
            </p:nvSpPr>
            <p:spPr>
              <a:xfrm>
                <a:off x="917575" y="3772475"/>
                <a:ext cx="92050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3682" h="916" extrusionOk="0">
                    <a:moveTo>
                      <a:pt x="1771" y="0"/>
                    </a:moveTo>
                    <a:cubicBezTo>
                      <a:pt x="1652" y="0"/>
                      <a:pt x="1532" y="20"/>
                      <a:pt x="1393" y="60"/>
                    </a:cubicBezTo>
                    <a:cubicBezTo>
                      <a:pt x="1274" y="80"/>
                      <a:pt x="1154" y="119"/>
                      <a:pt x="1055" y="159"/>
                    </a:cubicBezTo>
                    <a:cubicBezTo>
                      <a:pt x="916" y="179"/>
                      <a:pt x="816" y="259"/>
                      <a:pt x="717" y="299"/>
                    </a:cubicBezTo>
                    <a:lnTo>
                      <a:pt x="577" y="378"/>
                    </a:lnTo>
                    <a:cubicBezTo>
                      <a:pt x="537" y="398"/>
                      <a:pt x="498" y="418"/>
                      <a:pt x="458" y="478"/>
                    </a:cubicBezTo>
                    <a:cubicBezTo>
                      <a:pt x="378" y="517"/>
                      <a:pt x="299" y="577"/>
                      <a:pt x="259" y="657"/>
                    </a:cubicBezTo>
                    <a:lnTo>
                      <a:pt x="100" y="796"/>
                    </a:lnTo>
                    <a:cubicBezTo>
                      <a:pt x="40" y="876"/>
                      <a:pt x="0" y="915"/>
                      <a:pt x="0" y="915"/>
                    </a:cubicBezTo>
                    <a:cubicBezTo>
                      <a:pt x="0" y="915"/>
                      <a:pt x="80" y="895"/>
                      <a:pt x="179" y="876"/>
                    </a:cubicBezTo>
                    <a:cubicBezTo>
                      <a:pt x="239" y="856"/>
                      <a:pt x="299" y="856"/>
                      <a:pt x="358" y="796"/>
                    </a:cubicBezTo>
                    <a:lnTo>
                      <a:pt x="577" y="716"/>
                    </a:lnTo>
                    <a:cubicBezTo>
                      <a:pt x="657" y="696"/>
                      <a:pt x="756" y="677"/>
                      <a:pt x="856" y="657"/>
                    </a:cubicBezTo>
                    <a:lnTo>
                      <a:pt x="1154" y="577"/>
                    </a:lnTo>
                    <a:cubicBezTo>
                      <a:pt x="1254" y="557"/>
                      <a:pt x="1373" y="557"/>
                      <a:pt x="1473" y="517"/>
                    </a:cubicBezTo>
                    <a:cubicBezTo>
                      <a:pt x="1572" y="497"/>
                      <a:pt x="1691" y="497"/>
                      <a:pt x="1791" y="497"/>
                    </a:cubicBezTo>
                    <a:cubicBezTo>
                      <a:pt x="1841" y="488"/>
                      <a:pt x="1900" y="488"/>
                      <a:pt x="1963" y="488"/>
                    </a:cubicBezTo>
                    <a:cubicBezTo>
                      <a:pt x="2025" y="488"/>
                      <a:pt x="2089" y="488"/>
                      <a:pt x="2149" y="478"/>
                    </a:cubicBezTo>
                    <a:lnTo>
                      <a:pt x="2786" y="478"/>
                    </a:lnTo>
                    <a:cubicBezTo>
                      <a:pt x="2885" y="478"/>
                      <a:pt x="2985" y="478"/>
                      <a:pt x="3064" y="497"/>
                    </a:cubicBezTo>
                    <a:cubicBezTo>
                      <a:pt x="3442" y="557"/>
                      <a:pt x="3681" y="577"/>
                      <a:pt x="3681" y="577"/>
                    </a:cubicBezTo>
                    <a:cubicBezTo>
                      <a:pt x="3681" y="577"/>
                      <a:pt x="3482" y="398"/>
                      <a:pt x="3144" y="259"/>
                    </a:cubicBezTo>
                    <a:cubicBezTo>
                      <a:pt x="2965" y="179"/>
                      <a:pt x="2746" y="100"/>
                      <a:pt x="2527" y="60"/>
                    </a:cubicBezTo>
                    <a:cubicBezTo>
                      <a:pt x="2388" y="20"/>
                      <a:pt x="2268" y="0"/>
                      <a:pt x="21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"/>
              <p:cNvSpPr/>
              <p:nvPr/>
            </p:nvSpPr>
            <p:spPr>
              <a:xfrm>
                <a:off x="1192625" y="3783900"/>
                <a:ext cx="58225" cy="34350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1374" extrusionOk="0">
                    <a:moveTo>
                      <a:pt x="916" y="1"/>
                    </a:moveTo>
                    <a:cubicBezTo>
                      <a:pt x="817" y="1"/>
                      <a:pt x="737" y="1"/>
                      <a:pt x="638" y="21"/>
                    </a:cubicBezTo>
                    <a:cubicBezTo>
                      <a:pt x="558" y="40"/>
                      <a:pt x="498" y="40"/>
                      <a:pt x="419" y="60"/>
                    </a:cubicBezTo>
                    <a:cubicBezTo>
                      <a:pt x="339" y="100"/>
                      <a:pt x="299" y="120"/>
                      <a:pt x="240" y="140"/>
                    </a:cubicBezTo>
                    <a:cubicBezTo>
                      <a:pt x="200" y="160"/>
                      <a:pt x="140" y="200"/>
                      <a:pt x="120" y="220"/>
                    </a:cubicBezTo>
                    <a:cubicBezTo>
                      <a:pt x="41" y="259"/>
                      <a:pt x="1" y="299"/>
                      <a:pt x="1" y="299"/>
                    </a:cubicBezTo>
                    <a:cubicBezTo>
                      <a:pt x="1" y="299"/>
                      <a:pt x="41" y="319"/>
                      <a:pt x="120" y="319"/>
                    </a:cubicBezTo>
                    <a:cubicBezTo>
                      <a:pt x="200" y="339"/>
                      <a:pt x="319" y="339"/>
                      <a:pt x="439" y="359"/>
                    </a:cubicBezTo>
                    <a:cubicBezTo>
                      <a:pt x="518" y="399"/>
                      <a:pt x="578" y="399"/>
                      <a:pt x="638" y="399"/>
                    </a:cubicBezTo>
                    <a:cubicBezTo>
                      <a:pt x="717" y="399"/>
                      <a:pt x="797" y="419"/>
                      <a:pt x="876" y="438"/>
                    </a:cubicBezTo>
                    <a:cubicBezTo>
                      <a:pt x="916" y="438"/>
                      <a:pt x="936" y="458"/>
                      <a:pt x="996" y="458"/>
                    </a:cubicBezTo>
                    <a:cubicBezTo>
                      <a:pt x="1016" y="458"/>
                      <a:pt x="1075" y="498"/>
                      <a:pt x="1095" y="498"/>
                    </a:cubicBezTo>
                    <a:lnTo>
                      <a:pt x="1314" y="558"/>
                    </a:lnTo>
                    <a:cubicBezTo>
                      <a:pt x="1394" y="598"/>
                      <a:pt x="1433" y="617"/>
                      <a:pt x="1513" y="637"/>
                    </a:cubicBezTo>
                    <a:cubicBezTo>
                      <a:pt x="1573" y="657"/>
                      <a:pt x="1632" y="717"/>
                      <a:pt x="1692" y="737"/>
                    </a:cubicBezTo>
                    <a:cubicBezTo>
                      <a:pt x="1712" y="757"/>
                      <a:pt x="1732" y="797"/>
                      <a:pt x="1772" y="797"/>
                    </a:cubicBezTo>
                    <a:lnTo>
                      <a:pt x="1831" y="856"/>
                    </a:lnTo>
                    <a:cubicBezTo>
                      <a:pt x="1891" y="916"/>
                      <a:pt x="1931" y="956"/>
                      <a:pt x="1991" y="996"/>
                    </a:cubicBezTo>
                    <a:cubicBezTo>
                      <a:pt x="2190" y="1214"/>
                      <a:pt x="2289" y="1374"/>
                      <a:pt x="2289" y="1374"/>
                    </a:cubicBezTo>
                    <a:cubicBezTo>
                      <a:pt x="2289" y="1374"/>
                      <a:pt x="2309" y="1334"/>
                      <a:pt x="2309" y="1254"/>
                    </a:cubicBezTo>
                    <a:cubicBezTo>
                      <a:pt x="2309" y="1194"/>
                      <a:pt x="2329" y="1035"/>
                      <a:pt x="2289" y="916"/>
                    </a:cubicBezTo>
                    <a:cubicBezTo>
                      <a:pt x="2269" y="836"/>
                      <a:pt x="2229" y="757"/>
                      <a:pt x="2190" y="697"/>
                    </a:cubicBezTo>
                    <a:cubicBezTo>
                      <a:pt x="2150" y="637"/>
                      <a:pt x="2130" y="617"/>
                      <a:pt x="2110" y="558"/>
                    </a:cubicBezTo>
                    <a:cubicBezTo>
                      <a:pt x="2090" y="518"/>
                      <a:pt x="2050" y="498"/>
                      <a:pt x="2010" y="438"/>
                    </a:cubicBezTo>
                    <a:cubicBezTo>
                      <a:pt x="1931" y="359"/>
                      <a:pt x="1851" y="299"/>
                      <a:pt x="1792" y="239"/>
                    </a:cubicBezTo>
                    <a:cubicBezTo>
                      <a:pt x="1692" y="200"/>
                      <a:pt x="1613" y="140"/>
                      <a:pt x="1513" y="100"/>
                    </a:cubicBezTo>
                    <a:cubicBezTo>
                      <a:pt x="1414" y="60"/>
                      <a:pt x="1314" y="21"/>
                      <a:pt x="1215" y="21"/>
                    </a:cubicBezTo>
                    <a:cubicBezTo>
                      <a:pt x="1115" y="1"/>
                      <a:pt x="1016" y="1"/>
                      <a:pt x="9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"/>
              <p:cNvSpPr/>
              <p:nvPr/>
            </p:nvSpPr>
            <p:spPr>
              <a:xfrm>
                <a:off x="705675" y="3784900"/>
                <a:ext cx="72650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857" extrusionOk="0">
                    <a:moveTo>
                      <a:pt x="1393" y="0"/>
                    </a:moveTo>
                    <a:cubicBezTo>
                      <a:pt x="1294" y="0"/>
                      <a:pt x="1194" y="20"/>
                      <a:pt x="1075" y="60"/>
                    </a:cubicBezTo>
                    <a:cubicBezTo>
                      <a:pt x="975" y="80"/>
                      <a:pt x="876" y="120"/>
                      <a:pt x="776" y="160"/>
                    </a:cubicBezTo>
                    <a:cubicBezTo>
                      <a:pt x="677" y="199"/>
                      <a:pt x="597" y="259"/>
                      <a:pt x="518" y="299"/>
                    </a:cubicBezTo>
                    <a:cubicBezTo>
                      <a:pt x="458" y="359"/>
                      <a:pt x="379" y="398"/>
                      <a:pt x="319" y="458"/>
                    </a:cubicBezTo>
                    <a:cubicBezTo>
                      <a:pt x="199" y="558"/>
                      <a:pt x="120" y="657"/>
                      <a:pt x="80" y="717"/>
                    </a:cubicBezTo>
                    <a:cubicBezTo>
                      <a:pt x="20" y="796"/>
                      <a:pt x="0" y="856"/>
                      <a:pt x="0" y="856"/>
                    </a:cubicBezTo>
                    <a:cubicBezTo>
                      <a:pt x="0" y="856"/>
                      <a:pt x="60" y="856"/>
                      <a:pt x="160" y="816"/>
                    </a:cubicBezTo>
                    <a:cubicBezTo>
                      <a:pt x="199" y="796"/>
                      <a:pt x="259" y="796"/>
                      <a:pt x="299" y="776"/>
                    </a:cubicBezTo>
                    <a:cubicBezTo>
                      <a:pt x="339" y="757"/>
                      <a:pt x="418" y="757"/>
                      <a:pt x="498" y="717"/>
                    </a:cubicBezTo>
                    <a:cubicBezTo>
                      <a:pt x="577" y="697"/>
                      <a:pt x="637" y="677"/>
                      <a:pt x="717" y="677"/>
                    </a:cubicBezTo>
                    <a:cubicBezTo>
                      <a:pt x="796" y="657"/>
                      <a:pt x="876" y="617"/>
                      <a:pt x="955" y="617"/>
                    </a:cubicBezTo>
                    <a:cubicBezTo>
                      <a:pt x="1015" y="597"/>
                      <a:pt x="1115" y="597"/>
                      <a:pt x="1194" y="577"/>
                    </a:cubicBezTo>
                    <a:cubicBezTo>
                      <a:pt x="1274" y="577"/>
                      <a:pt x="1373" y="538"/>
                      <a:pt x="1453" y="538"/>
                    </a:cubicBezTo>
                    <a:cubicBezTo>
                      <a:pt x="1612" y="518"/>
                      <a:pt x="1791" y="518"/>
                      <a:pt x="1970" y="518"/>
                    </a:cubicBezTo>
                    <a:cubicBezTo>
                      <a:pt x="2149" y="518"/>
                      <a:pt x="2289" y="538"/>
                      <a:pt x="2448" y="538"/>
                    </a:cubicBezTo>
                    <a:cubicBezTo>
                      <a:pt x="2485" y="535"/>
                      <a:pt x="2520" y="534"/>
                      <a:pt x="2555" y="534"/>
                    </a:cubicBezTo>
                    <a:cubicBezTo>
                      <a:pt x="2759" y="534"/>
                      <a:pt x="2905" y="577"/>
                      <a:pt x="2905" y="577"/>
                    </a:cubicBezTo>
                    <a:cubicBezTo>
                      <a:pt x="2905" y="577"/>
                      <a:pt x="2885" y="518"/>
                      <a:pt x="2806" y="478"/>
                    </a:cubicBezTo>
                    <a:cubicBezTo>
                      <a:pt x="2746" y="398"/>
                      <a:pt x="2647" y="319"/>
                      <a:pt x="2507" y="259"/>
                    </a:cubicBezTo>
                    <a:cubicBezTo>
                      <a:pt x="2388" y="180"/>
                      <a:pt x="2209" y="100"/>
                      <a:pt x="2010" y="60"/>
                    </a:cubicBezTo>
                    <a:cubicBezTo>
                      <a:pt x="1911" y="20"/>
                      <a:pt x="1811" y="0"/>
                      <a:pt x="17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277;p2"/>
            <p:cNvGrpSpPr/>
            <p:nvPr/>
          </p:nvGrpSpPr>
          <p:grpSpPr>
            <a:xfrm>
              <a:off x="5844300" y="4415611"/>
              <a:ext cx="3386121" cy="399505"/>
              <a:chOff x="581300" y="3757663"/>
              <a:chExt cx="696575" cy="73925"/>
            </a:xfrm>
          </p:grpSpPr>
          <p:sp>
            <p:nvSpPr>
              <p:cNvPr id="278" name="Google Shape;278;p2"/>
              <p:cNvSpPr/>
              <p:nvPr/>
            </p:nvSpPr>
            <p:spPr>
              <a:xfrm>
                <a:off x="581300" y="3757663"/>
                <a:ext cx="696575" cy="73925"/>
              </a:xfrm>
              <a:custGeom>
                <a:avLst/>
                <a:gdLst/>
                <a:ahLst/>
                <a:cxnLst/>
                <a:rect l="l" t="t" r="r" b="b"/>
                <a:pathLst>
                  <a:path w="27863" h="2957" extrusionOk="0">
                    <a:moveTo>
                      <a:pt x="15496" y="1"/>
                    </a:moveTo>
                    <a:cubicBezTo>
                      <a:pt x="14452" y="1"/>
                      <a:pt x="13665" y="377"/>
                      <a:pt x="12614" y="848"/>
                    </a:cubicBezTo>
                    <a:cubicBezTo>
                      <a:pt x="11969" y="1123"/>
                      <a:pt x="11335" y="1230"/>
                      <a:pt x="10697" y="1230"/>
                    </a:cubicBezTo>
                    <a:cubicBezTo>
                      <a:pt x="9585" y="1230"/>
                      <a:pt x="8464" y="905"/>
                      <a:pt x="7262" y="589"/>
                    </a:cubicBezTo>
                    <a:cubicBezTo>
                      <a:pt x="6988" y="514"/>
                      <a:pt x="6736" y="482"/>
                      <a:pt x="6504" y="482"/>
                    </a:cubicBezTo>
                    <a:cubicBezTo>
                      <a:pt x="5196" y="482"/>
                      <a:pt x="4476" y="1491"/>
                      <a:pt x="3465" y="1491"/>
                    </a:cubicBezTo>
                    <a:cubicBezTo>
                      <a:pt x="3418" y="1491"/>
                      <a:pt x="3371" y="1489"/>
                      <a:pt x="3323" y="1484"/>
                    </a:cubicBezTo>
                    <a:cubicBezTo>
                      <a:pt x="2514" y="1407"/>
                      <a:pt x="1921" y="1041"/>
                      <a:pt x="1405" y="1041"/>
                    </a:cubicBezTo>
                    <a:cubicBezTo>
                      <a:pt x="1120" y="1041"/>
                      <a:pt x="858" y="1152"/>
                      <a:pt x="597" y="1484"/>
                    </a:cubicBezTo>
                    <a:cubicBezTo>
                      <a:pt x="0" y="2240"/>
                      <a:pt x="1234" y="2957"/>
                      <a:pt x="1234" y="2957"/>
                    </a:cubicBezTo>
                    <a:lnTo>
                      <a:pt x="13927" y="2957"/>
                    </a:lnTo>
                    <a:lnTo>
                      <a:pt x="13927" y="2937"/>
                    </a:lnTo>
                    <a:lnTo>
                      <a:pt x="27079" y="2937"/>
                    </a:lnTo>
                    <a:cubicBezTo>
                      <a:pt x="27079" y="2937"/>
                      <a:pt x="27863" y="533"/>
                      <a:pt x="25193" y="533"/>
                    </a:cubicBezTo>
                    <a:cubicBezTo>
                      <a:pt x="25010" y="533"/>
                      <a:pt x="24810" y="545"/>
                      <a:pt x="24592" y="569"/>
                    </a:cubicBezTo>
                    <a:cubicBezTo>
                      <a:pt x="22595" y="792"/>
                      <a:pt x="21569" y="1078"/>
                      <a:pt x="20523" y="1078"/>
                    </a:cubicBezTo>
                    <a:cubicBezTo>
                      <a:pt x="19797" y="1078"/>
                      <a:pt x="19062" y="940"/>
                      <a:pt x="17986" y="549"/>
                    </a:cubicBezTo>
                    <a:cubicBezTo>
                      <a:pt x="16954" y="158"/>
                      <a:pt x="16171" y="1"/>
                      <a:pt x="154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"/>
              <p:cNvSpPr/>
              <p:nvPr/>
            </p:nvSpPr>
            <p:spPr>
              <a:xfrm>
                <a:off x="917575" y="3772475"/>
                <a:ext cx="92050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3682" h="916" extrusionOk="0">
                    <a:moveTo>
                      <a:pt x="1771" y="0"/>
                    </a:moveTo>
                    <a:cubicBezTo>
                      <a:pt x="1652" y="0"/>
                      <a:pt x="1532" y="20"/>
                      <a:pt x="1393" y="60"/>
                    </a:cubicBezTo>
                    <a:cubicBezTo>
                      <a:pt x="1274" y="80"/>
                      <a:pt x="1154" y="119"/>
                      <a:pt x="1055" y="159"/>
                    </a:cubicBezTo>
                    <a:cubicBezTo>
                      <a:pt x="916" y="179"/>
                      <a:pt x="816" y="259"/>
                      <a:pt x="717" y="299"/>
                    </a:cubicBezTo>
                    <a:lnTo>
                      <a:pt x="577" y="378"/>
                    </a:lnTo>
                    <a:cubicBezTo>
                      <a:pt x="537" y="398"/>
                      <a:pt x="498" y="418"/>
                      <a:pt x="458" y="478"/>
                    </a:cubicBezTo>
                    <a:cubicBezTo>
                      <a:pt x="378" y="517"/>
                      <a:pt x="299" y="577"/>
                      <a:pt x="259" y="657"/>
                    </a:cubicBezTo>
                    <a:lnTo>
                      <a:pt x="100" y="796"/>
                    </a:lnTo>
                    <a:cubicBezTo>
                      <a:pt x="40" y="876"/>
                      <a:pt x="0" y="915"/>
                      <a:pt x="0" y="915"/>
                    </a:cubicBezTo>
                    <a:cubicBezTo>
                      <a:pt x="0" y="915"/>
                      <a:pt x="80" y="895"/>
                      <a:pt x="179" y="876"/>
                    </a:cubicBezTo>
                    <a:cubicBezTo>
                      <a:pt x="239" y="856"/>
                      <a:pt x="299" y="856"/>
                      <a:pt x="358" y="796"/>
                    </a:cubicBezTo>
                    <a:lnTo>
                      <a:pt x="577" y="716"/>
                    </a:lnTo>
                    <a:cubicBezTo>
                      <a:pt x="657" y="696"/>
                      <a:pt x="756" y="677"/>
                      <a:pt x="856" y="657"/>
                    </a:cubicBezTo>
                    <a:lnTo>
                      <a:pt x="1154" y="577"/>
                    </a:lnTo>
                    <a:cubicBezTo>
                      <a:pt x="1254" y="557"/>
                      <a:pt x="1373" y="557"/>
                      <a:pt x="1473" y="517"/>
                    </a:cubicBezTo>
                    <a:cubicBezTo>
                      <a:pt x="1572" y="497"/>
                      <a:pt x="1691" y="497"/>
                      <a:pt x="1791" y="497"/>
                    </a:cubicBezTo>
                    <a:cubicBezTo>
                      <a:pt x="1841" y="488"/>
                      <a:pt x="1900" y="488"/>
                      <a:pt x="1963" y="488"/>
                    </a:cubicBezTo>
                    <a:cubicBezTo>
                      <a:pt x="2025" y="488"/>
                      <a:pt x="2089" y="488"/>
                      <a:pt x="2149" y="478"/>
                    </a:cubicBezTo>
                    <a:lnTo>
                      <a:pt x="2786" y="478"/>
                    </a:lnTo>
                    <a:cubicBezTo>
                      <a:pt x="2885" y="478"/>
                      <a:pt x="2985" y="478"/>
                      <a:pt x="3064" y="497"/>
                    </a:cubicBezTo>
                    <a:cubicBezTo>
                      <a:pt x="3442" y="557"/>
                      <a:pt x="3681" y="577"/>
                      <a:pt x="3681" y="577"/>
                    </a:cubicBezTo>
                    <a:cubicBezTo>
                      <a:pt x="3681" y="577"/>
                      <a:pt x="3482" y="398"/>
                      <a:pt x="3144" y="259"/>
                    </a:cubicBezTo>
                    <a:cubicBezTo>
                      <a:pt x="2965" y="179"/>
                      <a:pt x="2746" y="100"/>
                      <a:pt x="2527" y="60"/>
                    </a:cubicBezTo>
                    <a:cubicBezTo>
                      <a:pt x="2388" y="20"/>
                      <a:pt x="2268" y="0"/>
                      <a:pt x="21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"/>
              <p:cNvSpPr/>
              <p:nvPr/>
            </p:nvSpPr>
            <p:spPr>
              <a:xfrm>
                <a:off x="1192625" y="3783900"/>
                <a:ext cx="58225" cy="34350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1374" extrusionOk="0">
                    <a:moveTo>
                      <a:pt x="916" y="1"/>
                    </a:moveTo>
                    <a:cubicBezTo>
                      <a:pt x="817" y="1"/>
                      <a:pt x="737" y="1"/>
                      <a:pt x="638" y="21"/>
                    </a:cubicBezTo>
                    <a:cubicBezTo>
                      <a:pt x="558" y="40"/>
                      <a:pt x="498" y="40"/>
                      <a:pt x="419" y="60"/>
                    </a:cubicBezTo>
                    <a:cubicBezTo>
                      <a:pt x="339" y="100"/>
                      <a:pt x="299" y="120"/>
                      <a:pt x="240" y="140"/>
                    </a:cubicBezTo>
                    <a:cubicBezTo>
                      <a:pt x="200" y="160"/>
                      <a:pt x="140" y="200"/>
                      <a:pt x="120" y="220"/>
                    </a:cubicBezTo>
                    <a:cubicBezTo>
                      <a:pt x="41" y="259"/>
                      <a:pt x="1" y="299"/>
                      <a:pt x="1" y="299"/>
                    </a:cubicBezTo>
                    <a:cubicBezTo>
                      <a:pt x="1" y="299"/>
                      <a:pt x="41" y="319"/>
                      <a:pt x="120" y="319"/>
                    </a:cubicBezTo>
                    <a:cubicBezTo>
                      <a:pt x="200" y="339"/>
                      <a:pt x="319" y="339"/>
                      <a:pt x="439" y="359"/>
                    </a:cubicBezTo>
                    <a:cubicBezTo>
                      <a:pt x="518" y="399"/>
                      <a:pt x="578" y="399"/>
                      <a:pt x="638" y="399"/>
                    </a:cubicBezTo>
                    <a:cubicBezTo>
                      <a:pt x="717" y="399"/>
                      <a:pt x="797" y="419"/>
                      <a:pt x="876" y="438"/>
                    </a:cubicBezTo>
                    <a:cubicBezTo>
                      <a:pt x="916" y="438"/>
                      <a:pt x="936" y="458"/>
                      <a:pt x="996" y="458"/>
                    </a:cubicBezTo>
                    <a:cubicBezTo>
                      <a:pt x="1016" y="458"/>
                      <a:pt x="1075" y="498"/>
                      <a:pt x="1095" y="498"/>
                    </a:cubicBezTo>
                    <a:lnTo>
                      <a:pt x="1314" y="558"/>
                    </a:lnTo>
                    <a:cubicBezTo>
                      <a:pt x="1394" y="598"/>
                      <a:pt x="1433" y="617"/>
                      <a:pt x="1513" y="637"/>
                    </a:cubicBezTo>
                    <a:cubicBezTo>
                      <a:pt x="1573" y="657"/>
                      <a:pt x="1632" y="717"/>
                      <a:pt x="1692" y="737"/>
                    </a:cubicBezTo>
                    <a:cubicBezTo>
                      <a:pt x="1712" y="757"/>
                      <a:pt x="1732" y="797"/>
                      <a:pt x="1772" y="797"/>
                    </a:cubicBezTo>
                    <a:lnTo>
                      <a:pt x="1831" y="856"/>
                    </a:lnTo>
                    <a:cubicBezTo>
                      <a:pt x="1891" y="916"/>
                      <a:pt x="1931" y="956"/>
                      <a:pt x="1991" y="996"/>
                    </a:cubicBezTo>
                    <a:cubicBezTo>
                      <a:pt x="2190" y="1214"/>
                      <a:pt x="2289" y="1374"/>
                      <a:pt x="2289" y="1374"/>
                    </a:cubicBezTo>
                    <a:cubicBezTo>
                      <a:pt x="2289" y="1374"/>
                      <a:pt x="2309" y="1334"/>
                      <a:pt x="2309" y="1254"/>
                    </a:cubicBezTo>
                    <a:cubicBezTo>
                      <a:pt x="2309" y="1194"/>
                      <a:pt x="2329" y="1035"/>
                      <a:pt x="2289" y="916"/>
                    </a:cubicBezTo>
                    <a:cubicBezTo>
                      <a:pt x="2269" y="836"/>
                      <a:pt x="2229" y="757"/>
                      <a:pt x="2190" y="697"/>
                    </a:cubicBezTo>
                    <a:cubicBezTo>
                      <a:pt x="2150" y="637"/>
                      <a:pt x="2130" y="617"/>
                      <a:pt x="2110" y="558"/>
                    </a:cubicBezTo>
                    <a:cubicBezTo>
                      <a:pt x="2090" y="518"/>
                      <a:pt x="2050" y="498"/>
                      <a:pt x="2010" y="438"/>
                    </a:cubicBezTo>
                    <a:cubicBezTo>
                      <a:pt x="1931" y="359"/>
                      <a:pt x="1851" y="299"/>
                      <a:pt x="1792" y="239"/>
                    </a:cubicBezTo>
                    <a:cubicBezTo>
                      <a:pt x="1692" y="200"/>
                      <a:pt x="1613" y="140"/>
                      <a:pt x="1513" y="100"/>
                    </a:cubicBezTo>
                    <a:cubicBezTo>
                      <a:pt x="1414" y="60"/>
                      <a:pt x="1314" y="21"/>
                      <a:pt x="1215" y="21"/>
                    </a:cubicBezTo>
                    <a:cubicBezTo>
                      <a:pt x="1115" y="1"/>
                      <a:pt x="1016" y="1"/>
                      <a:pt x="9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"/>
              <p:cNvSpPr/>
              <p:nvPr/>
            </p:nvSpPr>
            <p:spPr>
              <a:xfrm>
                <a:off x="705675" y="3784900"/>
                <a:ext cx="72650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857" extrusionOk="0">
                    <a:moveTo>
                      <a:pt x="1393" y="0"/>
                    </a:moveTo>
                    <a:cubicBezTo>
                      <a:pt x="1294" y="0"/>
                      <a:pt x="1194" y="20"/>
                      <a:pt x="1075" y="60"/>
                    </a:cubicBezTo>
                    <a:cubicBezTo>
                      <a:pt x="975" y="80"/>
                      <a:pt x="876" y="120"/>
                      <a:pt x="776" y="160"/>
                    </a:cubicBezTo>
                    <a:cubicBezTo>
                      <a:pt x="677" y="199"/>
                      <a:pt x="597" y="259"/>
                      <a:pt x="518" y="299"/>
                    </a:cubicBezTo>
                    <a:cubicBezTo>
                      <a:pt x="458" y="359"/>
                      <a:pt x="379" y="398"/>
                      <a:pt x="319" y="458"/>
                    </a:cubicBezTo>
                    <a:cubicBezTo>
                      <a:pt x="199" y="558"/>
                      <a:pt x="120" y="657"/>
                      <a:pt x="80" y="717"/>
                    </a:cubicBezTo>
                    <a:cubicBezTo>
                      <a:pt x="20" y="796"/>
                      <a:pt x="0" y="856"/>
                      <a:pt x="0" y="856"/>
                    </a:cubicBezTo>
                    <a:cubicBezTo>
                      <a:pt x="0" y="856"/>
                      <a:pt x="60" y="856"/>
                      <a:pt x="160" y="816"/>
                    </a:cubicBezTo>
                    <a:cubicBezTo>
                      <a:pt x="199" y="796"/>
                      <a:pt x="259" y="796"/>
                      <a:pt x="299" y="776"/>
                    </a:cubicBezTo>
                    <a:cubicBezTo>
                      <a:pt x="339" y="757"/>
                      <a:pt x="418" y="757"/>
                      <a:pt x="498" y="717"/>
                    </a:cubicBezTo>
                    <a:cubicBezTo>
                      <a:pt x="577" y="697"/>
                      <a:pt x="637" y="677"/>
                      <a:pt x="717" y="677"/>
                    </a:cubicBezTo>
                    <a:cubicBezTo>
                      <a:pt x="796" y="657"/>
                      <a:pt x="876" y="617"/>
                      <a:pt x="955" y="617"/>
                    </a:cubicBezTo>
                    <a:cubicBezTo>
                      <a:pt x="1015" y="597"/>
                      <a:pt x="1115" y="597"/>
                      <a:pt x="1194" y="577"/>
                    </a:cubicBezTo>
                    <a:cubicBezTo>
                      <a:pt x="1274" y="577"/>
                      <a:pt x="1373" y="538"/>
                      <a:pt x="1453" y="538"/>
                    </a:cubicBezTo>
                    <a:cubicBezTo>
                      <a:pt x="1612" y="518"/>
                      <a:pt x="1791" y="518"/>
                      <a:pt x="1970" y="518"/>
                    </a:cubicBezTo>
                    <a:cubicBezTo>
                      <a:pt x="2149" y="518"/>
                      <a:pt x="2289" y="538"/>
                      <a:pt x="2448" y="538"/>
                    </a:cubicBezTo>
                    <a:cubicBezTo>
                      <a:pt x="2485" y="535"/>
                      <a:pt x="2520" y="534"/>
                      <a:pt x="2555" y="534"/>
                    </a:cubicBezTo>
                    <a:cubicBezTo>
                      <a:pt x="2759" y="534"/>
                      <a:pt x="2905" y="577"/>
                      <a:pt x="2905" y="577"/>
                    </a:cubicBezTo>
                    <a:cubicBezTo>
                      <a:pt x="2905" y="577"/>
                      <a:pt x="2885" y="518"/>
                      <a:pt x="2806" y="478"/>
                    </a:cubicBezTo>
                    <a:cubicBezTo>
                      <a:pt x="2746" y="398"/>
                      <a:pt x="2647" y="319"/>
                      <a:pt x="2507" y="259"/>
                    </a:cubicBezTo>
                    <a:cubicBezTo>
                      <a:pt x="2388" y="180"/>
                      <a:pt x="2209" y="100"/>
                      <a:pt x="2010" y="60"/>
                    </a:cubicBezTo>
                    <a:cubicBezTo>
                      <a:pt x="1911" y="20"/>
                      <a:pt x="1811" y="0"/>
                      <a:pt x="17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2" name="Google Shape;282;p2"/>
          <p:cNvGrpSpPr/>
          <p:nvPr/>
        </p:nvGrpSpPr>
        <p:grpSpPr>
          <a:xfrm>
            <a:off x="6735712" y="3760439"/>
            <a:ext cx="660142" cy="1159788"/>
            <a:chOff x="5711575" y="4495200"/>
            <a:chExt cx="358150" cy="629225"/>
          </a:xfrm>
        </p:grpSpPr>
        <p:sp>
          <p:nvSpPr>
            <p:cNvPr id="283" name="Google Shape;283;p2"/>
            <p:cNvSpPr/>
            <p:nvPr/>
          </p:nvSpPr>
          <p:spPr>
            <a:xfrm>
              <a:off x="5711575" y="4504650"/>
              <a:ext cx="358150" cy="413375"/>
            </a:xfrm>
            <a:custGeom>
              <a:avLst/>
              <a:gdLst/>
              <a:ahLst/>
              <a:cxnLst/>
              <a:rect l="l" t="t" r="r" b="b"/>
              <a:pathLst>
                <a:path w="14326" h="16535" extrusionOk="0">
                  <a:moveTo>
                    <a:pt x="7163" y="0"/>
                  </a:moveTo>
                  <a:cubicBezTo>
                    <a:pt x="3204" y="0"/>
                    <a:pt x="0" y="3721"/>
                    <a:pt x="0" y="8277"/>
                  </a:cubicBezTo>
                  <a:cubicBezTo>
                    <a:pt x="0" y="12813"/>
                    <a:pt x="3204" y="16534"/>
                    <a:pt x="7163" y="16534"/>
                  </a:cubicBezTo>
                  <a:cubicBezTo>
                    <a:pt x="11122" y="16534"/>
                    <a:pt x="14326" y="12813"/>
                    <a:pt x="14326" y="8277"/>
                  </a:cubicBezTo>
                  <a:cubicBezTo>
                    <a:pt x="14326" y="3721"/>
                    <a:pt x="11122" y="40"/>
                    <a:pt x="7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5819000" y="4711575"/>
              <a:ext cx="146275" cy="412850"/>
            </a:xfrm>
            <a:custGeom>
              <a:avLst/>
              <a:gdLst/>
              <a:ahLst/>
              <a:cxnLst/>
              <a:rect l="l" t="t" r="r" b="b"/>
              <a:pathLst>
                <a:path w="5851" h="16514" extrusionOk="0">
                  <a:moveTo>
                    <a:pt x="2786" y="0"/>
                  </a:moveTo>
                  <a:lnTo>
                    <a:pt x="2488" y="4417"/>
                  </a:lnTo>
                  <a:lnTo>
                    <a:pt x="220" y="1214"/>
                  </a:lnTo>
                  <a:lnTo>
                    <a:pt x="1" y="1353"/>
                  </a:lnTo>
                  <a:lnTo>
                    <a:pt x="2488" y="5710"/>
                  </a:lnTo>
                  <a:lnTo>
                    <a:pt x="2488" y="16514"/>
                  </a:lnTo>
                  <a:lnTo>
                    <a:pt x="3264" y="16514"/>
                  </a:lnTo>
                  <a:lnTo>
                    <a:pt x="3264" y="3621"/>
                  </a:lnTo>
                  <a:lnTo>
                    <a:pt x="4279" y="2587"/>
                  </a:lnTo>
                  <a:lnTo>
                    <a:pt x="5652" y="2885"/>
                  </a:lnTo>
                  <a:lnTo>
                    <a:pt x="5771" y="2706"/>
                  </a:lnTo>
                  <a:lnTo>
                    <a:pt x="4796" y="2030"/>
                  </a:lnTo>
                  <a:lnTo>
                    <a:pt x="5850" y="955"/>
                  </a:lnTo>
                  <a:lnTo>
                    <a:pt x="5632" y="756"/>
                  </a:lnTo>
                  <a:lnTo>
                    <a:pt x="3264" y="2527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5727475" y="4495200"/>
              <a:ext cx="340750" cy="146625"/>
            </a:xfrm>
            <a:custGeom>
              <a:avLst/>
              <a:gdLst/>
              <a:ahLst/>
              <a:cxnLst/>
              <a:rect l="l" t="t" r="r" b="b"/>
              <a:pathLst>
                <a:path w="13630" h="5865" extrusionOk="0">
                  <a:moveTo>
                    <a:pt x="6408" y="0"/>
                  </a:moveTo>
                  <a:cubicBezTo>
                    <a:pt x="6408" y="0"/>
                    <a:pt x="2528" y="159"/>
                    <a:pt x="459" y="3741"/>
                  </a:cubicBezTo>
                  <a:cubicBezTo>
                    <a:pt x="459" y="3741"/>
                    <a:pt x="0" y="4446"/>
                    <a:pt x="992" y="4446"/>
                  </a:cubicBezTo>
                  <a:cubicBezTo>
                    <a:pt x="1054" y="4446"/>
                    <a:pt x="1121" y="4443"/>
                    <a:pt x="1195" y="4437"/>
                  </a:cubicBezTo>
                  <a:cubicBezTo>
                    <a:pt x="2105" y="4366"/>
                    <a:pt x="2863" y="3654"/>
                    <a:pt x="3876" y="3654"/>
                  </a:cubicBezTo>
                  <a:cubicBezTo>
                    <a:pt x="4279" y="3654"/>
                    <a:pt x="4723" y="3767"/>
                    <a:pt x="5234" y="4079"/>
                  </a:cubicBezTo>
                  <a:cubicBezTo>
                    <a:pt x="6417" y="4802"/>
                    <a:pt x="6818" y="5204"/>
                    <a:pt x="7436" y="5204"/>
                  </a:cubicBezTo>
                  <a:cubicBezTo>
                    <a:pt x="7754" y="5204"/>
                    <a:pt x="8129" y="5098"/>
                    <a:pt x="8696" y="4875"/>
                  </a:cubicBezTo>
                  <a:cubicBezTo>
                    <a:pt x="9183" y="4673"/>
                    <a:pt x="9560" y="4592"/>
                    <a:pt x="9872" y="4592"/>
                  </a:cubicBezTo>
                  <a:cubicBezTo>
                    <a:pt x="10607" y="4592"/>
                    <a:pt x="10986" y="5041"/>
                    <a:pt x="11601" y="5432"/>
                  </a:cubicBezTo>
                  <a:cubicBezTo>
                    <a:pt x="12038" y="5720"/>
                    <a:pt x="12406" y="5865"/>
                    <a:pt x="12697" y="5865"/>
                  </a:cubicBezTo>
                  <a:cubicBezTo>
                    <a:pt x="12988" y="5865"/>
                    <a:pt x="13202" y="5720"/>
                    <a:pt x="13332" y="5432"/>
                  </a:cubicBezTo>
                  <a:cubicBezTo>
                    <a:pt x="13630" y="4875"/>
                    <a:pt x="11541" y="140"/>
                    <a:pt x="6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5865275" y="4568325"/>
              <a:ext cx="82100" cy="36825"/>
            </a:xfrm>
            <a:custGeom>
              <a:avLst/>
              <a:gdLst/>
              <a:ahLst/>
              <a:cxnLst/>
              <a:rect l="l" t="t" r="r" b="b"/>
              <a:pathLst>
                <a:path w="3284" h="1473" extrusionOk="0">
                  <a:moveTo>
                    <a:pt x="0" y="0"/>
                  </a:moveTo>
                  <a:cubicBezTo>
                    <a:pt x="0" y="0"/>
                    <a:pt x="100" y="219"/>
                    <a:pt x="358" y="557"/>
                  </a:cubicBezTo>
                  <a:cubicBezTo>
                    <a:pt x="617" y="816"/>
                    <a:pt x="995" y="1194"/>
                    <a:pt x="1512" y="1373"/>
                  </a:cubicBezTo>
                  <a:cubicBezTo>
                    <a:pt x="1632" y="1452"/>
                    <a:pt x="1791" y="1452"/>
                    <a:pt x="1910" y="1472"/>
                  </a:cubicBezTo>
                  <a:cubicBezTo>
                    <a:pt x="2030" y="1472"/>
                    <a:pt x="2189" y="1472"/>
                    <a:pt x="2308" y="1452"/>
                  </a:cubicBezTo>
                  <a:cubicBezTo>
                    <a:pt x="2428" y="1413"/>
                    <a:pt x="2547" y="1393"/>
                    <a:pt x="2647" y="1313"/>
                  </a:cubicBezTo>
                  <a:cubicBezTo>
                    <a:pt x="2786" y="1273"/>
                    <a:pt x="2845" y="1194"/>
                    <a:pt x="2925" y="1114"/>
                  </a:cubicBezTo>
                  <a:cubicBezTo>
                    <a:pt x="3005" y="1055"/>
                    <a:pt x="3044" y="995"/>
                    <a:pt x="3104" y="915"/>
                  </a:cubicBezTo>
                  <a:cubicBezTo>
                    <a:pt x="3144" y="856"/>
                    <a:pt x="3184" y="796"/>
                    <a:pt x="3204" y="756"/>
                  </a:cubicBezTo>
                  <a:lnTo>
                    <a:pt x="3283" y="597"/>
                  </a:lnTo>
                  <a:lnTo>
                    <a:pt x="3283" y="597"/>
                  </a:lnTo>
                  <a:cubicBezTo>
                    <a:pt x="3283" y="597"/>
                    <a:pt x="3223" y="617"/>
                    <a:pt x="3124" y="696"/>
                  </a:cubicBezTo>
                  <a:cubicBezTo>
                    <a:pt x="3084" y="716"/>
                    <a:pt x="3025" y="776"/>
                    <a:pt x="2985" y="816"/>
                  </a:cubicBezTo>
                  <a:cubicBezTo>
                    <a:pt x="2925" y="875"/>
                    <a:pt x="2845" y="895"/>
                    <a:pt x="2786" y="955"/>
                  </a:cubicBezTo>
                  <a:cubicBezTo>
                    <a:pt x="2706" y="995"/>
                    <a:pt x="2627" y="1015"/>
                    <a:pt x="2527" y="1035"/>
                  </a:cubicBezTo>
                  <a:cubicBezTo>
                    <a:pt x="2448" y="1074"/>
                    <a:pt x="2348" y="1074"/>
                    <a:pt x="2249" y="1094"/>
                  </a:cubicBezTo>
                  <a:cubicBezTo>
                    <a:pt x="2215" y="1101"/>
                    <a:pt x="2182" y="1103"/>
                    <a:pt x="2149" y="1103"/>
                  </a:cubicBezTo>
                  <a:cubicBezTo>
                    <a:pt x="2083" y="1103"/>
                    <a:pt x="2016" y="1094"/>
                    <a:pt x="1950" y="1094"/>
                  </a:cubicBezTo>
                  <a:cubicBezTo>
                    <a:pt x="1851" y="1074"/>
                    <a:pt x="1731" y="1074"/>
                    <a:pt x="1632" y="1015"/>
                  </a:cubicBezTo>
                  <a:cubicBezTo>
                    <a:pt x="1413" y="955"/>
                    <a:pt x="1214" y="816"/>
                    <a:pt x="1015" y="716"/>
                  </a:cubicBezTo>
                  <a:cubicBezTo>
                    <a:pt x="816" y="597"/>
                    <a:pt x="637" y="478"/>
                    <a:pt x="498" y="37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5995600" y="4584725"/>
              <a:ext cx="59200" cy="40550"/>
            </a:xfrm>
            <a:custGeom>
              <a:avLst/>
              <a:gdLst/>
              <a:ahLst/>
              <a:cxnLst/>
              <a:rect l="l" t="t" r="r" b="b"/>
              <a:pathLst>
                <a:path w="2368" h="1622" extrusionOk="0">
                  <a:moveTo>
                    <a:pt x="0" y="1"/>
                  </a:moveTo>
                  <a:cubicBezTo>
                    <a:pt x="0" y="1"/>
                    <a:pt x="100" y="220"/>
                    <a:pt x="299" y="558"/>
                  </a:cubicBezTo>
                  <a:cubicBezTo>
                    <a:pt x="498" y="856"/>
                    <a:pt x="816" y="1254"/>
                    <a:pt x="1194" y="1493"/>
                  </a:cubicBezTo>
                  <a:cubicBezTo>
                    <a:pt x="1293" y="1533"/>
                    <a:pt x="1393" y="1552"/>
                    <a:pt x="1492" y="1612"/>
                  </a:cubicBezTo>
                  <a:cubicBezTo>
                    <a:pt x="1559" y="1612"/>
                    <a:pt x="1625" y="1621"/>
                    <a:pt x="1685" y="1621"/>
                  </a:cubicBezTo>
                  <a:cubicBezTo>
                    <a:pt x="1716" y="1621"/>
                    <a:pt x="1744" y="1619"/>
                    <a:pt x="1771" y="1612"/>
                  </a:cubicBezTo>
                  <a:cubicBezTo>
                    <a:pt x="1831" y="1592"/>
                    <a:pt x="1910" y="1552"/>
                    <a:pt x="1990" y="1513"/>
                  </a:cubicBezTo>
                  <a:cubicBezTo>
                    <a:pt x="2069" y="1453"/>
                    <a:pt x="2109" y="1413"/>
                    <a:pt x="2169" y="1334"/>
                  </a:cubicBezTo>
                  <a:cubicBezTo>
                    <a:pt x="2189" y="1294"/>
                    <a:pt x="2229" y="1214"/>
                    <a:pt x="2268" y="1155"/>
                  </a:cubicBezTo>
                  <a:cubicBezTo>
                    <a:pt x="2288" y="1115"/>
                    <a:pt x="2288" y="1055"/>
                    <a:pt x="2308" y="1015"/>
                  </a:cubicBezTo>
                  <a:cubicBezTo>
                    <a:pt x="2368" y="916"/>
                    <a:pt x="2368" y="856"/>
                    <a:pt x="2368" y="856"/>
                  </a:cubicBezTo>
                  <a:lnTo>
                    <a:pt x="2368" y="856"/>
                  </a:lnTo>
                  <a:cubicBezTo>
                    <a:pt x="2368" y="856"/>
                    <a:pt x="2348" y="916"/>
                    <a:pt x="2288" y="956"/>
                  </a:cubicBezTo>
                  <a:cubicBezTo>
                    <a:pt x="2268" y="995"/>
                    <a:pt x="2209" y="1015"/>
                    <a:pt x="2189" y="1055"/>
                  </a:cubicBezTo>
                  <a:cubicBezTo>
                    <a:pt x="2169" y="1095"/>
                    <a:pt x="2109" y="1115"/>
                    <a:pt x="2069" y="1155"/>
                  </a:cubicBezTo>
                  <a:cubicBezTo>
                    <a:pt x="2010" y="1194"/>
                    <a:pt x="1950" y="1214"/>
                    <a:pt x="1890" y="1234"/>
                  </a:cubicBezTo>
                  <a:cubicBezTo>
                    <a:pt x="1850" y="1254"/>
                    <a:pt x="1771" y="1254"/>
                    <a:pt x="1691" y="1254"/>
                  </a:cubicBezTo>
                  <a:cubicBezTo>
                    <a:pt x="1671" y="1264"/>
                    <a:pt x="1653" y="1268"/>
                    <a:pt x="1635" y="1268"/>
                  </a:cubicBezTo>
                  <a:cubicBezTo>
                    <a:pt x="1581" y="1268"/>
                    <a:pt x="1532" y="1234"/>
                    <a:pt x="1472" y="1234"/>
                  </a:cubicBezTo>
                  <a:cubicBezTo>
                    <a:pt x="1393" y="1194"/>
                    <a:pt x="1313" y="1155"/>
                    <a:pt x="1254" y="1115"/>
                  </a:cubicBezTo>
                  <a:cubicBezTo>
                    <a:pt x="1094" y="1015"/>
                    <a:pt x="955" y="896"/>
                    <a:pt x="796" y="757"/>
                  </a:cubicBezTo>
                  <a:cubicBezTo>
                    <a:pt x="657" y="637"/>
                    <a:pt x="517" y="518"/>
                    <a:pt x="398" y="39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5752350" y="4562850"/>
              <a:ext cx="61700" cy="27600"/>
            </a:xfrm>
            <a:custGeom>
              <a:avLst/>
              <a:gdLst/>
              <a:ahLst/>
              <a:cxnLst/>
              <a:rect l="l" t="t" r="r" b="b"/>
              <a:pathLst>
                <a:path w="2468" h="1104" extrusionOk="0">
                  <a:moveTo>
                    <a:pt x="2468" y="0"/>
                  </a:moveTo>
                  <a:lnTo>
                    <a:pt x="2468" y="0"/>
                  </a:lnTo>
                  <a:cubicBezTo>
                    <a:pt x="2468" y="0"/>
                    <a:pt x="2289" y="100"/>
                    <a:pt x="2030" y="279"/>
                  </a:cubicBezTo>
                  <a:cubicBezTo>
                    <a:pt x="1891" y="338"/>
                    <a:pt x="1732" y="438"/>
                    <a:pt x="1573" y="517"/>
                  </a:cubicBezTo>
                  <a:cubicBezTo>
                    <a:pt x="1394" y="597"/>
                    <a:pt x="1234" y="697"/>
                    <a:pt x="1055" y="736"/>
                  </a:cubicBezTo>
                  <a:cubicBezTo>
                    <a:pt x="956" y="796"/>
                    <a:pt x="876" y="796"/>
                    <a:pt x="797" y="816"/>
                  </a:cubicBezTo>
                  <a:cubicBezTo>
                    <a:pt x="737" y="816"/>
                    <a:pt x="657" y="836"/>
                    <a:pt x="578" y="836"/>
                  </a:cubicBezTo>
                  <a:cubicBezTo>
                    <a:pt x="498" y="836"/>
                    <a:pt x="458" y="836"/>
                    <a:pt x="399" y="816"/>
                  </a:cubicBezTo>
                  <a:cubicBezTo>
                    <a:pt x="359" y="796"/>
                    <a:pt x="299" y="796"/>
                    <a:pt x="260" y="736"/>
                  </a:cubicBezTo>
                  <a:cubicBezTo>
                    <a:pt x="240" y="716"/>
                    <a:pt x="180" y="697"/>
                    <a:pt x="160" y="677"/>
                  </a:cubicBezTo>
                  <a:lnTo>
                    <a:pt x="80" y="597"/>
                  </a:lnTo>
                  <a:lnTo>
                    <a:pt x="1" y="517"/>
                  </a:lnTo>
                  <a:lnTo>
                    <a:pt x="1" y="617"/>
                  </a:lnTo>
                  <a:cubicBezTo>
                    <a:pt x="1" y="637"/>
                    <a:pt x="1" y="697"/>
                    <a:pt x="41" y="736"/>
                  </a:cubicBezTo>
                  <a:cubicBezTo>
                    <a:pt x="41" y="796"/>
                    <a:pt x="80" y="816"/>
                    <a:pt x="100" y="895"/>
                  </a:cubicBezTo>
                  <a:cubicBezTo>
                    <a:pt x="140" y="935"/>
                    <a:pt x="180" y="995"/>
                    <a:pt x="240" y="1015"/>
                  </a:cubicBezTo>
                  <a:cubicBezTo>
                    <a:pt x="279" y="1075"/>
                    <a:pt x="359" y="1094"/>
                    <a:pt x="439" y="1094"/>
                  </a:cubicBezTo>
                  <a:cubicBezTo>
                    <a:pt x="458" y="1101"/>
                    <a:pt x="483" y="1103"/>
                    <a:pt x="510" y="1103"/>
                  </a:cubicBezTo>
                  <a:cubicBezTo>
                    <a:pt x="565" y="1103"/>
                    <a:pt x="631" y="1094"/>
                    <a:pt x="697" y="1094"/>
                  </a:cubicBezTo>
                  <a:cubicBezTo>
                    <a:pt x="797" y="1075"/>
                    <a:pt x="896" y="1075"/>
                    <a:pt x="996" y="1015"/>
                  </a:cubicBezTo>
                  <a:cubicBezTo>
                    <a:pt x="1433" y="876"/>
                    <a:pt x="1792" y="617"/>
                    <a:pt x="2050" y="398"/>
                  </a:cubicBezTo>
                  <a:cubicBezTo>
                    <a:pt x="2329" y="179"/>
                    <a:pt x="2468" y="0"/>
                    <a:pt x="24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" name="Google Shape;289;p2"/>
          <p:cNvGrpSpPr/>
          <p:nvPr/>
        </p:nvGrpSpPr>
        <p:grpSpPr>
          <a:xfrm>
            <a:off x="8452779" y="4143726"/>
            <a:ext cx="351176" cy="788521"/>
            <a:chOff x="5401200" y="3737150"/>
            <a:chExt cx="190525" cy="427800"/>
          </a:xfrm>
        </p:grpSpPr>
        <p:sp>
          <p:nvSpPr>
            <p:cNvPr id="290" name="Google Shape;290;p2"/>
            <p:cNvSpPr/>
            <p:nvPr/>
          </p:nvSpPr>
          <p:spPr>
            <a:xfrm>
              <a:off x="5401200" y="3744600"/>
              <a:ext cx="190525" cy="298975"/>
            </a:xfrm>
            <a:custGeom>
              <a:avLst/>
              <a:gdLst/>
              <a:ahLst/>
              <a:cxnLst/>
              <a:rect l="l" t="t" r="r" b="b"/>
              <a:pathLst>
                <a:path w="7621" h="11959" extrusionOk="0">
                  <a:moveTo>
                    <a:pt x="3800" y="1"/>
                  </a:moveTo>
                  <a:cubicBezTo>
                    <a:pt x="1711" y="1"/>
                    <a:pt x="0" y="2667"/>
                    <a:pt x="0" y="5970"/>
                  </a:cubicBezTo>
                  <a:cubicBezTo>
                    <a:pt x="0" y="9273"/>
                    <a:pt x="1691" y="11959"/>
                    <a:pt x="3800" y="11959"/>
                  </a:cubicBezTo>
                  <a:cubicBezTo>
                    <a:pt x="5889" y="11959"/>
                    <a:pt x="7620" y="9273"/>
                    <a:pt x="7620" y="5970"/>
                  </a:cubicBezTo>
                  <a:cubicBezTo>
                    <a:pt x="7620" y="2667"/>
                    <a:pt x="5889" y="1"/>
                    <a:pt x="3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5448950" y="3893825"/>
              <a:ext cx="96025" cy="271125"/>
            </a:xfrm>
            <a:custGeom>
              <a:avLst/>
              <a:gdLst/>
              <a:ahLst/>
              <a:cxnLst/>
              <a:rect l="l" t="t" r="r" b="b"/>
              <a:pathLst>
                <a:path w="3841" h="10845" extrusionOk="0">
                  <a:moveTo>
                    <a:pt x="1870" y="1"/>
                  </a:moveTo>
                  <a:lnTo>
                    <a:pt x="1691" y="1692"/>
                  </a:lnTo>
                  <a:lnTo>
                    <a:pt x="139" y="518"/>
                  </a:lnTo>
                  <a:lnTo>
                    <a:pt x="0" y="637"/>
                  </a:lnTo>
                  <a:lnTo>
                    <a:pt x="677" y="1334"/>
                  </a:lnTo>
                  <a:lnTo>
                    <a:pt x="60" y="1772"/>
                  </a:lnTo>
                  <a:lnTo>
                    <a:pt x="139" y="1891"/>
                  </a:lnTo>
                  <a:lnTo>
                    <a:pt x="1035" y="1712"/>
                  </a:lnTo>
                  <a:lnTo>
                    <a:pt x="1691" y="2388"/>
                  </a:lnTo>
                  <a:lnTo>
                    <a:pt x="1691" y="10844"/>
                  </a:lnTo>
                  <a:lnTo>
                    <a:pt x="2189" y="10844"/>
                  </a:lnTo>
                  <a:lnTo>
                    <a:pt x="2189" y="3781"/>
                  </a:lnTo>
                  <a:lnTo>
                    <a:pt x="3840" y="916"/>
                  </a:lnTo>
                  <a:lnTo>
                    <a:pt x="3681" y="797"/>
                  </a:lnTo>
                  <a:lnTo>
                    <a:pt x="2189" y="2906"/>
                  </a:lnTo>
                  <a:lnTo>
                    <a:pt x="20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5409525" y="3737150"/>
              <a:ext cx="181200" cy="106225"/>
            </a:xfrm>
            <a:custGeom>
              <a:avLst/>
              <a:gdLst/>
              <a:ahLst/>
              <a:cxnLst/>
              <a:rect l="l" t="t" r="r" b="b"/>
              <a:pathLst>
                <a:path w="7248" h="4249" extrusionOk="0">
                  <a:moveTo>
                    <a:pt x="3408" y="0"/>
                  </a:moveTo>
                  <a:cubicBezTo>
                    <a:pt x="3408" y="0"/>
                    <a:pt x="1338" y="120"/>
                    <a:pt x="244" y="2706"/>
                  </a:cubicBezTo>
                  <a:cubicBezTo>
                    <a:pt x="244" y="2706"/>
                    <a:pt x="0" y="3211"/>
                    <a:pt x="523" y="3211"/>
                  </a:cubicBezTo>
                  <a:cubicBezTo>
                    <a:pt x="559" y="3211"/>
                    <a:pt x="598" y="3209"/>
                    <a:pt x="642" y="3204"/>
                  </a:cubicBezTo>
                  <a:cubicBezTo>
                    <a:pt x="1127" y="3147"/>
                    <a:pt x="1531" y="2618"/>
                    <a:pt x="2065" y="2618"/>
                  </a:cubicBezTo>
                  <a:cubicBezTo>
                    <a:pt x="2276" y="2618"/>
                    <a:pt x="2507" y="2700"/>
                    <a:pt x="2771" y="2925"/>
                  </a:cubicBezTo>
                  <a:cubicBezTo>
                    <a:pt x="3401" y="3451"/>
                    <a:pt x="3616" y="3751"/>
                    <a:pt x="3946" y="3751"/>
                  </a:cubicBezTo>
                  <a:cubicBezTo>
                    <a:pt x="4116" y="3751"/>
                    <a:pt x="4317" y="3671"/>
                    <a:pt x="4621" y="3502"/>
                  </a:cubicBezTo>
                  <a:cubicBezTo>
                    <a:pt x="4881" y="3360"/>
                    <a:pt x="5083" y="3303"/>
                    <a:pt x="5250" y="3303"/>
                  </a:cubicBezTo>
                  <a:cubicBezTo>
                    <a:pt x="5646" y="3303"/>
                    <a:pt x="5845" y="3626"/>
                    <a:pt x="6153" y="3920"/>
                  </a:cubicBezTo>
                  <a:cubicBezTo>
                    <a:pt x="6392" y="4139"/>
                    <a:pt x="6586" y="4248"/>
                    <a:pt x="6740" y="4248"/>
                  </a:cubicBezTo>
                  <a:cubicBezTo>
                    <a:pt x="6894" y="4248"/>
                    <a:pt x="7009" y="4139"/>
                    <a:pt x="7088" y="3920"/>
                  </a:cubicBezTo>
                  <a:cubicBezTo>
                    <a:pt x="7248" y="3522"/>
                    <a:pt x="6133" y="100"/>
                    <a:pt x="3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5482775" y="3789875"/>
              <a:ext cx="43300" cy="26375"/>
            </a:xfrm>
            <a:custGeom>
              <a:avLst/>
              <a:gdLst/>
              <a:ahLst/>
              <a:cxnLst/>
              <a:rect l="l" t="t" r="r" b="b"/>
              <a:pathLst>
                <a:path w="1732" h="1055" extrusionOk="0">
                  <a:moveTo>
                    <a:pt x="0" y="0"/>
                  </a:moveTo>
                  <a:cubicBezTo>
                    <a:pt x="0" y="1"/>
                    <a:pt x="40" y="180"/>
                    <a:pt x="119" y="378"/>
                  </a:cubicBezTo>
                  <a:cubicBezTo>
                    <a:pt x="279" y="577"/>
                    <a:pt x="478" y="856"/>
                    <a:pt x="736" y="975"/>
                  </a:cubicBezTo>
                  <a:cubicBezTo>
                    <a:pt x="816" y="1015"/>
                    <a:pt x="895" y="1015"/>
                    <a:pt x="975" y="1055"/>
                  </a:cubicBezTo>
                  <a:cubicBezTo>
                    <a:pt x="1035" y="1055"/>
                    <a:pt x="1114" y="1055"/>
                    <a:pt x="1194" y="1015"/>
                  </a:cubicBezTo>
                  <a:cubicBezTo>
                    <a:pt x="1254" y="995"/>
                    <a:pt x="1333" y="975"/>
                    <a:pt x="1393" y="916"/>
                  </a:cubicBezTo>
                  <a:cubicBezTo>
                    <a:pt x="1472" y="876"/>
                    <a:pt x="1512" y="816"/>
                    <a:pt x="1532" y="776"/>
                  </a:cubicBezTo>
                  <a:cubicBezTo>
                    <a:pt x="1592" y="717"/>
                    <a:pt x="1612" y="677"/>
                    <a:pt x="1632" y="617"/>
                  </a:cubicBezTo>
                  <a:cubicBezTo>
                    <a:pt x="1671" y="577"/>
                    <a:pt x="1671" y="518"/>
                    <a:pt x="1691" y="498"/>
                  </a:cubicBezTo>
                  <a:cubicBezTo>
                    <a:pt x="1711" y="418"/>
                    <a:pt x="1731" y="379"/>
                    <a:pt x="1731" y="378"/>
                  </a:cubicBezTo>
                  <a:lnTo>
                    <a:pt x="1731" y="378"/>
                  </a:lnTo>
                  <a:lnTo>
                    <a:pt x="1671" y="458"/>
                  </a:lnTo>
                  <a:cubicBezTo>
                    <a:pt x="1632" y="478"/>
                    <a:pt x="1612" y="518"/>
                    <a:pt x="1592" y="558"/>
                  </a:cubicBezTo>
                  <a:cubicBezTo>
                    <a:pt x="1572" y="597"/>
                    <a:pt x="1532" y="617"/>
                    <a:pt x="1492" y="657"/>
                  </a:cubicBezTo>
                  <a:cubicBezTo>
                    <a:pt x="1472" y="677"/>
                    <a:pt x="1413" y="697"/>
                    <a:pt x="1373" y="717"/>
                  </a:cubicBezTo>
                  <a:cubicBezTo>
                    <a:pt x="1313" y="757"/>
                    <a:pt x="1273" y="776"/>
                    <a:pt x="1214" y="776"/>
                  </a:cubicBezTo>
                  <a:cubicBezTo>
                    <a:pt x="1187" y="783"/>
                    <a:pt x="1165" y="785"/>
                    <a:pt x="1145" y="785"/>
                  </a:cubicBezTo>
                  <a:cubicBezTo>
                    <a:pt x="1105" y="785"/>
                    <a:pt x="1075" y="776"/>
                    <a:pt x="1035" y="776"/>
                  </a:cubicBezTo>
                  <a:cubicBezTo>
                    <a:pt x="995" y="776"/>
                    <a:pt x="915" y="757"/>
                    <a:pt x="876" y="717"/>
                  </a:cubicBezTo>
                  <a:cubicBezTo>
                    <a:pt x="736" y="697"/>
                    <a:pt x="637" y="597"/>
                    <a:pt x="537" y="518"/>
                  </a:cubicBezTo>
                  <a:cubicBezTo>
                    <a:pt x="438" y="418"/>
                    <a:pt x="338" y="359"/>
                    <a:pt x="279" y="27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5552400" y="3801800"/>
              <a:ext cx="31850" cy="29600"/>
            </a:xfrm>
            <a:custGeom>
              <a:avLst/>
              <a:gdLst/>
              <a:ahLst/>
              <a:cxnLst/>
              <a:rect l="l" t="t" r="r" b="b"/>
              <a:pathLst>
                <a:path w="1274" h="1184" extrusionOk="0">
                  <a:moveTo>
                    <a:pt x="1" y="1"/>
                  </a:moveTo>
                  <a:cubicBezTo>
                    <a:pt x="1" y="1"/>
                    <a:pt x="40" y="160"/>
                    <a:pt x="160" y="399"/>
                  </a:cubicBezTo>
                  <a:cubicBezTo>
                    <a:pt x="259" y="618"/>
                    <a:pt x="438" y="896"/>
                    <a:pt x="637" y="1075"/>
                  </a:cubicBezTo>
                  <a:cubicBezTo>
                    <a:pt x="697" y="1115"/>
                    <a:pt x="737" y="1135"/>
                    <a:pt x="796" y="1175"/>
                  </a:cubicBezTo>
                  <a:cubicBezTo>
                    <a:pt x="823" y="1175"/>
                    <a:pt x="858" y="1184"/>
                    <a:pt x="891" y="1184"/>
                  </a:cubicBezTo>
                  <a:cubicBezTo>
                    <a:pt x="907" y="1184"/>
                    <a:pt x="922" y="1181"/>
                    <a:pt x="936" y="1175"/>
                  </a:cubicBezTo>
                  <a:cubicBezTo>
                    <a:pt x="995" y="1135"/>
                    <a:pt x="1035" y="1135"/>
                    <a:pt x="1055" y="1095"/>
                  </a:cubicBezTo>
                  <a:cubicBezTo>
                    <a:pt x="1115" y="1036"/>
                    <a:pt x="1135" y="1016"/>
                    <a:pt x="1155" y="976"/>
                  </a:cubicBezTo>
                  <a:cubicBezTo>
                    <a:pt x="1194" y="916"/>
                    <a:pt x="1214" y="896"/>
                    <a:pt x="1214" y="837"/>
                  </a:cubicBezTo>
                  <a:cubicBezTo>
                    <a:pt x="1214" y="797"/>
                    <a:pt x="1234" y="737"/>
                    <a:pt x="1234" y="717"/>
                  </a:cubicBezTo>
                  <a:cubicBezTo>
                    <a:pt x="1274" y="677"/>
                    <a:pt x="1274" y="618"/>
                    <a:pt x="1274" y="618"/>
                  </a:cubicBezTo>
                  <a:lnTo>
                    <a:pt x="1274" y="618"/>
                  </a:lnTo>
                  <a:cubicBezTo>
                    <a:pt x="1274" y="618"/>
                    <a:pt x="1234" y="638"/>
                    <a:pt x="1214" y="697"/>
                  </a:cubicBezTo>
                  <a:cubicBezTo>
                    <a:pt x="1194" y="717"/>
                    <a:pt x="1194" y="737"/>
                    <a:pt x="1155" y="777"/>
                  </a:cubicBezTo>
                  <a:lnTo>
                    <a:pt x="1095" y="837"/>
                  </a:lnTo>
                  <a:cubicBezTo>
                    <a:pt x="1055" y="876"/>
                    <a:pt x="1015" y="876"/>
                    <a:pt x="995" y="896"/>
                  </a:cubicBezTo>
                  <a:cubicBezTo>
                    <a:pt x="956" y="916"/>
                    <a:pt x="916" y="916"/>
                    <a:pt x="896" y="916"/>
                  </a:cubicBezTo>
                  <a:cubicBezTo>
                    <a:pt x="836" y="916"/>
                    <a:pt x="816" y="896"/>
                    <a:pt x="777" y="896"/>
                  </a:cubicBezTo>
                  <a:cubicBezTo>
                    <a:pt x="717" y="876"/>
                    <a:pt x="697" y="876"/>
                    <a:pt x="637" y="817"/>
                  </a:cubicBezTo>
                  <a:cubicBezTo>
                    <a:pt x="538" y="777"/>
                    <a:pt x="458" y="638"/>
                    <a:pt x="399" y="578"/>
                  </a:cubicBezTo>
                  <a:cubicBezTo>
                    <a:pt x="319" y="478"/>
                    <a:pt x="239" y="379"/>
                    <a:pt x="200" y="299"/>
                  </a:cubicBezTo>
                  <a:cubicBezTo>
                    <a:pt x="80" y="12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5422575" y="3786400"/>
              <a:ext cx="32850" cy="19150"/>
            </a:xfrm>
            <a:custGeom>
              <a:avLst/>
              <a:gdLst/>
              <a:ahLst/>
              <a:cxnLst/>
              <a:rect l="l" t="t" r="r" b="b"/>
              <a:pathLst>
                <a:path w="1314" h="766" extrusionOk="0">
                  <a:moveTo>
                    <a:pt x="1314" y="0"/>
                  </a:moveTo>
                  <a:cubicBezTo>
                    <a:pt x="1314" y="0"/>
                    <a:pt x="1214" y="60"/>
                    <a:pt x="1055" y="199"/>
                  </a:cubicBezTo>
                  <a:cubicBezTo>
                    <a:pt x="995" y="239"/>
                    <a:pt x="916" y="319"/>
                    <a:pt x="816" y="358"/>
                  </a:cubicBezTo>
                  <a:cubicBezTo>
                    <a:pt x="717" y="418"/>
                    <a:pt x="637" y="498"/>
                    <a:pt x="538" y="517"/>
                  </a:cubicBezTo>
                  <a:cubicBezTo>
                    <a:pt x="498" y="537"/>
                    <a:pt x="438" y="537"/>
                    <a:pt x="418" y="557"/>
                  </a:cubicBezTo>
                  <a:cubicBezTo>
                    <a:pt x="379" y="557"/>
                    <a:pt x="357" y="575"/>
                    <a:pt x="334" y="575"/>
                  </a:cubicBezTo>
                  <a:cubicBezTo>
                    <a:pt x="323" y="575"/>
                    <a:pt x="312" y="571"/>
                    <a:pt x="299" y="557"/>
                  </a:cubicBezTo>
                  <a:cubicBezTo>
                    <a:pt x="259" y="557"/>
                    <a:pt x="220" y="557"/>
                    <a:pt x="200" y="537"/>
                  </a:cubicBezTo>
                  <a:cubicBezTo>
                    <a:pt x="160" y="517"/>
                    <a:pt x="140" y="517"/>
                    <a:pt x="120" y="498"/>
                  </a:cubicBezTo>
                  <a:lnTo>
                    <a:pt x="60" y="438"/>
                  </a:lnTo>
                  <a:cubicBezTo>
                    <a:pt x="40" y="418"/>
                    <a:pt x="40" y="378"/>
                    <a:pt x="21" y="378"/>
                  </a:cubicBezTo>
                  <a:cubicBezTo>
                    <a:pt x="1" y="358"/>
                    <a:pt x="1" y="338"/>
                    <a:pt x="1" y="338"/>
                  </a:cubicBezTo>
                  <a:lnTo>
                    <a:pt x="1" y="418"/>
                  </a:lnTo>
                  <a:lnTo>
                    <a:pt x="1" y="517"/>
                  </a:lnTo>
                  <a:cubicBezTo>
                    <a:pt x="1" y="537"/>
                    <a:pt x="21" y="577"/>
                    <a:pt x="21" y="617"/>
                  </a:cubicBezTo>
                  <a:cubicBezTo>
                    <a:pt x="40" y="657"/>
                    <a:pt x="60" y="677"/>
                    <a:pt x="100" y="716"/>
                  </a:cubicBezTo>
                  <a:cubicBezTo>
                    <a:pt x="120" y="736"/>
                    <a:pt x="160" y="756"/>
                    <a:pt x="180" y="756"/>
                  </a:cubicBezTo>
                  <a:cubicBezTo>
                    <a:pt x="200" y="763"/>
                    <a:pt x="217" y="765"/>
                    <a:pt x="234" y="765"/>
                  </a:cubicBezTo>
                  <a:cubicBezTo>
                    <a:pt x="268" y="765"/>
                    <a:pt x="299" y="756"/>
                    <a:pt x="339" y="756"/>
                  </a:cubicBezTo>
                  <a:cubicBezTo>
                    <a:pt x="399" y="736"/>
                    <a:pt x="438" y="736"/>
                    <a:pt x="518" y="716"/>
                  </a:cubicBezTo>
                  <a:cubicBezTo>
                    <a:pt x="737" y="617"/>
                    <a:pt x="936" y="418"/>
                    <a:pt x="1055" y="259"/>
                  </a:cubicBezTo>
                  <a:cubicBezTo>
                    <a:pt x="1234" y="120"/>
                    <a:pt x="1314" y="0"/>
                    <a:pt x="13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8" name="Google Shape;1458;p11"/>
          <p:cNvGrpSpPr/>
          <p:nvPr/>
        </p:nvGrpSpPr>
        <p:grpSpPr>
          <a:xfrm>
            <a:off x="-34" y="152500"/>
            <a:ext cx="9144064" cy="1892072"/>
            <a:chOff x="1190200" y="503225"/>
            <a:chExt cx="5212075" cy="1819825"/>
          </a:xfrm>
        </p:grpSpPr>
        <p:sp>
          <p:nvSpPr>
            <p:cNvPr id="1459" name="Google Shape;1459;p11"/>
            <p:cNvSpPr/>
            <p:nvPr/>
          </p:nvSpPr>
          <p:spPr>
            <a:xfrm>
              <a:off x="1190200" y="503225"/>
              <a:ext cx="5212075" cy="838450"/>
            </a:xfrm>
            <a:custGeom>
              <a:avLst/>
              <a:gdLst/>
              <a:ahLst/>
              <a:cxnLst/>
              <a:rect l="l" t="t" r="r" b="b"/>
              <a:pathLst>
                <a:path w="208483" h="33538" extrusionOk="0">
                  <a:moveTo>
                    <a:pt x="92670" y="1"/>
                  </a:moveTo>
                  <a:cubicBezTo>
                    <a:pt x="76262" y="1"/>
                    <a:pt x="69239" y="6348"/>
                    <a:pt x="53805" y="9644"/>
                  </a:cubicBezTo>
                  <a:cubicBezTo>
                    <a:pt x="50910" y="10266"/>
                    <a:pt x="47630" y="10529"/>
                    <a:pt x="44151" y="10529"/>
                  </a:cubicBezTo>
                  <a:cubicBezTo>
                    <a:pt x="25060" y="10529"/>
                    <a:pt x="0" y="2605"/>
                    <a:pt x="0" y="2605"/>
                  </a:cubicBezTo>
                  <a:lnTo>
                    <a:pt x="0" y="14581"/>
                  </a:lnTo>
                  <a:cubicBezTo>
                    <a:pt x="14725" y="25374"/>
                    <a:pt x="32496" y="29268"/>
                    <a:pt x="46326" y="29268"/>
                  </a:cubicBezTo>
                  <a:cubicBezTo>
                    <a:pt x="50918" y="29268"/>
                    <a:pt x="55075" y="28839"/>
                    <a:pt x="58542" y="28090"/>
                  </a:cubicBezTo>
                  <a:cubicBezTo>
                    <a:pt x="65148" y="26668"/>
                    <a:pt x="71072" y="25583"/>
                    <a:pt x="78086" y="25583"/>
                  </a:cubicBezTo>
                  <a:cubicBezTo>
                    <a:pt x="85875" y="25583"/>
                    <a:pt x="95009" y="26922"/>
                    <a:pt x="107910" y="30626"/>
                  </a:cubicBezTo>
                  <a:cubicBezTo>
                    <a:pt x="114932" y="32663"/>
                    <a:pt x="122288" y="33537"/>
                    <a:pt x="129656" y="33537"/>
                  </a:cubicBezTo>
                  <a:cubicBezTo>
                    <a:pt x="147981" y="33537"/>
                    <a:pt x="166382" y="28129"/>
                    <a:pt x="179895" y="21752"/>
                  </a:cubicBezTo>
                  <a:cubicBezTo>
                    <a:pt x="186211" y="18784"/>
                    <a:pt x="191492" y="17794"/>
                    <a:pt x="195727" y="17794"/>
                  </a:cubicBezTo>
                  <a:cubicBezTo>
                    <a:pt x="204198" y="17794"/>
                    <a:pt x="208482" y="21752"/>
                    <a:pt x="208482" y="21752"/>
                  </a:cubicBezTo>
                  <a:lnTo>
                    <a:pt x="208482" y="7909"/>
                  </a:lnTo>
                  <a:cubicBezTo>
                    <a:pt x="208482" y="7909"/>
                    <a:pt x="202602" y="3095"/>
                    <a:pt x="188728" y="3095"/>
                  </a:cubicBezTo>
                  <a:cubicBezTo>
                    <a:pt x="183909" y="3095"/>
                    <a:pt x="178125" y="3676"/>
                    <a:pt x="171289" y="5241"/>
                  </a:cubicBezTo>
                  <a:cubicBezTo>
                    <a:pt x="163497" y="7034"/>
                    <a:pt x="156765" y="7736"/>
                    <a:pt x="150488" y="7736"/>
                  </a:cubicBezTo>
                  <a:cubicBezTo>
                    <a:pt x="135401" y="7736"/>
                    <a:pt x="122941" y="3680"/>
                    <a:pt x="104708" y="971"/>
                  </a:cubicBezTo>
                  <a:cubicBezTo>
                    <a:pt x="100146" y="293"/>
                    <a:pt x="96191" y="1"/>
                    <a:pt x="92670" y="1"/>
                  </a:cubicBezTo>
                  <a:close/>
                </a:path>
              </a:pathLst>
            </a:custGeom>
            <a:solidFill>
              <a:srgbClr val="C5C5FC">
                <a:alpha val="14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1"/>
            <p:cNvSpPr/>
            <p:nvPr/>
          </p:nvSpPr>
          <p:spPr>
            <a:xfrm>
              <a:off x="1190200" y="1484650"/>
              <a:ext cx="5212075" cy="838400"/>
            </a:xfrm>
            <a:custGeom>
              <a:avLst/>
              <a:gdLst/>
              <a:ahLst/>
              <a:cxnLst/>
              <a:rect l="l" t="t" r="r" b="b"/>
              <a:pathLst>
                <a:path w="208483" h="33536" extrusionOk="0">
                  <a:moveTo>
                    <a:pt x="78912" y="1"/>
                  </a:moveTo>
                  <a:cubicBezTo>
                    <a:pt x="60551" y="1"/>
                    <a:pt x="42119" y="5398"/>
                    <a:pt x="28587" y="11783"/>
                  </a:cubicBezTo>
                  <a:cubicBezTo>
                    <a:pt x="22271" y="14752"/>
                    <a:pt x="16990" y="15742"/>
                    <a:pt x="12755" y="15742"/>
                  </a:cubicBezTo>
                  <a:cubicBezTo>
                    <a:pt x="4285" y="15742"/>
                    <a:pt x="0" y="11783"/>
                    <a:pt x="0" y="11783"/>
                  </a:cubicBezTo>
                  <a:lnTo>
                    <a:pt x="0" y="25626"/>
                  </a:lnTo>
                  <a:cubicBezTo>
                    <a:pt x="0" y="25626"/>
                    <a:pt x="5885" y="30427"/>
                    <a:pt x="19773" y="30427"/>
                  </a:cubicBezTo>
                  <a:cubicBezTo>
                    <a:pt x="24588" y="30427"/>
                    <a:pt x="30365" y="29849"/>
                    <a:pt x="37193" y="28295"/>
                  </a:cubicBezTo>
                  <a:cubicBezTo>
                    <a:pt x="44980" y="26512"/>
                    <a:pt x="51712" y="25814"/>
                    <a:pt x="57989" y="25814"/>
                  </a:cubicBezTo>
                  <a:cubicBezTo>
                    <a:pt x="73089" y="25814"/>
                    <a:pt x="85561" y="29855"/>
                    <a:pt x="103774" y="32565"/>
                  </a:cubicBezTo>
                  <a:cubicBezTo>
                    <a:pt x="108337" y="33243"/>
                    <a:pt x="112291" y="33535"/>
                    <a:pt x="115813" y="33535"/>
                  </a:cubicBezTo>
                  <a:cubicBezTo>
                    <a:pt x="132221" y="33535"/>
                    <a:pt x="139249" y="27187"/>
                    <a:pt x="154710" y="23892"/>
                  </a:cubicBezTo>
                  <a:cubicBezTo>
                    <a:pt x="157580" y="23279"/>
                    <a:pt x="160831" y="23020"/>
                    <a:pt x="164279" y="23020"/>
                  </a:cubicBezTo>
                  <a:cubicBezTo>
                    <a:pt x="183359" y="23020"/>
                    <a:pt x="208482" y="30964"/>
                    <a:pt x="208482" y="30964"/>
                  </a:cubicBezTo>
                  <a:lnTo>
                    <a:pt x="208482" y="18955"/>
                  </a:lnTo>
                  <a:cubicBezTo>
                    <a:pt x="193767" y="8176"/>
                    <a:pt x="175981" y="4272"/>
                    <a:pt x="162147" y="4272"/>
                  </a:cubicBezTo>
                  <a:cubicBezTo>
                    <a:pt x="157573" y="4272"/>
                    <a:pt x="153430" y="4699"/>
                    <a:pt x="149974" y="5445"/>
                  </a:cubicBezTo>
                  <a:cubicBezTo>
                    <a:pt x="143394" y="6865"/>
                    <a:pt x="137479" y="7949"/>
                    <a:pt x="130477" y="7949"/>
                  </a:cubicBezTo>
                  <a:cubicBezTo>
                    <a:pt x="122676" y="7949"/>
                    <a:pt x="113526" y="6604"/>
                    <a:pt x="100605" y="2877"/>
                  </a:cubicBezTo>
                  <a:cubicBezTo>
                    <a:pt x="93598" y="865"/>
                    <a:pt x="86261" y="1"/>
                    <a:pt x="78912" y="1"/>
                  </a:cubicBezTo>
                  <a:close/>
                </a:path>
              </a:pathLst>
            </a:custGeom>
            <a:solidFill>
              <a:srgbClr val="C5C5FC">
                <a:alpha val="14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1" name="Google Shape;1461;p11"/>
          <p:cNvGrpSpPr/>
          <p:nvPr/>
        </p:nvGrpSpPr>
        <p:grpSpPr>
          <a:xfrm>
            <a:off x="-45" y="36"/>
            <a:ext cx="9144083" cy="5143461"/>
            <a:chOff x="-45" y="36"/>
            <a:chExt cx="9144083" cy="5143461"/>
          </a:xfrm>
        </p:grpSpPr>
        <p:sp>
          <p:nvSpPr>
            <p:cNvPr id="1462" name="Google Shape;1462;p11"/>
            <p:cNvSpPr/>
            <p:nvPr/>
          </p:nvSpPr>
          <p:spPr>
            <a:xfrm rot="10800000" flipH="1">
              <a:off x="2401974" y="4156274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3" name="Google Shape;1463;p11"/>
            <p:cNvGrpSpPr/>
            <p:nvPr/>
          </p:nvGrpSpPr>
          <p:grpSpPr>
            <a:xfrm>
              <a:off x="-45" y="36"/>
              <a:ext cx="9144083" cy="5143461"/>
              <a:chOff x="-45" y="36"/>
              <a:chExt cx="9144083" cy="5143461"/>
            </a:xfrm>
          </p:grpSpPr>
          <p:sp>
            <p:nvSpPr>
              <p:cNvPr id="1464" name="Google Shape;1464;p11"/>
              <p:cNvSpPr/>
              <p:nvPr/>
            </p:nvSpPr>
            <p:spPr>
              <a:xfrm flipH="1">
                <a:off x="7939216" y="1346550"/>
                <a:ext cx="56148" cy="5614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75" extrusionOk="0">
                    <a:moveTo>
                      <a:pt x="518" y="1"/>
                    </a:moveTo>
                    <a:cubicBezTo>
                      <a:pt x="259" y="1"/>
                      <a:pt x="1" y="458"/>
                      <a:pt x="1" y="757"/>
                    </a:cubicBezTo>
                    <a:cubicBezTo>
                      <a:pt x="1" y="1015"/>
                      <a:pt x="239" y="1274"/>
                      <a:pt x="518" y="1274"/>
                    </a:cubicBezTo>
                    <a:cubicBezTo>
                      <a:pt x="816" y="1274"/>
                      <a:pt x="1274" y="1035"/>
                      <a:pt x="1274" y="757"/>
                    </a:cubicBezTo>
                    <a:cubicBezTo>
                      <a:pt x="1274" y="478"/>
                      <a:pt x="836" y="21"/>
                      <a:pt x="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1"/>
              <p:cNvSpPr/>
              <p:nvPr/>
            </p:nvSpPr>
            <p:spPr>
              <a:xfrm flipH="1">
                <a:off x="7627240" y="2130034"/>
                <a:ext cx="102563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2114" extrusionOk="0">
                    <a:moveTo>
                      <a:pt x="1302" y="1"/>
                    </a:moveTo>
                    <a:cubicBezTo>
                      <a:pt x="1031" y="1"/>
                      <a:pt x="753" y="64"/>
                      <a:pt x="557" y="170"/>
                    </a:cubicBezTo>
                    <a:cubicBezTo>
                      <a:pt x="140" y="429"/>
                      <a:pt x="0" y="986"/>
                      <a:pt x="239" y="1404"/>
                    </a:cubicBezTo>
                    <a:cubicBezTo>
                      <a:pt x="447" y="1739"/>
                      <a:pt x="950" y="2114"/>
                      <a:pt x="1357" y="2114"/>
                    </a:cubicBezTo>
                    <a:cubicBezTo>
                      <a:pt x="1456" y="2114"/>
                      <a:pt x="1550" y="2091"/>
                      <a:pt x="1632" y="2040"/>
                    </a:cubicBezTo>
                    <a:cubicBezTo>
                      <a:pt x="2050" y="1802"/>
                      <a:pt x="2328" y="747"/>
                      <a:pt x="2109" y="329"/>
                    </a:cubicBezTo>
                    <a:cubicBezTo>
                      <a:pt x="1966" y="98"/>
                      <a:pt x="1639" y="1"/>
                      <a:pt x="13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1"/>
              <p:cNvSpPr/>
              <p:nvPr/>
            </p:nvSpPr>
            <p:spPr>
              <a:xfrm flipH="1">
                <a:off x="7688643" y="880466"/>
                <a:ext cx="41219" cy="41258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7" extrusionOk="0">
                    <a:moveTo>
                      <a:pt x="398" y="1"/>
                    </a:moveTo>
                    <a:cubicBezTo>
                      <a:pt x="179" y="1"/>
                      <a:pt x="0" y="319"/>
                      <a:pt x="0" y="538"/>
                    </a:cubicBezTo>
                    <a:cubicBezTo>
                      <a:pt x="0" y="757"/>
                      <a:pt x="179" y="936"/>
                      <a:pt x="398" y="936"/>
                    </a:cubicBezTo>
                    <a:cubicBezTo>
                      <a:pt x="617" y="936"/>
                      <a:pt x="935" y="757"/>
                      <a:pt x="935" y="538"/>
                    </a:cubicBezTo>
                    <a:cubicBezTo>
                      <a:pt x="935" y="319"/>
                      <a:pt x="617" y="1"/>
                      <a:pt x="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1"/>
              <p:cNvSpPr/>
              <p:nvPr/>
            </p:nvSpPr>
            <p:spPr>
              <a:xfrm flipH="1">
                <a:off x="8732199" y="1306260"/>
                <a:ext cx="41219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399" y="0"/>
                    </a:moveTo>
                    <a:cubicBezTo>
                      <a:pt x="160" y="0"/>
                      <a:pt x="1" y="319"/>
                      <a:pt x="1" y="538"/>
                    </a:cubicBezTo>
                    <a:cubicBezTo>
                      <a:pt x="1" y="776"/>
                      <a:pt x="160" y="936"/>
                      <a:pt x="399" y="936"/>
                    </a:cubicBezTo>
                    <a:cubicBezTo>
                      <a:pt x="618" y="936"/>
                      <a:pt x="936" y="776"/>
                      <a:pt x="936" y="538"/>
                    </a:cubicBezTo>
                    <a:cubicBezTo>
                      <a:pt x="936" y="319"/>
                      <a:pt x="598" y="0"/>
                      <a:pt x="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11"/>
              <p:cNvSpPr/>
              <p:nvPr/>
            </p:nvSpPr>
            <p:spPr>
              <a:xfrm flipH="1">
                <a:off x="8700624" y="874478"/>
                <a:ext cx="103444" cy="93041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113" extrusionOk="0">
                    <a:moveTo>
                      <a:pt x="1319" y="1"/>
                    </a:moveTo>
                    <a:cubicBezTo>
                      <a:pt x="1042" y="1"/>
                      <a:pt x="757" y="68"/>
                      <a:pt x="558" y="177"/>
                    </a:cubicBezTo>
                    <a:cubicBezTo>
                      <a:pt x="140" y="435"/>
                      <a:pt x="0" y="973"/>
                      <a:pt x="239" y="1390"/>
                    </a:cubicBezTo>
                    <a:cubicBezTo>
                      <a:pt x="449" y="1745"/>
                      <a:pt x="959" y="2113"/>
                      <a:pt x="1367" y="2113"/>
                    </a:cubicBezTo>
                    <a:cubicBezTo>
                      <a:pt x="1462" y="2113"/>
                      <a:pt x="1553" y="2092"/>
                      <a:pt x="1632" y="2047"/>
                    </a:cubicBezTo>
                    <a:cubicBezTo>
                      <a:pt x="2050" y="1788"/>
                      <a:pt x="2348" y="754"/>
                      <a:pt x="2109" y="336"/>
                    </a:cubicBezTo>
                    <a:cubicBezTo>
                      <a:pt x="1969" y="97"/>
                      <a:pt x="1650" y="1"/>
                      <a:pt x="1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11"/>
              <p:cNvSpPr/>
              <p:nvPr/>
            </p:nvSpPr>
            <p:spPr>
              <a:xfrm flipH="1">
                <a:off x="8092554" y="657970"/>
                <a:ext cx="56148" cy="56097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74" extrusionOk="0">
                    <a:moveTo>
                      <a:pt x="518" y="0"/>
                    </a:moveTo>
                    <a:cubicBezTo>
                      <a:pt x="260" y="0"/>
                      <a:pt x="1" y="438"/>
                      <a:pt x="1" y="736"/>
                    </a:cubicBezTo>
                    <a:cubicBezTo>
                      <a:pt x="1" y="1015"/>
                      <a:pt x="240" y="1274"/>
                      <a:pt x="518" y="1274"/>
                    </a:cubicBezTo>
                    <a:cubicBezTo>
                      <a:pt x="817" y="1274"/>
                      <a:pt x="1274" y="1035"/>
                      <a:pt x="1274" y="736"/>
                    </a:cubicBezTo>
                    <a:cubicBezTo>
                      <a:pt x="1274" y="438"/>
                      <a:pt x="837" y="0"/>
                      <a:pt x="5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1"/>
              <p:cNvSpPr/>
              <p:nvPr/>
            </p:nvSpPr>
            <p:spPr>
              <a:xfrm flipH="1">
                <a:off x="8570097" y="182243"/>
                <a:ext cx="56104" cy="56097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274" extrusionOk="0">
                    <a:moveTo>
                      <a:pt x="538" y="1"/>
                    </a:moveTo>
                    <a:cubicBezTo>
                      <a:pt x="259" y="1"/>
                      <a:pt x="0" y="458"/>
                      <a:pt x="0" y="757"/>
                    </a:cubicBezTo>
                    <a:cubicBezTo>
                      <a:pt x="0" y="1035"/>
                      <a:pt x="239" y="1274"/>
                      <a:pt x="538" y="1274"/>
                    </a:cubicBezTo>
                    <a:cubicBezTo>
                      <a:pt x="836" y="1274"/>
                      <a:pt x="1274" y="1055"/>
                      <a:pt x="1274" y="757"/>
                    </a:cubicBezTo>
                    <a:cubicBezTo>
                      <a:pt x="1274" y="458"/>
                      <a:pt x="836" y="1"/>
                      <a:pt x="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11"/>
              <p:cNvSpPr/>
              <p:nvPr/>
            </p:nvSpPr>
            <p:spPr>
              <a:xfrm flipH="1">
                <a:off x="9061644" y="1463941"/>
                <a:ext cx="56104" cy="56141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275" extrusionOk="0">
                    <a:moveTo>
                      <a:pt x="518" y="1"/>
                    </a:moveTo>
                    <a:cubicBezTo>
                      <a:pt x="259" y="1"/>
                      <a:pt x="1" y="439"/>
                      <a:pt x="1" y="737"/>
                    </a:cubicBezTo>
                    <a:cubicBezTo>
                      <a:pt x="1" y="1015"/>
                      <a:pt x="219" y="1274"/>
                      <a:pt x="518" y="1274"/>
                    </a:cubicBezTo>
                    <a:cubicBezTo>
                      <a:pt x="816" y="1274"/>
                      <a:pt x="1274" y="1035"/>
                      <a:pt x="1274" y="737"/>
                    </a:cubicBezTo>
                    <a:cubicBezTo>
                      <a:pt x="1274" y="458"/>
                      <a:pt x="796" y="21"/>
                      <a:pt x="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11"/>
              <p:cNvSpPr/>
              <p:nvPr/>
            </p:nvSpPr>
            <p:spPr>
              <a:xfrm flipH="1">
                <a:off x="7425783" y="321562"/>
                <a:ext cx="55267" cy="56097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4" extrusionOk="0">
                    <a:moveTo>
                      <a:pt x="518" y="0"/>
                    </a:moveTo>
                    <a:cubicBezTo>
                      <a:pt x="240" y="0"/>
                      <a:pt x="1" y="458"/>
                      <a:pt x="1" y="756"/>
                    </a:cubicBezTo>
                    <a:cubicBezTo>
                      <a:pt x="1" y="1015"/>
                      <a:pt x="220" y="1273"/>
                      <a:pt x="518" y="1273"/>
                    </a:cubicBezTo>
                    <a:cubicBezTo>
                      <a:pt x="817" y="1273"/>
                      <a:pt x="1254" y="1055"/>
                      <a:pt x="1254" y="756"/>
                    </a:cubicBezTo>
                    <a:cubicBezTo>
                      <a:pt x="1254" y="478"/>
                      <a:pt x="817" y="0"/>
                      <a:pt x="5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11"/>
              <p:cNvSpPr/>
              <p:nvPr/>
            </p:nvSpPr>
            <p:spPr>
              <a:xfrm flipH="1">
                <a:off x="8966126" y="464359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399" y="0"/>
                    </a:moveTo>
                    <a:cubicBezTo>
                      <a:pt x="180" y="0"/>
                      <a:pt x="1" y="319"/>
                      <a:pt x="1" y="537"/>
                    </a:cubicBezTo>
                    <a:cubicBezTo>
                      <a:pt x="1" y="756"/>
                      <a:pt x="180" y="935"/>
                      <a:pt x="399" y="935"/>
                    </a:cubicBezTo>
                    <a:cubicBezTo>
                      <a:pt x="617" y="935"/>
                      <a:pt x="956" y="756"/>
                      <a:pt x="956" y="537"/>
                    </a:cubicBezTo>
                    <a:cubicBezTo>
                      <a:pt x="956" y="319"/>
                      <a:pt x="617" y="0"/>
                      <a:pt x="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1"/>
              <p:cNvSpPr/>
              <p:nvPr/>
            </p:nvSpPr>
            <p:spPr>
              <a:xfrm flipH="1">
                <a:off x="7919091" y="79735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399" y="1"/>
                    </a:moveTo>
                    <a:cubicBezTo>
                      <a:pt x="180" y="1"/>
                      <a:pt x="1" y="319"/>
                      <a:pt x="1" y="538"/>
                    </a:cubicBezTo>
                    <a:cubicBezTo>
                      <a:pt x="1" y="777"/>
                      <a:pt x="180" y="936"/>
                      <a:pt x="399" y="936"/>
                    </a:cubicBezTo>
                    <a:cubicBezTo>
                      <a:pt x="617" y="936"/>
                      <a:pt x="956" y="777"/>
                      <a:pt x="956" y="538"/>
                    </a:cubicBezTo>
                    <a:cubicBezTo>
                      <a:pt x="956" y="339"/>
                      <a:pt x="617" y="1"/>
                      <a:pt x="3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11"/>
              <p:cNvSpPr/>
              <p:nvPr/>
            </p:nvSpPr>
            <p:spPr>
              <a:xfrm flipH="1">
                <a:off x="6849244" y="75068"/>
                <a:ext cx="104325" cy="92909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2110" extrusionOk="0">
                    <a:moveTo>
                      <a:pt x="1329" y="0"/>
                    </a:moveTo>
                    <a:cubicBezTo>
                      <a:pt x="1053" y="0"/>
                      <a:pt x="768" y="69"/>
                      <a:pt x="577" y="186"/>
                    </a:cubicBezTo>
                    <a:cubicBezTo>
                      <a:pt x="160" y="425"/>
                      <a:pt x="0" y="982"/>
                      <a:pt x="259" y="1400"/>
                    </a:cubicBezTo>
                    <a:cubicBezTo>
                      <a:pt x="451" y="1736"/>
                      <a:pt x="951" y="2110"/>
                      <a:pt x="1367" y="2110"/>
                    </a:cubicBezTo>
                    <a:cubicBezTo>
                      <a:pt x="1469" y="2110"/>
                      <a:pt x="1566" y="2088"/>
                      <a:pt x="1652" y="2037"/>
                    </a:cubicBezTo>
                    <a:cubicBezTo>
                      <a:pt x="2070" y="1798"/>
                      <a:pt x="2368" y="743"/>
                      <a:pt x="2109" y="326"/>
                    </a:cubicBezTo>
                    <a:cubicBezTo>
                      <a:pt x="1979" y="98"/>
                      <a:pt x="1660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11"/>
              <p:cNvSpPr/>
              <p:nvPr/>
            </p:nvSpPr>
            <p:spPr>
              <a:xfrm flipH="1">
                <a:off x="6444688" y="407888"/>
                <a:ext cx="55223" cy="56141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5" extrusionOk="0">
                    <a:moveTo>
                      <a:pt x="736" y="1"/>
                    </a:moveTo>
                    <a:cubicBezTo>
                      <a:pt x="438" y="21"/>
                      <a:pt x="0" y="478"/>
                      <a:pt x="0" y="757"/>
                    </a:cubicBezTo>
                    <a:cubicBezTo>
                      <a:pt x="0" y="1035"/>
                      <a:pt x="438" y="1274"/>
                      <a:pt x="736" y="1274"/>
                    </a:cubicBezTo>
                    <a:cubicBezTo>
                      <a:pt x="1035" y="1274"/>
                      <a:pt x="1254" y="1015"/>
                      <a:pt x="1254" y="757"/>
                    </a:cubicBezTo>
                    <a:cubicBezTo>
                      <a:pt x="1254" y="458"/>
                      <a:pt x="1015" y="1"/>
                      <a:pt x="7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11"/>
              <p:cNvSpPr/>
              <p:nvPr/>
            </p:nvSpPr>
            <p:spPr>
              <a:xfrm flipH="1">
                <a:off x="6098372" y="925560"/>
                <a:ext cx="41219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7" y="0"/>
                    </a:moveTo>
                    <a:cubicBezTo>
                      <a:pt x="318" y="0"/>
                      <a:pt x="0" y="319"/>
                      <a:pt x="0" y="538"/>
                    </a:cubicBezTo>
                    <a:cubicBezTo>
                      <a:pt x="0" y="776"/>
                      <a:pt x="318" y="936"/>
                      <a:pt x="537" y="936"/>
                    </a:cubicBezTo>
                    <a:cubicBezTo>
                      <a:pt x="776" y="936"/>
                      <a:pt x="935" y="776"/>
                      <a:pt x="935" y="538"/>
                    </a:cubicBezTo>
                    <a:cubicBezTo>
                      <a:pt x="935" y="319"/>
                      <a:pt x="776" y="0"/>
                      <a:pt x="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11"/>
              <p:cNvSpPr/>
              <p:nvPr/>
            </p:nvSpPr>
            <p:spPr>
              <a:xfrm flipH="1">
                <a:off x="6849253" y="531628"/>
                <a:ext cx="104281" cy="93041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2113" extrusionOk="0">
                    <a:moveTo>
                      <a:pt x="1039" y="1"/>
                    </a:moveTo>
                    <a:cubicBezTo>
                      <a:pt x="708" y="1"/>
                      <a:pt x="389" y="97"/>
                      <a:pt x="259" y="336"/>
                    </a:cubicBezTo>
                    <a:cubicBezTo>
                      <a:pt x="0" y="754"/>
                      <a:pt x="298" y="1788"/>
                      <a:pt x="736" y="2047"/>
                    </a:cubicBezTo>
                    <a:cubicBezTo>
                      <a:pt x="816" y="2092"/>
                      <a:pt x="906" y="2113"/>
                      <a:pt x="1001" y="2113"/>
                    </a:cubicBezTo>
                    <a:cubicBezTo>
                      <a:pt x="1410" y="2113"/>
                      <a:pt x="1919" y="1745"/>
                      <a:pt x="2129" y="1390"/>
                    </a:cubicBezTo>
                    <a:cubicBezTo>
                      <a:pt x="2368" y="973"/>
                      <a:pt x="2228" y="435"/>
                      <a:pt x="1791" y="177"/>
                    </a:cubicBezTo>
                    <a:cubicBezTo>
                      <a:pt x="1601" y="68"/>
                      <a:pt x="1316" y="1"/>
                      <a:pt x="10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11"/>
              <p:cNvSpPr/>
              <p:nvPr/>
            </p:nvSpPr>
            <p:spPr>
              <a:xfrm flipH="1">
                <a:off x="4876100" y="657970"/>
                <a:ext cx="55267" cy="56097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4" extrusionOk="0">
                    <a:moveTo>
                      <a:pt x="737" y="0"/>
                    </a:moveTo>
                    <a:cubicBezTo>
                      <a:pt x="439" y="0"/>
                      <a:pt x="1" y="438"/>
                      <a:pt x="1" y="736"/>
                    </a:cubicBezTo>
                    <a:cubicBezTo>
                      <a:pt x="1" y="1035"/>
                      <a:pt x="439" y="1274"/>
                      <a:pt x="737" y="1274"/>
                    </a:cubicBezTo>
                    <a:cubicBezTo>
                      <a:pt x="1036" y="1274"/>
                      <a:pt x="1254" y="1015"/>
                      <a:pt x="1254" y="736"/>
                    </a:cubicBezTo>
                    <a:cubicBezTo>
                      <a:pt x="1254" y="438"/>
                      <a:pt x="1016" y="0"/>
                      <a:pt x="7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11"/>
              <p:cNvSpPr/>
              <p:nvPr/>
            </p:nvSpPr>
            <p:spPr>
              <a:xfrm flipH="1">
                <a:off x="4398601" y="182243"/>
                <a:ext cx="55223" cy="5609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4" extrusionOk="0">
                    <a:moveTo>
                      <a:pt x="737" y="1"/>
                    </a:moveTo>
                    <a:cubicBezTo>
                      <a:pt x="438" y="1"/>
                      <a:pt x="0" y="458"/>
                      <a:pt x="0" y="757"/>
                    </a:cubicBezTo>
                    <a:cubicBezTo>
                      <a:pt x="0" y="1055"/>
                      <a:pt x="438" y="1274"/>
                      <a:pt x="737" y="1274"/>
                    </a:cubicBezTo>
                    <a:cubicBezTo>
                      <a:pt x="1035" y="1274"/>
                      <a:pt x="1254" y="1035"/>
                      <a:pt x="1254" y="757"/>
                    </a:cubicBezTo>
                    <a:cubicBezTo>
                      <a:pt x="1254" y="458"/>
                      <a:pt x="1015" y="1"/>
                      <a:pt x="7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11"/>
              <p:cNvSpPr/>
              <p:nvPr/>
            </p:nvSpPr>
            <p:spPr>
              <a:xfrm flipH="1">
                <a:off x="5542871" y="321562"/>
                <a:ext cx="56148" cy="56097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74" extrusionOk="0">
                    <a:moveTo>
                      <a:pt x="757" y="0"/>
                    </a:moveTo>
                    <a:cubicBezTo>
                      <a:pt x="459" y="0"/>
                      <a:pt x="1" y="478"/>
                      <a:pt x="1" y="756"/>
                    </a:cubicBezTo>
                    <a:cubicBezTo>
                      <a:pt x="1" y="1055"/>
                      <a:pt x="459" y="1273"/>
                      <a:pt x="757" y="1273"/>
                    </a:cubicBezTo>
                    <a:cubicBezTo>
                      <a:pt x="1055" y="1273"/>
                      <a:pt x="1274" y="1015"/>
                      <a:pt x="1274" y="756"/>
                    </a:cubicBezTo>
                    <a:cubicBezTo>
                      <a:pt x="1274" y="458"/>
                      <a:pt x="1036" y="0"/>
                      <a:pt x="7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11"/>
              <p:cNvSpPr/>
              <p:nvPr/>
            </p:nvSpPr>
            <p:spPr>
              <a:xfrm flipH="1">
                <a:off x="3710895" y="464359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0"/>
                    </a:moveTo>
                    <a:cubicBezTo>
                      <a:pt x="319" y="0"/>
                      <a:pt x="1" y="319"/>
                      <a:pt x="1" y="537"/>
                    </a:cubicBezTo>
                    <a:cubicBezTo>
                      <a:pt x="1" y="756"/>
                      <a:pt x="319" y="935"/>
                      <a:pt x="558" y="935"/>
                    </a:cubicBezTo>
                    <a:cubicBezTo>
                      <a:pt x="776" y="935"/>
                      <a:pt x="956" y="756"/>
                      <a:pt x="956" y="537"/>
                    </a:cubicBezTo>
                    <a:cubicBezTo>
                      <a:pt x="956" y="319"/>
                      <a:pt x="776" y="0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11"/>
              <p:cNvSpPr/>
              <p:nvPr/>
            </p:nvSpPr>
            <p:spPr>
              <a:xfrm flipH="1">
                <a:off x="5062730" y="79735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1"/>
                    </a:moveTo>
                    <a:cubicBezTo>
                      <a:pt x="319" y="1"/>
                      <a:pt x="0" y="339"/>
                      <a:pt x="0" y="538"/>
                    </a:cubicBezTo>
                    <a:cubicBezTo>
                      <a:pt x="0" y="777"/>
                      <a:pt x="319" y="936"/>
                      <a:pt x="558" y="936"/>
                    </a:cubicBezTo>
                    <a:cubicBezTo>
                      <a:pt x="776" y="936"/>
                      <a:pt x="956" y="777"/>
                      <a:pt x="956" y="538"/>
                    </a:cubicBezTo>
                    <a:cubicBezTo>
                      <a:pt x="956" y="319"/>
                      <a:pt x="776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11"/>
              <p:cNvSpPr/>
              <p:nvPr/>
            </p:nvSpPr>
            <p:spPr>
              <a:xfrm flipH="1">
                <a:off x="6149180" y="189244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7" y="1"/>
                    </a:moveTo>
                    <a:cubicBezTo>
                      <a:pt x="318" y="1"/>
                      <a:pt x="0" y="339"/>
                      <a:pt x="0" y="538"/>
                    </a:cubicBezTo>
                    <a:cubicBezTo>
                      <a:pt x="0" y="777"/>
                      <a:pt x="318" y="936"/>
                      <a:pt x="557" y="936"/>
                    </a:cubicBezTo>
                    <a:cubicBezTo>
                      <a:pt x="776" y="936"/>
                      <a:pt x="955" y="777"/>
                      <a:pt x="955" y="538"/>
                    </a:cubicBezTo>
                    <a:cubicBezTo>
                      <a:pt x="955" y="319"/>
                      <a:pt x="776" y="1"/>
                      <a:pt x="5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11"/>
              <p:cNvSpPr/>
              <p:nvPr/>
            </p:nvSpPr>
            <p:spPr>
              <a:xfrm flipH="1">
                <a:off x="5791727" y="36"/>
                <a:ext cx="41219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8" y="0"/>
                    </a:moveTo>
                    <a:cubicBezTo>
                      <a:pt x="339" y="0"/>
                      <a:pt x="1" y="319"/>
                      <a:pt x="1" y="537"/>
                    </a:cubicBezTo>
                    <a:cubicBezTo>
                      <a:pt x="1" y="756"/>
                      <a:pt x="319" y="935"/>
                      <a:pt x="538" y="935"/>
                    </a:cubicBezTo>
                    <a:cubicBezTo>
                      <a:pt x="757" y="935"/>
                      <a:pt x="936" y="756"/>
                      <a:pt x="936" y="537"/>
                    </a:cubicBezTo>
                    <a:cubicBezTo>
                      <a:pt x="936" y="319"/>
                      <a:pt x="757" y="0"/>
                      <a:pt x="5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11"/>
              <p:cNvSpPr/>
              <p:nvPr/>
            </p:nvSpPr>
            <p:spPr>
              <a:xfrm flipH="1">
                <a:off x="5433350" y="604514"/>
                <a:ext cx="41219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7" y="1"/>
                    </a:moveTo>
                    <a:cubicBezTo>
                      <a:pt x="319" y="1"/>
                      <a:pt x="0" y="339"/>
                      <a:pt x="0" y="538"/>
                    </a:cubicBezTo>
                    <a:cubicBezTo>
                      <a:pt x="0" y="757"/>
                      <a:pt x="319" y="936"/>
                      <a:pt x="537" y="936"/>
                    </a:cubicBezTo>
                    <a:cubicBezTo>
                      <a:pt x="756" y="936"/>
                      <a:pt x="935" y="757"/>
                      <a:pt x="935" y="538"/>
                    </a:cubicBezTo>
                    <a:cubicBezTo>
                      <a:pt x="935" y="319"/>
                      <a:pt x="756" y="1"/>
                      <a:pt x="5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11"/>
              <p:cNvSpPr/>
              <p:nvPr/>
            </p:nvSpPr>
            <p:spPr>
              <a:xfrm flipH="1">
                <a:off x="4983859" y="354850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7" y="0"/>
                    </a:moveTo>
                    <a:cubicBezTo>
                      <a:pt x="338" y="0"/>
                      <a:pt x="0" y="319"/>
                      <a:pt x="0" y="537"/>
                    </a:cubicBezTo>
                    <a:cubicBezTo>
                      <a:pt x="0" y="756"/>
                      <a:pt x="318" y="935"/>
                      <a:pt x="557" y="935"/>
                    </a:cubicBezTo>
                    <a:cubicBezTo>
                      <a:pt x="776" y="935"/>
                      <a:pt x="955" y="756"/>
                      <a:pt x="955" y="537"/>
                    </a:cubicBezTo>
                    <a:cubicBezTo>
                      <a:pt x="955" y="319"/>
                      <a:pt x="776" y="0"/>
                      <a:pt x="5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11"/>
              <p:cNvSpPr/>
              <p:nvPr/>
            </p:nvSpPr>
            <p:spPr>
              <a:xfrm flipH="1">
                <a:off x="7542501" y="3186251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7" y="0"/>
                    </a:moveTo>
                    <a:cubicBezTo>
                      <a:pt x="318" y="0"/>
                      <a:pt x="0" y="338"/>
                      <a:pt x="0" y="537"/>
                    </a:cubicBezTo>
                    <a:cubicBezTo>
                      <a:pt x="0" y="756"/>
                      <a:pt x="318" y="935"/>
                      <a:pt x="557" y="935"/>
                    </a:cubicBezTo>
                    <a:cubicBezTo>
                      <a:pt x="776" y="935"/>
                      <a:pt x="955" y="756"/>
                      <a:pt x="955" y="537"/>
                    </a:cubicBezTo>
                    <a:cubicBezTo>
                      <a:pt x="955" y="318"/>
                      <a:pt x="776" y="0"/>
                      <a:pt x="5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11"/>
              <p:cNvSpPr/>
              <p:nvPr/>
            </p:nvSpPr>
            <p:spPr>
              <a:xfrm flipH="1">
                <a:off x="4612388" y="947087"/>
                <a:ext cx="41219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7" y="0"/>
                    </a:moveTo>
                    <a:cubicBezTo>
                      <a:pt x="318" y="0"/>
                      <a:pt x="0" y="318"/>
                      <a:pt x="0" y="537"/>
                    </a:cubicBezTo>
                    <a:cubicBezTo>
                      <a:pt x="0" y="776"/>
                      <a:pt x="318" y="935"/>
                      <a:pt x="537" y="935"/>
                    </a:cubicBezTo>
                    <a:cubicBezTo>
                      <a:pt x="756" y="935"/>
                      <a:pt x="935" y="756"/>
                      <a:pt x="935" y="537"/>
                    </a:cubicBezTo>
                    <a:cubicBezTo>
                      <a:pt x="935" y="318"/>
                      <a:pt x="756" y="0"/>
                      <a:pt x="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11"/>
              <p:cNvSpPr/>
              <p:nvPr/>
            </p:nvSpPr>
            <p:spPr>
              <a:xfrm flipH="1">
                <a:off x="4036745" y="79735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1"/>
                    </a:moveTo>
                    <a:cubicBezTo>
                      <a:pt x="339" y="1"/>
                      <a:pt x="1" y="339"/>
                      <a:pt x="1" y="538"/>
                    </a:cubicBezTo>
                    <a:cubicBezTo>
                      <a:pt x="1" y="777"/>
                      <a:pt x="339" y="936"/>
                      <a:pt x="558" y="936"/>
                    </a:cubicBezTo>
                    <a:cubicBezTo>
                      <a:pt x="777" y="936"/>
                      <a:pt x="956" y="777"/>
                      <a:pt x="956" y="53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11"/>
              <p:cNvSpPr/>
              <p:nvPr/>
            </p:nvSpPr>
            <p:spPr>
              <a:xfrm flipH="1">
                <a:off x="8562214" y="1981719"/>
                <a:ext cx="42100" cy="4209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558" y="0"/>
                    </a:moveTo>
                    <a:cubicBezTo>
                      <a:pt x="319" y="0"/>
                      <a:pt x="1" y="359"/>
                      <a:pt x="1" y="558"/>
                    </a:cubicBezTo>
                    <a:cubicBezTo>
                      <a:pt x="1" y="776"/>
                      <a:pt x="339" y="955"/>
                      <a:pt x="558" y="955"/>
                    </a:cubicBezTo>
                    <a:cubicBezTo>
                      <a:pt x="777" y="955"/>
                      <a:pt x="956" y="776"/>
                      <a:pt x="956" y="558"/>
                    </a:cubicBezTo>
                    <a:cubicBezTo>
                      <a:pt x="956" y="319"/>
                      <a:pt x="777" y="0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11"/>
              <p:cNvSpPr/>
              <p:nvPr/>
            </p:nvSpPr>
            <p:spPr>
              <a:xfrm flipH="1">
                <a:off x="9101938" y="2113112"/>
                <a:ext cx="42100" cy="4209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558" y="1"/>
                    </a:moveTo>
                    <a:cubicBezTo>
                      <a:pt x="319" y="1"/>
                      <a:pt x="1" y="359"/>
                      <a:pt x="1" y="558"/>
                    </a:cubicBezTo>
                    <a:cubicBezTo>
                      <a:pt x="1" y="777"/>
                      <a:pt x="319" y="956"/>
                      <a:pt x="558" y="956"/>
                    </a:cubicBezTo>
                    <a:cubicBezTo>
                      <a:pt x="777" y="956"/>
                      <a:pt x="956" y="777"/>
                      <a:pt x="956" y="55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11"/>
              <p:cNvSpPr/>
              <p:nvPr/>
            </p:nvSpPr>
            <p:spPr>
              <a:xfrm flipH="1">
                <a:off x="8958244" y="3344877"/>
                <a:ext cx="41219" cy="4209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58" y="1"/>
                    </a:moveTo>
                    <a:cubicBezTo>
                      <a:pt x="359" y="1"/>
                      <a:pt x="1" y="319"/>
                      <a:pt x="1" y="558"/>
                    </a:cubicBezTo>
                    <a:cubicBezTo>
                      <a:pt x="1" y="777"/>
                      <a:pt x="319" y="956"/>
                      <a:pt x="558" y="956"/>
                    </a:cubicBezTo>
                    <a:cubicBezTo>
                      <a:pt x="777" y="956"/>
                      <a:pt x="936" y="777"/>
                      <a:pt x="936" y="558"/>
                    </a:cubicBezTo>
                    <a:cubicBezTo>
                      <a:pt x="93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11"/>
              <p:cNvSpPr/>
              <p:nvPr/>
            </p:nvSpPr>
            <p:spPr>
              <a:xfrm flipH="1">
                <a:off x="7349583" y="1383321"/>
                <a:ext cx="41219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7" y="0"/>
                    </a:moveTo>
                    <a:cubicBezTo>
                      <a:pt x="319" y="0"/>
                      <a:pt x="0" y="319"/>
                      <a:pt x="0" y="538"/>
                    </a:cubicBezTo>
                    <a:cubicBezTo>
                      <a:pt x="0" y="756"/>
                      <a:pt x="319" y="936"/>
                      <a:pt x="537" y="936"/>
                    </a:cubicBezTo>
                    <a:cubicBezTo>
                      <a:pt x="776" y="936"/>
                      <a:pt x="935" y="756"/>
                      <a:pt x="935" y="538"/>
                    </a:cubicBezTo>
                    <a:cubicBezTo>
                      <a:pt x="935" y="319"/>
                      <a:pt x="776" y="0"/>
                      <a:pt x="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11"/>
              <p:cNvSpPr/>
              <p:nvPr/>
            </p:nvSpPr>
            <p:spPr>
              <a:xfrm flipH="1">
                <a:off x="8562214" y="1525278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1"/>
                    </a:moveTo>
                    <a:cubicBezTo>
                      <a:pt x="319" y="1"/>
                      <a:pt x="1" y="339"/>
                      <a:pt x="1" y="538"/>
                    </a:cubicBezTo>
                    <a:cubicBezTo>
                      <a:pt x="1" y="776"/>
                      <a:pt x="339" y="936"/>
                      <a:pt x="558" y="936"/>
                    </a:cubicBezTo>
                    <a:cubicBezTo>
                      <a:pt x="777" y="936"/>
                      <a:pt x="956" y="776"/>
                      <a:pt x="956" y="53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11"/>
              <p:cNvSpPr/>
              <p:nvPr/>
            </p:nvSpPr>
            <p:spPr>
              <a:xfrm flipH="1">
                <a:off x="8145135" y="1036429"/>
                <a:ext cx="41219" cy="4209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38" y="0"/>
                    </a:moveTo>
                    <a:cubicBezTo>
                      <a:pt x="339" y="0"/>
                      <a:pt x="0" y="339"/>
                      <a:pt x="0" y="558"/>
                    </a:cubicBezTo>
                    <a:cubicBezTo>
                      <a:pt x="0" y="776"/>
                      <a:pt x="319" y="955"/>
                      <a:pt x="538" y="955"/>
                    </a:cubicBezTo>
                    <a:cubicBezTo>
                      <a:pt x="756" y="955"/>
                      <a:pt x="935" y="776"/>
                      <a:pt x="935" y="558"/>
                    </a:cubicBezTo>
                    <a:cubicBezTo>
                      <a:pt x="935" y="339"/>
                      <a:pt x="756" y="0"/>
                      <a:pt x="5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11"/>
              <p:cNvSpPr/>
              <p:nvPr/>
            </p:nvSpPr>
            <p:spPr>
              <a:xfrm flipH="1">
                <a:off x="8937194" y="20159"/>
                <a:ext cx="41219" cy="4209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37" y="1"/>
                    </a:moveTo>
                    <a:cubicBezTo>
                      <a:pt x="318" y="1"/>
                      <a:pt x="0" y="339"/>
                      <a:pt x="0" y="558"/>
                    </a:cubicBezTo>
                    <a:cubicBezTo>
                      <a:pt x="0" y="777"/>
                      <a:pt x="318" y="956"/>
                      <a:pt x="537" y="956"/>
                    </a:cubicBezTo>
                    <a:cubicBezTo>
                      <a:pt x="776" y="956"/>
                      <a:pt x="935" y="777"/>
                      <a:pt x="935" y="558"/>
                    </a:cubicBezTo>
                    <a:cubicBezTo>
                      <a:pt x="935" y="339"/>
                      <a:pt x="776" y="1"/>
                      <a:pt x="5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11"/>
              <p:cNvSpPr/>
              <p:nvPr/>
            </p:nvSpPr>
            <p:spPr>
              <a:xfrm flipH="1">
                <a:off x="8254657" y="241819"/>
                <a:ext cx="41219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8" y="1"/>
                    </a:moveTo>
                    <a:cubicBezTo>
                      <a:pt x="319" y="1"/>
                      <a:pt x="0" y="339"/>
                      <a:pt x="0" y="538"/>
                    </a:cubicBezTo>
                    <a:cubicBezTo>
                      <a:pt x="0" y="777"/>
                      <a:pt x="319" y="936"/>
                      <a:pt x="538" y="936"/>
                    </a:cubicBezTo>
                    <a:cubicBezTo>
                      <a:pt x="756" y="936"/>
                      <a:pt x="935" y="777"/>
                      <a:pt x="935" y="538"/>
                    </a:cubicBezTo>
                    <a:cubicBezTo>
                      <a:pt x="935" y="319"/>
                      <a:pt x="756" y="1"/>
                      <a:pt x="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11"/>
              <p:cNvSpPr/>
              <p:nvPr/>
            </p:nvSpPr>
            <p:spPr>
              <a:xfrm flipH="1">
                <a:off x="7646587" y="483601"/>
                <a:ext cx="42100" cy="41258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7" extrusionOk="0">
                    <a:moveTo>
                      <a:pt x="558" y="1"/>
                    </a:moveTo>
                    <a:cubicBezTo>
                      <a:pt x="339" y="1"/>
                      <a:pt x="0" y="359"/>
                      <a:pt x="0" y="558"/>
                    </a:cubicBezTo>
                    <a:cubicBezTo>
                      <a:pt x="0" y="777"/>
                      <a:pt x="339" y="936"/>
                      <a:pt x="558" y="936"/>
                    </a:cubicBezTo>
                    <a:cubicBezTo>
                      <a:pt x="776" y="936"/>
                      <a:pt x="955" y="777"/>
                      <a:pt x="955" y="558"/>
                    </a:cubicBezTo>
                    <a:cubicBezTo>
                      <a:pt x="955" y="319"/>
                      <a:pt x="776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11"/>
              <p:cNvSpPr/>
              <p:nvPr/>
            </p:nvSpPr>
            <p:spPr>
              <a:xfrm flipH="1">
                <a:off x="8351906" y="2265512"/>
                <a:ext cx="41219" cy="4209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38" y="1"/>
                    </a:moveTo>
                    <a:cubicBezTo>
                      <a:pt x="319" y="1"/>
                      <a:pt x="1" y="359"/>
                      <a:pt x="1" y="558"/>
                    </a:cubicBezTo>
                    <a:cubicBezTo>
                      <a:pt x="1" y="777"/>
                      <a:pt x="319" y="956"/>
                      <a:pt x="538" y="956"/>
                    </a:cubicBezTo>
                    <a:cubicBezTo>
                      <a:pt x="757" y="956"/>
                      <a:pt x="936" y="777"/>
                      <a:pt x="936" y="558"/>
                    </a:cubicBezTo>
                    <a:cubicBezTo>
                      <a:pt x="936" y="319"/>
                      <a:pt x="777" y="1"/>
                      <a:pt x="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11"/>
              <p:cNvSpPr/>
              <p:nvPr/>
            </p:nvSpPr>
            <p:spPr>
              <a:xfrm>
                <a:off x="1566602" y="1444234"/>
                <a:ext cx="102563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2114" extrusionOk="0">
                    <a:moveTo>
                      <a:pt x="1302" y="1"/>
                    </a:moveTo>
                    <a:cubicBezTo>
                      <a:pt x="1031" y="1"/>
                      <a:pt x="753" y="64"/>
                      <a:pt x="557" y="170"/>
                    </a:cubicBezTo>
                    <a:cubicBezTo>
                      <a:pt x="140" y="429"/>
                      <a:pt x="0" y="986"/>
                      <a:pt x="239" y="1404"/>
                    </a:cubicBezTo>
                    <a:cubicBezTo>
                      <a:pt x="447" y="1739"/>
                      <a:pt x="950" y="2114"/>
                      <a:pt x="1357" y="2114"/>
                    </a:cubicBezTo>
                    <a:cubicBezTo>
                      <a:pt x="1456" y="2114"/>
                      <a:pt x="1550" y="2091"/>
                      <a:pt x="1632" y="2040"/>
                    </a:cubicBezTo>
                    <a:cubicBezTo>
                      <a:pt x="2050" y="1802"/>
                      <a:pt x="2328" y="747"/>
                      <a:pt x="2109" y="329"/>
                    </a:cubicBezTo>
                    <a:cubicBezTo>
                      <a:pt x="1966" y="98"/>
                      <a:pt x="1639" y="1"/>
                      <a:pt x="13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11"/>
              <p:cNvSpPr/>
              <p:nvPr/>
            </p:nvSpPr>
            <p:spPr>
              <a:xfrm>
                <a:off x="1144282" y="2061381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398" y="0"/>
                    </a:moveTo>
                    <a:cubicBezTo>
                      <a:pt x="179" y="0"/>
                      <a:pt x="0" y="318"/>
                      <a:pt x="0" y="537"/>
                    </a:cubicBezTo>
                    <a:cubicBezTo>
                      <a:pt x="0" y="756"/>
                      <a:pt x="179" y="935"/>
                      <a:pt x="398" y="935"/>
                    </a:cubicBezTo>
                    <a:cubicBezTo>
                      <a:pt x="617" y="935"/>
                      <a:pt x="955" y="756"/>
                      <a:pt x="955" y="537"/>
                    </a:cubicBezTo>
                    <a:cubicBezTo>
                      <a:pt x="955" y="318"/>
                      <a:pt x="617" y="0"/>
                      <a:pt x="3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11"/>
              <p:cNvSpPr/>
              <p:nvPr/>
            </p:nvSpPr>
            <p:spPr>
              <a:xfrm>
                <a:off x="1795144" y="1032866"/>
                <a:ext cx="41219" cy="41258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7" extrusionOk="0">
                    <a:moveTo>
                      <a:pt x="398" y="1"/>
                    </a:moveTo>
                    <a:cubicBezTo>
                      <a:pt x="179" y="1"/>
                      <a:pt x="0" y="319"/>
                      <a:pt x="0" y="538"/>
                    </a:cubicBezTo>
                    <a:cubicBezTo>
                      <a:pt x="0" y="757"/>
                      <a:pt x="179" y="936"/>
                      <a:pt x="398" y="936"/>
                    </a:cubicBezTo>
                    <a:cubicBezTo>
                      <a:pt x="617" y="936"/>
                      <a:pt x="935" y="757"/>
                      <a:pt x="935" y="538"/>
                    </a:cubicBezTo>
                    <a:cubicBezTo>
                      <a:pt x="935" y="319"/>
                      <a:pt x="617" y="1"/>
                      <a:pt x="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11"/>
              <p:cNvSpPr/>
              <p:nvPr/>
            </p:nvSpPr>
            <p:spPr>
              <a:xfrm>
                <a:off x="370587" y="1306260"/>
                <a:ext cx="41219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399" y="0"/>
                    </a:moveTo>
                    <a:cubicBezTo>
                      <a:pt x="160" y="0"/>
                      <a:pt x="1" y="319"/>
                      <a:pt x="1" y="538"/>
                    </a:cubicBezTo>
                    <a:cubicBezTo>
                      <a:pt x="1" y="776"/>
                      <a:pt x="160" y="936"/>
                      <a:pt x="399" y="936"/>
                    </a:cubicBezTo>
                    <a:cubicBezTo>
                      <a:pt x="618" y="936"/>
                      <a:pt x="936" y="776"/>
                      <a:pt x="936" y="538"/>
                    </a:cubicBezTo>
                    <a:cubicBezTo>
                      <a:pt x="936" y="319"/>
                      <a:pt x="598" y="0"/>
                      <a:pt x="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11"/>
              <p:cNvSpPr/>
              <p:nvPr/>
            </p:nvSpPr>
            <p:spPr>
              <a:xfrm>
                <a:off x="339937" y="874478"/>
                <a:ext cx="103444" cy="93041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113" extrusionOk="0">
                    <a:moveTo>
                      <a:pt x="1319" y="1"/>
                    </a:moveTo>
                    <a:cubicBezTo>
                      <a:pt x="1042" y="1"/>
                      <a:pt x="757" y="68"/>
                      <a:pt x="558" y="177"/>
                    </a:cubicBezTo>
                    <a:cubicBezTo>
                      <a:pt x="140" y="435"/>
                      <a:pt x="0" y="973"/>
                      <a:pt x="239" y="1390"/>
                    </a:cubicBezTo>
                    <a:cubicBezTo>
                      <a:pt x="449" y="1745"/>
                      <a:pt x="959" y="2113"/>
                      <a:pt x="1367" y="2113"/>
                    </a:cubicBezTo>
                    <a:cubicBezTo>
                      <a:pt x="1462" y="2113"/>
                      <a:pt x="1553" y="2092"/>
                      <a:pt x="1632" y="2047"/>
                    </a:cubicBezTo>
                    <a:cubicBezTo>
                      <a:pt x="2050" y="1788"/>
                      <a:pt x="2348" y="754"/>
                      <a:pt x="2109" y="336"/>
                    </a:cubicBezTo>
                    <a:cubicBezTo>
                      <a:pt x="1969" y="97"/>
                      <a:pt x="1650" y="1"/>
                      <a:pt x="1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11"/>
              <p:cNvSpPr/>
              <p:nvPr/>
            </p:nvSpPr>
            <p:spPr>
              <a:xfrm>
                <a:off x="995303" y="657970"/>
                <a:ext cx="56148" cy="56097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74" extrusionOk="0">
                    <a:moveTo>
                      <a:pt x="518" y="0"/>
                    </a:moveTo>
                    <a:cubicBezTo>
                      <a:pt x="260" y="0"/>
                      <a:pt x="1" y="438"/>
                      <a:pt x="1" y="736"/>
                    </a:cubicBezTo>
                    <a:cubicBezTo>
                      <a:pt x="1" y="1015"/>
                      <a:pt x="240" y="1274"/>
                      <a:pt x="518" y="1274"/>
                    </a:cubicBezTo>
                    <a:cubicBezTo>
                      <a:pt x="817" y="1274"/>
                      <a:pt x="1274" y="1035"/>
                      <a:pt x="1274" y="736"/>
                    </a:cubicBezTo>
                    <a:cubicBezTo>
                      <a:pt x="1274" y="438"/>
                      <a:pt x="837" y="0"/>
                      <a:pt x="5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11"/>
              <p:cNvSpPr/>
              <p:nvPr/>
            </p:nvSpPr>
            <p:spPr>
              <a:xfrm>
                <a:off x="517805" y="182243"/>
                <a:ext cx="56104" cy="56097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274" extrusionOk="0">
                    <a:moveTo>
                      <a:pt x="538" y="1"/>
                    </a:moveTo>
                    <a:cubicBezTo>
                      <a:pt x="259" y="1"/>
                      <a:pt x="0" y="458"/>
                      <a:pt x="0" y="757"/>
                    </a:cubicBezTo>
                    <a:cubicBezTo>
                      <a:pt x="0" y="1035"/>
                      <a:pt x="239" y="1274"/>
                      <a:pt x="538" y="1274"/>
                    </a:cubicBezTo>
                    <a:cubicBezTo>
                      <a:pt x="836" y="1274"/>
                      <a:pt x="1274" y="1055"/>
                      <a:pt x="1274" y="757"/>
                    </a:cubicBezTo>
                    <a:cubicBezTo>
                      <a:pt x="1274" y="458"/>
                      <a:pt x="836" y="1"/>
                      <a:pt x="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11"/>
              <p:cNvSpPr/>
              <p:nvPr/>
            </p:nvSpPr>
            <p:spPr>
              <a:xfrm>
                <a:off x="26258" y="1463941"/>
                <a:ext cx="56104" cy="56141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275" extrusionOk="0">
                    <a:moveTo>
                      <a:pt x="518" y="1"/>
                    </a:moveTo>
                    <a:cubicBezTo>
                      <a:pt x="259" y="1"/>
                      <a:pt x="1" y="439"/>
                      <a:pt x="1" y="737"/>
                    </a:cubicBezTo>
                    <a:cubicBezTo>
                      <a:pt x="1" y="1015"/>
                      <a:pt x="219" y="1274"/>
                      <a:pt x="518" y="1274"/>
                    </a:cubicBezTo>
                    <a:cubicBezTo>
                      <a:pt x="816" y="1274"/>
                      <a:pt x="1274" y="1035"/>
                      <a:pt x="1274" y="737"/>
                    </a:cubicBezTo>
                    <a:cubicBezTo>
                      <a:pt x="1274" y="458"/>
                      <a:pt x="796" y="21"/>
                      <a:pt x="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11"/>
              <p:cNvSpPr/>
              <p:nvPr/>
            </p:nvSpPr>
            <p:spPr>
              <a:xfrm>
                <a:off x="1662956" y="321562"/>
                <a:ext cx="55267" cy="56097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4" extrusionOk="0">
                    <a:moveTo>
                      <a:pt x="518" y="0"/>
                    </a:moveTo>
                    <a:cubicBezTo>
                      <a:pt x="240" y="0"/>
                      <a:pt x="1" y="458"/>
                      <a:pt x="1" y="756"/>
                    </a:cubicBezTo>
                    <a:cubicBezTo>
                      <a:pt x="1" y="1015"/>
                      <a:pt x="220" y="1273"/>
                      <a:pt x="518" y="1273"/>
                    </a:cubicBezTo>
                    <a:cubicBezTo>
                      <a:pt x="817" y="1273"/>
                      <a:pt x="1254" y="1055"/>
                      <a:pt x="1254" y="756"/>
                    </a:cubicBezTo>
                    <a:cubicBezTo>
                      <a:pt x="1254" y="478"/>
                      <a:pt x="817" y="0"/>
                      <a:pt x="5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11"/>
              <p:cNvSpPr/>
              <p:nvPr/>
            </p:nvSpPr>
            <p:spPr>
              <a:xfrm>
                <a:off x="135779" y="464359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399" y="0"/>
                    </a:moveTo>
                    <a:cubicBezTo>
                      <a:pt x="180" y="0"/>
                      <a:pt x="1" y="319"/>
                      <a:pt x="1" y="537"/>
                    </a:cubicBezTo>
                    <a:cubicBezTo>
                      <a:pt x="1" y="756"/>
                      <a:pt x="180" y="935"/>
                      <a:pt x="399" y="935"/>
                    </a:cubicBezTo>
                    <a:cubicBezTo>
                      <a:pt x="617" y="935"/>
                      <a:pt x="956" y="756"/>
                      <a:pt x="956" y="537"/>
                    </a:cubicBezTo>
                    <a:cubicBezTo>
                      <a:pt x="956" y="319"/>
                      <a:pt x="617" y="0"/>
                      <a:pt x="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11"/>
              <p:cNvSpPr/>
              <p:nvPr/>
            </p:nvSpPr>
            <p:spPr>
              <a:xfrm>
                <a:off x="1182815" y="79735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399" y="1"/>
                    </a:moveTo>
                    <a:cubicBezTo>
                      <a:pt x="180" y="1"/>
                      <a:pt x="1" y="319"/>
                      <a:pt x="1" y="538"/>
                    </a:cubicBezTo>
                    <a:cubicBezTo>
                      <a:pt x="1" y="777"/>
                      <a:pt x="180" y="936"/>
                      <a:pt x="399" y="936"/>
                    </a:cubicBezTo>
                    <a:cubicBezTo>
                      <a:pt x="617" y="936"/>
                      <a:pt x="956" y="777"/>
                      <a:pt x="956" y="538"/>
                    </a:cubicBezTo>
                    <a:cubicBezTo>
                      <a:pt x="956" y="339"/>
                      <a:pt x="617" y="1"/>
                      <a:pt x="3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11"/>
              <p:cNvSpPr/>
              <p:nvPr/>
            </p:nvSpPr>
            <p:spPr>
              <a:xfrm>
                <a:off x="2190437" y="75068"/>
                <a:ext cx="104325" cy="92909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2110" extrusionOk="0">
                    <a:moveTo>
                      <a:pt x="1329" y="0"/>
                    </a:moveTo>
                    <a:cubicBezTo>
                      <a:pt x="1053" y="0"/>
                      <a:pt x="768" y="69"/>
                      <a:pt x="577" y="186"/>
                    </a:cubicBezTo>
                    <a:cubicBezTo>
                      <a:pt x="160" y="425"/>
                      <a:pt x="0" y="982"/>
                      <a:pt x="259" y="1400"/>
                    </a:cubicBezTo>
                    <a:cubicBezTo>
                      <a:pt x="451" y="1736"/>
                      <a:pt x="951" y="2110"/>
                      <a:pt x="1367" y="2110"/>
                    </a:cubicBezTo>
                    <a:cubicBezTo>
                      <a:pt x="1469" y="2110"/>
                      <a:pt x="1566" y="2088"/>
                      <a:pt x="1652" y="2037"/>
                    </a:cubicBezTo>
                    <a:cubicBezTo>
                      <a:pt x="2070" y="1798"/>
                      <a:pt x="2368" y="743"/>
                      <a:pt x="2109" y="326"/>
                    </a:cubicBezTo>
                    <a:cubicBezTo>
                      <a:pt x="1979" y="98"/>
                      <a:pt x="1660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11"/>
              <p:cNvSpPr/>
              <p:nvPr/>
            </p:nvSpPr>
            <p:spPr>
              <a:xfrm>
                <a:off x="6758140" y="1128998"/>
                <a:ext cx="41219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7" y="0"/>
                    </a:moveTo>
                    <a:cubicBezTo>
                      <a:pt x="318" y="0"/>
                      <a:pt x="0" y="319"/>
                      <a:pt x="0" y="538"/>
                    </a:cubicBezTo>
                    <a:cubicBezTo>
                      <a:pt x="0" y="776"/>
                      <a:pt x="318" y="936"/>
                      <a:pt x="537" y="936"/>
                    </a:cubicBezTo>
                    <a:cubicBezTo>
                      <a:pt x="776" y="936"/>
                      <a:pt x="935" y="776"/>
                      <a:pt x="935" y="538"/>
                    </a:cubicBezTo>
                    <a:cubicBezTo>
                      <a:pt x="935" y="319"/>
                      <a:pt x="776" y="0"/>
                      <a:pt x="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11"/>
              <p:cNvSpPr/>
              <p:nvPr/>
            </p:nvSpPr>
            <p:spPr>
              <a:xfrm>
                <a:off x="5937622" y="531628"/>
                <a:ext cx="104281" cy="93041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2113" extrusionOk="0">
                    <a:moveTo>
                      <a:pt x="1039" y="1"/>
                    </a:moveTo>
                    <a:cubicBezTo>
                      <a:pt x="708" y="1"/>
                      <a:pt x="389" y="97"/>
                      <a:pt x="259" y="336"/>
                    </a:cubicBezTo>
                    <a:cubicBezTo>
                      <a:pt x="0" y="754"/>
                      <a:pt x="298" y="1788"/>
                      <a:pt x="736" y="2047"/>
                    </a:cubicBezTo>
                    <a:cubicBezTo>
                      <a:pt x="816" y="2092"/>
                      <a:pt x="906" y="2113"/>
                      <a:pt x="1001" y="2113"/>
                    </a:cubicBezTo>
                    <a:cubicBezTo>
                      <a:pt x="1410" y="2113"/>
                      <a:pt x="1919" y="1745"/>
                      <a:pt x="2129" y="1390"/>
                    </a:cubicBezTo>
                    <a:cubicBezTo>
                      <a:pt x="2368" y="973"/>
                      <a:pt x="2228" y="435"/>
                      <a:pt x="1791" y="177"/>
                    </a:cubicBezTo>
                    <a:cubicBezTo>
                      <a:pt x="1601" y="68"/>
                      <a:pt x="1316" y="1"/>
                      <a:pt x="10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11"/>
              <p:cNvSpPr/>
              <p:nvPr/>
            </p:nvSpPr>
            <p:spPr>
              <a:xfrm>
                <a:off x="4136439" y="734170"/>
                <a:ext cx="55267" cy="56097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4" extrusionOk="0">
                    <a:moveTo>
                      <a:pt x="737" y="0"/>
                    </a:moveTo>
                    <a:cubicBezTo>
                      <a:pt x="439" y="0"/>
                      <a:pt x="1" y="438"/>
                      <a:pt x="1" y="736"/>
                    </a:cubicBezTo>
                    <a:cubicBezTo>
                      <a:pt x="1" y="1035"/>
                      <a:pt x="439" y="1274"/>
                      <a:pt x="737" y="1274"/>
                    </a:cubicBezTo>
                    <a:cubicBezTo>
                      <a:pt x="1036" y="1274"/>
                      <a:pt x="1254" y="1015"/>
                      <a:pt x="1254" y="736"/>
                    </a:cubicBezTo>
                    <a:cubicBezTo>
                      <a:pt x="1254" y="438"/>
                      <a:pt x="1016" y="0"/>
                      <a:pt x="7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11"/>
              <p:cNvSpPr/>
              <p:nvPr/>
            </p:nvSpPr>
            <p:spPr>
              <a:xfrm>
                <a:off x="4690182" y="182243"/>
                <a:ext cx="55223" cy="5609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4" extrusionOk="0">
                    <a:moveTo>
                      <a:pt x="737" y="1"/>
                    </a:moveTo>
                    <a:cubicBezTo>
                      <a:pt x="438" y="1"/>
                      <a:pt x="0" y="458"/>
                      <a:pt x="0" y="757"/>
                    </a:cubicBezTo>
                    <a:cubicBezTo>
                      <a:pt x="0" y="1055"/>
                      <a:pt x="438" y="1274"/>
                      <a:pt x="737" y="1274"/>
                    </a:cubicBezTo>
                    <a:cubicBezTo>
                      <a:pt x="1035" y="1274"/>
                      <a:pt x="1254" y="1035"/>
                      <a:pt x="1254" y="757"/>
                    </a:cubicBezTo>
                    <a:cubicBezTo>
                      <a:pt x="1254" y="458"/>
                      <a:pt x="1015" y="1"/>
                      <a:pt x="7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11"/>
              <p:cNvSpPr/>
              <p:nvPr/>
            </p:nvSpPr>
            <p:spPr>
              <a:xfrm>
                <a:off x="2935387" y="473962"/>
                <a:ext cx="56148" cy="56097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74" extrusionOk="0">
                    <a:moveTo>
                      <a:pt x="757" y="0"/>
                    </a:moveTo>
                    <a:cubicBezTo>
                      <a:pt x="459" y="0"/>
                      <a:pt x="1" y="478"/>
                      <a:pt x="1" y="756"/>
                    </a:cubicBezTo>
                    <a:cubicBezTo>
                      <a:pt x="1" y="1055"/>
                      <a:pt x="459" y="1273"/>
                      <a:pt x="757" y="1273"/>
                    </a:cubicBezTo>
                    <a:cubicBezTo>
                      <a:pt x="1055" y="1273"/>
                      <a:pt x="1274" y="1015"/>
                      <a:pt x="1274" y="756"/>
                    </a:cubicBezTo>
                    <a:cubicBezTo>
                      <a:pt x="1274" y="458"/>
                      <a:pt x="1036" y="0"/>
                      <a:pt x="7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11"/>
              <p:cNvSpPr/>
              <p:nvPr/>
            </p:nvSpPr>
            <p:spPr>
              <a:xfrm>
                <a:off x="5086211" y="464359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0"/>
                    </a:moveTo>
                    <a:cubicBezTo>
                      <a:pt x="319" y="0"/>
                      <a:pt x="1" y="319"/>
                      <a:pt x="1" y="537"/>
                    </a:cubicBezTo>
                    <a:cubicBezTo>
                      <a:pt x="1" y="756"/>
                      <a:pt x="319" y="935"/>
                      <a:pt x="558" y="935"/>
                    </a:cubicBezTo>
                    <a:cubicBezTo>
                      <a:pt x="776" y="935"/>
                      <a:pt x="956" y="756"/>
                      <a:pt x="956" y="537"/>
                    </a:cubicBezTo>
                    <a:cubicBezTo>
                      <a:pt x="956" y="319"/>
                      <a:pt x="776" y="0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11"/>
              <p:cNvSpPr/>
              <p:nvPr/>
            </p:nvSpPr>
            <p:spPr>
              <a:xfrm>
                <a:off x="4039175" y="79735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1"/>
                    </a:moveTo>
                    <a:cubicBezTo>
                      <a:pt x="319" y="1"/>
                      <a:pt x="0" y="339"/>
                      <a:pt x="0" y="538"/>
                    </a:cubicBezTo>
                    <a:cubicBezTo>
                      <a:pt x="0" y="777"/>
                      <a:pt x="319" y="936"/>
                      <a:pt x="558" y="936"/>
                    </a:cubicBezTo>
                    <a:cubicBezTo>
                      <a:pt x="776" y="936"/>
                      <a:pt x="956" y="777"/>
                      <a:pt x="956" y="538"/>
                    </a:cubicBezTo>
                    <a:cubicBezTo>
                      <a:pt x="956" y="319"/>
                      <a:pt x="776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11"/>
              <p:cNvSpPr/>
              <p:nvPr/>
            </p:nvSpPr>
            <p:spPr>
              <a:xfrm>
                <a:off x="2874736" y="871517"/>
                <a:ext cx="103444" cy="92953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111" extrusionOk="0">
                    <a:moveTo>
                      <a:pt x="1019" y="1"/>
                    </a:moveTo>
                    <a:cubicBezTo>
                      <a:pt x="688" y="1"/>
                      <a:pt x="369" y="99"/>
                      <a:pt x="239" y="326"/>
                    </a:cubicBezTo>
                    <a:cubicBezTo>
                      <a:pt x="0" y="764"/>
                      <a:pt x="279" y="1798"/>
                      <a:pt x="697" y="2037"/>
                    </a:cubicBezTo>
                    <a:cubicBezTo>
                      <a:pt x="783" y="2088"/>
                      <a:pt x="880" y="2110"/>
                      <a:pt x="981" y="2110"/>
                    </a:cubicBezTo>
                    <a:cubicBezTo>
                      <a:pt x="1398" y="2110"/>
                      <a:pt x="1898" y="1736"/>
                      <a:pt x="2089" y="1401"/>
                    </a:cubicBezTo>
                    <a:cubicBezTo>
                      <a:pt x="2348" y="983"/>
                      <a:pt x="2189" y="426"/>
                      <a:pt x="1771" y="187"/>
                    </a:cubicBezTo>
                    <a:cubicBezTo>
                      <a:pt x="1581" y="69"/>
                      <a:pt x="1296" y="1"/>
                      <a:pt x="10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11"/>
              <p:cNvSpPr/>
              <p:nvPr/>
            </p:nvSpPr>
            <p:spPr>
              <a:xfrm>
                <a:off x="2952726" y="189244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7" y="1"/>
                    </a:moveTo>
                    <a:cubicBezTo>
                      <a:pt x="318" y="1"/>
                      <a:pt x="0" y="339"/>
                      <a:pt x="0" y="538"/>
                    </a:cubicBezTo>
                    <a:cubicBezTo>
                      <a:pt x="0" y="777"/>
                      <a:pt x="318" y="936"/>
                      <a:pt x="557" y="936"/>
                    </a:cubicBezTo>
                    <a:cubicBezTo>
                      <a:pt x="776" y="936"/>
                      <a:pt x="955" y="777"/>
                      <a:pt x="955" y="538"/>
                    </a:cubicBezTo>
                    <a:cubicBezTo>
                      <a:pt x="955" y="319"/>
                      <a:pt x="776" y="1"/>
                      <a:pt x="5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11"/>
              <p:cNvSpPr/>
              <p:nvPr/>
            </p:nvSpPr>
            <p:spPr>
              <a:xfrm>
                <a:off x="3311059" y="36"/>
                <a:ext cx="41219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8" y="0"/>
                    </a:moveTo>
                    <a:cubicBezTo>
                      <a:pt x="339" y="0"/>
                      <a:pt x="1" y="319"/>
                      <a:pt x="1" y="537"/>
                    </a:cubicBezTo>
                    <a:cubicBezTo>
                      <a:pt x="1" y="756"/>
                      <a:pt x="319" y="935"/>
                      <a:pt x="538" y="935"/>
                    </a:cubicBezTo>
                    <a:cubicBezTo>
                      <a:pt x="757" y="935"/>
                      <a:pt x="936" y="756"/>
                      <a:pt x="936" y="537"/>
                    </a:cubicBezTo>
                    <a:cubicBezTo>
                      <a:pt x="936" y="319"/>
                      <a:pt x="757" y="0"/>
                      <a:pt x="5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11"/>
              <p:cNvSpPr/>
              <p:nvPr/>
            </p:nvSpPr>
            <p:spPr>
              <a:xfrm>
                <a:off x="3440837" y="833114"/>
                <a:ext cx="41219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7" y="1"/>
                    </a:moveTo>
                    <a:cubicBezTo>
                      <a:pt x="319" y="1"/>
                      <a:pt x="0" y="339"/>
                      <a:pt x="0" y="538"/>
                    </a:cubicBezTo>
                    <a:cubicBezTo>
                      <a:pt x="0" y="757"/>
                      <a:pt x="319" y="936"/>
                      <a:pt x="537" y="936"/>
                    </a:cubicBezTo>
                    <a:cubicBezTo>
                      <a:pt x="756" y="936"/>
                      <a:pt x="935" y="757"/>
                      <a:pt x="935" y="538"/>
                    </a:cubicBezTo>
                    <a:cubicBezTo>
                      <a:pt x="935" y="319"/>
                      <a:pt x="756" y="1"/>
                      <a:pt x="5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11"/>
              <p:cNvSpPr/>
              <p:nvPr/>
            </p:nvSpPr>
            <p:spPr>
              <a:xfrm>
                <a:off x="4118047" y="354850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7" y="0"/>
                    </a:moveTo>
                    <a:cubicBezTo>
                      <a:pt x="338" y="0"/>
                      <a:pt x="0" y="319"/>
                      <a:pt x="0" y="537"/>
                    </a:cubicBezTo>
                    <a:cubicBezTo>
                      <a:pt x="0" y="756"/>
                      <a:pt x="318" y="935"/>
                      <a:pt x="557" y="935"/>
                    </a:cubicBezTo>
                    <a:cubicBezTo>
                      <a:pt x="776" y="935"/>
                      <a:pt x="955" y="756"/>
                      <a:pt x="955" y="537"/>
                    </a:cubicBezTo>
                    <a:cubicBezTo>
                      <a:pt x="955" y="319"/>
                      <a:pt x="776" y="0"/>
                      <a:pt x="5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11"/>
              <p:cNvSpPr/>
              <p:nvPr/>
            </p:nvSpPr>
            <p:spPr>
              <a:xfrm>
                <a:off x="1954618" y="3472228"/>
                <a:ext cx="42100" cy="41258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7" extrusionOk="0">
                    <a:moveTo>
                      <a:pt x="557" y="1"/>
                    </a:moveTo>
                    <a:cubicBezTo>
                      <a:pt x="358" y="1"/>
                      <a:pt x="0" y="319"/>
                      <a:pt x="0" y="538"/>
                    </a:cubicBezTo>
                    <a:cubicBezTo>
                      <a:pt x="0" y="757"/>
                      <a:pt x="318" y="936"/>
                      <a:pt x="557" y="936"/>
                    </a:cubicBezTo>
                    <a:cubicBezTo>
                      <a:pt x="776" y="936"/>
                      <a:pt x="955" y="757"/>
                      <a:pt x="955" y="538"/>
                    </a:cubicBezTo>
                    <a:cubicBezTo>
                      <a:pt x="955" y="319"/>
                      <a:pt x="776" y="1"/>
                      <a:pt x="5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11"/>
              <p:cNvSpPr/>
              <p:nvPr/>
            </p:nvSpPr>
            <p:spPr>
              <a:xfrm>
                <a:off x="2232075" y="790628"/>
                <a:ext cx="41219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7" y="0"/>
                    </a:moveTo>
                    <a:cubicBezTo>
                      <a:pt x="318" y="0"/>
                      <a:pt x="0" y="318"/>
                      <a:pt x="0" y="537"/>
                    </a:cubicBezTo>
                    <a:cubicBezTo>
                      <a:pt x="0" y="756"/>
                      <a:pt x="318" y="935"/>
                      <a:pt x="537" y="935"/>
                    </a:cubicBezTo>
                    <a:cubicBezTo>
                      <a:pt x="776" y="935"/>
                      <a:pt x="935" y="756"/>
                      <a:pt x="935" y="537"/>
                    </a:cubicBezTo>
                    <a:cubicBezTo>
                      <a:pt x="935" y="318"/>
                      <a:pt x="776" y="0"/>
                      <a:pt x="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11"/>
              <p:cNvSpPr/>
              <p:nvPr/>
            </p:nvSpPr>
            <p:spPr>
              <a:xfrm>
                <a:off x="7959105" y="2612401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7" y="0"/>
                    </a:moveTo>
                    <a:cubicBezTo>
                      <a:pt x="318" y="0"/>
                      <a:pt x="0" y="338"/>
                      <a:pt x="0" y="537"/>
                    </a:cubicBezTo>
                    <a:cubicBezTo>
                      <a:pt x="0" y="756"/>
                      <a:pt x="318" y="935"/>
                      <a:pt x="557" y="935"/>
                    </a:cubicBezTo>
                    <a:cubicBezTo>
                      <a:pt x="776" y="935"/>
                      <a:pt x="955" y="756"/>
                      <a:pt x="955" y="537"/>
                    </a:cubicBezTo>
                    <a:cubicBezTo>
                      <a:pt x="955" y="318"/>
                      <a:pt x="776" y="0"/>
                      <a:pt x="5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11"/>
              <p:cNvSpPr/>
              <p:nvPr/>
            </p:nvSpPr>
            <p:spPr>
              <a:xfrm>
                <a:off x="5065161" y="79735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1"/>
                    </a:moveTo>
                    <a:cubicBezTo>
                      <a:pt x="339" y="1"/>
                      <a:pt x="1" y="339"/>
                      <a:pt x="1" y="538"/>
                    </a:cubicBezTo>
                    <a:cubicBezTo>
                      <a:pt x="1" y="777"/>
                      <a:pt x="339" y="936"/>
                      <a:pt x="558" y="936"/>
                    </a:cubicBezTo>
                    <a:cubicBezTo>
                      <a:pt x="777" y="936"/>
                      <a:pt x="956" y="777"/>
                      <a:pt x="956" y="53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11"/>
              <p:cNvSpPr/>
              <p:nvPr/>
            </p:nvSpPr>
            <p:spPr>
              <a:xfrm>
                <a:off x="1182819" y="2551157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0"/>
                    </a:moveTo>
                    <a:cubicBezTo>
                      <a:pt x="339" y="0"/>
                      <a:pt x="0" y="319"/>
                      <a:pt x="0" y="538"/>
                    </a:cubicBezTo>
                    <a:cubicBezTo>
                      <a:pt x="0" y="757"/>
                      <a:pt x="339" y="936"/>
                      <a:pt x="558" y="936"/>
                    </a:cubicBezTo>
                    <a:cubicBezTo>
                      <a:pt x="776" y="936"/>
                      <a:pt x="955" y="776"/>
                      <a:pt x="955" y="538"/>
                    </a:cubicBezTo>
                    <a:cubicBezTo>
                      <a:pt x="955" y="319"/>
                      <a:pt x="776" y="0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11"/>
              <p:cNvSpPr/>
              <p:nvPr/>
            </p:nvSpPr>
            <p:spPr>
              <a:xfrm>
                <a:off x="387291" y="2515119"/>
                <a:ext cx="42100" cy="4209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558" y="0"/>
                    </a:moveTo>
                    <a:cubicBezTo>
                      <a:pt x="319" y="0"/>
                      <a:pt x="1" y="359"/>
                      <a:pt x="1" y="558"/>
                    </a:cubicBezTo>
                    <a:cubicBezTo>
                      <a:pt x="1" y="776"/>
                      <a:pt x="339" y="955"/>
                      <a:pt x="558" y="955"/>
                    </a:cubicBezTo>
                    <a:cubicBezTo>
                      <a:pt x="777" y="955"/>
                      <a:pt x="956" y="776"/>
                      <a:pt x="956" y="558"/>
                    </a:cubicBezTo>
                    <a:cubicBezTo>
                      <a:pt x="956" y="319"/>
                      <a:pt x="777" y="0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11"/>
              <p:cNvSpPr/>
              <p:nvPr/>
            </p:nvSpPr>
            <p:spPr>
              <a:xfrm>
                <a:off x="-32" y="2113112"/>
                <a:ext cx="42100" cy="4209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558" y="1"/>
                    </a:moveTo>
                    <a:cubicBezTo>
                      <a:pt x="319" y="1"/>
                      <a:pt x="1" y="359"/>
                      <a:pt x="1" y="558"/>
                    </a:cubicBezTo>
                    <a:cubicBezTo>
                      <a:pt x="1" y="777"/>
                      <a:pt x="319" y="956"/>
                      <a:pt x="558" y="956"/>
                    </a:cubicBezTo>
                    <a:cubicBezTo>
                      <a:pt x="777" y="956"/>
                      <a:pt x="956" y="777"/>
                      <a:pt x="956" y="55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11"/>
              <p:cNvSpPr/>
              <p:nvPr/>
            </p:nvSpPr>
            <p:spPr>
              <a:xfrm>
                <a:off x="144543" y="3344877"/>
                <a:ext cx="41219" cy="4209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58" y="1"/>
                    </a:moveTo>
                    <a:cubicBezTo>
                      <a:pt x="359" y="1"/>
                      <a:pt x="1" y="319"/>
                      <a:pt x="1" y="558"/>
                    </a:cubicBezTo>
                    <a:cubicBezTo>
                      <a:pt x="1" y="777"/>
                      <a:pt x="319" y="956"/>
                      <a:pt x="558" y="956"/>
                    </a:cubicBezTo>
                    <a:cubicBezTo>
                      <a:pt x="777" y="956"/>
                      <a:pt x="936" y="777"/>
                      <a:pt x="936" y="558"/>
                    </a:cubicBezTo>
                    <a:cubicBezTo>
                      <a:pt x="93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11"/>
              <p:cNvSpPr/>
              <p:nvPr/>
            </p:nvSpPr>
            <p:spPr>
              <a:xfrm>
                <a:off x="768291" y="1906278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1"/>
                    </a:moveTo>
                    <a:cubicBezTo>
                      <a:pt x="319" y="1"/>
                      <a:pt x="1" y="339"/>
                      <a:pt x="1" y="538"/>
                    </a:cubicBezTo>
                    <a:cubicBezTo>
                      <a:pt x="1" y="776"/>
                      <a:pt x="339" y="936"/>
                      <a:pt x="558" y="936"/>
                    </a:cubicBezTo>
                    <a:cubicBezTo>
                      <a:pt x="777" y="936"/>
                      <a:pt x="956" y="776"/>
                      <a:pt x="956" y="53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11"/>
              <p:cNvSpPr/>
              <p:nvPr/>
            </p:nvSpPr>
            <p:spPr>
              <a:xfrm>
                <a:off x="957651" y="1036429"/>
                <a:ext cx="41219" cy="4209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38" y="0"/>
                    </a:moveTo>
                    <a:cubicBezTo>
                      <a:pt x="339" y="0"/>
                      <a:pt x="0" y="339"/>
                      <a:pt x="0" y="558"/>
                    </a:cubicBezTo>
                    <a:cubicBezTo>
                      <a:pt x="0" y="776"/>
                      <a:pt x="319" y="955"/>
                      <a:pt x="538" y="955"/>
                    </a:cubicBezTo>
                    <a:cubicBezTo>
                      <a:pt x="756" y="955"/>
                      <a:pt x="935" y="776"/>
                      <a:pt x="935" y="558"/>
                    </a:cubicBezTo>
                    <a:cubicBezTo>
                      <a:pt x="935" y="339"/>
                      <a:pt x="756" y="0"/>
                      <a:pt x="5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11"/>
              <p:cNvSpPr/>
              <p:nvPr/>
            </p:nvSpPr>
            <p:spPr>
              <a:xfrm>
                <a:off x="165593" y="20159"/>
                <a:ext cx="41219" cy="4209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37" y="1"/>
                    </a:moveTo>
                    <a:cubicBezTo>
                      <a:pt x="318" y="1"/>
                      <a:pt x="0" y="339"/>
                      <a:pt x="0" y="558"/>
                    </a:cubicBezTo>
                    <a:cubicBezTo>
                      <a:pt x="0" y="777"/>
                      <a:pt x="318" y="956"/>
                      <a:pt x="537" y="956"/>
                    </a:cubicBezTo>
                    <a:cubicBezTo>
                      <a:pt x="776" y="956"/>
                      <a:pt x="935" y="777"/>
                      <a:pt x="935" y="558"/>
                    </a:cubicBezTo>
                    <a:cubicBezTo>
                      <a:pt x="935" y="339"/>
                      <a:pt x="776" y="1"/>
                      <a:pt x="5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11"/>
              <p:cNvSpPr/>
              <p:nvPr/>
            </p:nvSpPr>
            <p:spPr>
              <a:xfrm>
                <a:off x="848130" y="241819"/>
                <a:ext cx="41219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8" y="1"/>
                    </a:moveTo>
                    <a:cubicBezTo>
                      <a:pt x="319" y="1"/>
                      <a:pt x="0" y="339"/>
                      <a:pt x="0" y="538"/>
                    </a:cubicBezTo>
                    <a:cubicBezTo>
                      <a:pt x="0" y="777"/>
                      <a:pt x="319" y="936"/>
                      <a:pt x="538" y="936"/>
                    </a:cubicBezTo>
                    <a:cubicBezTo>
                      <a:pt x="756" y="936"/>
                      <a:pt x="935" y="777"/>
                      <a:pt x="935" y="538"/>
                    </a:cubicBezTo>
                    <a:cubicBezTo>
                      <a:pt x="935" y="319"/>
                      <a:pt x="756" y="1"/>
                      <a:pt x="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11"/>
              <p:cNvSpPr/>
              <p:nvPr/>
            </p:nvSpPr>
            <p:spPr>
              <a:xfrm>
                <a:off x="1455319" y="483601"/>
                <a:ext cx="42100" cy="41258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7" extrusionOk="0">
                    <a:moveTo>
                      <a:pt x="558" y="1"/>
                    </a:moveTo>
                    <a:cubicBezTo>
                      <a:pt x="339" y="1"/>
                      <a:pt x="0" y="359"/>
                      <a:pt x="0" y="558"/>
                    </a:cubicBezTo>
                    <a:cubicBezTo>
                      <a:pt x="0" y="777"/>
                      <a:pt x="339" y="936"/>
                      <a:pt x="558" y="936"/>
                    </a:cubicBezTo>
                    <a:cubicBezTo>
                      <a:pt x="776" y="936"/>
                      <a:pt x="955" y="777"/>
                      <a:pt x="955" y="558"/>
                    </a:cubicBezTo>
                    <a:cubicBezTo>
                      <a:pt x="955" y="319"/>
                      <a:pt x="776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11"/>
              <p:cNvSpPr/>
              <p:nvPr/>
            </p:nvSpPr>
            <p:spPr>
              <a:xfrm rot="10800000">
                <a:off x="8091603" y="3207442"/>
                <a:ext cx="56148" cy="5614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75" extrusionOk="0">
                    <a:moveTo>
                      <a:pt x="518" y="1"/>
                    </a:moveTo>
                    <a:cubicBezTo>
                      <a:pt x="259" y="1"/>
                      <a:pt x="1" y="458"/>
                      <a:pt x="1" y="757"/>
                    </a:cubicBezTo>
                    <a:cubicBezTo>
                      <a:pt x="1" y="1015"/>
                      <a:pt x="239" y="1274"/>
                      <a:pt x="518" y="1274"/>
                    </a:cubicBezTo>
                    <a:cubicBezTo>
                      <a:pt x="816" y="1274"/>
                      <a:pt x="1274" y="1035"/>
                      <a:pt x="1274" y="757"/>
                    </a:cubicBezTo>
                    <a:cubicBezTo>
                      <a:pt x="1274" y="478"/>
                      <a:pt x="836" y="21"/>
                      <a:pt x="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11"/>
              <p:cNvSpPr/>
              <p:nvPr/>
            </p:nvSpPr>
            <p:spPr>
              <a:xfrm rot="10800000">
                <a:off x="8732187" y="3796059"/>
                <a:ext cx="41219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399" y="0"/>
                    </a:moveTo>
                    <a:cubicBezTo>
                      <a:pt x="160" y="0"/>
                      <a:pt x="1" y="319"/>
                      <a:pt x="1" y="538"/>
                    </a:cubicBezTo>
                    <a:cubicBezTo>
                      <a:pt x="1" y="776"/>
                      <a:pt x="160" y="936"/>
                      <a:pt x="399" y="936"/>
                    </a:cubicBezTo>
                    <a:cubicBezTo>
                      <a:pt x="618" y="936"/>
                      <a:pt x="936" y="776"/>
                      <a:pt x="936" y="538"/>
                    </a:cubicBezTo>
                    <a:cubicBezTo>
                      <a:pt x="936" y="319"/>
                      <a:pt x="598" y="0"/>
                      <a:pt x="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11"/>
              <p:cNvSpPr/>
              <p:nvPr/>
            </p:nvSpPr>
            <p:spPr>
              <a:xfrm rot="10800000">
                <a:off x="8700612" y="4176015"/>
                <a:ext cx="103444" cy="93041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113" extrusionOk="0">
                    <a:moveTo>
                      <a:pt x="1319" y="1"/>
                    </a:moveTo>
                    <a:cubicBezTo>
                      <a:pt x="1042" y="1"/>
                      <a:pt x="757" y="68"/>
                      <a:pt x="558" y="177"/>
                    </a:cubicBezTo>
                    <a:cubicBezTo>
                      <a:pt x="140" y="435"/>
                      <a:pt x="0" y="973"/>
                      <a:pt x="239" y="1390"/>
                    </a:cubicBezTo>
                    <a:cubicBezTo>
                      <a:pt x="449" y="1745"/>
                      <a:pt x="959" y="2113"/>
                      <a:pt x="1367" y="2113"/>
                    </a:cubicBezTo>
                    <a:cubicBezTo>
                      <a:pt x="1462" y="2113"/>
                      <a:pt x="1553" y="2092"/>
                      <a:pt x="1632" y="2047"/>
                    </a:cubicBezTo>
                    <a:cubicBezTo>
                      <a:pt x="2050" y="1788"/>
                      <a:pt x="2348" y="754"/>
                      <a:pt x="2109" y="336"/>
                    </a:cubicBezTo>
                    <a:cubicBezTo>
                      <a:pt x="1969" y="97"/>
                      <a:pt x="1650" y="1"/>
                      <a:pt x="1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11"/>
              <p:cNvSpPr/>
              <p:nvPr/>
            </p:nvSpPr>
            <p:spPr>
              <a:xfrm rot="10800000">
                <a:off x="8570085" y="4905193"/>
                <a:ext cx="56104" cy="56097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274" extrusionOk="0">
                    <a:moveTo>
                      <a:pt x="538" y="1"/>
                    </a:moveTo>
                    <a:cubicBezTo>
                      <a:pt x="259" y="1"/>
                      <a:pt x="0" y="458"/>
                      <a:pt x="0" y="757"/>
                    </a:cubicBezTo>
                    <a:cubicBezTo>
                      <a:pt x="0" y="1035"/>
                      <a:pt x="239" y="1274"/>
                      <a:pt x="538" y="1274"/>
                    </a:cubicBezTo>
                    <a:cubicBezTo>
                      <a:pt x="836" y="1274"/>
                      <a:pt x="1274" y="1055"/>
                      <a:pt x="1274" y="757"/>
                    </a:cubicBezTo>
                    <a:cubicBezTo>
                      <a:pt x="1274" y="458"/>
                      <a:pt x="836" y="1"/>
                      <a:pt x="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11"/>
              <p:cNvSpPr/>
              <p:nvPr/>
            </p:nvSpPr>
            <p:spPr>
              <a:xfrm rot="10800000">
                <a:off x="9061631" y="3623451"/>
                <a:ext cx="56104" cy="56141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275" extrusionOk="0">
                    <a:moveTo>
                      <a:pt x="518" y="1"/>
                    </a:moveTo>
                    <a:cubicBezTo>
                      <a:pt x="259" y="1"/>
                      <a:pt x="1" y="439"/>
                      <a:pt x="1" y="737"/>
                    </a:cubicBezTo>
                    <a:cubicBezTo>
                      <a:pt x="1" y="1015"/>
                      <a:pt x="219" y="1274"/>
                      <a:pt x="518" y="1274"/>
                    </a:cubicBezTo>
                    <a:cubicBezTo>
                      <a:pt x="816" y="1274"/>
                      <a:pt x="1274" y="1035"/>
                      <a:pt x="1274" y="737"/>
                    </a:cubicBezTo>
                    <a:cubicBezTo>
                      <a:pt x="1274" y="458"/>
                      <a:pt x="796" y="21"/>
                      <a:pt x="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11"/>
              <p:cNvSpPr/>
              <p:nvPr/>
            </p:nvSpPr>
            <p:spPr>
              <a:xfrm rot="10800000">
                <a:off x="7425770" y="4461074"/>
                <a:ext cx="55267" cy="56097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4" extrusionOk="0">
                    <a:moveTo>
                      <a:pt x="518" y="0"/>
                    </a:moveTo>
                    <a:cubicBezTo>
                      <a:pt x="240" y="0"/>
                      <a:pt x="1" y="458"/>
                      <a:pt x="1" y="756"/>
                    </a:cubicBezTo>
                    <a:cubicBezTo>
                      <a:pt x="1" y="1015"/>
                      <a:pt x="220" y="1273"/>
                      <a:pt x="518" y="1273"/>
                    </a:cubicBezTo>
                    <a:cubicBezTo>
                      <a:pt x="817" y="1273"/>
                      <a:pt x="1254" y="1055"/>
                      <a:pt x="1254" y="756"/>
                    </a:cubicBezTo>
                    <a:cubicBezTo>
                      <a:pt x="1254" y="478"/>
                      <a:pt x="817" y="0"/>
                      <a:pt x="5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11"/>
              <p:cNvSpPr/>
              <p:nvPr/>
            </p:nvSpPr>
            <p:spPr>
              <a:xfrm rot="10800000">
                <a:off x="8966114" y="4637960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399" y="0"/>
                    </a:moveTo>
                    <a:cubicBezTo>
                      <a:pt x="180" y="0"/>
                      <a:pt x="1" y="319"/>
                      <a:pt x="1" y="537"/>
                    </a:cubicBezTo>
                    <a:cubicBezTo>
                      <a:pt x="1" y="756"/>
                      <a:pt x="180" y="935"/>
                      <a:pt x="399" y="935"/>
                    </a:cubicBezTo>
                    <a:cubicBezTo>
                      <a:pt x="617" y="935"/>
                      <a:pt x="956" y="756"/>
                      <a:pt x="956" y="537"/>
                    </a:cubicBezTo>
                    <a:cubicBezTo>
                      <a:pt x="956" y="319"/>
                      <a:pt x="617" y="0"/>
                      <a:pt x="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11"/>
              <p:cNvSpPr/>
              <p:nvPr/>
            </p:nvSpPr>
            <p:spPr>
              <a:xfrm rot="10800000">
                <a:off x="7690478" y="4793984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399" y="1"/>
                    </a:moveTo>
                    <a:cubicBezTo>
                      <a:pt x="180" y="1"/>
                      <a:pt x="1" y="319"/>
                      <a:pt x="1" y="538"/>
                    </a:cubicBezTo>
                    <a:cubicBezTo>
                      <a:pt x="1" y="777"/>
                      <a:pt x="180" y="936"/>
                      <a:pt x="399" y="936"/>
                    </a:cubicBezTo>
                    <a:cubicBezTo>
                      <a:pt x="617" y="936"/>
                      <a:pt x="956" y="777"/>
                      <a:pt x="956" y="538"/>
                    </a:cubicBezTo>
                    <a:cubicBezTo>
                      <a:pt x="956" y="339"/>
                      <a:pt x="617" y="1"/>
                      <a:pt x="3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11"/>
              <p:cNvSpPr/>
              <p:nvPr/>
            </p:nvSpPr>
            <p:spPr>
              <a:xfrm rot="10800000">
                <a:off x="6849231" y="4975557"/>
                <a:ext cx="104325" cy="92909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2110" extrusionOk="0">
                    <a:moveTo>
                      <a:pt x="1329" y="0"/>
                    </a:moveTo>
                    <a:cubicBezTo>
                      <a:pt x="1053" y="0"/>
                      <a:pt x="768" y="69"/>
                      <a:pt x="577" y="186"/>
                    </a:cubicBezTo>
                    <a:cubicBezTo>
                      <a:pt x="160" y="425"/>
                      <a:pt x="0" y="982"/>
                      <a:pt x="259" y="1400"/>
                    </a:cubicBezTo>
                    <a:cubicBezTo>
                      <a:pt x="451" y="1736"/>
                      <a:pt x="951" y="2110"/>
                      <a:pt x="1367" y="2110"/>
                    </a:cubicBezTo>
                    <a:cubicBezTo>
                      <a:pt x="1469" y="2110"/>
                      <a:pt x="1566" y="2088"/>
                      <a:pt x="1652" y="2037"/>
                    </a:cubicBezTo>
                    <a:cubicBezTo>
                      <a:pt x="2070" y="1798"/>
                      <a:pt x="2368" y="743"/>
                      <a:pt x="2109" y="326"/>
                    </a:cubicBezTo>
                    <a:cubicBezTo>
                      <a:pt x="1979" y="98"/>
                      <a:pt x="1660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11"/>
              <p:cNvSpPr/>
              <p:nvPr/>
            </p:nvSpPr>
            <p:spPr>
              <a:xfrm rot="10800000">
                <a:off x="6825676" y="3841304"/>
                <a:ext cx="55223" cy="56141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5" extrusionOk="0">
                    <a:moveTo>
                      <a:pt x="736" y="1"/>
                    </a:moveTo>
                    <a:cubicBezTo>
                      <a:pt x="438" y="21"/>
                      <a:pt x="0" y="478"/>
                      <a:pt x="0" y="757"/>
                    </a:cubicBezTo>
                    <a:cubicBezTo>
                      <a:pt x="0" y="1035"/>
                      <a:pt x="438" y="1274"/>
                      <a:pt x="736" y="1274"/>
                    </a:cubicBezTo>
                    <a:cubicBezTo>
                      <a:pt x="1035" y="1274"/>
                      <a:pt x="1254" y="1015"/>
                      <a:pt x="1254" y="757"/>
                    </a:cubicBezTo>
                    <a:cubicBezTo>
                      <a:pt x="1254" y="458"/>
                      <a:pt x="1015" y="1"/>
                      <a:pt x="7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11"/>
              <p:cNvSpPr/>
              <p:nvPr/>
            </p:nvSpPr>
            <p:spPr>
              <a:xfrm rot="10800000">
                <a:off x="6849240" y="4366465"/>
                <a:ext cx="104281" cy="93041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2113" extrusionOk="0">
                    <a:moveTo>
                      <a:pt x="1039" y="1"/>
                    </a:moveTo>
                    <a:cubicBezTo>
                      <a:pt x="708" y="1"/>
                      <a:pt x="389" y="97"/>
                      <a:pt x="259" y="336"/>
                    </a:cubicBezTo>
                    <a:cubicBezTo>
                      <a:pt x="0" y="754"/>
                      <a:pt x="298" y="1788"/>
                      <a:pt x="736" y="2047"/>
                    </a:cubicBezTo>
                    <a:cubicBezTo>
                      <a:pt x="816" y="2092"/>
                      <a:pt x="906" y="2113"/>
                      <a:pt x="1001" y="2113"/>
                    </a:cubicBezTo>
                    <a:cubicBezTo>
                      <a:pt x="1410" y="2113"/>
                      <a:pt x="1919" y="1745"/>
                      <a:pt x="2129" y="1390"/>
                    </a:cubicBezTo>
                    <a:cubicBezTo>
                      <a:pt x="2368" y="973"/>
                      <a:pt x="2228" y="435"/>
                      <a:pt x="1791" y="177"/>
                    </a:cubicBezTo>
                    <a:cubicBezTo>
                      <a:pt x="1601" y="68"/>
                      <a:pt x="1316" y="1"/>
                      <a:pt x="10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11"/>
              <p:cNvSpPr/>
              <p:nvPr/>
            </p:nvSpPr>
            <p:spPr>
              <a:xfrm rot="10800000">
                <a:off x="5542859" y="4765874"/>
                <a:ext cx="56148" cy="56097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74" extrusionOk="0">
                    <a:moveTo>
                      <a:pt x="757" y="0"/>
                    </a:moveTo>
                    <a:cubicBezTo>
                      <a:pt x="459" y="0"/>
                      <a:pt x="1" y="478"/>
                      <a:pt x="1" y="756"/>
                    </a:cubicBezTo>
                    <a:cubicBezTo>
                      <a:pt x="1" y="1055"/>
                      <a:pt x="459" y="1273"/>
                      <a:pt x="757" y="1273"/>
                    </a:cubicBezTo>
                    <a:cubicBezTo>
                      <a:pt x="1055" y="1273"/>
                      <a:pt x="1274" y="1015"/>
                      <a:pt x="1274" y="756"/>
                    </a:cubicBezTo>
                    <a:cubicBezTo>
                      <a:pt x="1274" y="458"/>
                      <a:pt x="1036" y="0"/>
                      <a:pt x="7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11"/>
              <p:cNvSpPr/>
              <p:nvPr/>
            </p:nvSpPr>
            <p:spPr>
              <a:xfrm rot="10800000">
                <a:off x="5062718" y="5022584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1"/>
                    </a:moveTo>
                    <a:cubicBezTo>
                      <a:pt x="319" y="1"/>
                      <a:pt x="0" y="339"/>
                      <a:pt x="0" y="538"/>
                    </a:cubicBezTo>
                    <a:cubicBezTo>
                      <a:pt x="0" y="777"/>
                      <a:pt x="319" y="936"/>
                      <a:pt x="558" y="936"/>
                    </a:cubicBezTo>
                    <a:cubicBezTo>
                      <a:pt x="776" y="936"/>
                      <a:pt x="956" y="777"/>
                      <a:pt x="956" y="538"/>
                    </a:cubicBezTo>
                    <a:cubicBezTo>
                      <a:pt x="956" y="319"/>
                      <a:pt x="776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11"/>
              <p:cNvSpPr/>
              <p:nvPr/>
            </p:nvSpPr>
            <p:spPr>
              <a:xfrm rot="10800000">
                <a:off x="6301567" y="4532075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7" y="1"/>
                    </a:moveTo>
                    <a:cubicBezTo>
                      <a:pt x="318" y="1"/>
                      <a:pt x="0" y="339"/>
                      <a:pt x="0" y="538"/>
                    </a:cubicBezTo>
                    <a:cubicBezTo>
                      <a:pt x="0" y="777"/>
                      <a:pt x="318" y="936"/>
                      <a:pt x="557" y="936"/>
                    </a:cubicBezTo>
                    <a:cubicBezTo>
                      <a:pt x="776" y="936"/>
                      <a:pt x="955" y="777"/>
                      <a:pt x="955" y="538"/>
                    </a:cubicBezTo>
                    <a:cubicBezTo>
                      <a:pt x="955" y="319"/>
                      <a:pt x="776" y="1"/>
                      <a:pt x="5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11"/>
              <p:cNvSpPr/>
              <p:nvPr/>
            </p:nvSpPr>
            <p:spPr>
              <a:xfrm rot="10800000">
                <a:off x="5791715" y="5102283"/>
                <a:ext cx="41219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8" y="0"/>
                    </a:moveTo>
                    <a:cubicBezTo>
                      <a:pt x="339" y="0"/>
                      <a:pt x="1" y="319"/>
                      <a:pt x="1" y="537"/>
                    </a:cubicBezTo>
                    <a:cubicBezTo>
                      <a:pt x="1" y="756"/>
                      <a:pt x="319" y="935"/>
                      <a:pt x="538" y="935"/>
                    </a:cubicBezTo>
                    <a:cubicBezTo>
                      <a:pt x="757" y="935"/>
                      <a:pt x="936" y="756"/>
                      <a:pt x="936" y="537"/>
                    </a:cubicBezTo>
                    <a:cubicBezTo>
                      <a:pt x="936" y="319"/>
                      <a:pt x="757" y="0"/>
                      <a:pt x="5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11"/>
              <p:cNvSpPr/>
              <p:nvPr/>
            </p:nvSpPr>
            <p:spPr>
              <a:xfrm rot="10800000">
                <a:off x="4983847" y="4747469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7" y="0"/>
                    </a:moveTo>
                    <a:cubicBezTo>
                      <a:pt x="338" y="0"/>
                      <a:pt x="0" y="319"/>
                      <a:pt x="0" y="537"/>
                    </a:cubicBezTo>
                    <a:cubicBezTo>
                      <a:pt x="0" y="756"/>
                      <a:pt x="318" y="935"/>
                      <a:pt x="557" y="935"/>
                    </a:cubicBezTo>
                    <a:cubicBezTo>
                      <a:pt x="776" y="935"/>
                      <a:pt x="955" y="756"/>
                      <a:pt x="955" y="537"/>
                    </a:cubicBezTo>
                    <a:cubicBezTo>
                      <a:pt x="955" y="319"/>
                      <a:pt x="776" y="0"/>
                      <a:pt x="5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11"/>
              <p:cNvSpPr/>
              <p:nvPr/>
            </p:nvSpPr>
            <p:spPr>
              <a:xfrm rot="10800000">
                <a:off x="8228288" y="1992268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7" y="0"/>
                    </a:moveTo>
                    <a:cubicBezTo>
                      <a:pt x="318" y="0"/>
                      <a:pt x="0" y="338"/>
                      <a:pt x="0" y="537"/>
                    </a:cubicBezTo>
                    <a:cubicBezTo>
                      <a:pt x="0" y="756"/>
                      <a:pt x="318" y="935"/>
                      <a:pt x="557" y="935"/>
                    </a:cubicBezTo>
                    <a:cubicBezTo>
                      <a:pt x="776" y="935"/>
                      <a:pt x="955" y="756"/>
                      <a:pt x="955" y="537"/>
                    </a:cubicBezTo>
                    <a:cubicBezTo>
                      <a:pt x="955" y="318"/>
                      <a:pt x="776" y="0"/>
                      <a:pt x="5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11"/>
              <p:cNvSpPr/>
              <p:nvPr/>
            </p:nvSpPr>
            <p:spPr>
              <a:xfrm rot="10800000">
                <a:off x="4036732" y="5022584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1"/>
                    </a:moveTo>
                    <a:cubicBezTo>
                      <a:pt x="339" y="1"/>
                      <a:pt x="1" y="339"/>
                      <a:pt x="1" y="538"/>
                    </a:cubicBezTo>
                    <a:cubicBezTo>
                      <a:pt x="1" y="777"/>
                      <a:pt x="339" y="936"/>
                      <a:pt x="558" y="936"/>
                    </a:cubicBezTo>
                    <a:cubicBezTo>
                      <a:pt x="777" y="936"/>
                      <a:pt x="956" y="777"/>
                      <a:pt x="956" y="53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11"/>
              <p:cNvSpPr/>
              <p:nvPr/>
            </p:nvSpPr>
            <p:spPr>
              <a:xfrm rot="10800000">
                <a:off x="8604258" y="2827883"/>
                <a:ext cx="41219" cy="4209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38" y="1"/>
                    </a:moveTo>
                    <a:cubicBezTo>
                      <a:pt x="319" y="1"/>
                      <a:pt x="1" y="319"/>
                      <a:pt x="1" y="558"/>
                    </a:cubicBezTo>
                    <a:cubicBezTo>
                      <a:pt x="1" y="777"/>
                      <a:pt x="319" y="956"/>
                      <a:pt x="538" y="956"/>
                    </a:cubicBezTo>
                    <a:cubicBezTo>
                      <a:pt x="777" y="956"/>
                      <a:pt x="936" y="777"/>
                      <a:pt x="936" y="558"/>
                    </a:cubicBezTo>
                    <a:cubicBezTo>
                      <a:pt x="936" y="319"/>
                      <a:pt x="777" y="1"/>
                      <a:pt x="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11"/>
              <p:cNvSpPr/>
              <p:nvPr/>
            </p:nvSpPr>
            <p:spPr>
              <a:xfrm rot="10800000">
                <a:off x="9101926" y="2988326"/>
                <a:ext cx="42100" cy="4209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558" y="1"/>
                    </a:moveTo>
                    <a:cubicBezTo>
                      <a:pt x="319" y="1"/>
                      <a:pt x="1" y="359"/>
                      <a:pt x="1" y="558"/>
                    </a:cubicBezTo>
                    <a:cubicBezTo>
                      <a:pt x="1" y="777"/>
                      <a:pt x="319" y="956"/>
                      <a:pt x="558" y="956"/>
                    </a:cubicBezTo>
                    <a:cubicBezTo>
                      <a:pt x="777" y="956"/>
                      <a:pt x="956" y="777"/>
                      <a:pt x="956" y="55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11"/>
              <p:cNvSpPr/>
              <p:nvPr/>
            </p:nvSpPr>
            <p:spPr>
              <a:xfrm rot="10800000">
                <a:off x="8958231" y="1756561"/>
                <a:ext cx="41219" cy="4209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58" y="1"/>
                    </a:moveTo>
                    <a:cubicBezTo>
                      <a:pt x="359" y="1"/>
                      <a:pt x="1" y="319"/>
                      <a:pt x="1" y="558"/>
                    </a:cubicBezTo>
                    <a:cubicBezTo>
                      <a:pt x="1" y="777"/>
                      <a:pt x="319" y="956"/>
                      <a:pt x="558" y="956"/>
                    </a:cubicBezTo>
                    <a:cubicBezTo>
                      <a:pt x="777" y="956"/>
                      <a:pt x="936" y="777"/>
                      <a:pt x="936" y="558"/>
                    </a:cubicBezTo>
                    <a:cubicBezTo>
                      <a:pt x="93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11"/>
              <p:cNvSpPr/>
              <p:nvPr/>
            </p:nvSpPr>
            <p:spPr>
              <a:xfrm rot="10800000">
                <a:off x="8562202" y="3577041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1"/>
                    </a:moveTo>
                    <a:cubicBezTo>
                      <a:pt x="319" y="1"/>
                      <a:pt x="1" y="339"/>
                      <a:pt x="1" y="538"/>
                    </a:cubicBezTo>
                    <a:cubicBezTo>
                      <a:pt x="1" y="776"/>
                      <a:pt x="339" y="936"/>
                      <a:pt x="558" y="936"/>
                    </a:cubicBezTo>
                    <a:cubicBezTo>
                      <a:pt x="777" y="936"/>
                      <a:pt x="956" y="776"/>
                      <a:pt x="956" y="53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11"/>
              <p:cNvSpPr/>
              <p:nvPr/>
            </p:nvSpPr>
            <p:spPr>
              <a:xfrm rot="10800000">
                <a:off x="7992723" y="3836409"/>
                <a:ext cx="41219" cy="4209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38" y="0"/>
                    </a:moveTo>
                    <a:cubicBezTo>
                      <a:pt x="339" y="0"/>
                      <a:pt x="0" y="339"/>
                      <a:pt x="0" y="558"/>
                    </a:cubicBezTo>
                    <a:cubicBezTo>
                      <a:pt x="0" y="776"/>
                      <a:pt x="319" y="955"/>
                      <a:pt x="538" y="955"/>
                    </a:cubicBezTo>
                    <a:cubicBezTo>
                      <a:pt x="756" y="955"/>
                      <a:pt x="935" y="776"/>
                      <a:pt x="935" y="558"/>
                    </a:cubicBezTo>
                    <a:cubicBezTo>
                      <a:pt x="935" y="339"/>
                      <a:pt x="756" y="0"/>
                      <a:pt x="5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11"/>
              <p:cNvSpPr/>
              <p:nvPr/>
            </p:nvSpPr>
            <p:spPr>
              <a:xfrm rot="10800000">
                <a:off x="8937181" y="5081279"/>
                <a:ext cx="41219" cy="4209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37" y="1"/>
                    </a:moveTo>
                    <a:cubicBezTo>
                      <a:pt x="318" y="1"/>
                      <a:pt x="0" y="339"/>
                      <a:pt x="0" y="558"/>
                    </a:cubicBezTo>
                    <a:cubicBezTo>
                      <a:pt x="0" y="777"/>
                      <a:pt x="318" y="956"/>
                      <a:pt x="537" y="956"/>
                    </a:cubicBezTo>
                    <a:cubicBezTo>
                      <a:pt x="776" y="956"/>
                      <a:pt x="935" y="777"/>
                      <a:pt x="935" y="558"/>
                    </a:cubicBezTo>
                    <a:cubicBezTo>
                      <a:pt x="935" y="339"/>
                      <a:pt x="776" y="1"/>
                      <a:pt x="5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11"/>
              <p:cNvSpPr/>
              <p:nvPr/>
            </p:nvSpPr>
            <p:spPr>
              <a:xfrm rot="10800000">
                <a:off x="8026044" y="4479500"/>
                <a:ext cx="41219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8" y="1"/>
                    </a:moveTo>
                    <a:cubicBezTo>
                      <a:pt x="319" y="1"/>
                      <a:pt x="0" y="339"/>
                      <a:pt x="0" y="538"/>
                    </a:cubicBezTo>
                    <a:cubicBezTo>
                      <a:pt x="0" y="777"/>
                      <a:pt x="319" y="936"/>
                      <a:pt x="538" y="936"/>
                    </a:cubicBezTo>
                    <a:cubicBezTo>
                      <a:pt x="756" y="936"/>
                      <a:pt x="935" y="777"/>
                      <a:pt x="935" y="538"/>
                    </a:cubicBezTo>
                    <a:cubicBezTo>
                      <a:pt x="935" y="319"/>
                      <a:pt x="756" y="1"/>
                      <a:pt x="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11"/>
              <p:cNvSpPr/>
              <p:nvPr/>
            </p:nvSpPr>
            <p:spPr>
              <a:xfrm rot="10800000" flipH="1">
                <a:off x="1261789" y="3606214"/>
                <a:ext cx="102563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2114" extrusionOk="0">
                    <a:moveTo>
                      <a:pt x="1302" y="1"/>
                    </a:moveTo>
                    <a:cubicBezTo>
                      <a:pt x="1031" y="1"/>
                      <a:pt x="753" y="64"/>
                      <a:pt x="557" y="170"/>
                    </a:cubicBezTo>
                    <a:cubicBezTo>
                      <a:pt x="140" y="429"/>
                      <a:pt x="0" y="986"/>
                      <a:pt x="239" y="1404"/>
                    </a:cubicBezTo>
                    <a:cubicBezTo>
                      <a:pt x="447" y="1739"/>
                      <a:pt x="950" y="2114"/>
                      <a:pt x="1357" y="2114"/>
                    </a:cubicBezTo>
                    <a:cubicBezTo>
                      <a:pt x="1456" y="2114"/>
                      <a:pt x="1550" y="2091"/>
                      <a:pt x="1632" y="2040"/>
                    </a:cubicBezTo>
                    <a:cubicBezTo>
                      <a:pt x="2050" y="1802"/>
                      <a:pt x="2328" y="747"/>
                      <a:pt x="2109" y="329"/>
                    </a:cubicBezTo>
                    <a:cubicBezTo>
                      <a:pt x="1966" y="98"/>
                      <a:pt x="1639" y="1"/>
                      <a:pt x="13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11"/>
              <p:cNvSpPr/>
              <p:nvPr/>
            </p:nvSpPr>
            <p:spPr>
              <a:xfrm rot="10800000" flipH="1">
                <a:off x="1144270" y="3040938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398" y="0"/>
                    </a:moveTo>
                    <a:cubicBezTo>
                      <a:pt x="179" y="0"/>
                      <a:pt x="0" y="318"/>
                      <a:pt x="0" y="537"/>
                    </a:cubicBezTo>
                    <a:cubicBezTo>
                      <a:pt x="0" y="756"/>
                      <a:pt x="179" y="935"/>
                      <a:pt x="398" y="935"/>
                    </a:cubicBezTo>
                    <a:cubicBezTo>
                      <a:pt x="617" y="935"/>
                      <a:pt x="955" y="756"/>
                      <a:pt x="955" y="537"/>
                    </a:cubicBezTo>
                    <a:cubicBezTo>
                      <a:pt x="955" y="318"/>
                      <a:pt x="617" y="0"/>
                      <a:pt x="3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11"/>
              <p:cNvSpPr/>
              <p:nvPr/>
            </p:nvSpPr>
            <p:spPr>
              <a:xfrm rot="10800000" flipH="1">
                <a:off x="370575" y="3796059"/>
                <a:ext cx="41219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399" y="0"/>
                    </a:moveTo>
                    <a:cubicBezTo>
                      <a:pt x="160" y="0"/>
                      <a:pt x="1" y="319"/>
                      <a:pt x="1" y="538"/>
                    </a:cubicBezTo>
                    <a:cubicBezTo>
                      <a:pt x="1" y="776"/>
                      <a:pt x="160" y="936"/>
                      <a:pt x="399" y="936"/>
                    </a:cubicBezTo>
                    <a:cubicBezTo>
                      <a:pt x="618" y="936"/>
                      <a:pt x="936" y="776"/>
                      <a:pt x="936" y="538"/>
                    </a:cubicBezTo>
                    <a:cubicBezTo>
                      <a:pt x="936" y="319"/>
                      <a:pt x="598" y="0"/>
                      <a:pt x="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11"/>
              <p:cNvSpPr/>
              <p:nvPr/>
            </p:nvSpPr>
            <p:spPr>
              <a:xfrm rot="10800000" flipH="1">
                <a:off x="339925" y="4176015"/>
                <a:ext cx="103444" cy="93041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113" extrusionOk="0">
                    <a:moveTo>
                      <a:pt x="1319" y="1"/>
                    </a:moveTo>
                    <a:cubicBezTo>
                      <a:pt x="1042" y="1"/>
                      <a:pt x="757" y="68"/>
                      <a:pt x="558" y="177"/>
                    </a:cubicBezTo>
                    <a:cubicBezTo>
                      <a:pt x="140" y="435"/>
                      <a:pt x="0" y="973"/>
                      <a:pt x="239" y="1390"/>
                    </a:cubicBezTo>
                    <a:cubicBezTo>
                      <a:pt x="449" y="1745"/>
                      <a:pt x="959" y="2113"/>
                      <a:pt x="1367" y="2113"/>
                    </a:cubicBezTo>
                    <a:cubicBezTo>
                      <a:pt x="1462" y="2113"/>
                      <a:pt x="1553" y="2092"/>
                      <a:pt x="1632" y="2047"/>
                    </a:cubicBezTo>
                    <a:cubicBezTo>
                      <a:pt x="2050" y="1788"/>
                      <a:pt x="2348" y="754"/>
                      <a:pt x="2109" y="336"/>
                    </a:cubicBezTo>
                    <a:cubicBezTo>
                      <a:pt x="1969" y="97"/>
                      <a:pt x="1650" y="1"/>
                      <a:pt x="1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11"/>
              <p:cNvSpPr/>
              <p:nvPr/>
            </p:nvSpPr>
            <p:spPr>
              <a:xfrm rot="10800000" flipH="1">
                <a:off x="517792" y="4905193"/>
                <a:ext cx="56104" cy="56097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274" extrusionOk="0">
                    <a:moveTo>
                      <a:pt x="538" y="1"/>
                    </a:moveTo>
                    <a:cubicBezTo>
                      <a:pt x="259" y="1"/>
                      <a:pt x="0" y="458"/>
                      <a:pt x="0" y="757"/>
                    </a:cubicBezTo>
                    <a:cubicBezTo>
                      <a:pt x="0" y="1035"/>
                      <a:pt x="239" y="1274"/>
                      <a:pt x="538" y="1274"/>
                    </a:cubicBezTo>
                    <a:cubicBezTo>
                      <a:pt x="836" y="1274"/>
                      <a:pt x="1274" y="1055"/>
                      <a:pt x="1274" y="757"/>
                    </a:cubicBezTo>
                    <a:cubicBezTo>
                      <a:pt x="1274" y="458"/>
                      <a:pt x="836" y="1"/>
                      <a:pt x="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11"/>
              <p:cNvSpPr/>
              <p:nvPr/>
            </p:nvSpPr>
            <p:spPr>
              <a:xfrm rot="10800000" flipH="1">
                <a:off x="26246" y="3623451"/>
                <a:ext cx="56104" cy="56141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275" extrusionOk="0">
                    <a:moveTo>
                      <a:pt x="518" y="1"/>
                    </a:moveTo>
                    <a:cubicBezTo>
                      <a:pt x="259" y="1"/>
                      <a:pt x="1" y="439"/>
                      <a:pt x="1" y="737"/>
                    </a:cubicBezTo>
                    <a:cubicBezTo>
                      <a:pt x="1" y="1015"/>
                      <a:pt x="219" y="1274"/>
                      <a:pt x="518" y="1274"/>
                    </a:cubicBezTo>
                    <a:cubicBezTo>
                      <a:pt x="816" y="1274"/>
                      <a:pt x="1274" y="1035"/>
                      <a:pt x="1274" y="737"/>
                    </a:cubicBezTo>
                    <a:cubicBezTo>
                      <a:pt x="1274" y="458"/>
                      <a:pt x="796" y="21"/>
                      <a:pt x="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11"/>
              <p:cNvSpPr/>
              <p:nvPr/>
            </p:nvSpPr>
            <p:spPr>
              <a:xfrm rot="10800000" flipH="1">
                <a:off x="1358143" y="4765874"/>
                <a:ext cx="55267" cy="56097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4" extrusionOk="0">
                    <a:moveTo>
                      <a:pt x="518" y="0"/>
                    </a:moveTo>
                    <a:cubicBezTo>
                      <a:pt x="240" y="0"/>
                      <a:pt x="1" y="458"/>
                      <a:pt x="1" y="756"/>
                    </a:cubicBezTo>
                    <a:cubicBezTo>
                      <a:pt x="1" y="1015"/>
                      <a:pt x="220" y="1273"/>
                      <a:pt x="518" y="1273"/>
                    </a:cubicBezTo>
                    <a:cubicBezTo>
                      <a:pt x="817" y="1273"/>
                      <a:pt x="1254" y="1055"/>
                      <a:pt x="1254" y="756"/>
                    </a:cubicBezTo>
                    <a:cubicBezTo>
                      <a:pt x="1254" y="478"/>
                      <a:pt x="817" y="0"/>
                      <a:pt x="5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11"/>
              <p:cNvSpPr/>
              <p:nvPr/>
            </p:nvSpPr>
            <p:spPr>
              <a:xfrm rot="10800000" flipH="1">
                <a:off x="135767" y="4637960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399" y="0"/>
                    </a:moveTo>
                    <a:cubicBezTo>
                      <a:pt x="180" y="0"/>
                      <a:pt x="1" y="319"/>
                      <a:pt x="1" y="537"/>
                    </a:cubicBezTo>
                    <a:cubicBezTo>
                      <a:pt x="1" y="756"/>
                      <a:pt x="180" y="935"/>
                      <a:pt x="399" y="935"/>
                    </a:cubicBezTo>
                    <a:cubicBezTo>
                      <a:pt x="617" y="935"/>
                      <a:pt x="956" y="756"/>
                      <a:pt x="956" y="537"/>
                    </a:cubicBezTo>
                    <a:cubicBezTo>
                      <a:pt x="956" y="319"/>
                      <a:pt x="617" y="0"/>
                      <a:pt x="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11"/>
              <p:cNvSpPr/>
              <p:nvPr/>
            </p:nvSpPr>
            <p:spPr>
              <a:xfrm rot="10800000" flipH="1">
                <a:off x="2190425" y="4975557"/>
                <a:ext cx="104325" cy="92909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2110" extrusionOk="0">
                    <a:moveTo>
                      <a:pt x="1329" y="0"/>
                    </a:moveTo>
                    <a:cubicBezTo>
                      <a:pt x="1053" y="0"/>
                      <a:pt x="768" y="69"/>
                      <a:pt x="577" y="186"/>
                    </a:cubicBezTo>
                    <a:cubicBezTo>
                      <a:pt x="160" y="425"/>
                      <a:pt x="0" y="982"/>
                      <a:pt x="259" y="1400"/>
                    </a:cubicBezTo>
                    <a:cubicBezTo>
                      <a:pt x="451" y="1736"/>
                      <a:pt x="951" y="2110"/>
                      <a:pt x="1367" y="2110"/>
                    </a:cubicBezTo>
                    <a:cubicBezTo>
                      <a:pt x="1469" y="2110"/>
                      <a:pt x="1566" y="2088"/>
                      <a:pt x="1652" y="2037"/>
                    </a:cubicBezTo>
                    <a:cubicBezTo>
                      <a:pt x="2070" y="1798"/>
                      <a:pt x="2368" y="743"/>
                      <a:pt x="2109" y="326"/>
                    </a:cubicBezTo>
                    <a:cubicBezTo>
                      <a:pt x="1979" y="98"/>
                      <a:pt x="1660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11"/>
              <p:cNvSpPr/>
              <p:nvPr/>
            </p:nvSpPr>
            <p:spPr>
              <a:xfrm rot="10800000" flipH="1">
                <a:off x="7476460" y="3996390"/>
                <a:ext cx="104281" cy="93041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2113" extrusionOk="0">
                    <a:moveTo>
                      <a:pt x="1039" y="1"/>
                    </a:moveTo>
                    <a:cubicBezTo>
                      <a:pt x="708" y="1"/>
                      <a:pt x="389" y="97"/>
                      <a:pt x="259" y="336"/>
                    </a:cubicBezTo>
                    <a:cubicBezTo>
                      <a:pt x="0" y="754"/>
                      <a:pt x="298" y="1788"/>
                      <a:pt x="736" y="2047"/>
                    </a:cubicBezTo>
                    <a:cubicBezTo>
                      <a:pt x="816" y="2092"/>
                      <a:pt x="906" y="2113"/>
                      <a:pt x="1001" y="2113"/>
                    </a:cubicBezTo>
                    <a:cubicBezTo>
                      <a:pt x="1410" y="2113"/>
                      <a:pt x="1919" y="1745"/>
                      <a:pt x="2129" y="1390"/>
                    </a:cubicBezTo>
                    <a:cubicBezTo>
                      <a:pt x="2368" y="973"/>
                      <a:pt x="2228" y="435"/>
                      <a:pt x="1791" y="177"/>
                    </a:cubicBezTo>
                    <a:cubicBezTo>
                      <a:pt x="1601" y="68"/>
                      <a:pt x="1316" y="1"/>
                      <a:pt x="10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11"/>
              <p:cNvSpPr/>
              <p:nvPr/>
            </p:nvSpPr>
            <p:spPr>
              <a:xfrm rot="10800000" flipH="1">
                <a:off x="2935374" y="4613474"/>
                <a:ext cx="56148" cy="56097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74" extrusionOk="0">
                    <a:moveTo>
                      <a:pt x="757" y="0"/>
                    </a:moveTo>
                    <a:cubicBezTo>
                      <a:pt x="459" y="0"/>
                      <a:pt x="1" y="478"/>
                      <a:pt x="1" y="756"/>
                    </a:cubicBezTo>
                    <a:cubicBezTo>
                      <a:pt x="1" y="1055"/>
                      <a:pt x="459" y="1273"/>
                      <a:pt x="757" y="1273"/>
                    </a:cubicBezTo>
                    <a:cubicBezTo>
                      <a:pt x="1055" y="1273"/>
                      <a:pt x="1274" y="1015"/>
                      <a:pt x="1274" y="756"/>
                    </a:cubicBezTo>
                    <a:cubicBezTo>
                      <a:pt x="1274" y="458"/>
                      <a:pt x="1036" y="0"/>
                      <a:pt x="7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11"/>
              <p:cNvSpPr/>
              <p:nvPr/>
            </p:nvSpPr>
            <p:spPr>
              <a:xfrm rot="10800000" flipH="1">
                <a:off x="4039163" y="5022584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1"/>
                    </a:moveTo>
                    <a:cubicBezTo>
                      <a:pt x="319" y="1"/>
                      <a:pt x="0" y="339"/>
                      <a:pt x="0" y="538"/>
                    </a:cubicBezTo>
                    <a:cubicBezTo>
                      <a:pt x="0" y="777"/>
                      <a:pt x="319" y="936"/>
                      <a:pt x="558" y="936"/>
                    </a:cubicBezTo>
                    <a:cubicBezTo>
                      <a:pt x="776" y="936"/>
                      <a:pt x="956" y="777"/>
                      <a:pt x="956" y="538"/>
                    </a:cubicBezTo>
                    <a:cubicBezTo>
                      <a:pt x="956" y="319"/>
                      <a:pt x="776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11"/>
              <p:cNvSpPr/>
              <p:nvPr/>
            </p:nvSpPr>
            <p:spPr>
              <a:xfrm rot="10800000" flipH="1">
                <a:off x="2952714" y="4913075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7" y="1"/>
                    </a:moveTo>
                    <a:cubicBezTo>
                      <a:pt x="318" y="1"/>
                      <a:pt x="0" y="339"/>
                      <a:pt x="0" y="538"/>
                    </a:cubicBezTo>
                    <a:cubicBezTo>
                      <a:pt x="0" y="777"/>
                      <a:pt x="318" y="936"/>
                      <a:pt x="557" y="936"/>
                    </a:cubicBezTo>
                    <a:cubicBezTo>
                      <a:pt x="776" y="936"/>
                      <a:pt x="955" y="777"/>
                      <a:pt x="955" y="538"/>
                    </a:cubicBezTo>
                    <a:cubicBezTo>
                      <a:pt x="955" y="319"/>
                      <a:pt x="776" y="1"/>
                      <a:pt x="5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11"/>
              <p:cNvSpPr/>
              <p:nvPr/>
            </p:nvSpPr>
            <p:spPr>
              <a:xfrm rot="10800000" flipH="1">
                <a:off x="3311047" y="5102283"/>
                <a:ext cx="41219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8" y="0"/>
                    </a:moveTo>
                    <a:cubicBezTo>
                      <a:pt x="339" y="0"/>
                      <a:pt x="1" y="319"/>
                      <a:pt x="1" y="537"/>
                    </a:cubicBezTo>
                    <a:cubicBezTo>
                      <a:pt x="1" y="756"/>
                      <a:pt x="319" y="935"/>
                      <a:pt x="538" y="935"/>
                    </a:cubicBezTo>
                    <a:cubicBezTo>
                      <a:pt x="757" y="935"/>
                      <a:pt x="936" y="756"/>
                      <a:pt x="936" y="537"/>
                    </a:cubicBezTo>
                    <a:cubicBezTo>
                      <a:pt x="936" y="319"/>
                      <a:pt x="757" y="0"/>
                      <a:pt x="5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11"/>
              <p:cNvSpPr/>
              <p:nvPr/>
            </p:nvSpPr>
            <p:spPr>
              <a:xfrm rot="10800000" flipH="1">
                <a:off x="3813234" y="4595069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7" y="0"/>
                    </a:moveTo>
                    <a:cubicBezTo>
                      <a:pt x="338" y="0"/>
                      <a:pt x="0" y="319"/>
                      <a:pt x="0" y="537"/>
                    </a:cubicBezTo>
                    <a:cubicBezTo>
                      <a:pt x="0" y="756"/>
                      <a:pt x="318" y="935"/>
                      <a:pt x="557" y="935"/>
                    </a:cubicBezTo>
                    <a:cubicBezTo>
                      <a:pt x="776" y="935"/>
                      <a:pt x="955" y="756"/>
                      <a:pt x="955" y="537"/>
                    </a:cubicBezTo>
                    <a:cubicBezTo>
                      <a:pt x="955" y="319"/>
                      <a:pt x="776" y="0"/>
                      <a:pt x="5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11"/>
              <p:cNvSpPr/>
              <p:nvPr/>
            </p:nvSpPr>
            <p:spPr>
              <a:xfrm rot="10800000" flipH="1">
                <a:off x="2030805" y="1858647"/>
                <a:ext cx="42100" cy="41258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7" extrusionOk="0">
                    <a:moveTo>
                      <a:pt x="557" y="1"/>
                    </a:moveTo>
                    <a:cubicBezTo>
                      <a:pt x="358" y="1"/>
                      <a:pt x="0" y="319"/>
                      <a:pt x="0" y="538"/>
                    </a:cubicBezTo>
                    <a:cubicBezTo>
                      <a:pt x="0" y="757"/>
                      <a:pt x="318" y="936"/>
                      <a:pt x="557" y="936"/>
                    </a:cubicBezTo>
                    <a:cubicBezTo>
                      <a:pt x="776" y="936"/>
                      <a:pt x="955" y="757"/>
                      <a:pt x="955" y="538"/>
                    </a:cubicBezTo>
                    <a:cubicBezTo>
                      <a:pt x="955" y="319"/>
                      <a:pt x="776" y="1"/>
                      <a:pt x="5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11"/>
              <p:cNvSpPr/>
              <p:nvPr/>
            </p:nvSpPr>
            <p:spPr>
              <a:xfrm rot="10800000" flipH="1">
                <a:off x="1774862" y="4159291"/>
                <a:ext cx="41219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7" y="0"/>
                    </a:moveTo>
                    <a:cubicBezTo>
                      <a:pt x="318" y="0"/>
                      <a:pt x="0" y="318"/>
                      <a:pt x="0" y="537"/>
                    </a:cubicBezTo>
                    <a:cubicBezTo>
                      <a:pt x="0" y="756"/>
                      <a:pt x="318" y="935"/>
                      <a:pt x="537" y="935"/>
                    </a:cubicBezTo>
                    <a:cubicBezTo>
                      <a:pt x="776" y="935"/>
                      <a:pt x="935" y="756"/>
                      <a:pt x="935" y="537"/>
                    </a:cubicBezTo>
                    <a:cubicBezTo>
                      <a:pt x="935" y="318"/>
                      <a:pt x="776" y="0"/>
                      <a:pt x="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11"/>
              <p:cNvSpPr/>
              <p:nvPr/>
            </p:nvSpPr>
            <p:spPr>
              <a:xfrm rot="10800000" flipH="1">
                <a:off x="4607949" y="4870184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1"/>
                    </a:moveTo>
                    <a:cubicBezTo>
                      <a:pt x="339" y="1"/>
                      <a:pt x="1" y="339"/>
                      <a:pt x="1" y="538"/>
                    </a:cubicBezTo>
                    <a:cubicBezTo>
                      <a:pt x="1" y="777"/>
                      <a:pt x="339" y="936"/>
                      <a:pt x="558" y="936"/>
                    </a:cubicBezTo>
                    <a:cubicBezTo>
                      <a:pt x="777" y="936"/>
                      <a:pt x="956" y="777"/>
                      <a:pt x="956" y="53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11"/>
              <p:cNvSpPr/>
              <p:nvPr/>
            </p:nvSpPr>
            <p:spPr>
              <a:xfrm rot="10800000" flipH="1">
                <a:off x="539679" y="3119719"/>
                <a:ext cx="42100" cy="4209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558" y="0"/>
                    </a:moveTo>
                    <a:cubicBezTo>
                      <a:pt x="319" y="0"/>
                      <a:pt x="1" y="359"/>
                      <a:pt x="1" y="558"/>
                    </a:cubicBezTo>
                    <a:cubicBezTo>
                      <a:pt x="1" y="776"/>
                      <a:pt x="339" y="955"/>
                      <a:pt x="558" y="955"/>
                    </a:cubicBezTo>
                    <a:cubicBezTo>
                      <a:pt x="777" y="955"/>
                      <a:pt x="956" y="776"/>
                      <a:pt x="956" y="558"/>
                    </a:cubicBezTo>
                    <a:cubicBezTo>
                      <a:pt x="956" y="319"/>
                      <a:pt x="777" y="0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11"/>
              <p:cNvSpPr/>
              <p:nvPr/>
            </p:nvSpPr>
            <p:spPr>
              <a:xfrm rot="10800000" flipH="1">
                <a:off x="-45" y="2988326"/>
                <a:ext cx="42100" cy="4209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558" y="1"/>
                    </a:moveTo>
                    <a:cubicBezTo>
                      <a:pt x="319" y="1"/>
                      <a:pt x="1" y="359"/>
                      <a:pt x="1" y="558"/>
                    </a:cubicBezTo>
                    <a:cubicBezTo>
                      <a:pt x="1" y="777"/>
                      <a:pt x="319" y="956"/>
                      <a:pt x="558" y="956"/>
                    </a:cubicBezTo>
                    <a:cubicBezTo>
                      <a:pt x="777" y="956"/>
                      <a:pt x="956" y="777"/>
                      <a:pt x="956" y="55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11"/>
              <p:cNvSpPr/>
              <p:nvPr/>
            </p:nvSpPr>
            <p:spPr>
              <a:xfrm rot="10800000" flipH="1">
                <a:off x="144530" y="1756561"/>
                <a:ext cx="41219" cy="4209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58" y="1"/>
                    </a:moveTo>
                    <a:cubicBezTo>
                      <a:pt x="359" y="1"/>
                      <a:pt x="1" y="319"/>
                      <a:pt x="1" y="558"/>
                    </a:cubicBezTo>
                    <a:cubicBezTo>
                      <a:pt x="1" y="777"/>
                      <a:pt x="319" y="956"/>
                      <a:pt x="558" y="956"/>
                    </a:cubicBezTo>
                    <a:cubicBezTo>
                      <a:pt x="777" y="956"/>
                      <a:pt x="936" y="777"/>
                      <a:pt x="936" y="558"/>
                    </a:cubicBezTo>
                    <a:cubicBezTo>
                      <a:pt x="93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11"/>
              <p:cNvSpPr/>
              <p:nvPr/>
            </p:nvSpPr>
            <p:spPr>
              <a:xfrm rot="10800000" flipH="1">
                <a:off x="165580" y="5081279"/>
                <a:ext cx="41219" cy="4209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37" y="1"/>
                    </a:moveTo>
                    <a:cubicBezTo>
                      <a:pt x="318" y="1"/>
                      <a:pt x="0" y="339"/>
                      <a:pt x="0" y="558"/>
                    </a:cubicBezTo>
                    <a:cubicBezTo>
                      <a:pt x="0" y="777"/>
                      <a:pt x="318" y="956"/>
                      <a:pt x="537" y="956"/>
                    </a:cubicBezTo>
                    <a:cubicBezTo>
                      <a:pt x="776" y="956"/>
                      <a:pt x="935" y="777"/>
                      <a:pt x="935" y="558"/>
                    </a:cubicBezTo>
                    <a:cubicBezTo>
                      <a:pt x="935" y="339"/>
                      <a:pt x="776" y="1"/>
                      <a:pt x="5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11"/>
              <p:cNvSpPr/>
              <p:nvPr/>
            </p:nvSpPr>
            <p:spPr>
              <a:xfrm rot="10800000" flipH="1">
                <a:off x="1000518" y="4631900"/>
                <a:ext cx="41219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8" y="1"/>
                    </a:moveTo>
                    <a:cubicBezTo>
                      <a:pt x="319" y="1"/>
                      <a:pt x="0" y="339"/>
                      <a:pt x="0" y="538"/>
                    </a:cubicBezTo>
                    <a:cubicBezTo>
                      <a:pt x="0" y="777"/>
                      <a:pt x="319" y="936"/>
                      <a:pt x="538" y="936"/>
                    </a:cubicBezTo>
                    <a:cubicBezTo>
                      <a:pt x="756" y="936"/>
                      <a:pt x="935" y="777"/>
                      <a:pt x="935" y="538"/>
                    </a:cubicBezTo>
                    <a:cubicBezTo>
                      <a:pt x="935" y="319"/>
                      <a:pt x="756" y="1"/>
                      <a:pt x="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11"/>
              <p:cNvSpPr/>
              <p:nvPr/>
            </p:nvSpPr>
            <p:spPr>
              <a:xfrm rot="10800000" flipH="1">
                <a:off x="1074307" y="4237674"/>
                <a:ext cx="42100" cy="41258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7" extrusionOk="0">
                    <a:moveTo>
                      <a:pt x="558" y="1"/>
                    </a:moveTo>
                    <a:cubicBezTo>
                      <a:pt x="339" y="1"/>
                      <a:pt x="0" y="359"/>
                      <a:pt x="0" y="558"/>
                    </a:cubicBezTo>
                    <a:cubicBezTo>
                      <a:pt x="0" y="777"/>
                      <a:pt x="339" y="936"/>
                      <a:pt x="558" y="936"/>
                    </a:cubicBezTo>
                    <a:cubicBezTo>
                      <a:pt x="776" y="936"/>
                      <a:pt x="955" y="777"/>
                      <a:pt x="955" y="558"/>
                    </a:cubicBezTo>
                    <a:cubicBezTo>
                      <a:pt x="955" y="319"/>
                      <a:pt x="776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87" name="Google Shape;1587;p11"/>
            <p:cNvSpPr/>
            <p:nvPr/>
          </p:nvSpPr>
          <p:spPr>
            <a:xfrm rot="10800000" flipH="1">
              <a:off x="3544974" y="3927674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1"/>
            <p:cNvSpPr/>
            <p:nvPr/>
          </p:nvSpPr>
          <p:spPr>
            <a:xfrm rot="10800000">
              <a:off x="5619059" y="4003874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1"/>
            <p:cNvSpPr/>
            <p:nvPr/>
          </p:nvSpPr>
          <p:spPr>
            <a:xfrm rot="10800000">
              <a:off x="4244167" y="407487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1"/>
                  </a:moveTo>
                  <a:cubicBezTo>
                    <a:pt x="318" y="1"/>
                    <a:pt x="0" y="339"/>
                    <a:pt x="0" y="538"/>
                  </a:cubicBezTo>
                  <a:cubicBezTo>
                    <a:pt x="0" y="777"/>
                    <a:pt x="318" y="936"/>
                    <a:pt x="557" y="936"/>
                  </a:cubicBezTo>
                  <a:cubicBezTo>
                    <a:pt x="776" y="936"/>
                    <a:pt x="955" y="77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1"/>
            <p:cNvSpPr/>
            <p:nvPr/>
          </p:nvSpPr>
          <p:spPr>
            <a:xfrm rot="10800000" flipH="1">
              <a:off x="2841662" y="3625891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7" y="0"/>
                  </a:moveTo>
                  <a:cubicBezTo>
                    <a:pt x="318" y="0"/>
                    <a:pt x="0" y="318"/>
                    <a:pt x="0" y="537"/>
                  </a:cubicBezTo>
                  <a:cubicBezTo>
                    <a:pt x="0" y="756"/>
                    <a:pt x="318" y="935"/>
                    <a:pt x="537" y="935"/>
                  </a:cubicBezTo>
                  <a:cubicBezTo>
                    <a:pt x="776" y="935"/>
                    <a:pt x="935" y="756"/>
                    <a:pt x="935" y="537"/>
                  </a:cubicBezTo>
                  <a:cubicBezTo>
                    <a:pt x="935" y="318"/>
                    <a:pt x="776" y="0"/>
                    <a:pt x="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1"/>
            <p:cNvSpPr/>
            <p:nvPr/>
          </p:nvSpPr>
          <p:spPr>
            <a:xfrm rot="10800000" flipH="1">
              <a:off x="5203862" y="3702091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7" y="0"/>
                  </a:moveTo>
                  <a:cubicBezTo>
                    <a:pt x="318" y="0"/>
                    <a:pt x="0" y="318"/>
                    <a:pt x="0" y="537"/>
                  </a:cubicBezTo>
                  <a:cubicBezTo>
                    <a:pt x="0" y="756"/>
                    <a:pt x="318" y="935"/>
                    <a:pt x="537" y="935"/>
                  </a:cubicBezTo>
                  <a:cubicBezTo>
                    <a:pt x="776" y="935"/>
                    <a:pt x="935" y="756"/>
                    <a:pt x="935" y="537"/>
                  </a:cubicBezTo>
                  <a:cubicBezTo>
                    <a:pt x="935" y="318"/>
                    <a:pt x="776" y="0"/>
                    <a:pt x="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1"/>
            <p:cNvSpPr/>
            <p:nvPr/>
          </p:nvSpPr>
          <p:spPr>
            <a:xfrm rot="10800000" flipH="1">
              <a:off x="4441862" y="3625891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7" y="0"/>
                  </a:moveTo>
                  <a:cubicBezTo>
                    <a:pt x="318" y="0"/>
                    <a:pt x="0" y="318"/>
                    <a:pt x="0" y="537"/>
                  </a:cubicBezTo>
                  <a:cubicBezTo>
                    <a:pt x="0" y="756"/>
                    <a:pt x="318" y="935"/>
                    <a:pt x="537" y="935"/>
                  </a:cubicBezTo>
                  <a:cubicBezTo>
                    <a:pt x="776" y="935"/>
                    <a:pt x="935" y="756"/>
                    <a:pt x="935" y="537"/>
                  </a:cubicBezTo>
                  <a:cubicBezTo>
                    <a:pt x="935" y="318"/>
                    <a:pt x="776" y="0"/>
                    <a:pt x="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3" name="Google Shape;1593;p11"/>
          <p:cNvGrpSpPr/>
          <p:nvPr/>
        </p:nvGrpSpPr>
        <p:grpSpPr>
          <a:xfrm flipH="1">
            <a:off x="-139211" y="4191391"/>
            <a:ext cx="5464283" cy="1012356"/>
            <a:chOff x="1971760" y="2938350"/>
            <a:chExt cx="5464283" cy="1164297"/>
          </a:xfrm>
        </p:grpSpPr>
        <p:grpSp>
          <p:nvGrpSpPr>
            <p:cNvPr id="1594" name="Google Shape;1594;p11"/>
            <p:cNvGrpSpPr/>
            <p:nvPr/>
          </p:nvGrpSpPr>
          <p:grpSpPr>
            <a:xfrm>
              <a:off x="1971760" y="2938350"/>
              <a:ext cx="5464283" cy="1164297"/>
              <a:chOff x="581300" y="3757663"/>
              <a:chExt cx="696575" cy="73925"/>
            </a:xfrm>
          </p:grpSpPr>
          <p:sp>
            <p:nvSpPr>
              <p:cNvPr id="1595" name="Google Shape;1595;p11"/>
              <p:cNvSpPr/>
              <p:nvPr/>
            </p:nvSpPr>
            <p:spPr>
              <a:xfrm>
                <a:off x="581300" y="3757663"/>
                <a:ext cx="696575" cy="73925"/>
              </a:xfrm>
              <a:custGeom>
                <a:avLst/>
                <a:gdLst/>
                <a:ahLst/>
                <a:cxnLst/>
                <a:rect l="l" t="t" r="r" b="b"/>
                <a:pathLst>
                  <a:path w="27863" h="2957" extrusionOk="0">
                    <a:moveTo>
                      <a:pt x="15496" y="1"/>
                    </a:moveTo>
                    <a:cubicBezTo>
                      <a:pt x="14452" y="1"/>
                      <a:pt x="13665" y="377"/>
                      <a:pt x="12614" y="848"/>
                    </a:cubicBezTo>
                    <a:cubicBezTo>
                      <a:pt x="11969" y="1123"/>
                      <a:pt x="11335" y="1230"/>
                      <a:pt x="10697" y="1230"/>
                    </a:cubicBezTo>
                    <a:cubicBezTo>
                      <a:pt x="9585" y="1230"/>
                      <a:pt x="8464" y="905"/>
                      <a:pt x="7262" y="589"/>
                    </a:cubicBezTo>
                    <a:cubicBezTo>
                      <a:pt x="6988" y="514"/>
                      <a:pt x="6736" y="482"/>
                      <a:pt x="6504" y="482"/>
                    </a:cubicBezTo>
                    <a:cubicBezTo>
                      <a:pt x="5196" y="482"/>
                      <a:pt x="4476" y="1491"/>
                      <a:pt x="3465" y="1491"/>
                    </a:cubicBezTo>
                    <a:cubicBezTo>
                      <a:pt x="3418" y="1491"/>
                      <a:pt x="3371" y="1489"/>
                      <a:pt x="3323" y="1484"/>
                    </a:cubicBezTo>
                    <a:cubicBezTo>
                      <a:pt x="2514" y="1407"/>
                      <a:pt x="1921" y="1041"/>
                      <a:pt x="1405" y="1041"/>
                    </a:cubicBezTo>
                    <a:cubicBezTo>
                      <a:pt x="1120" y="1041"/>
                      <a:pt x="858" y="1152"/>
                      <a:pt x="597" y="1484"/>
                    </a:cubicBezTo>
                    <a:cubicBezTo>
                      <a:pt x="0" y="2240"/>
                      <a:pt x="1234" y="2957"/>
                      <a:pt x="1234" y="2957"/>
                    </a:cubicBezTo>
                    <a:lnTo>
                      <a:pt x="13927" y="2957"/>
                    </a:lnTo>
                    <a:lnTo>
                      <a:pt x="13927" y="2937"/>
                    </a:lnTo>
                    <a:lnTo>
                      <a:pt x="27079" y="2937"/>
                    </a:lnTo>
                    <a:cubicBezTo>
                      <a:pt x="27079" y="2937"/>
                      <a:pt x="27863" y="533"/>
                      <a:pt x="25193" y="533"/>
                    </a:cubicBezTo>
                    <a:cubicBezTo>
                      <a:pt x="25010" y="533"/>
                      <a:pt x="24810" y="545"/>
                      <a:pt x="24592" y="569"/>
                    </a:cubicBezTo>
                    <a:cubicBezTo>
                      <a:pt x="22595" y="792"/>
                      <a:pt x="21569" y="1078"/>
                      <a:pt x="20523" y="1078"/>
                    </a:cubicBezTo>
                    <a:cubicBezTo>
                      <a:pt x="19797" y="1078"/>
                      <a:pt x="19062" y="940"/>
                      <a:pt x="17986" y="549"/>
                    </a:cubicBezTo>
                    <a:cubicBezTo>
                      <a:pt x="16954" y="158"/>
                      <a:pt x="16171" y="1"/>
                      <a:pt x="154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11"/>
              <p:cNvSpPr/>
              <p:nvPr/>
            </p:nvSpPr>
            <p:spPr>
              <a:xfrm>
                <a:off x="917575" y="3772475"/>
                <a:ext cx="92050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3682" h="916" extrusionOk="0">
                    <a:moveTo>
                      <a:pt x="1771" y="0"/>
                    </a:moveTo>
                    <a:cubicBezTo>
                      <a:pt x="1652" y="0"/>
                      <a:pt x="1532" y="20"/>
                      <a:pt x="1393" y="60"/>
                    </a:cubicBezTo>
                    <a:cubicBezTo>
                      <a:pt x="1274" y="80"/>
                      <a:pt x="1154" y="119"/>
                      <a:pt x="1055" y="159"/>
                    </a:cubicBezTo>
                    <a:cubicBezTo>
                      <a:pt x="916" y="179"/>
                      <a:pt x="816" y="259"/>
                      <a:pt x="717" y="299"/>
                    </a:cubicBezTo>
                    <a:lnTo>
                      <a:pt x="577" y="378"/>
                    </a:lnTo>
                    <a:cubicBezTo>
                      <a:pt x="537" y="398"/>
                      <a:pt x="498" y="418"/>
                      <a:pt x="458" y="478"/>
                    </a:cubicBezTo>
                    <a:cubicBezTo>
                      <a:pt x="378" y="517"/>
                      <a:pt x="299" y="577"/>
                      <a:pt x="259" y="657"/>
                    </a:cubicBezTo>
                    <a:lnTo>
                      <a:pt x="100" y="796"/>
                    </a:lnTo>
                    <a:cubicBezTo>
                      <a:pt x="40" y="876"/>
                      <a:pt x="0" y="915"/>
                      <a:pt x="0" y="915"/>
                    </a:cubicBezTo>
                    <a:cubicBezTo>
                      <a:pt x="0" y="915"/>
                      <a:pt x="80" y="895"/>
                      <a:pt x="179" y="876"/>
                    </a:cubicBezTo>
                    <a:cubicBezTo>
                      <a:pt x="239" y="856"/>
                      <a:pt x="299" y="856"/>
                      <a:pt x="358" y="796"/>
                    </a:cubicBezTo>
                    <a:lnTo>
                      <a:pt x="577" y="716"/>
                    </a:lnTo>
                    <a:cubicBezTo>
                      <a:pt x="657" y="696"/>
                      <a:pt x="756" y="677"/>
                      <a:pt x="856" y="657"/>
                    </a:cubicBezTo>
                    <a:lnTo>
                      <a:pt x="1154" y="577"/>
                    </a:lnTo>
                    <a:cubicBezTo>
                      <a:pt x="1254" y="557"/>
                      <a:pt x="1373" y="557"/>
                      <a:pt x="1473" y="517"/>
                    </a:cubicBezTo>
                    <a:cubicBezTo>
                      <a:pt x="1572" y="497"/>
                      <a:pt x="1691" y="497"/>
                      <a:pt x="1791" y="497"/>
                    </a:cubicBezTo>
                    <a:cubicBezTo>
                      <a:pt x="1841" y="488"/>
                      <a:pt x="1900" y="488"/>
                      <a:pt x="1963" y="488"/>
                    </a:cubicBezTo>
                    <a:cubicBezTo>
                      <a:pt x="2025" y="488"/>
                      <a:pt x="2089" y="488"/>
                      <a:pt x="2149" y="478"/>
                    </a:cubicBezTo>
                    <a:lnTo>
                      <a:pt x="2786" y="478"/>
                    </a:lnTo>
                    <a:cubicBezTo>
                      <a:pt x="2885" y="478"/>
                      <a:pt x="2985" y="478"/>
                      <a:pt x="3064" y="497"/>
                    </a:cubicBezTo>
                    <a:cubicBezTo>
                      <a:pt x="3442" y="557"/>
                      <a:pt x="3681" y="577"/>
                      <a:pt x="3681" y="577"/>
                    </a:cubicBezTo>
                    <a:cubicBezTo>
                      <a:pt x="3681" y="577"/>
                      <a:pt x="3482" y="398"/>
                      <a:pt x="3144" y="259"/>
                    </a:cubicBezTo>
                    <a:cubicBezTo>
                      <a:pt x="2965" y="179"/>
                      <a:pt x="2746" y="100"/>
                      <a:pt x="2527" y="60"/>
                    </a:cubicBezTo>
                    <a:cubicBezTo>
                      <a:pt x="2388" y="20"/>
                      <a:pt x="2268" y="0"/>
                      <a:pt x="21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11"/>
              <p:cNvSpPr/>
              <p:nvPr/>
            </p:nvSpPr>
            <p:spPr>
              <a:xfrm>
                <a:off x="1198572" y="3779705"/>
                <a:ext cx="50359" cy="26621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1374" extrusionOk="0">
                    <a:moveTo>
                      <a:pt x="916" y="1"/>
                    </a:moveTo>
                    <a:cubicBezTo>
                      <a:pt x="817" y="1"/>
                      <a:pt x="737" y="1"/>
                      <a:pt x="638" y="21"/>
                    </a:cubicBezTo>
                    <a:cubicBezTo>
                      <a:pt x="558" y="40"/>
                      <a:pt x="498" y="40"/>
                      <a:pt x="419" y="60"/>
                    </a:cubicBezTo>
                    <a:cubicBezTo>
                      <a:pt x="339" y="100"/>
                      <a:pt x="299" y="120"/>
                      <a:pt x="240" y="140"/>
                    </a:cubicBezTo>
                    <a:cubicBezTo>
                      <a:pt x="200" y="160"/>
                      <a:pt x="140" y="200"/>
                      <a:pt x="120" y="220"/>
                    </a:cubicBezTo>
                    <a:cubicBezTo>
                      <a:pt x="41" y="259"/>
                      <a:pt x="1" y="299"/>
                      <a:pt x="1" y="299"/>
                    </a:cubicBezTo>
                    <a:cubicBezTo>
                      <a:pt x="1" y="299"/>
                      <a:pt x="41" y="319"/>
                      <a:pt x="120" y="319"/>
                    </a:cubicBezTo>
                    <a:cubicBezTo>
                      <a:pt x="200" y="339"/>
                      <a:pt x="319" y="339"/>
                      <a:pt x="439" y="359"/>
                    </a:cubicBezTo>
                    <a:cubicBezTo>
                      <a:pt x="518" y="399"/>
                      <a:pt x="578" y="399"/>
                      <a:pt x="638" y="399"/>
                    </a:cubicBezTo>
                    <a:cubicBezTo>
                      <a:pt x="717" y="399"/>
                      <a:pt x="797" y="419"/>
                      <a:pt x="876" y="438"/>
                    </a:cubicBezTo>
                    <a:cubicBezTo>
                      <a:pt x="916" y="438"/>
                      <a:pt x="936" y="458"/>
                      <a:pt x="996" y="458"/>
                    </a:cubicBezTo>
                    <a:cubicBezTo>
                      <a:pt x="1016" y="458"/>
                      <a:pt x="1075" y="498"/>
                      <a:pt x="1095" y="498"/>
                    </a:cubicBezTo>
                    <a:lnTo>
                      <a:pt x="1314" y="558"/>
                    </a:lnTo>
                    <a:cubicBezTo>
                      <a:pt x="1394" y="598"/>
                      <a:pt x="1433" y="617"/>
                      <a:pt x="1513" y="637"/>
                    </a:cubicBezTo>
                    <a:cubicBezTo>
                      <a:pt x="1573" y="657"/>
                      <a:pt x="1632" y="717"/>
                      <a:pt x="1692" y="737"/>
                    </a:cubicBezTo>
                    <a:cubicBezTo>
                      <a:pt x="1712" y="757"/>
                      <a:pt x="1732" y="797"/>
                      <a:pt x="1772" y="797"/>
                    </a:cubicBezTo>
                    <a:lnTo>
                      <a:pt x="1831" y="856"/>
                    </a:lnTo>
                    <a:cubicBezTo>
                      <a:pt x="1891" y="916"/>
                      <a:pt x="1931" y="956"/>
                      <a:pt x="1991" y="996"/>
                    </a:cubicBezTo>
                    <a:cubicBezTo>
                      <a:pt x="2190" y="1214"/>
                      <a:pt x="2289" y="1374"/>
                      <a:pt x="2289" y="1374"/>
                    </a:cubicBezTo>
                    <a:cubicBezTo>
                      <a:pt x="2289" y="1374"/>
                      <a:pt x="2309" y="1334"/>
                      <a:pt x="2309" y="1254"/>
                    </a:cubicBezTo>
                    <a:cubicBezTo>
                      <a:pt x="2309" y="1194"/>
                      <a:pt x="2329" y="1035"/>
                      <a:pt x="2289" y="916"/>
                    </a:cubicBezTo>
                    <a:cubicBezTo>
                      <a:pt x="2269" y="836"/>
                      <a:pt x="2229" y="757"/>
                      <a:pt x="2190" y="697"/>
                    </a:cubicBezTo>
                    <a:cubicBezTo>
                      <a:pt x="2150" y="637"/>
                      <a:pt x="2130" y="617"/>
                      <a:pt x="2110" y="558"/>
                    </a:cubicBezTo>
                    <a:cubicBezTo>
                      <a:pt x="2090" y="518"/>
                      <a:pt x="2050" y="498"/>
                      <a:pt x="2010" y="438"/>
                    </a:cubicBezTo>
                    <a:cubicBezTo>
                      <a:pt x="1931" y="359"/>
                      <a:pt x="1851" y="299"/>
                      <a:pt x="1792" y="239"/>
                    </a:cubicBezTo>
                    <a:cubicBezTo>
                      <a:pt x="1692" y="200"/>
                      <a:pt x="1613" y="140"/>
                      <a:pt x="1513" y="100"/>
                    </a:cubicBezTo>
                    <a:cubicBezTo>
                      <a:pt x="1414" y="60"/>
                      <a:pt x="1314" y="21"/>
                      <a:pt x="1215" y="21"/>
                    </a:cubicBezTo>
                    <a:cubicBezTo>
                      <a:pt x="1115" y="1"/>
                      <a:pt x="1016" y="1"/>
                      <a:pt x="9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11"/>
              <p:cNvSpPr/>
              <p:nvPr/>
            </p:nvSpPr>
            <p:spPr>
              <a:xfrm>
                <a:off x="705675" y="3784900"/>
                <a:ext cx="72650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857" extrusionOk="0">
                    <a:moveTo>
                      <a:pt x="1393" y="0"/>
                    </a:moveTo>
                    <a:cubicBezTo>
                      <a:pt x="1294" y="0"/>
                      <a:pt x="1194" y="20"/>
                      <a:pt x="1075" y="60"/>
                    </a:cubicBezTo>
                    <a:cubicBezTo>
                      <a:pt x="975" y="80"/>
                      <a:pt x="876" y="120"/>
                      <a:pt x="776" y="160"/>
                    </a:cubicBezTo>
                    <a:cubicBezTo>
                      <a:pt x="677" y="199"/>
                      <a:pt x="597" y="259"/>
                      <a:pt x="518" y="299"/>
                    </a:cubicBezTo>
                    <a:cubicBezTo>
                      <a:pt x="458" y="359"/>
                      <a:pt x="379" y="398"/>
                      <a:pt x="319" y="458"/>
                    </a:cubicBezTo>
                    <a:cubicBezTo>
                      <a:pt x="199" y="558"/>
                      <a:pt x="120" y="657"/>
                      <a:pt x="80" y="717"/>
                    </a:cubicBezTo>
                    <a:cubicBezTo>
                      <a:pt x="20" y="796"/>
                      <a:pt x="0" y="856"/>
                      <a:pt x="0" y="856"/>
                    </a:cubicBezTo>
                    <a:cubicBezTo>
                      <a:pt x="0" y="856"/>
                      <a:pt x="60" y="856"/>
                      <a:pt x="160" y="816"/>
                    </a:cubicBezTo>
                    <a:cubicBezTo>
                      <a:pt x="199" y="796"/>
                      <a:pt x="259" y="796"/>
                      <a:pt x="299" y="776"/>
                    </a:cubicBezTo>
                    <a:cubicBezTo>
                      <a:pt x="339" y="757"/>
                      <a:pt x="418" y="757"/>
                      <a:pt x="498" y="717"/>
                    </a:cubicBezTo>
                    <a:cubicBezTo>
                      <a:pt x="577" y="697"/>
                      <a:pt x="637" y="677"/>
                      <a:pt x="717" y="677"/>
                    </a:cubicBezTo>
                    <a:cubicBezTo>
                      <a:pt x="796" y="657"/>
                      <a:pt x="876" y="617"/>
                      <a:pt x="955" y="617"/>
                    </a:cubicBezTo>
                    <a:cubicBezTo>
                      <a:pt x="1015" y="597"/>
                      <a:pt x="1115" y="597"/>
                      <a:pt x="1194" y="577"/>
                    </a:cubicBezTo>
                    <a:cubicBezTo>
                      <a:pt x="1274" y="577"/>
                      <a:pt x="1373" y="538"/>
                      <a:pt x="1453" y="538"/>
                    </a:cubicBezTo>
                    <a:cubicBezTo>
                      <a:pt x="1612" y="518"/>
                      <a:pt x="1791" y="518"/>
                      <a:pt x="1970" y="518"/>
                    </a:cubicBezTo>
                    <a:cubicBezTo>
                      <a:pt x="2149" y="518"/>
                      <a:pt x="2289" y="538"/>
                      <a:pt x="2448" y="538"/>
                    </a:cubicBezTo>
                    <a:cubicBezTo>
                      <a:pt x="2485" y="535"/>
                      <a:pt x="2520" y="534"/>
                      <a:pt x="2555" y="534"/>
                    </a:cubicBezTo>
                    <a:cubicBezTo>
                      <a:pt x="2759" y="534"/>
                      <a:pt x="2905" y="577"/>
                      <a:pt x="2905" y="577"/>
                    </a:cubicBezTo>
                    <a:cubicBezTo>
                      <a:pt x="2905" y="577"/>
                      <a:pt x="2885" y="518"/>
                      <a:pt x="2806" y="478"/>
                    </a:cubicBezTo>
                    <a:cubicBezTo>
                      <a:pt x="2746" y="398"/>
                      <a:pt x="2647" y="319"/>
                      <a:pt x="2507" y="259"/>
                    </a:cubicBezTo>
                    <a:cubicBezTo>
                      <a:pt x="2388" y="180"/>
                      <a:pt x="2209" y="100"/>
                      <a:pt x="2010" y="60"/>
                    </a:cubicBezTo>
                    <a:cubicBezTo>
                      <a:pt x="1911" y="20"/>
                      <a:pt x="1811" y="0"/>
                      <a:pt x="17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9" name="Google Shape;1599;p11"/>
            <p:cNvSpPr/>
            <p:nvPr/>
          </p:nvSpPr>
          <p:spPr>
            <a:xfrm>
              <a:off x="4008225" y="3770850"/>
              <a:ext cx="3282000" cy="331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0" name="Google Shape;1600;p11"/>
          <p:cNvGrpSpPr/>
          <p:nvPr/>
        </p:nvGrpSpPr>
        <p:grpSpPr>
          <a:xfrm>
            <a:off x="224778" y="2921063"/>
            <a:ext cx="1408146" cy="1897518"/>
            <a:chOff x="6481050" y="2803650"/>
            <a:chExt cx="753100" cy="1033000"/>
          </a:xfrm>
        </p:grpSpPr>
        <p:sp>
          <p:nvSpPr>
            <p:cNvPr id="1601" name="Google Shape;1601;p11"/>
            <p:cNvSpPr/>
            <p:nvPr/>
          </p:nvSpPr>
          <p:spPr>
            <a:xfrm>
              <a:off x="6542750" y="2843800"/>
              <a:ext cx="629725" cy="974450"/>
            </a:xfrm>
            <a:custGeom>
              <a:avLst/>
              <a:gdLst/>
              <a:ahLst/>
              <a:cxnLst/>
              <a:rect l="l" t="t" r="r" b="b"/>
              <a:pathLst>
                <a:path w="25189" h="38978" extrusionOk="0">
                  <a:moveTo>
                    <a:pt x="12614" y="1"/>
                  </a:moveTo>
                  <a:lnTo>
                    <a:pt x="0" y="12396"/>
                  </a:lnTo>
                  <a:lnTo>
                    <a:pt x="0" y="38978"/>
                  </a:lnTo>
                  <a:lnTo>
                    <a:pt x="25189" y="38978"/>
                  </a:lnTo>
                  <a:lnTo>
                    <a:pt x="25189" y="12396"/>
                  </a:lnTo>
                  <a:lnTo>
                    <a:pt x="22184" y="9452"/>
                  </a:lnTo>
                  <a:lnTo>
                    <a:pt x="22184" y="618"/>
                  </a:lnTo>
                  <a:lnTo>
                    <a:pt x="18165" y="618"/>
                  </a:lnTo>
                  <a:lnTo>
                    <a:pt x="18165" y="5472"/>
                  </a:lnTo>
                  <a:lnTo>
                    <a:pt x="1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1"/>
            <p:cNvSpPr/>
            <p:nvPr/>
          </p:nvSpPr>
          <p:spPr>
            <a:xfrm>
              <a:off x="6639250" y="3093475"/>
              <a:ext cx="475525" cy="7525"/>
            </a:xfrm>
            <a:custGeom>
              <a:avLst/>
              <a:gdLst/>
              <a:ahLst/>
              <a:cxnLst/>
              <a:rect l="l" t="t" r="r" b="b"/>
              <a:pathLst>
                <a:path w="19021" h="301" extrusionOk="0">
                  <a:moveTo>
                    <a:pt x="181" y="1"/>
                  </a:moveTo>
                  <a:cubicBezTo>
                    <a:pt x="0" y="1"/>
                    <a:pt x="6" y="300"/>
                    <a:pt x="199" y="300"/>
                  </a:cubicBezTo>
                  <a:lnTo>
                    <a:pt x="18822" y="300"/>
                  </a:lnTo>
                  <a:cubicBezTo>
                    <a:pt x="19021" y="300"/>
                    <a:pt x="19021" y="2"/>
                    <a:pt x="18822" y="2"/>
                  </a:cubicBezTo>
                  <a:lnTo>
                    <a:pt x="199" y="2"/>
                  </a:lnTo>
                  <a:cubicBezTo>
                    <a:pt x="193" y="1"/>
                    <a:pt x="187" y="1"/>
                    <a:pt x="181" y="1"/>
                  </a:cubicBez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1"/>
            <p:cNvSpPr/>
            <p:nvPr/>
          </p:nvSpPr>
          <p:spPr>
            <a:xfrm>
              <a:off x="6853625" y="2865950"/>
              <a:ext cx="7725" cy="235300"/>
            </a:xfrm>
            <a:custGeom>
              <a:avLst/>
              <a:gdLst/>
              <a:ahLst/>
              <a:cxnLst/>
              <a:rect l="l" t="t" r="r" b="b"/>
              <a:pathLst>
                <a:path w="309" h="9412" extrusionOk="0">
                  <a:moveTo>
                    <a:pt x="157" y="0"/>
                  </a:moveTo>
                  <a:cubicBezTo>
                    <a:pt x="80" y="0"/>
                    <a:pt x="0" y="50"/>
                    <a:pt x="0" y="149"/>
                  </a:cubicBezTo>
                  <a:lnTo>
                    <a:pt x="0" y="9262"/>
                  </a:lnTo>
                  <a:cubicBezTo>
                    <a:pt x="0" y="9361"/>
                    <a:pt x="75" y="9411"/>
                    <a:pt x="149" y="9411"/>
                  </a:cubicBezTo>
                  <a:cubicBezTo>
                    <a:pt x="224" y="9411"/>
                    <a:pt x="299" y="9361"/>
                    <a:pt x="299" y="9262"/>
                  </a:cubicBezTo>
                  <a:lnTo>
                    <a:pt x="299" y="149"/>
                  </a:lnTo>
                  <a:cubicBezTo>
                    <a:pt x="309" y="50"/>
                    <a:pt x="234" y="0"/>
                    <a:pt x="157" y="0"/>
                  </a:cubicBez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1"/>
            <p:cNvSpPr/>
            <p:nvPr/>
          </p:nvSpPr>
          <p:spPr>
            <a:xfrm>
              <a:off x="6739675" y="2934850"/>
              <a:ext cx="235400" cy="166025"/>
            </a:xfrm>
            <a:custGeom>
              <a:avLst/>
              <a:gdLst/>
              <a:ahLst/>
              <a:cxnLst/>
              <a:rect l="l" t="t" r="r" b="b"/>
              <a:pathLst>
                <a:path w="9416" h="6641" extrusionOk="0">
                  <a:moveTo>
                    <a:pt x="9195" y="1"/>
                  </a:moveTo>
                  <a:cubicBezTo>
                    <a:pt x="9144" y="1"/>
                    <a:pt x="9092" y="24"/>
                    <a:pt x="9055" y="79"/>
                  </a:cubicBezTo>
                  <a:cubicBezTo>
                    <a:pt x="7626" y="2127"/>
                    <a:pt x="6178" y="4192"/>
                    <a:pt x="4766" y="6241"/>
                  </a:cubicBezTo>
                  <a:lnTo>
                    <a:pt x="4766" y="6241"/>
                  </a:lnTo>
                  <a:cubicBezTo>
                    <a:pt x="4763" y="6236"/>
                    <a:pt x="4760" y="6232"/>
                    <a:pt x="4757" y="6227"/>
                  </a:cubicBezTo>
                  <a:cubicBezTo>
                    <a:pt x="4578" y="6009"/>
                    <a:pt x="4399" y="5770"/>
                    <a:pt x="4260" y="5551"/>
                  </a:cubicBezTo>
                  <a:cubicBezTo>
                    <a:pt x="3703" y="4835"/>
                    <a:pt x="3185" y="4118"/>
                    <a:pt x="2648" y="3382"/>
                  </a:cubicBezTo>
                  <a:cubicBezTo>
                    <a:pt x="1872" y="2368"/>
                    <a:pt x="1136" y="1353"/>
                    <a:pt x="360" y="358"/>
                  </a:cubicBezTo>
                  <a:cubicBezTo>
                    <a:pt x="316" y="294"/>
                    <a:pt x="259" y="269"/>
                    <a:pt x="206" y="269"/>
                  </a:cubicBezTo>
                  <a:cubicBezTo>
                    <a:pt x="94" y="269"/>
                    <a:pt x="0" y="383"/>
                    <a:pt x="82" y="477"/>
                  </a:cubicBezTo>
                  <a:cubicBezTo>
                    <a:pt x="1594" y="2527"/>
                    <a:pt x="3126" y="4536"/>
                    <a:pt x="4638" y="6566"/>
                  </a:cubicBezTo>
                  <a:cubicBezTo>
                    <a:pt x="4668" y="6615"/>
                    <a:pt x="4717" y="6640"/>
                    <a:pt x="4767" y="6640"/>
                  </a:cubicBezTo>
                  <a:cubicBezTo>
                    <a:pt x="4817" y="6640"/>
                    <a:pt x="4867" y="6615"/>
                    <a:pt x="4896" y="6566"/>
                  </a:cubicBezTo>
                  <a:cubicBezTo>
                    <a:pt x="6369" y="4457"/>
                    <a:pt x="7861" y="2348"/>
                    <a:pt x="9333" y="239"/>
                  </a:cubicBezTo>
                  <a:cubicBezTo>
                    <a:pt x="9416" y="115"/>
                    <a:pt x="9309" y="1"/>
                    <a:pt x="9195" y="1"/>
                  </a:cubicBez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1"/>
            <p:cNvSpPr/>
            <p:nvPr/>
          </p:nvSpPr>
          <p:spPr>
            <a:xfrm>
              <a:off x="6980950" y="2841325"/>
              <a:ext cx="137300" cy="90200"/>
            </a:xfrm>
            <a:custGeom>
              <a:avLst/>
              <a:gdLst/>
              <a:ahLst/>
              <a:cxnLst/>
              <a:rect l="l" t="t" r="r" b="b"/>
              <a:pathLst>
                <a:path w="5492" h="3608" extrusionOk="0">
                  <a:moveTo>
                    <a:pt x="2707" y="0"/>
                  </a:moveTo>
                  <a:cubicBezTo>
                    <a:pt x="498" y="0"/>
                    <a:pt x="359" y="398"/>
                    <a:pt x="359" y="398"/>
                  </a:cubicBezTo>
                  <a:cubicBezTo>
                    <a:pt x="359" y="398"/>
                    <a:pt x="1" y="2149"/>
                    <a:pt x="598" y="2189"/>
                  </a:cubicBezTo>
                  <a:cubicBezTo>
                    <a:pt x="606" y="2189"/>
                    <a:pt x="614" y="2189"/>
                    <a:pt x="622" y="2189"/>
                  </a:cubicBezTo>
                  <a:cubicBezTo>
                    <a:pt x="1190" y="2189"/>
                    <a:pt x="1337" y="1532"/>
                    <a:pt x="1848" y="1532"/>
                  </a:cubicBezTo>
                  <a:cubicBezTo>
                    <a:pt x="1856" y="1532"/>
                    <a:pt x="1863" y="1532"/>
                    <a:pt x="1871" y="1532"/>
                  </a:cubicBezTo>
                  <a:cubicBezTo>
                    <a:pt x="2408" y="1572"/>
                    <a:pt x="2169" y="2686"/>
                    <a:pt x="2746" y="2806"/>
                  </a:cubicBezTo>
                  <a:cubicBezTo>
                    <a:pt x="2777" y="2812"/>
                    <a:pt x="2805" y="2815"/>
                    <a:pt x="2833" y="2815"/>
                  </a:cubicBezTo>
                  <a:cubicBezTo>
                    <a:pt x="3305" y="2815"/>
                    <a:pt x="3329" y="1891"/>
                    <a:pt x="3781" y="1891"/>
                  </a:cubicBezTo>
                  <a:cubicBezTo>
                    <a:pt x="4243" y="1891"/>
                    <a:pt x="3829" y="3607"/>
                    <a:pt x="4561" y="3607"/>
                  </a:cubicBezTo>
                  <a:cubicBezTo>
                    <a:pt x="4585" y="3607"/>
                    <a:pt x="4610" y="3605"/>
                    <a:pt x="4636" y="3602"/>
                  </a:cubicBezTo>
                  <a:cubicBezTo>
                    <a:pt x="5492" y="3482"/>
                    <a:pt x="5054" y="398"/>
                    <a:pt x="5054" y="398"/>
                  </a:cubicBezTo>
                  <a:cubicBezTo>
                    <a:pt x="5054" y="398"/>
                    <a:pt x="4935" y="0"/>
                    <a:pt x="2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1"/>
            <p:cNvSpPr/>
            <p:nvPr/>
          </p:nvSpPr>
          <p:spPr>
            <a:xfrm>
              <a:off x="6481050" y="2803650"/>
              <a:ext cx="753100" cy="397825"/>
            </a:xfrm>
            <a:custGeom>
              <a:avLst/>
              <a:gdLst/>
              <a:ahLst/>
              <a:cxnLst/>
              <a:rect l="l" t="t" r="r" b="b"/>
              <a:pathLst>
                <a:path w="30124" h="15913" extrusionOk="0">
                  <a:moveTo>
                    <a:pt x="15033" y="0"/>
                  </a:moveTo>
                  <a:cubicBezTo>
                    <a:pt x="14704" y="0"/>
                    <a:pt x="14376" y="125"/>
                    <a:pt x="14127" y="373"/>
                  </a:cubicBezTo>
                  <a:lnTo>
                    <a:pt x="856" y="13445"/>
                  </a:lnTo>
                  <a:cubicBezTo>
                    <a:pt x="1" y="14261"/>
                    <a:pt x="697" y="15435"/>
                    <a:pt x="1573" y="15594"/>
                  </a:cubicBezTo>
                  <a:lnTo>
                    <a:pt x="1553" y="15634"/>
                  </a:lnTo>
                  <a:cubicBezTo>
                    <a:pt x="1553" y="15634"/>
                    <a:pt x="1887" y="15912"/>
                    <a:pt x="2473" y="15912"/>
                  </a:cubicBezTo>
                  <a:cubicBezTo>
                    <a:pt x="2994" y="15912"/>
                    <a:pt x="3715" y="15692"/>
                    <a:pt x="4577" y="14858"/>
                  </a:cubicBezTo>
                  <a:cubicBezTo>
                    <a:pt x="6427" y="13107"/>
                    <a:pt x="6248" y="12749"/>
                    <a:pt x="8357" y="12649"/>
                  </a:cubicBezTo>
                  <a:cubicBezTo>
                    <a:pt x="10446" y="12550"/>
                    <a:pt x="9472" y="9923"/>
                    <a:pt x="10427" y="9088"/>
                  </a:cubicBezTo>
                  <a:cubicBezTo>
                    <a:pt x="11342" y="8232"/>
                    <a:pt x="12158" y="8889"/>
                    <a:pt x="13013" y="7118"/>
                  </a:cubicBezTo>
                  <a:cubicBezTo>
                    <a:pt x="13715" y="5666"/>
                    <a:pt x="14698" y="4039"/>
                    <a:pt x="15621" y="4039"/>
                  </a:cubicBezTo>
                  <a:cubicBezTo>
                    <a:pt x="15824" y="4039"/>
                    <a:pt x="16023" y="4118"/>
                    <a:pt x="16216" y="4293"/>
                  </a:cubicBezTo>
                  <a:cubicBezTo>
                    <a:pt x="17291" y="5288"/>
                    <a:pt x="17012" y="7317"/>
                    <a:pt x="18683" y="7795"/>
                  </a:cubicBezTo>
                  <a:cubicBezTo>
                    <a:pt x="20355" y="8272"/>
                    <a:pt x="20673" y="8312"/>
                    <a:pt x="21230" y="10262"/>
                  </a:cubicBezTo>
                  <a:cubicBezTo>
                    <a:pt x="21767" y="12192"/>
                    <a:pt x="23041" y="12410"/>
                    <a:pt x="24016" y="12609"/>
                  </a:cubicBezTo>
                  <a:cubicBezTo>
                    <a:pt x="24951" y="12808"/>
                    <a:pt x="25209" y="15554"/>
                    <a:pt x="28214" y="15594"/>
                  </a:cubicBezTo>
                  <a:lnTo>
                    <a:pt x="28353" y="15594"/>
                  </a:lnTo>
                  <a:cubicBezTo>
                    <a:pt x="29328" y="15554"/>
                    <a:pt x="30124" y="14301"/>
                    <a:pt x="29228" y="13445"/>
                  </a:cubicBezTo>
                  <a:lnTo>
                    <a:pt x="15938" y="373"/>
                  </a:lnTo>
                  <a:cubicBezTo>
                    <a:pt x="15689" y="125"/>
                    <a:pt x="15361" y="0"/>
                    <a:pt x="150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1"/>
            <p:cNvSpPr/>
            <p:nvPr/>
          </p:nvSpPr>
          <p:spPr>
            <a:xfrm>
              <a:off x="6660125" y="3075600"/>
              <a:ext cx="47775" cy="30650"/>
            </a:xfrm>
            <a:custGeom>
              <a:avLst/>
              <a:gdLst/>
              <a:ahLst/>
              <a:cxnLst/>
              <a:rect l="l" t="t" r="r" b="b"/>
              <a:pathLst>
                <a:path w="1911" h="1226" extrusionOk="0">
                  <a:moveTo>
                    <a:pt x="1871" y="0"/>
                  </a:moveTo>
                  <a:cubicBezTo>
                    <a:pt x="1871" y="0"/>
                    <a:pt x="1871" y="20"/>
                    <a:pt x="1851" y="100"/>
                  </a:cubicBezTo>
                  <a:cubicBezTo>
                    <a:pt x="1851" y="120"/>
                    <a:pt x="1811" y="160"/>
                    <a:pt x="1811" y="219"/>
                  </a:cubicBezTo>
                  <a:cubicBezTo>
                    <a:pt x="1811" y="259"/>
                    <a:pt x="1791" y="319"/>
                    <a:pt x="1771" y="359"/>
                  </a:cubicBezTo>
                  <a:cubicBezTo>
                    <a:pt x="1771" y="418"/>
                    <a:pt x="1712" y="458"/>
                    <a:pt x="1692" y="518"/>
                  </a:cubicBezTo>
                  <a:cubicBezTo>
                    <a:pt x="1672" y="577"/>
                    <a:pt x="1612" y="617"/>
                    <a:pt x="1572" y="657"/>
                  </a:cubicBezTo>
                  <a:cubicBezTo>
                    <a:pt x="1552" y="717"/>
                    <a:pt x="1473" y="737"/>
                    <a:pt x="1413" y="796"/>
                  </a:cubicBezTo>
                  <a:cubicBezTo>
                    <a:pt x="1353" y="816"/>
                    <a:pt x="1294" y="836"/>
                    <a:pt x="1234" y="856"/>
                  </a:cubicBezTo>
                  <a:cubicBezTo>
                    <a:pt x="1095" y="916"/>
                    <a:pt x="956" y="936"/>
                    <a:pt x="796" y="956"/>
                  </a:cubicBezTo>
                  <a:cubicBezTo>
                    <a:pt x="657" y="956"/>
                    <a:pt x="538" y="995"/>
                    <a:pt x="398" y="995"/>
                  </a:cubicBezTo>
                  <a:cubicBezTo>
                    <a:pt x="180" y="1015"/>
                    <a:pt x="1" y="1015"/>
                    <a:pt x="1" y="1015"/>
                  </a:cubicBezTo>
                  <a:cubicBezTo>
                    <a:pt x="1" y="1015"/>
                    <a:pt x="160" y="1115"/>
                    <a:pt x="379" y="1194"/>
                  </a:cubicBezTo>
                  <a:cubicBezTo>
                    <a:pt x="474" y="1212"/>
                    <a:pt x="595" y="1225"/>
                    <a:pt x="729" y="1225"/>
                  </a:cubicBezTo>
                  <a:cubicBezTo>
                    <a:pt x="905" y="1225"/>
                    <a:pt x="1102" y="1202"/>
                    <a:pt x="1294" y="1135"/>
                  </a:cubicBezTo>
                  <a:cubicBezTo>
                    <a:pt x="1393" y="1115"/>
                    <a:pt x="1473" y="1055"/>
                    <a:pt x="1552" y="1015"/>
                  </a:cubicBezTo>
                  <a:cubicBezTo>
                    <a:pt x="1612" y="956"/>
                    <a:pt x="1692" y="916"/>
                    <a:pt x="1751" y="836"/>
                  </a:cubicBezTo>
                  <a:cubicBezTo>
                    <a:pt x="1791" y="757"/>
                    <a:pt x="1851" y="697"/>
                    <a:pt x="1871" y="617"/>
                  </a:cubicBezTo>
                  <a:cubicBezTo>
                    <a:pt x="1891" y="538"/>
                    <a:pt x="1911" y="498"/>
                    <a:pt x="1911" y="418"/>
                  </a:cubicBezTo>
                  <a:lnTo>
                    <a:pt x="1911" y="239"/>
                  </a:lnTo>
                  <a:cubicBezTo>
                    <a:pt x="1911" y="199"/>
                    <a:pt x="1891" y="140"/>
                    <a:pt x="1891" y="120"/>
                  </a:cubicBezTo>
                  <a:cubicBezTo>
                    <a:pt x="1871" y="40"/>
                    <a:pt x="1871" y="0"/>
                    <a:pt x="18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1"/>
            <p:cNvSpPr/>
            <p:nvPr/>
          </p:nvSpPr>
          <p:spPr>
            <a:xfrm>
              <a:off x="6524325" y="3160150"/>
              <a:ext cx="47775" cy="30650"/>
            </a:xfrm>
            <a:custGeom>
              <a:avLst/>
              <a:gdLst/>
              <a:ahLst/>
              <a:cxnLst/>
              <a:rect l="l" t="t" r="r" b="b"/>
              <a:pathLst>
                <a:path w="1911" h="1226" extrusionOk="0">
                  <a:moveTo>
                    <a:pt x="1851" y="1"/>
                  </a:moveTo>
                  <a:cubicBezTo>
                    <a:pt x="1851" y="1"/>
                    <a:pt x="1851" y="21"/>
                    <a:pt x="1831" y="100"/>
                  </a:cubicBezTo>
                  <a:cubicBezTo>
                    <a:pt x="1831" y="120"/>
                    <a:pt x="1811" y="160"/>
                    <a:pt x="1811" y="220"/>
                  </a:cubicBezTo>
                  <a:cubicBezTo>
                    <a:pt x="1811" y="259"/>
                    <a:pt x="1792" y="319"/>
                    <a:pt x="1752" y="359"/>
                  </a:cubicBezTo>
                  <a:cubicBezTo>
                    <a:pt x="1752" y="419"/>
                    <a:pt x="1712" y="458"/>
                    <a:pt x="1692" y="518"/>
                  </a:cubicBezTo>
                  <a:cubicBezTo>
                    <a:pt x="1652" y="578"/>
                    <a:pt x="1612" y="618"/>
                    <a:pt x="1553" y="677"/>
                  </a:cubicBezTo>
                  <a:cubicBezTo>
                    <a:pt x="1533" y="717"/>
                    <a:pt x="1453" y="737"/>
                    <a:pt x="1414" y="797"/>
                  </a:cubicBezTo>
                  <a:cubicBezTo>
                    <a:pt x="1334" y="817"/>
                    <a:pt x="1294" y="836"/>
                    <a:pt x="1215" y="876"/>
                  </a:cubicBezTo>
                  <a:cubicBezTo>
                    <a:pt x="1095" y="916"/>
                    <a:pt x="936" y="936"/>
                    <a:pt x="797" y="956"/>
                  </a:cubicBezTo>
                  <a:cubicBezTo>
                    <a:pt x="638" y="956"/>
                    <a:pt x="518" y="996"/>
                    <a:pt x="399" y="996"/>
                  </a:cubicBezTo>
                  <a:cubicBezTo>
                    <a:pt x="160" y="1016"/>
                    <a:pt x="1" y="1016"/>
                    <a:pt x="1" y="1016"/>
                  </a:cubicBezTo>
                  <a:cubicBezTo>
                    <a:pt x="1" y="1016"/>
                    <a:pt x="140" y="1095"/>
                    <a:pt x="359" y="1195"/>
                  </a:cubicBezTo>
                  <a:cubicBezTo>
                    <a:pt x="463" y="1212"/>
                    <a:pt x="585" y="1225"/>
                    <a:pt x="720" y="1225"/>
                  </a:cubicBezTo>
                  <a:cubicBezTo>
                    <a:pt x="895" y="1225"/>
                    <a:pt x="1092" y="1202"/>
                    <a:pt x="1294" y="1135"/>
                  </a:cubicBezTo>
                  <a:cubicBezTo>
                    <a:pt x="1394" y="1115"/>
                    <a:pt x="1453" y="1055"/>
                    <a:pt x="1533" y="1016"/>
                  </a:cubicBezTo>
                  <a:cubicBezTo>
                    <a:pt x="1612" y="956"/>
                    <a:pt x="1692" y="916"/>
                    <a:pt x="1732" y="836"/>
                  </a:cubicBezTo>
                  <a:cubicBezTo>
                    <a:pt x="1792" y="757"/>
                    <a:pt x="1831" y="697"/>
                    <a:pt x="1851" y="618"/>
                  </a:cubicBezTo>
                  <a:cubicBezTo>
                    <a:pt x="1891" y="538"/>
                    <a:pt x="1911" y="498"/>
                    <a:pt x="1911" y="419"/>
                  </a:cubicBezTo>
                  <a:lnTo>
                    <a:pt x="1911" y="240"/>
                  </a:lnTo>
                  <a:cubicBezTo>
                    <a:pt x="1911" y="200"/>
                    <a:pt x="1891" y="140"/>
                    <a:pt x="1891" y="120"/>
                  </a:cubicBezTo>
                  <a:cubicBezTo>
                    <a:pt x="1851" y="41"/>
                    <a:pt x="1851" y="1"/>
                    <a:pt x="1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1"/>
            <p:cNvSpPr/>
            <p:nvPr/>
          </p:nvSpPr>
          <p:spPr>
            <a:xfrm>
              <a:off x="6763100" y="2950750"/>
              <a:ext cx="35325" cy="46275"/>
            </a:xfrm>
            <a:custGeom>
              <a:avLst/>
              <a:gdLst/>
              <a:ahLst/>
              <a:cxnLst/>
              <a:rect l="l" t="t" r="r" b="b"/>
              <a:pathLst>
                <a:path w="1413" h="1851" extrusionOk="0">
                  <a:moveTo>
                    <a:pt x="1114" y="1"/>
                  </a:moveTo>
                  <a:cubicBezTo>
                    <a:pt x="1114" y="1"/>
                    <a:pt x="1114" y="20"/>
                    <a:pt x="1134" y="100"/>
                  </a:cubicBezTo>
                  <a:cubicBezTo>
                    <a:pt x="1154" y="140"/>
                    <a:pt x="1154" y="160"/>
                    <a:pt x="1194" y="219"/>
                  </a:cubicBezTo>
                  <a:cubicBezTo>
                    <a:pt x="1194" y="259"/>
                    <a:pt x="1214" y="319"/>
                    <a:pt x="1214" y="359"/>
                  </a:cubicBezTo>
                  <a:lnTo>
                    <a:pt x="1214" y="538"/>
                  </a:lnTo>
                  <a:cubicBezTo>
                    <a:pt x="1214" y="617"/>
                    <a:pt x="1194" y="657"/>
                    <a:pt x="1194" y="737"/>
                  </a:cubicBezTo>
                  <a:cubicBezTo>
                    <a:pt x="1194" y="816"/>
                    <a:pt x="1134" y="856"/>
                    <a:pt x="1114" y="936"/>
                  </a:cubicBezTo>
                  <a:cubicBezTo>
                    <a:pt x="1055" y="995"/>
                    <a:pt x="1035" y="1055"/>
                    <a:pt x="995" y="1115"/>
                  </a:cubicBezTo>
                  <a:cubicBezTo>
                    <a:pt x="895" y="1214"/>
                    <a:pt x="756" y="1314"/>
                    <a:pt x="657" y="1413"/>
                  </a:cubicBezTo>
                  <a:cubicBezTo>
                    <a:pt x="557" y="1493"/>
                    <a:pt x="438" y="1552"/>
                    <a:pt x="338" y="1632"/>
                  </a:cubicBezTo>
                  <a:cubicBezTo>
                    <a:pt x="139" y="1751"/>
                    <a:pt x="0" y="1851"/>
                    <a:pt x="0" y="1851"/>
                  </a:cubicBezTo>
                  <a:cubicBezTo>
                    <a:pt x="0" y="1851"/>
                    <a:pt x="139" y="1851"/>
                    <a:pt x="398" y="1732"/>
                  </a:cubicBezTo>
                  <a:cubicBezTo>
                    <a:pt x="617" y="1652"/>
                    <a:pt x="935" y="1513"/>
                    <a:pt x="1154" y="1234"/>
                  </a:cubicBezTo>
                  <a:lnTo>
                    <a:pt x="1313" y="1015"/>
                  </a:lnTo>
                  <a:cubicBezTo>
                    <a:pt x="1333" y="936"/>
                    <a:pt x="1393" y="836"/>
                    <a:pt x="1393" y="757"/>
                  </a:cubicBezTo>
                  <a:cubicBezTo>
                    <a:pt x="1393" y="657"/>
                    <a:pt x="1413" y="597"/>
                    <a:pt x="1393" y="518"/>
                  </a:cubicBezTo>
                  <a:cubicBezTo>
                    <a:pt x="1393" y="438"/>
                    <a:pt x="1353" y="359"/>
                    <a:pt x="1333" y="319"/>
                  </a:cubicBezTo>
                  <a:lnTo>
                    <a:pt x="1254" y="160"/>
                  </a:lnTo>
                  <a:cubicBezTo>
                    <a:pt x="1234" y="120"/>
                    <a:pt x="1214" y="100"/>
                    <a:pt x="1194" y="60"/>
                  </a:cubicBezTo>
                  <a:lnTo>
                    <a:pt x="11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1"/>
            <p:cNvSpPr/>
            <p:nvPr/>
          </p:nvSpPr>
          <p:spPr>
            <a:xfrm>
              <a:off x="6929725" y="2944775"/>
              <a:ext cx="37825" cy="44025"/>
            </a:xfrm>
            <a:custGeom>
              <a:avLst/>
              <a:gdLst/>
              <a:ahLst/>
              <a:cxnLst/>
              <a:rect l="l" t="t" r="r" b="b"/>
              <a:pathLst>
                <a:path w="1513" h="1761" extrusionOk="0">
                  <a:moveTo>
                    <a:pt x="40" y="1"/>
                  </a:moveTo>
                  <a:cubicBezTo>
                    <a:pt x="40" y="1"/>
                    <a:pt x="0" y="160"/>
                    <a:pt x="20" y="439"/>
                  </a:cubicBezTo>
                  <a:cubicBezTo>
                    <a:pt x="20" y="677"/>
                    <a:pt x="60" y="1035"/>
                    <a:pt x="259" y="1334"/>
                  </a:cubicBezTo>
                  <a:cubicBezTo>
                    <a:pt x="319" y="1394"/>
                    <a:pt x="378" y="1453"/>
                    <a:pt x="438" y="1533"/>
                  </a:cubicBezTo>
                  <a:cubicBezTo>
                    <a:pt x="518" y="1573"/>
                    <a:pt x="577" y="1652"/>
                    <a:pt x="657" y="1672"/>
                  </a:cubicBezTo>
                  <a:cubicBezTo>
                    <a:pt x="736" y="1732"/>
                    <a:pt x="816" y="1752"/>
                    <a:pt x="876" y="1752"/>
                  </a:cubicBezTo>
                  <a:cubicBezTo>
                    <a:pt x="929" y="1752"/>
                    <a:pt x="982" y="1760"/>
                    <a:pt x="1035" y="1760"/>
                  </a:cubicBezTo>
                  <a:cubicBezTo>
                    <a:pt x="1061" y="1760"/>
                    <a:pt x="1088" y="1758"/>
                    <a:pt x="1115" y="1752"/>
                  </a:cubicBezTo>
                  <a:cubicBezTo>
                    <a:pt x="1174" y="1752"/>
                    <a:pt x="1234" y="1752"/>
                    <a:pt x="1274" y="1732"/>
                  </a:cubicBezTo>
                  <a:cubicBezTo>
                    <a:pt x="1333" y="1692"/>
                    <a:pt x="1393" y="1692"/>
                    <a:pt x="1413" y="1672"/>
                  </a:cubicBezTo>
                  <a:cubicBezTo>
                    <a:pt x="1493" y="1652"/>
                    <a:pt x="1512" y="1632"/>
                    <a:pt x="1512" y="1632"/>
                  </a:cubicBezTo>
                  <a:lnTo>
                    <a:pt x="1254" y="1632"/>
                  </a:lnTo>
                  <a:cubicBezTo>
                    <a:pt x="1214" y="1632"/>
                    <a:pt x="1154" y="1592"/>
                    <a:pt x="1115" y="1592"/>
                  </a:cubicBezTo>
                  <a:cubicBezTo>
                    <a:pt x="1055" y="1592"/>
                    <a:pt x="995" y="1573"/>
                    <a:pt x="935" y="1553"/>
                  </a:cubicBezTo>
                  <a:cubicBezTo>
                    <a:pt x="856" y="1553"/>
                    <a:pt x="816" y="1493"/>
                    <a:pt x="756" y="1473"/>
                  </a:cubicBezTo>
                  <a:cubicBezTo>
                    <a:pt x="717" y="1453"/>
                    <a:pt x="657" y="1394"/>
                    <a:pt x="617" y="1354"/>
                  </a:cubicBezTo>
                  <a:cubicBezTo>
                    <a:pt x="597" y="1294"/>
                    <a:pt x="518" y="1254"/>
                    <a:pt x="498" y="1175"/>
                  </a:cubicBezTo>
                  <a:cubicBezTo>
                    <a:pt x="418" y="1055"/>
                    <a:pt x="339" y="896"/>
                    <a:pt x="299" y="777"/>
                  </a:cubicBezTo>
                  <a:cubicBezTo>
                    <a:pt x="239" y="657"/>
                    <a:pt x="199" y="538"/>
                    <a:pt x="159" y="399"/>
                  </a:cubicBezTo>
                  <a:cubicBezTo>
                    <a:pt x="100" y="160"/>
                    <a:pt x="40" y="1"/>
                    <a:pt x="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1"/>
            <p:cNvSpPr/>
            <p:nvPr/>
          </p:nvSpPr>
          <p:spPr>
            <a:xfrm>
              <a:off x="7032675" y="3053225"/>
              <a:ext cx="37825" cy="43725"/>
            </a:xfrm>
            <a:custGeom>
              <a:avLst/>
              <a:gdLst/>
              <a:ahLst/>
              <a:cxnLst/>
              <a:rect l="l" t="t" r="r" b="b"/>
              <a:pathLst>
                <a:path w="1513" h="1749" extrusionOk="0">
                  <a:moveTo>
                    <a:pt x="61" y="0"/>
                  </a:moveTo>
                  <a:cubicBezTo>
                    <a:pt x="61" y="0"/>
                    <a:pt x="21" y="179"/>
                    <a:pt x="1" y="418"/>
                  </a:cubicBezTo>
                  <a:cubicBezTo>
                    <a:pt x="1" y="677"/>
                    <a:pt x="41" y="1015"/>
                    <a:pt x="240" y="1313"/>
                  </a:cubicBezTo>
                  <a:cubicBezTo>
                    <a:pt x="299" y="1393"/>
                    <a:pt x="379" y="1433"/>
                    <a:pt x="419" y="1512"/>
                  </a:cubicBezTo>
                  <a:cubicBezTo>
                    <a:pt x="498" y="1572"/>
                    <a:pt x="578" y="1632"/>
                    <a:pt x="638" y="1671"/>
                  </a:cubicBezTo>
                  <a:cubicBezTo>
                    <a:pt x="737" y="1711"/>
                    <a:pt x="817" y="1731"/>
                    <a:pt x="896" y="1731"/>
                  </a:cubicBezTo>
                  <a:cubicBezTo>
                    <a:pt x="949" y="1731"/>
                    <a:pt x="993" y="1749"/>
                    <a:pt x="1041" y="1749"/>
                  </a:cubicBezTo>
                  <a:cubicBezTo>
                    <a:pt x="1064" y="1749"/>
                    <a:pt x="1089" y="1744"/>
                    <a:pt x="1115" y="1731"/>
                  </a:cubicBezTo>
                  <a:cubicBezTo>
                    <a:pt x="1195" y="1731"/>
                    <a:pt x="1234" y="1731"/>
                    <a:pt x="1294" y="1711"/>
                  </a:cubicBezTo>
                  <a:cubicBezTo>
                    <a:pt x="1334" y="1691"/>
                    <a:pt x="1394" y="1691"/>
                    <a:pt x="1413" y="1671"/>
                  </a:cubicBezTo>
                  <a:cubicBezTo>
                    <a:pt x="1493" y="1632"/>
                    <a:pt x="1513" y="1612"/>
                    <a:pt x="1513" y="1612"/>
                  </a:cubicBezTo>
                  <a:lnTo>
                    <a:pt x="1274" y="1612"/>
                  </a:lnTo>
                  <a:cubicBezTo>
                    <a:pt x="1215" y="1612"/>
                    <a:pt x="1175" y="1592"/>
                    <a:pt x="1115" y="1592"/>
                  </a:cubicBezTo>
                  <a:cubicBezTo>
                    <a:pt x="1075" y="1592"/>
                    <a:pt x="996" y="1572"/>
                    <a:pt x="936" y="1532"/>
                  </a:cubicBezTo>
                  <a:cubicBezTo>
                    <a:pt x="876" y="1532"/>
                    <a:pt x="817" y="1492"/>
                    <a:pt x="777" y="1472"/>
                  </a:cubicBezTo>
                  <a:cubicBezTo>
                    <a:pt x="717" y="1433"/>
                    <a:pt x="677" y="1393"/>
                    <a:pt x="618" y="1333"/>
                  </a:cubicBezTo>
                  <a:cubicBezTo>
                    <a:pt x="598" y="1293"/>
                    <a:pt x="518" y="1234"/>
                    <a:pt x="498" y="1174"/>
                  </a:cubicBezTo>
                  <a:cubicBezTo>
                    <a:pt x="419" y="1035"/>
                    <a:pt x="359" y="895"/>
                    <a:pt x="299" y="776"/>
                  </a:cubicBezTo>
                  <a:cubicBezTo>
                    <a:pt x="259" y="637"/>
                    <a:pt x="200" y="517"/>
                    <a:pt x="180" y="398"/>
                  </a:cubicBezTo>
                  <a:cubicBezTo>
                    <a:pt x="100" y="139"/>
                    <a:pt x="61" y="0"/>
                    <a:pt x="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1"/>
            <p:cNvSpPr/>
            <p:nvPr/>
          </p:nvSpPr>
          <p:spPr>
            <a:xfrm>
              <a:off x="7131675" y="3138275"/>
              <a:ext cx="65175" cy="42300"/>
            </a:xfrm>
            <a:custGeom>
              <a:avLst/>
              <a:gdLst/>
              <a:ahLst/>
              <a:cxnLst/>
              <a:rect l="l" t="t" r="r" b="b"/>
              <a:pathLst>
                <a:path w="2607" h="1692" extrusionOk="0">
                  <a:moveTo>
                    <a:pt x="0" y="0"/>
                  </a:moveTo>
                  <a:cubicBezTo>
                    <a:pt x="0" y="1"/>
                    <a:pt x="20" y="219"/>
                    <a:pt x="139" y="558"/>
                  </a:cubicBezTo>
                  <a:cubicBezTo>
                    <a:pt x="299" y="836"/>
                    <a:pt x="577" y="1254"/>
                    <a:pt x="955" y="1493"/>
                  </a:cubicBezTo>
                  <a:cubicBezTo>
                    <a:pt x="1055" y="1572"/>
                    <a:pt x="1194" y="1592"/>
                    <a:pt x="1293" y="1652"/>
                  </a:cubicBezTo>
                  <a:cubicBezTo>
                    <a:pt x="1413" y="1672"/>
                    <a:pt x="1532" y="1692"/>
                    <a:pt x="1632" y="1692"/>
                  </a:cubicBezTo>
                  <a:cubicBezTo>
                    <a:pt x="1771" y="1692"/>
                    <a:pt x="1851" y="1692"/>
                    <a:pt x="1950" y="1652"/>
                  </a:cubicBezTo>
                  <a:cubicBezTo>
                    <a:pt x="2069" y="1612"/>
                    <a:pt x="2129" y="1572"/>
                    <a:pt x="2209" y="1513"/>
                  </a:cubicBezTo>
                  <a:cubicBezTo>
                    <a:pt x="2288" y="1473"/>
                    <a:pt x="2328" y="1413"/>
                    <a:pt x="2388" y="1373"/>
                  </a:cubicBezTo>
                  <a:cubicBezTo>
                    <a:pt x="2428" y="1314"/>
                    <a:pt x="2487" y="1294"/>
                    <a:pt x="2507" y="1254"/>
                  </a:cubicBezTo>
                  <a:cubicBezTo>
                    <a:pt x="2587" y="1174"/>
                    <a:pt x="2607" y="1115"/>
                    <a:pt x="2607" y="1115"/>
                  </a:cubicBezTo>
                  <a:lnTo>
                    <a:pt x="2607" y="1115"/>
                  </a:lnTo>
                  <a:cubicBezTo>
                    <a:pt x="2607" y="1115"/>
                    <a:pt x="2567" y="1154"/>
                    <a:pt x="2487" y="1194"/>
                  </a:cubicBezTo>
                  <a:lnTo>
                    <a:pt x="2328" y="1274"/>
                  </a:lnTo>
                  <a:cubicBezTo>
                    <a:pt x="2268" y="1294"/>
                    <a:pt x="2209" y="1314"/>
                    <a:pt x="2129" y="1353"/>
                  </a:cubicBezTo>
                  <a:cubicBezTo>
                    <a:pt x="2069" y="1373"/>
                    <a:pt x="1990" y="1393"/>
                    <a:pt x="1910" y="1393"/>
                  </a:cubicBezTo>
                  <a:cubicBezTo>
                    <a:pt x="1884" y="1400"/>
                    <a:pt x="1855" y="1402"/>
                    <a:pt x="1826" y="1402"/>
                  </a:cubicBezTo>
                  <a:cubicBezTo>
                    <a:pt x="1769" y="1402"/>
                    <a:pt x="1711" y="1393"/>
                    <a:pt x="1671" y="1393"/>
                  </a:cubicBezTo>
                  <a:cubicBezTo>
                    <a:pt x="1592" y="1393"/>
                    <a:pt x="1492" y="1353"/>
                    <a:pt x="1413" y="1314"/>
                  </a:cubicBezTo>
                  <a:cubicBezTo>
                    <a:pt x="1333" y="1294"/>
                    <a:pt x="1234" y="1274"/>
                    <a:pt x="1174" y="1194"/>
                  </a:cubicBezTo>
                  <a:cubicBezTo>
                    <a:pt x="1015" y="1095"/>
                    <a:pt x="876" y="955"/>
                    <a:pt x="716" y="816"/>
                  </a:cubicBezTo>
                  <a:cubicBezTo>
                    <a:pt x="577" y="677"/>
                    <a:pt x="438" y="558"/>
                    <a:pt x="338" y="418"/>
                  </a:cubicBezTo>
                  <a:cubicBezTo>
                    <a:pt x="140" y="180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1"/>
            <p:cNvSpPr/>
            <p:nvPr/>
          </p:nvSpPr>
          <p:spPr>
            <a:xfrm>
              <a:off x="6756125" y="3431750"/>
              <a:ext cx="203475" cy="387000"/>
            </a:xfrm>
            <a:custGeom>
              <a:avLst/>
              <a:gdLst/>
              <a:ahLst/>
              <a:cxnLst/>
              <a:rect l="l" t="t" r="r" b="b"/>
              <a:pathLst>
                <a:path w="8139" h="15480" extrusionOk="0">
                  <a:moveTo>
                    <a:pt x="1" y="0"/>
                  </a:moveTo>
                  <a:lnTo>
                    <a:pt x="1" y="15479"/>
                  </a:lnTo>
                  <a:lnTo>
                    <a:pt x="8138" y="15479"/>
                  </a:lnTo>
                  <a:lnTo>
                    <a:pt x="81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1"/>
            <p:cNvSpPr/>
            <p:nvPr/>
          </p:nvSpPr>
          <p:spPr>
            <a:xfrm>
              <a:off x="6756123" y="3431753"/>
              <a:ext cx="6000" cy="374577"/>
            </a:xfrm>
            <a:custGeom>
              <a:avLst/>
              <a:gdLst/>
              <a:ahLst/>
              <a:cxnLst/>
              <a:rect l="l" t="t" r="r" b="b"/>
              <a:pathLst>
                <a:path w="240" h="15480" extrusionOk="0">
                  <a:moveTo>
                    <a:pt x="1" y="0"/>
                  </a:moveTo>
                  <a:lnTo>
                    <a:pt x="1" y="15479"/>
                  </a:lnTo>
                  <a:lnTo>
                    <a:pt x="239" y="15479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3D3D3D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1"/>
            <p:cNvSpPr/>
            <p:nvPr/>
          </p:nvSpPr>
          <p:spPr>
            <a:xfrm>
              <a:off x="6788947" y="3431753"/>
              <a:ext cx="6000" cy="374577"/>
            </a:xfrm>
            <a:custGeom>
              <a:avLst/>
              <a:gdLst/>
              <a:ahLst/>
              <a:cxnLst/>
              <a:rect l="l" t="t" r="r" b="b"/>
              <a:pathLst>
                <a:path w="240" h="15480" extrusionOk="0">
                  <a:moveTo>
                    <a:pt x="1" y="0"/>
                  </a:moveTo>
                  <a:lnTo>
                    <a:pt x="1" y="15479"/>
                  </a:lnTo>
                  <a:lnTo>
                    <a:pt x="239" y="15479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3D3D3D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1"/>
            <p:cNvSpPr/>
            <p:nvPr/>
          </p:nvSpPr>
          <p:spPr>
            <a:xfrm>
              <a:off x="6821771" y="3431753"/>
              <a:ext cx="6500" cy="374577"/>
            </a:xfrm>
            <a:custGeom>
              <a:avLst/>
              <a:gdLst/>
              <a:ahLst/>
              <a:cxnLst/>
              <a:rect l="l" t="t" r="r" b="b"/>
              <a:pathLst>
                <a:path w="260" h="15480" extrusionOk="0">
                  <a:moveTo>
                    <a:pt x="1" y="0"/>
                  </a:moveTo>
                  <a:lnTo>
                    <a:pt x="1" y="15479"/>
                  </a:lnTo>
                  <a:lnTo>
                    <a:pt x="259" y="15479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3D3D3D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1"/>
            <p:cNvSpPr/>
            <p:nvPr/>
          </p:nvSpPr>
          <p:spPr>
            <a:xfrm>
              <a:off x="6854121" y="3431753"/>
              <a:ext cx="6475" cy="374577"/>
            </a:xfrm>
            <a:custGeom>
              <a:avLst/>
              <a:gdLst/>
              <a:ahLst/>
              <a:cxnLst/>
              <a:rect l="l" t="t" r="r" b="b"/>
              <a:pathLst>
                <a:path w="259" h="15480" extrusionOk="0">
                  <a:moveTo>
                    <a:pt x="0" y="0"/>
                  </a:moveTo>
                  <a:lnTo>
                    <a:pt x="0" y="15479"/>
                  </a:lnTo>
                  <a:lnTo>
                    <a:pt x="259" y="15479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3D3D3D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1"/>
            <p:cNvSpPr/>
            <p:nvPr/>
          </p:nvSpPr>
          <p:spPr>
            <a:xfrm>
              <a:off x="6887445" y="3431753"/>
              <a:ext cx="5975" cy="374577"/>
            </a:xfrm>
            <a:custGeom>
              <a:avLst/>
              <a:gdLst/>
              <a:ahLst/>
              <a:cxnLst/>
              <a:rect l="l" t="t" r="r" b="b"/>
              <a:pathLst>
                <a:path w="239" h="15480" extrusionOk="0">
                  <a:moveTo>
                    <a:pt x="0" y="0"/>
                  </a:moveTo>
                  <a:lnTo>
                    <a:pt x="0" y="15479"/>
                  </a:lnTo>
                  <a:lnTo>
                    <a:pt x="239" y="15479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3D3D3D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1"/>
            <p:cNvSpPr/>
            <p:nvPr/>
          </p:nvSpPr>
          <p:spPr>
            <a:xfrm>
              <a:off x="6920269" y="3431753"/>
              <a:ext cx="6000" cy="374577"/>
            </a:xfrm>
            <a:custGeom>
              <a:avLst/>
              <a:gdLst/>
              <a:ahLst/>
              <a:cxnLst/>
              <a:rect l="l" t="t" r="r" b="b"/>
              <a:pathLst>
                <a:path w="240" h="15480" extrusionOk="0">
                  <a:moveTo>
                    <a:pt x="0" y="0"/>
                  </a:moveTo>
                  <a:lnTo>
                    <a:pt x="0" y="15479"/>
                  </a:lnTo>
                  <a:lnTo>
                    <a:pt x="239" y="15479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3D3D3D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1"/>
            <p:cNvSpPr/>
            <p:nvPr/>
          </p:nvSpPr>
          <p:spPr>
            <a:xfrm>
              <a:off x="6953094" y="3431753"/>
              <a:ext cx="6500" cy="374577"/>
            </a:xfrm>
            <a:custGeom>
              <a:avLst/>
              <a:gdLst/>
              <a:ahLst/>
              <a:cxnLst/>
              <a:rect l="l" t="t" r="r" b="b"/>
              <a:pathLst>
                <a:path w="260" h="15480" extrusionOk="0">
                  <a:moveTo>
                    <a:pt x="0" y="0"/>
                  </a:moveTo>
                  <a:lnTo>
                    <a:pt x="0" y="15479"/>
                  </a:lnTo>
                  <a:lnTo>
                    <a:pt x="259" y="15479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3D3D3D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1"/>
            <p:cNvSpPr/>
            <p:nvPr/>
          </p:nvSpPr>
          <p:spPr>
            <a:xfrm>
              <a:off x="6920275" y="3615275"/>
              <a:ext cx="19925" cy="19925"/>
            </a:xfrm>
            <a:custGeom>
              <a:avLst/>
              <a:gdLst/>
              <a:ahLst/>
              <a:cxnLst/>
              <a:rect l="l" t="t" r="r" b="b"/>
              <a:pathLst>
                <a:path w="797" h="797" extrusionOk="0">
                  <a:moveTo>
                    <a:pt x="398" y="1"/>
                  </a:moveTo>
                  <a:cubicBezTo>
                    <a:pt x="179" y="1"/>
                    <a:pt x="0" y="180"/>
                    <a:pt x="0" y="399"/>
                  </a:cubicBezTo>
                  <a:cubicBezTo>
                    <a:pt x="0" y="618"/>
                    <a:pt x="179" y="797"/>
                    <a:pt x="398" y="797"/>
                  </a:cubicBezTo>
                  <a:cubicBezTo>
                    <a:pt x="617" y="797"/>
                    <a:pt x="796" y="618"/>
                    <a:pt x="796" y="399"/>
                  </a:cubicBezTo>
                  <a:cubicBezTo>
                    <a:pt x="796" y="180"/>
                    <a:pt x="617" y="1"/>
                    <a:pt x="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1"/>
            <p:cNvSpPr/>
            <p:nvPr/>
          </p:nvSpPr>
          <p:spPr>
            <a:xfrm>
              <a:off x="6632275" y="3196475"/>
              <a:ext cx="114425" cy="172625"/>
            </a:xfrm>
            <a:custGeom>
              <a:avLst/>
              <a:gdLst/>
              <a:ahLst/>
              <a:cxnLst/>
              <a:rect l="l" t="t" r="r" b="b"/>
              <a:pathLst>
                <a:path w="4577" h="6905" extrusionOk="0">
                  <a:moveTo>
                    <a:pt x="0" y="0"/>
                  </a:moveTo>
                  <a:lnTo>
                    <a:pt x="0" y="6904"/>
                  </a:lnTo>
                  <a:lnTo>
                    <a:pt x="4576" y="6904"/>
                  </a:lnTo>
                  <a:lnTo>
                    <a:pt x="45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1"/>
            <p:cNvSpPr/>
            <p:nvPr/>
          </p:nvSpPr>
          <p:spPr>
            <a:xfrm>
              <a:off x="6627800" y="3191000"/>
              <a:ext cx="126350" cy="184050"/>
            </a:xfrm>
            <a:custGeom>
              <a:avLst/>
              <a:gdLst/>
              <a:ahLst/>
              <a:cxnLst/>
              <a:rect l="l" t="t" r="r" b="b"/>
              <a:pathLst>
                <a:path w="5054" h="7362" extrusionOk="0">
                  <a:moveTo>
                    <a:pt x="2268" y="538"/>
                  </a:moveTo>
                  <a:lnTo>
                    <a:pt x="2268" y="3423"/>
                  </a:lnTo>
                  <a:lnTo>
                    <a:pt x="537" y="3423"/>
                  </a:lnTo>
                  <a:lnTo>
                    <a:pt x="537" y="538"/>
                  </a:lnTo>
                  <a:close/>
                  <a:moveTo>
                    <a:pt x="4537" y="538"/>
                  </a:moveTo>
                  <a:lnTo>
                    <a:pt x="4537" y="3423"/>
                  </a:lnTo>
                  <a:lnTo>
                    <a:pt x="2786" y="3423"/>
                  </a:lnTo>
                  <a:lnTo>
                    <a:pt x="2786" y="538"/>
                  </a:lnTo>
                  <a:close/>
                  <a:moveTo>
                    <a:pt x="2268" y="3960"/>
                  </a:moveTo>
                  <a:lnTo>
                    <a:pt x="2268" y="6845"/>
                  </a:lnTo>
                  <a:lnTo>
                    <a:pt x="537" y="6845"/>
                  </a:lnTo>
                  <a:lnTo>
                    <a:pt x="537" y="3960"/>
                  </a:lnTo>
                  <a:close/>
                  <a:moveTo>
                    <a:pt x="4537" y="3960"/>
                  </a:moveTo>
                  <a:lnTo>
                    <a:pt x="4537" y="6845"/>
                  </a:lnTo>
                  <a:lnTo>
                    <a:pt x="2786" y="6845"/>
                  </a:lnTo>
                  <a:lnTo>
                    <a:pt x="2786" y="3960"/>
                  </a:lnTo>
                  <a:close/>
                  <a:moveTo>
                    <a:pt x="0" y="0"/>
                  </a:moveTo>
                  <a:lnTo>
                    <a:pt x="0" y="7362"/>
                  </a:lnTo>
                  <a:lnTo>
                    <a:pt x="5054" y="7362"/>
                  </a:lnTo>
                  <a:lnTo>
                    <a:pt x="5054" y="0"/>
                  </a:ln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1"/>
            <p:cNvSpPr/>
            <p:nvPr/>
          </p:nvSpPr>
          <p:spPr>
            <a:xfrm>
              <a:off x="6599950" y="3352750"/>
              <a:ext cx="178475" cy="29275"/>
            </a:xfrm>
            <a:custGeom>
              <a:avLst/>
              <a:gdLst/>
              <a:ahLst/>
              <a:cxnLst/>
              <a:rect l="l" t="t" r="r" b="b"/>
              <a:pathLst>
                <a:path w="7139" h="1171" extrusionOk="0">
                  <a:moveTo>
                    <a:pt x="6592" y="0"/>
                  </a:moveTo>
                  <a:cubicBezTo>
                    <a:pt x="6202" y="0"/>
                    <a:pt x="5688" y="134"/>
                    <a:pt x="5412" y="255"/>
                  </a:cubicBezTo>
                  <a:cubicBezTo>
                    <a:pt x="5226" y="337"/>
                    <a:pt x="5065" y="375"/>
                    <a:pt x="4898" y="375"/>
                  </a:cubicBezTo>
                  <a:cubicBezTo>
                    <a:pt x="4620" y="375"/>
                    <a:pt x="4328" y="270"/>
                    <a:pt x="3880" y="96"/>
                  </a:cubicBezTo>
                  <a:cubicBezTo>
                    <a:pt x="3706" y="33"/>
                    <a:pt x="3547" y="8"/>
                    <a:pt x="3397" y="8"/>
                  </a:cubicBezTo>
                  <a:cubicBezTo>
                    <a:pt x="2926" y="8"/>
                    <a:pt x="2532" y="254"/>
                    <a:pt x="1990" y="375"/>
                  </a:cubicBezTo>
                  <a:cubicBezTo>
                    <a:pt x="1904" y="394"/>
                    <a:pt x="1823" y="402"/>
                    <a:pt x="1748" y="402"/>
                  </a:cubicBezTo>
                  <a:cubicBezTo>
                    <a:pt x="1294" y="402"/>
                    <a:pt x="1013" y="107"/>
                    <a:pt x="695" y="107"/>
                  </a:cubicBezTo>
                  <a:cubicBezTo>
                    <a:pt x="625" y="107"/>
                    <a:pt x="553" y="121"/>
                    <a:pt x="478" y="156"/>
                  </a:cubicBezTo>
                  <a:cubicBezTo>
                    <a:pt x="0" y="375"/>
                    <a:pt x="1094" y="1171"/>
                    <a:pt x="1094" y="1171"/>
                  </a:cubicBezTo>
                  <a:lnTo>
                    <a:pt x="6148" y="1171"/>
                  </a:lnTo>
                  <a:cubicBezTo>
                    <a:pt x="6148" y="1171"/>
                    <a:pt x="7043" y="852"/>
                    <a:pt x="7103" y="335"/>
                  </a:cubicBezTo>
                  <a:cubicBezTo>
                    <a:pt x="7139" y="87"/>
                    <a:pt x="6905" y="0"/>
                    <a:pt x="6592" y="0"/>
                  </a:cubicBez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1"/>
            <p:cNvSpPr/>
            <p:nvPr/>
          </p:nvSpPr>
          <p:spPr>
            <a:xfrm>
              <a:off x="6666100" y="3357125"/>
              <a:ext cx="35325" cy="8225"/>
            </a:xfrm>
            <a:custGeom>
              <a:avLst/>
              <a:gdLst/>
              <a:ahLst/>
              <a:cxnLst/>
              <a:rect l="l" t="t" r="r" b="b"/>
              <a:pathLst>
                <a:path w="1413" h="329" extrusionOk="0">
                  <a:moveTo>
                    <a:pt x="717" y="1"/>
                  </a:moveTo>
                  <a:cubicBezTo>
                    <a:pt x="617" y="1"/>
                    <a:pt x="518" y="21"/>
                    <a:pt x="418" y="60"/>
                  </a:cubicBezTo>
                  <a:cubicBezTo>
                    <a:pt x="339" y="80"/>
                    <a:pt x="259" y="100"/>
                    <a:pt x="179" y="160"/>
                  </a:cubicBezTo>
                  <a:cubicBezTo>
                    <a:pt x="40" y="259"/>
                    <a:pt x="0" y="319"/>
                    <a:pt x="0" y="319"/>
                  </a:cubicBezTo>
                  <a:cubicBezTo>
                    <a:pt x="0" y="319"/>
                    <a:pt x="100" y="299"/>
                    <a:pt x="239" y="299"/>
                  </a:cubicBezTo>
                  <a:cubicBezTo>
                    <a:pt x="358" y="279"/>
                    <a:pt x="538" y="259"/>
                    <a:pt x="717" y="259"/>
                  </a:cubicBezTo>
                  <a:lnTo>
                    <a:pt x="955" y="259"/>
                  </a:lnTo>
                  <a:cubicBezTo>
                    <a:pt x="1035" y="259"/>
                    <a:pt x="1114" y="279"/>
                    <a:pt x="1194" y="279"/>
                  </a:cubicBezTo>
                  <a:cubicBezTo>
                    <a:pt x="1279" y="293"/>
                    <a:pt x="1354" y="308"/>
                    <a:pt x="1390" y="315"/>
                  </a:cubicBezTo>
                  <a:lnTo>
                    <a:pt x="1390" y="315"/>
                  </a:lnTo>
                  <a:cubicBezTo>
                    <a:pt x="1362" y="288"/>
                    <a:pt x="1310" y="224"/>
                    <a:pt x="1234" y="160"/>
                  </a:cubicBezTo>
                  <a:cubicBezTo>
                    <a:pt x="1214" y="120"/>
                    <a:pt x="1194" y="100"/>
                    <a:pt x="1134" y="80"/>
                  </a:cubicBezTo>
                  <a:cubicBezTo>
                    <a:pt x="1114" y="60"/>
                    <a:pt x="1055" y="21"/>
                    <a:pt x="1015" y="21"/>
                  </a:cubicBezTo>
                  <a:cubicBezTo>
                    <a:pt x="916" y="1"/>
                    <a:pt x="816" y="1"/>
                    <a:pt x="717" y="1"/>
                  </a:cubicBezTo>
                  <a:close/>
                  <a:moveTo>
                    <a:pt x="1390" y="315"/>
                  </a:moveTo>
                  <a:cubicBezTo>
                    <a:pt x="1399" y="323"/>
                    <a:pt x="1405" y="328"/>
                    <a:pt x="1409" y="328"/>
                  </a:cubicBezTo>
                  <a:cubicBezTo>
                    <a:pt x="1412" y="328"/>
                    <a:pt x="1413" y="325"/>
                    <a:pt x="1413" y="319"/>
                  </a:cubicBezTo>
                  <a:cubicBezTo>
                    <a:pt x="1413" y="319"/>
                    <a:pt x="1405" y="317"/>
                    <a:pt x="1390" y="315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1"/>
            <p:cNvSpPr/>
            <p:nvPr/>
          </p:nvSpPr>
          <p:spPr>
            <a:xfrm>
              <a:off x="6742200" y="3356875"/>
              <a:ext cx="27875" cy="8250"/>
            </a:xfrm>
            <a:custGeom>
              <a:avLst/>
              <a:gdLst/>
              <a:ahLst/>
              <a:cxnLst/>
              <a:rect l="l" t="t" r="r" b="b"/>
              <a:pathLst>
                <a:path w="1115" h="330" extrusionOk="0">
                  <a:moveTo>
                    <a:pt x="761" y="1"/>
                  </a:moveTo>
                  <a:cubicBezTo>
                    <a:pt x="682" y="1"/>
                    <a:pt x="597" y="11"/>
                    <a:pt x="518" y="31"/>
                  </a:cubicBezTo>
                  <a:cubicBezTo>
                    <a:pt x="378" y="51"/>
                    <a:pt x="259" y="130"/>
                    <a:pt x="160" y="210"/>
                  </a:cubicBezTo>
                  <a:cubicBezTo>
                    <a:pt x="60" y="289"/>
                    <a:pt x="0" y="329"/>
                    <a:pt x="0" y="329"/>
                  </a:cubicBezTo>
                  <a:cubicBezTo>
                    <a:pt x="0" y="329"/>
                    <a:pt x="80" y="309"/>
                    <a:pt x="179" y="309"/>
                  </a:cubicBezTo>
                  <a:cubicBezTo>
                    <a:pt x="299" y="289"/>
                    <a:pt x="418" y="250"/>
                    <a:pt x="577" y="210"/>
                  </a:cubicBezTo>
                  <a:cubicBezTo>
                    <a:pt x="657" y="190"/>
                    <a:pt x="697" y="190"/>
                    <a:pt x="776" y="150"/>
                  </a:cubicBezTo>
                  <a:cubicBezTo>
                    <a:pt x="856" y="150"/>
                    <a:pt x="896" y="130"/>
                    <a:pt x="955" y="130"/>
                  </a:cubicBezTo>
                  <a:lnTo>
                    <a:pt x="1015" y="130"/>
                  </a:lnTo>
                  <a:cubicBezTo>
                    <a:pt x="1055" y="150"/>
                    <a:pt x="1075" y="150"/>
                    <a:pt x="1075" y="150"/>
                  </a:cubicBezTo>
                  <a:cubicBezTo>
                    <a:pt x="1095" y="150"/>
                    <a:pt x="1115" y="190"/>
                    <a:pt x="1115" y="190"/>
                  </a:cubicBezTo>
                  <a:cubicBezTo>
                    <a:pt x="1115" y="190"/>
                    <a:pt x="1115" y="170"/>
                    <a:pt x="1095" y="130"/>
                  </a:cubicBezTo>
                  <a:cubicBezTo>
                    <a:pt x="1095" y="110"/>
                    <a:pt x="1075" y="110"/>
                    <a:pt x="1055" y="90"/>
                  </a:cubicBezTo>
                  <a:cubicBezTo>
                    <a:pt x="1015" y="70"/>
                    <a:pt x="995" y="70"/>
                    <a:pt x="975" y="31"/>
                  </a:cubicBezTo>
                  <a:cubicBezTo>
                    <a:pt x="916" y="11"/>
                    <a:pt x="841" y="1"/>
                    <a:pt x="761" y="1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1"/>
            <p:cNvSpPr/>
            <p:nvPr/>
          </p:nvSpPr>
          <p:spPr>
            <a:xfrm>
              <a:off x="6616850" y="3359550"/>
              <a:ext cx="17925" cy="5575"/>
            </a:xfrm>
            <a:custGeom>
              <a:avLst/>
              <a:gdLst/>
              <a:ahLst/>
              <a:cxnLst/>
              <a:rect l="l" t="t" r="r" b="b"/>
              <a:pathLst>
                <a:path w="717" h="223" extrusionOk="0">
                  <a:moveTo>
                    <a:pt x="178" y="0"/>
                  </a:moveTo>
                  <a:cubicBezTo>
                    <a:pt x="135" y="0"/>
                    <a:pt x="94" y="6"/>
                    <a:pt x="60" y="23"/>
                  </a:cubicBezTo>
                  <a:cubicBezTo>
                    <a:pt x="40" y="23"/>
                    <a:pt x="20" y="63"/>
                    <a:pt x="20" y="63"/>
                  </a:cubicBezTo>
                  <a:lnTo>
                    <a:pt x="1" y="83"/>
                  </a:lnTo>
                  <a:lnTo>
                    <a:pt x="1" y="103"/>
                  </a:lnTo>
                  <a:cubicBezTo>
                    <a:pt x="1" y="103"/>
                    <a:pt x="20" y="103"/>
                    <a:pt x="20" y="83"/>
                  </a:cubicBezTo>
                  <a:lnTo>
                    <a:pt x="100" y="83"/>
                  </a:lnTo>
                  <a:cubicBezTo>
                    <a:pt x="120" y="83"/>
                    <a:pt x="160" y="83"/>
                    <a:pt x="219" y="103"/>
                  </a:cubicBezTo>
                  <a:cubicBezTo>
                    <a:pt x="259" y="103"/>
                    <a:pt x="319" y="123"/>
                    <a:pt x="339" y="162"/>
                  </a:cubicBezTo>
                  <a:cubicBezTo>
                    <a:pt x="438" y="182"/>
                    <a:pt x="538" y="202"/>
                    <a:pt x="617" y="222"/>
                  </a:cubicBezTo>
                  <a:cubicBezTo>
                    <a:pt x="631" y="215"/>
                    <a:pt x="646" y="213"/>
                    <a:pt x="661" y="213"/>
                  </a:cubicBezTo>
                  <a:cubicBezTo>
                    <a:pt x="690" y="213"/>
                    <a:pt x="717" y="222"/>
                    <a:pt x="717" y="222"/>
                  </a:cubicBezTo>
                  <a:cubicBezTo>
                    <a:pt x="717" y="222"/>
                    <a:pt x="697" y="182"/>
                    <a:pt x="617" y="162"/>
                  </a:cubicBezTo>
                  <a:cubicBezTo>
                    <a:pt x="538" y="103"/>
                    <a:pt x="478" y="63"/>
                    <a:pt x="359" y="23"/>
                  </a:cubicBezTo>
                  <a:cubicBezTo>
                    <a:pt x="301" y="12"/>
                    <a:pt x="237" y="0"/>
                    <a:pt x="178" y="0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1"/>
            <p:cNvSpPr/>
            <p:nvPr/>
          </p:nvSpPr>
          <p:spPr>
            <a:xfrm>
              <a:off x="6966525" y="3196475"/>
              <a:ext cx="114425" cy="172625"/>
            </a:xfrm>
            <a:custGeom>
              <a:avLst/>
              <a:gdLst/>
              <a:ahLst/>
              <a:cxnLst/>
              <a:rect l="l" t="t" r="r" b="b"/>
              <a:pathLst>
                <a:path w="4577" h="6905" extrusionOk="0">
                  <a:moveTo>
                    <a:pt x="1" y="0"/>
                  </a:moveTo>
                  <a:lnTo>
                    <a:pt x="1" y="6904"/>
                  </a:lnTo>
                  <a:lnTo>
                    <a:pt x="4577" y="6904"/>
                  </a:lnTo>
                  <a:lnTo>
                    <a:pt x="45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1"/>
            <p:cNvSpPr/>
            <p:nvPr/>
          </p:nvSpPr>
          <p:spPr>
            <a:xfrm>
              <a:off x="6962550" y="3191000"/>
              <a:ext cx="126375" cy="184050"/>
            </a:xfrm>
            <a:custGeom>
              <a:avLst/>
              <a:gdLst/>
              <a:ahLst/>
              <a:cxnLst/>
              <a:rect l="l" t="t" r="r" b="b"/>
              <a:pathLst>
                <a:path w="5055" h="7362" extrusionOk="0">
                  <a:moveTo>
                    <a:pt x="2249" y="538"/>
                  </a:moveTo>
                  <a:lnTo>
                    <a:pt x="2249" y="3423"/>
                  </a:lnTo>
                  <a:lnTo>
                    <a:pt x="518" y="3423"/>
                  </a:lnTo>
                  <a:lnTo>
                    <a:pt x="518" y="538"/>
                  </a:lnTo>
                  <a:close/>
                  <a:moveTo>
                    <a:pt x="4517" y="538"/>
                  </a:moveTo>
                  <a:lnTo>
                    <a:pt x="4517" y="3423"/>
                  </a:lnTo>
                  <a:lnTo>
                    <a:pt x="2786" y="3423"/>
                  </a:lnTo>
                  <a:lnTo>
                    <a:pt x="2786" y="538"/>
                  </a:lnTo>
                  <a:close/>
                  <a:moveTo>
                    <a:pt x="2249" y="3960"/>
                  </a:moveTo>
                  <a:lnTo>
                    <a:pt x="2249" y="6845"/>
                  </a:lnTo>
                  <a:lnTo>
                    <a:pt x="518" y="6845"/>
                  </a:lnTo>
                  <a:lnTo>
                    <a:pt x="518" y="3960"/>
                  </a:lnTo>
                  <a:close/>
                  <a:moveTo>
                    <a:pt x="4517" y="3960"/>
                  </a:moveTo>
                  <a:lnTo>
                    <a:pt x="4517" y="6845"/>
                  </a:lnTo>
                  <a:lnTo>
                    <a:pt x="2786" y="6845"/>
                  </a:lnTo>
                  <a:lnTo>
                    <a:pt x="2786" y="3960"/>
                  </a:lnTo>
                  <a:close/>
                  <a:moveTo>
                    <a:pt x="0" y="0"/>
                  </a:moveTo>
                  <a:lnTo>
                    <a:pt x="0" y="7362"/>
                  </a:lnTo>
                  <a:lnTo>
                    <a:pt x="5054" y="7362"/>
                  </a:lnTo>
                  <a:lnTo>
                    <a:pt x="5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1"/>
            <p:cNvSpPr/>
            <p:nvPr/>
          </p:nvSpPr>
          <p:spPr>
            <a:xfrm>
              <a:off x="6934200" y="3352750"/>
              <a:ext cx="178975" cy="29275"/>
            </a:xfrm>
            <a:custGeom>
              <a:avLst/>
              <a:gdLst/>
              <a:ahLst/>
              <a:cxnLst/>
              <a:rect l="l" t="t" r="r" b="b"/>
              <a:pathLst>
                <a:path w="7159" h="1171" extrusionOk="0">
                  <a:moveTo>
                    <a:pt x="6612" y="0"/>
                  </a:moveTo>
                  <a:cubicBezTo>
                    <a:pt x="6222" y="0"/>
                    <a:pt x="5708" y="134"/>
                    <a:pt x="5432" y="255"/>
                  </a:cubicBezTo>
                  <a:cubicBezTo>
                    <a:pt x="5246" y="337"/>
                    <a:pt x="5085" y="375"/>
                    <a:pt x="4917" y="375"/>
                  </a:cubicBezTo>
                  <a:cubicBezTo>
                    <a:pt x="4638" y="375"/>
                    <a:pt x="4341" y="270"/>
                    <a:pt x="3880" y="96"/>
                  </a:cubicBezTo>
                  <a:cubicBezTo>
                    <a:pt x="3706" y="33"/>
                    <a:pt x="3549" y="8"/>
                    <a:pt x="3400" y="8"/>
                  </a:cubicBezTo>
                  <a:cubicBezTo>
                    <a:pt x="2934" y="8"/>
                    <a:pt x="2548" y="254"/>
                    <a:pt x="1990" y="375"/>
                  </a:cubicBezTo>
                  <a:cubicBezTo>
                    <a:pt x="1904" y="394"/>
                    <a:pt x="1823" y="402"/>
                    <a:pt x="1748" y="402"/>
                  </a:cubicBezTo>
                  <a:cubicBezTo>
                    <a:pt x="1294" y="402"/>
                    <a:pt x="1013" y="107"/>
                    <a:pt x="695" y="107"/>
                  </a:cubicBezTo>
                  <a:cubicBezTo>
                    <a:pt x="625" y="107"/>
                    <a:pt x="553" y="121"/>
                    <a:pt x="478" y="156"/>
                  </a:cubicBezTo>
                  <a:cubicBezTo>
                    <a:pt x="0" y="375"/>
                    <a:pt x="1095" y="1171"/>
                    <a:pt x="1095" y="1171"/>
                  </a:cubicBezTo>
                  <a:lnTo>
                    <a:pt x="6148" y="1171"/>
                  </a:lnTo>
                  <a:cubicBezTo>
                    <a:pt x="6148" y="1171"/>
                    <a:pt x="7044" y="852"/>
                    <a:pt x="7123" y="335"/>
                  </a:cubicBezTo>
                  <a:cubicBezTo>
                    <a:pt x="7159" y="87"/>
                    <a:pt x="6926" y="0"/>
                    <a:pt x="6612" y="0"/>
                  </a:cubicBez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1"/>
            <p:cNvSpPr/>
            <p:nvPr/>
          </p:nvSpPr>
          <p:spPr>
            <a:xfrm>
              <a:off x="6997875" y="3357125"/>
              <a:ext cx="35325" cy="8225"/>
            </a:xfrm>
            <a:custGeom>
              <a:avLst/>
              <a:gdLst/>
              <a:ahLst/>
              <a:cxnLst/>
              <a:rect l="l" t="t" r="r" b="b"/>
              <a:pathLst>
                <a:path w="1413" h="329" extrusionOk="0">
                  <a:moveTo>
                    <a:pt x="716" y="1"/>
                  </a:moveTo>
                  <a:cubicBezTo>
                    <a:pt x="617" y="1"/>
                    <a:pt x="517" y="21"/>
                    <a:pt x="418" y="60"/>
                  </a:cubicBezTo>
                  <a:cubicBezTo>
                    <a:pt x="338" y="80"/>
                    <a:pt x="279" y="100"/>
                    <a:pt x="199" y="160"/>
                  </a:cubicBezTo>
                  <a:cubicBezTo>
                    <a:pt x="60" y="259"/>
                    <a:pt x="0" y="319"/>
                    <a:pt x="0" y="319"/>
                  </a:cubicBezTo>
                  <a:cubicBezTo>
                    <a:pt x="0" y="319"/>
                    <a:pt x="100" y="319"/>
                    <a:pt x="259" y="299"/>
                  </a:cubicBezTo>
                  <a:cubicBezTo>
                    <a:pt x="378" y="279"/>
                    <a:pt x="557" y="259"/>
                    <a:pt x="716" y="259"/>
                  </a:cubicBezTo>
                  <a:lnTo>
                    <a:pt x="975" y="259"/>
                  </a:lnTo>
                  <a:cubicBezTo>
                    <a:pt x="1055" y="259"/>
                    <a:pt x="1114" y="279"/>
                    <a:pt x="1194" y="279"/>
                  </a:cubicBezTo>
                  <a:cubicBezTo>
                    <a:pt x="1285" y="294"/>
                    <a:pt x="1364" y="310"/>
                    <a:pt x="1397" y="316"/>
                  </a:cubicBezTo>
                  <a:lnTo>
                    <a:pt x="1397" y="316"/>
                  </a:lnTo>
                  <a:cubicBezTo>
                    <a:pt x="1375" y="290"/>
                    <a:pt x="1331" y="225"/>
                    <a:pt x="1254" y="160"/>
                  </a:cubicBezTo>
                  <a:cubicBezTo>
                    <a:pt x="1214" y="120"/>
                    <a:pt x="1194" y="100"/>
                    <a:pt x="1154" y="80"/>
                  </a:cubicBezTo>
                  <a:cubicBezTo>
                    <a:pt x="1114" y="60"/>
                    <a:pt x="1075" y="21"/>
                    <a:pt x="1015" y="21"/>
                  </a:cubicBezTo>
                  <a:cubicBezTo>
                    <a:pt x="915" y="1"/>
                    <a:pt x="816" y="1"/>
                    <a:pt x="716" y="1"/>
                  </a:cubicBezTo>
                  <a:close/>
                  <a:moveTo>
                    <a:pt x="1397" y="316"/>
                  </a:moveTo>
                  <a:cubicBezTo>
                    <a:pt x="1403" y="324"/>
                    <a:pt x="1407" y="328"/>
                    <a:pt x="1410" y="328"/>
                  </a:cubicBezTo>
                  <a:cubicBezTo>
                    <a:pt x="1412" y="328"/>
                    <a:pt x="1413" y="325"/>
                    <a:pt x="1413" y="319"/>
                  </a:cubicBezTo>
                  <a:cubicBezTo>
                    <a:pt x="1413" y="319"/>
                    <a:pt x="1407" y="318"/>
                    <a:pt x="1397" y="316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1"/>
            <p:cNvSpPr/>
            <p:nvPr/>
          </p:nvSpPr>
          <p:spPr>
            <a:xfrm>
              <a:off x="7074475" y="3356875"/>
              <a:ext cx="27875" cy="8250"/>
            </a:xfrm>
            <a:custGeom>
              <a:avLst/>
              <a:gdLst/>
              <a:ahLst/>
              <a:cxnLst/>
              <a:rect l="l" t="t" r="r" b="b"/>
              <a:pathLst>
                <a:path w="1115" h="330" extrusionOk="0">
                  <a:moveTo>
                    <a:pt x="744" y="1"/>
                  </a:moveTo>
                  <a:cubicBezTo>
                    <a:pt x="667" y="1"/>
                    <a:pt x="587" y="11"/>
                    <a:pt x="517" y="31"/>
                  </a:cubicBezTo>
                  <a:cubicBezTo>
                    <a:pt x="378" y="51"/>
                    <a:pt x="239" y="130"/>
                    <a:pt x="139" y="210"/>
                  </a:cubicBezTo>
                  <a:cubicBezTo>
                    <a:pt x="40" y="289"/>
                    <a:pt x="0" y="329"/>
                    <a:pt x="0" y="329"/>
                  </a:cubicBezTo>
                  <a:cubicBezTo>
                    <a:pt x="0" y="329"/>
                    <a:pt x="80" y="329"/>
                    <a:pt x="159" y="309"/>
                  </a:cubicBezTo>
                  <a:cubicBezTo>
                    <a:pt x="299" y="289"/>
                    <a:pt x="418" y="250"/>
                    <a:pt x="557" y="210"/>
                  </a:cubicBezTo>
                  <a:cubicBezTo>
                    <a:pt x="637" y="190"/>
                    <a:pt x="696" y="190"/>
                    <a:pt x="756" y="150"/>
                  </a:cubicBezTo>
                  <a:cubicBezTo>
                    <a:pt x="836" y="150"/>
                    <a:pt x="895" y="130"/>
                    <a:pt x="935" y="130"/>
                  </a:cubicBezTo>
                  <a:lnTo>
                    <a:pt x="1015" y="130"/>
                  </a:lnTo>
                  <a:cubicBezTo>
                    <a:pt x="1035" y="150"/>
                    <a:pt x="1055" y="150"/>
                    <a:pt x="1055" y="150"/>
                  </a:cubicBezTo>
                  <a:cubicBezTo>
                    <a:pt x="1094" y="190"/>
                    <a:pt x="1114" y="190"/>
                    <a:pt x="1114" y="190"/>
                  </a:cubicBezTo>
                  <a:cubicBezTo>
                    <a:pt x="1114" y="190"/>
                    <a:pt x="1114" y="170"/>
                    <a:pt x="1094" y="130"/>
                  </a:cubicBezTo>
                  <a:cubicBezTo>
                    <a:pt x="1094" y="110"/>
                    <a:pt x="1055" y="110"/>
                    <a:pt x="1035" y="90"/>
                  </a:cubicBezTo>
                  <a:cubicBezTo>
                    <a:pt x="1015" y="70"/>
                    <a:pt x="995" y="70"/>
                    <a:pt x="955" y="31"/>
                  </a:cubicBezTo>
                  <a:cubicBezTo>
                    <a:pt x="895" y="11"/>
                    <a:pt x="821" y="1"/>
                    <a:pt x="744" y="1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1"/>
            <p:cNvSpPr/>
            <p:nvPr/>
          </p:nvSpPr>
          <p:spPr>
            <a:xfrm>
              <a:off x="6949125" y="3359550"/>
              <a:ext cx="18425" cy="5575"/>
            </a:xfrm>
            <a:custGeom>
              <a:avLst/>
              <a:gdLst/>
              <a:ahLst/>
              <a:cxnLst/>
              <a:rect l="l" t="t" r="r" b="b"/>
              <a:pathLst>
                <a:path w="737" h="223" extrusionOk="0">
                  <a:moveTo>
                    <a:pt x="198" y="0"/>
                  </a:moveTo>
                  <a:cubicBezTo>
                    <a:pt x="154" y="0"/>
                    <a:pt x="113" y="6"/>
                    <a:pt x="80" y="23"/>
                  </a:cubicBezTo>
                  <a:cubicBezTo>
                    <a:pt x="60" y="23"/>
                    <a:pt x="40" y="63"/>
                    <a:pt x="40" y="63"/>
                  </a:cubicBezTo>
                  <a:lnTo>
                    <a:pt x="0" y="83"/>
                  </a:lnTo>
                  <a:lnTo>
                    <a:pt x="0" y="103"/>
                  </a:lnTo>
                  <a:cubicBezTo>
                    <a:pt x="0" y="103"/>
                    <a:pt x="40" y="103"/>
                    <a:pt x="40" y="83"/>
                  </a:cubicBezTo>
                  <a:lnTo>
                    <a:pt x="100" y="83"/>
                  </a:lnTo>
                  <a:cubicBezTo>
                    <a:pt x="140" y="83"/>
                    <a:pt x="179" y="83"/>
                    <a:pt x="239" y="103"/>
                  </a:cubicBezTo>
                  <a:cubicBezTo>
                    <a:pt x="279" y="103"/>
                    <a:pt x="339" y="123"/>
                    <a:pt x="358" y="123"/>
                  </a:cubicBezTo>
                  <a:cubicBezTo>
                    <a:pt x="458" y="162"/>
                    <a:pt x="557" y="182"/>
                    <a:pt x="637" y="202"/>
                  </a:cubicBezTo>
                  <a:cubicBezTo>
                    <a:pt x="677" y="222"/>
                    <a:pt x="736" y="222"/>
                    <a:pt x="736" y="222"/>
                  </a:cubicBezTo>
                  <a:cubicBezTo>
                    <a:pt x="736" y="222"/>
                    <a:pt x="717" y="182"/>
                    <a:pt x="637" y="162"/>
                  </a:cubicBezTo>
                  <a:cubicBezTo>
                    <a:pt x="557" y="103"/>
                    <a:pt x="478" y="63"/>
                    <a:pt x="378" y="23"/>
                  </a:cubicBezTo>
                  <a:cubicBezTo>
                    <a:pt x="321" y="12"/>
                    <a:pt x="257" y="0"/>
                    <a:pt x="198" y="0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1"/>
            <p:cNvSpPr/>
            <p:nvPr/>
          </p:nvSpPr>
          <p:spPr>
            <a:xfrm>
              <a:off x="6509725" y="3762725"/>
              <a:ext cx="696575" cy="73925"/>
            </a:xfrm>
            <a:custGeom>
              <a:avLst/>
              <a:gdLst/>
              <a:ahLst/>
              <a:cxnLst/>
              <a:rect l="l" t="t" r="r" b="b"/>
              <a:pathLst>
                <a:path w="27863" h="2957" extrusionOk="0">
                  <a:moveTo>
                    <a:pt x="12358" y="1"/>
                  </a:moveTo>
                  <a:cubicBezTo>
                    <a:pt x="11682" y="1"/>
                    <a:pt x="10901" y="158"/>
                    <a:pt x="9876" y="549"/>
                  </a:cubicBezTo>
                  <a:cubicBezTo>
                    <a:pt x="8801" y="940"/>
                    <a:pt x="8065" y="1078"/>
                    <a:pt x="7340" y="1078"/>
                  </a:cubicBezTo>
                  <a:cubicBezTo>
                    <a:pt x="6294" y="1078"/>
                    <a:pt x="5268" y="792"/>
                    <a:pt x="3271" y="569"/>
                  </a:cubicBezTo>
                  <a:cubicBezTo>
                    <a:pt x="3053" y="545"/>
                    <a:pt x="2853" y="533"/>
                    <a:pt x="2669" y="533"/>
                  </a:cubicBezTo>
                  <a:cubicBezTo>
                    <a:pt x="0" y="533"/>
                    <a:pt x="784" y="2937"/>
                    <a:pt x="784" y="2937"/>
                  </a:cubicBezTo>
                  <a:lnTo>
                    <a:pt x="13935" y="2937"/>
                  </a:lnTo>
                  <a:lnTo>
                    <a:pt x="13935" y="2957"/>
                  </a:lnTo>
                  <a:lnTo>
                    <a:pt x="26609" y="2957"/>
                  </a:lnTo>
                  <a:cubicBezTo>
                    <a:pt x="26609" y="2957"/>
                    <a:pt x="27863" y="2240"/>
                    <a:pt x="27266" y="1484"/>
                  </a:cubicBezTo>
                  <a:cubicBezTo>
                    <a:pt x="26997" y="1152"/>
                    <a:pt x="26734" y="1041"/>
                    <a:pt x="26448" y="1041"/>
                  </a:cubicBezTo>
                  <a:cubicBezTo>
                    <a:pt x="25931" y="1041"/>
                    <a:pt x="25341" y="1407"/>
                    <a:pt x="24520" y="1484"/>
                  </a:cubicBezTo>
                  <a:cubicBezTo>
                    <a:pt x="24473" y="1489"/>
                    <a:pt x="24426" y="1491"/>
                    <a:pt x="24380" y="1491"/>
                  </a:cubicBezTo>
                  <a:cubicBezTo>
                    <a:pt x="23384" y="1491"/>
                    <a:pt x="22666" y="482"/>
                    <a:pt x="21359" y="482"/>
                  </a:cubicBezTo>
                  <a:cubicBezTo>
                    <a:pt x="21126" y="482"/>
                    <a:pt x="20875" y="514"/>
                    <a:pt x="20601" y="589"/>
                  </a:cubicBezTo>
                  <a:cubicBezTo>
                    <a:pt x="19399" y="905"/>
                    <a:pt x="18278" y="1230"/>
                    <a:pt x="17165" y="1230"/>
                  </a:cubicBezTo>
                  <a:cubicBezTo>
                    <a:pt x="16528" y="1230"/>
                    <a:pt x="15893" y="1123"/>
                    <a:pt x="15248" y="848"/>
                  </a:cubicBezTo>
                  <a:cubicBezTo>
                    <a:pt x="14198" y="377"/>
                    <a:pt x="13403" y="1"/>
                    <a:pt x="12358" y="1"/>
                  </a:cubicBez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1"/>
            <p:cNvSpPr/>
            <p:nvPr/>
          </p:nvSpPr>
          <p:spPr>
            <a:xfrm>
              <a:off x="6779500" y="3772475"/>
              <a:ext cx="92050" cy="22900"/>
            </a:xfrm>
            <a:custGeom>
              <a:avLst/>
              <a:gdLst/>
              <a:ahLst/>
              <a:cxnLst/>
              <a:rect l="l" t="t" r="r" b="b"/>
              <a:pathLst>
                <a:path w="3682" h="916" extrusionOk="0">
                  <a:moveTo>
                    <a:pt x="1553" y="0"/>
                  </a:moveTo>
                  <a:cubicBezTo>
                    <a:pt x="1433" y="0"/>
                    <a:pt x="1294" y="20"/>
                    <a:pt x="1175" y="60"/>
                  </a:cubicBezTo>
                  <a:cubicBezTo>
                    <a:pt x="956" y="100"/>
                    <a:pt x="737" y="179"/>
                    <a:pt x="558" y="259"/>
                  </a:cubicBezTo>
                  <a:cubicBezTo>
                    <a:pt x="200" y="398"/>
                    <a:pt x="1" y="577"/>
                    <a:pt x="1" y="577"/>
                  </a:cubicBezTo>
                  <a:cubicBezTo>
                    <a:pt x="1" y="577"/>
                    <a:pt x="239" y="557"/>
                    <a:pt x="617" y="497"/>
                  </a:cubicBezTo>
                  <a:cubicBezTo>
                    <a:pt x="697" y="478"/>
                    <a:pt x="797" y="478"/>
                    <a:pt x="896" y="478"/>
                  </a:cubicBezTo>
                  <a:lnTo>
                    <a:pt x="1553" y="478"/>
                  </a:lnTo>
                  <a:cubicBezTo>
                    <a:pt x="1612" y="488"/>
                    <a:pt x="1667" y="488"/>
                    <a:pt x="1722" y="488"/>
                  </a:cubicBezTo>
                  <a:cubicBezTo>
                    <a:pt x="1776" y="488"/>
                    <a:pt x="1831" y="488"/>
                    <a:pt x="1891" y="497"/>
                  </a:cubicBezTo>
                  <a:cubicBezTo>
                    <a:pt x="1990" y="497"/>
                    <a:pt x="2110" y="497"/>
                    <a:pt x="2209" y="517"/>
                  </a:cubicBezTo>
                  <a:cubicBezTo>
                    <a:pt x="2309" y="557"/>
                    <a:pt x="2448" y="557"/>
                    <a:pt x="2547" y="577"/>
                  </a:cubicBezTo>
                  <a:lnTo>
                    <a:pt x="2846" y="657"/>
                  </a:lnTo>
                  <a:cubicBezTo>
                    <a:pt x="2945" y="677"/>
                    <a:pt x="3045" y="696"/>
                    <a:pt x="3104" y="716"/>
                  </a:cubicBezTo>
                  <a:lnTo>
                    <a:pt x="3343" y="796"/>
                  </a:lnTo>
                  <a:cubicBezTo>
                    <a:pt x="3383" y="856"/>
                    <a:pt x="3463" y="856"/>
                    <a:pt x="3502" y="876"/>
                  </a:cubicBezTo>
                  <a:cubicBezTo>
                    <a:pt x="3602" y="895"/>
                    <a:pt x="3681" y="915"/>
                    <a:pt x="3681" y="915"/>
                  </a:cubicBezTo>
                  <a:cubicBezTo>
                    <a:pt x="3681" y="915"/>
                    <a:pt x="3662" y="876"/>
                    <a:pt x="3582" y="796"/>
                  </a:cubicBezTo>
                  <a:lnTo>
                    <a:pt x="3443" y="657"/>
                  </a:lnTo>
                  <a:cubicBezTo>
                    <a:pt x="3383" y="577"/>
                    <a:pt x="3303" y="517"/>
                    <a:pt x="3244" y="478"/>
                  </a:cubicBezTo>
                  <a:cubicBezTo>
                    <a:pt x="3184" y="418"/>
                    <a:pt x="3164" y="398"/>
                    <a:pt x="3104" y="378"/>
                  </a:cubicBezTo>
                  <a:lnTo>
                    <a:pt x="2965" y="299"/>
                  </a:lnTo>
                  <a:cubicBezTo>
                    <a:pt x="2866" y="259"/>
                    <a:pt x="2766" y="179"/>
                    <a:pt x="2647" y="159"/>
                  </a:cubicBezTo>
                  <a:cubicBezTo>
                    <a:pt x="2547" y="119"/>
                    <a:pt x="2428" y="80"/>
                    <a:pt x="2289" y="60"/>
                  </a:cubicBezTo>
                  <a:cubicBezTo>
                    <a:pt x="2169" y="20"/>
                    <a:pt x="2050" y="0"/>
                    <a:pt x="1931" y="0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1"/>
            <p:cNvSpPr/>
            <p:nvPr/>
          </p:nvSpPr>
          <p:spPr>
            <a:xfrm>
              <a:off x="6537775" y="3783900"/>
              <a:ext cx="58700" cy="34350"/>
            </a:xfrm>
            <a:custGeom>
              <a:avLst/>
              <a:gdLst/>
              <a:ahLst/>
              <a:cxnLst/>
              <a:rect l="l" t="t" r="r" b="b"/>
              <a:pathLst>
                <a:path w="2348" h="1374" extrusionOk="0">
                  <a:moveTo>
                    <a:pt x="1413" y="1"/>
                  </a:moveTo>
                  <a:cubicBezTo>
                    <a:pt x="1313" y="1"/>
                    <a:pt x="1214" y="1"/>
                    <a:pt x="1114" y="21"/>
                  </a:cubicBezTo>
                  <a:cubicBezTo>
                    <a:pt x="1015" y="21"/>
                    <a:pt x="915" y="60"/>
                    <a:pt x="816" y="100"/>
                  </a:cubicBezTo>
                  <a:cubicBezTo>
                    <a:pt x="716" y="140"/>
                    <a:pt x="637" y="200"/>
                    <a:pt x="537" y="239"/>
                  </a:cubicBezTo>
                  <a:cubicBezTo>
                    <a:pt x="478" y="299"/>
                    <a:pt x="398" y="359"/>
                    <a:pt x="318" y="438"/>
                  </a:cubicBezTo>
                  <a:cubicBezTo>
                    <a:pt x="279" y="498"/>
                    <a:pt x="259" y="518"/>
                    <a:pt x="219" y="558"/>
                  </a:cubicBezTo>
                  <a:cubicBezTo>
                    <a:pt x="199" y="617"/>
                    <a:pt x="179" y="637"/>
                    <a:pt x="159" y="697"/>
                  </a:cubicBezTo>
                  <a:cubicBezTo>
                    <a:pt x="100" y="757"/>
                    <a:pt x="80" y="836"/>
                    <a:pt x="60" y="916"/>
                  </a:cubicBezTo>
                  <a:cubicBezTo>
                    <a:pt x="0" y="1035"/>
                    <a:pt x="20" y="1194"/>
                    <a:pt x="20" y="1254"/>
                  </a:cubicBezTo>
                  <a:cubicBezTo>
                    <a:pt x="20" y="1334"/>
                    <a:pt x="60" y="1374"/>
                    <a:pt x="60" y="1374"/>
                  </a:cubicBezTo>
                  <a:cubicBezTo>
                    <a:pt x="60" y="1374"/>
                    <a:pt x="159" y="1214"/>
                    <a:pt x="318" y="996"/>
                  </a:cubicBezTo>
                  <a:cubicBezTo>
                    <a:pt x="378" y="956"/>
                    <a:pt x="418" y="916"/>
                    <a:pt x="478" y="856"/>
                  </a:cubicBezTo>
                  <a:lnTo>
                    <a:pt x="557" y="797"/>
                  </a:lnTo>
                  <a:cubicBezTo>
                    <a:pt x="577" y="797"/>
                    <a:pt x="597" y="757"/>
                    <a:pt x="617" y="737"/>
                  </a:cubicBezTo>
                  <a:cubicBezTo>
                    <a:pt x="677" y="717"/>
                    <a:pt x="756" y="657"/>
                    <a:pt x="796" y="637"/>
                  </a:cubicBezTo>
                  <a:cubicBezTo>
                    <a:pt x="876" y="617"/>
                    <a:pt x="915" y="598"/>
                    <a:pt x="995" y="558"/>
                  </a:cubicBezTo>
                  <a:lnTo>
                    <a:pt x="1214" y="498"/>
                  </a:lnTo>
                  <a:cubicBezTo>
                    <a:pt x="1273" y="498"/>
                    <a:pt x="1313" y="458"/>
                    <a:pt x="1353" y="458"/>
                  </a:cubicBezTo>
                  <a:cubicBezTo>
                    <a:pt x="1393" y="458"/>
                    <a:pt x="1413" y="438"/>
                    <a:pt x="1472" y="438"/>
                  </a:cubicBezTo>
                  <a:cubicBezTo>
                    <a:pt x="1552" y="419"/>
                    <a:pt x="1612" y="399"/>
                    <a:pt x="1691" y="399"/>
                  </a:cubicBezTo>
                  <a:cubicBezTo>
                    <a:pt x="1771" y="399"/>
                    <a:pt x="1811" y="399"/>
                    <a:pt x="1890" y="359"/>
                  </a:cubicBezTo>
                  <a:cubicBezTo>
                    <a:pt x="2010" y="339"/>
                    <a:pt x="2149" y="339"/>
                    <a:pt x="2209" y="319"/>
                  </a:cubicBezTo>
                  <a:cubicBezTo>
                    <a:pt x="2288" y="319"/>
                    <a:pt x="2348" y="299"/>
                    <a:pt x="2348" y="299"/>
                  </a:cubicBezTo>
                  <a:cubicBezTo>
                    <a:pt x="2348" y="299"/>
                    <a:pt x="2288" y="259"/>
                    <a:pt x="2209" y="220"/>
                  </a:cubicBezTo>
                  <a:cubicBezTo>
                    <a:pt x="2189" y="200"/>
                    <a:pt x="2149" y="160"/>
                    <a:pt x="2089" y="140"/>
                  </a:cubicBezTo>
                  <a:cubicBezTo>
                    <a:pt x="2049" y="120"/>
                    <a:pt x="1990" y="100"/>
                    <a:pt x="1910" y="60"/>
                  </a:cubicBezTo>
                  <a:cubicBezTo>
                    <a:pt x="1850" y="40"/>
                    <a:pt x="1771" y="40"/>
                    <a:pt x="1691" y="21"/>
                  </a:cubicBezTo>
                  <a:cubicBezTo>
                    <a:pt x="1592" y="1"/>
                    <a:pt x="1512" y="1"/>
                    <a:pt x="1413" y="1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1"/>
            <p:cNvSpPr/>
            <p:nvPr/>
          </p:nvSpPr>
          <p:spPr>
            <a:xfrm>
              <a:off x="7010300" y="3784900"/>
              <a:ext cx="72650" cy="21425"/>
            </a:xfrm>
            <a:custGeom>
              <a:avLst/>
              <a:gdLst/>
              <a:ahLst/>
              <a:cxnLst/>
              <a:rect l="l" t="t" r="r" b="b"/>
              <a:pathLst>
                <a:path w="2906" h="857" extrusionOk="0">
                  <a:moveTo>
                    <a:pt x="1194" y="0"/>
                  </a:moveTo>
                  <a:cubicBezTo>
                    <a:pt x="1095" y="0"/>
                    <a:pt x="995" y="20"/>
                    <a:pt x="896" y="60"/>
                  </a:cubicBezTo>
                  <a:cubicBezTo>
                    <a:pt x="697" y="100"/>
                    <a:pt x="518" y="180"/>
                    <a:pt x="398" y="259"/>
                  </a:cubicBezTo>
                  <a:cubicBezTo>
                    <a:pt x="279" y="319"/>
                    <a:pt x="180" y="398"/>
                    <a:pt x="100" y="478"/>
                  </a:cubicBezTo>
                  <a:cubicBezTo>
                    <a:pt x="20" y="518"/>
                    <a:pt x="1" y="577"/>
                    <a:pt x="1" y="577"/>
                  </a:cubicBezTo>
                  <a:cubicBezTo>
                    <a:pt x="1" y="577"/>
                    <a:pt x="161" y="534"/>
                    <a:pt x="370" y="534"/>
                  </a:cubicBezTo>
                  <a:cubicBezTo>
                    <a:pt x="405" y="534"/>
                    <a:pt x="441" y="535"/>
                    <a:pt x="478" y="538"/>
                  </a:cubicBezTo>
                  <a:cubicBezTo>
                    <a:pt x="617" y="538"/>
                    <a:pt x="776" y="518"/>
                    <a:pt x="956" y="518"/>
                  </a:cubicBezTo>
                  <a:cubicBezTo>
                    <a:pt x="1115" y="518"/>
                    <a:pt x="1294" y="518"/>
                    <a:pt x="1473" y="538"/>
                  </a:cubicBezTo>
                  <a:cubicBezTo>
                    <a:pt x="1552" y="538"/>
                    <a:pt x="1652" y="577"/>
                    <a:pt x="1712" y="577"/>
                  </a:cubicBezTo>
                  <a:cubicBezTo>
                    <a:pt x="1791" y="597"/>
                    <a:pt x="1891" y="597"/>
                    <a:pt x="1970" y="617"/>
                  </a:cubicBezTo>
                  <a:cubicBezTo>
                    <a:pt x="2050" y="617"/>
                    <a:pt x="2110" y="657"/>
                    <a:pt x="2189" y="677"/>
                  </a:cubicBezTo>
                  <a:cubicBezTo>
                    <a:pt x="2269" y="677"/>
                    <a:pt x="2348" y="697"/>
                    <a:pt x="2408" y="717"/>
                  </a:cubicBezTo>
                  <a:cubicBezTo>
                    <a:pt x="2488" y="757"/>
                    <a:pt x="2567" y="757"/>
                    <a:pt x="2607" y="776"/>
                  </a:cubicBezTo>
                  <a:cubicBezTo>
                    <a:pt x="2667" y="796"/>
                    <a:pt x="2706" y="796"/>
                    <a:pt x="2766" y="816"/>
                  </a:cubicBezTo>
                  <a:cubicBezTo>
                    <a:pt x="2866" y="856"/>
                    <a:pt x="2905" y="856"/>
                    <a:pt x="2905" y="856"/>
                  </a:cubicBezTo>
                  <a:cubicBezTo>
                    <a:pt x="2905" y="856"/>
                    <a:pt x="2885" y="796"/>
                    <a:pt x="2846" y="717"/>
                  </a:cubicBezTo>
                  <a:cubicBezTo>
                    <a:pt x="2786" y="657"/>
                    <a:pt x="2706" y="558"/>
                    <a:pt x="2587" y="458"/>
                  </a:cubicBezTo>
                  <a:cubicBezTo>
                    <a:pt x="2547" y="398"/>
                    <a:pt x="2468" y="359"/>
                    <a:pt x="2388" y="299"/>
                  </a:cubicBezTo>
                  <a:cubicBezTo>
                    <a:pt x="2308" y="259"/>
                    <a:pt x="2249" y="199"/>
                    <a:pt x="2149" y="160"/>
                  </a:cubicBezTo>
                  <a:cubicBezTo>
                    <a:pt x="2050" y="120"/>
                    <a:pt x="1950" y="80"/>
                    <a:pt x="1851" y="60"/>
                  </a:cubicBezTo>
                  <a:cubicBezTo>
                    <a:pt x="1712" y="20"/>
                    <a:pt x="1612" y="0"/>
                    <a:pt x="1513" y="0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1"/>
            <p:cNvSpPr/>
            <p:nvPr/>
          </p:nvSpPr>
          <p:spPr>
            <a:xfrm>
              <a:off x="6542750" y="3444675"/>
              <a:ext cx="37325" cy="15950"/>
            </a:xfrm>
            <a:custGeom>
              <a:avLst/>
              <a:gdLst/>
              <a:ahLst/>
              <a:cxnLst/>
              <a:rect l="l" t="t" r="r" b="b"/>
              <a:pathLst>
                <a:path w="1493" h="638" extrusionOk="0">
                  <a:moveTo>
                    <a:pt x="0" y="0"/>
                  </a:moveTo>
                  <a:lnTo>
                    <a:pt x="0" y="637"/>
                  </a:lnTo>
                  <a:lnTo>
                    <a:pt x="1492" y="637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1"/>
            <p:cNvSpPr/>
            <p:nvPr/>
          </p:nvSpPr>
          <p:spPr>
            <a:xfrm>
              <a:off x="6577050" y="3473525"/>
              <a:ext cx="37350" cy="15450"/>
            </a:xfrm>
            <a:custGeom>
              <a:avLst/>
              <a:gdLst/>
              <a:ahLst/>
              <a:cxnLst/>
              <a:rect l="l" t="t" r="r" b="b"/>
              <a:pathLst>
                <a:path w="1494" h="618" extrusionOk="0">
                  <a:moveTo>
                    <a:pt x="1" y="0"/>
                  </a:moveTo>
                  <a:lnTo>
                    <a:pt x="1" y="617"/>
                  </a:lnTo>
                  <a:lnTo>
                    <a:pt x="1493" y="61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1"/>
            <p:cNvSpPr/>
            <p:nvPr/>
          </p:nvSpPr>
          <p:spPr>
            <a:xfrm>
              <a:off x="6542750" y="3508850"/>
              <a:ext cx="37325" cy="15425"/>
            </a:xfrm>
            <a:custGeom>
              <a:avLst/>
              <a:gdLst/>
              <a:ahLst/>
              <a:cxnLst/>
              <a:rect l="l" t="t" r="r" b="b"/>
              <a:pathLst>
                <a:path w="1493" h="617" extrusionOk="0">
                  <a:moveTo>
                    <a:pt x="0" y="0"/>
                  </a:moveTo>
                  <a:lnTo>
                    <a:pt x="0" y="617"/>
                  </a:lnTo>
                  <a:lnTo>
                    <a:pt x="1492" y="617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1"/>
            <p:cNvSpPr/>
            <p:nvPr/>
          </p:nvSpPr>
          <p:spPr>
            <a:xfrm>
              <a:off x="6577050" y="3537700"/>
              <a:ext cx="37350" cy="15425"/>
            </a:xfrm>
            <a:custGeom>
              <a:avLst/>
              <a:gdLst/>
              <a:ahLst/>
              <a:cxnLst/>
              <a:rect l="l" t="t" r="r" b="b"/>
              <a:pathLst>
                <a:path w="1494" h="617" extrusionOk="0">
                  <a:moveTo>
                    <a:pt x="1" y="0"/>
                  </a:moveTo>
                  <a:lnTo>
                    <a:pt x="1" y="617"/>
                  </a:lnTo>
                  <a:lnTo>
                    <a:pt x="1493" y="61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1"/>
            <p:cNvSpPr/>
            <p:nvPr/>
          </p:nvSpPr>
          <p:spPr>
            <a:xfrm>
              <a:off x="6684500" y="3576000"/>
              <a:ext cx="37325" cy="15425"/>
            </a:xfrm>
            <a:custGeom>
              <a:avLst/>
              <a:gdLst/>
              <a:ahLst/>
              <a:cxnLst/>
              <a:rect l="l" t="t" r="r" b="b"/>
              <a:pathLst>
                <a:path w="1493" h="617" extrusionOk="0">
                  <a:moveTo>
                    <a:pt x="0" y="0"/>
                  </a:moveTo>
                  <a:lnTo>
                    <a:pt x="0" y="617"/>
                  </a:lnTo>
                  <a:lnTo>
                    <a:pt x="1493" y="61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1"/>
            <p:cNvSpPr/>
            <p:nvPr/>
          </p:nvSpPr>
          <p:spPr>
            <a:xfrm>
              <a:off x="6718825" y="3604350"/>
              <a:ext cx="37325" cy="15925"/>
            </a:xfrm>
            <a:custGeom>
              <a:avLst/>
              <a:gdLst/>
              <a:ahLst/>
              <a:cxnLst/>
              <a:rect l="l" t="t" r="r" b="b"/>
              <a:pathLst>
                <a:path w="1493" h="637" extrusionOk="0">
                  <a:moveTo>
                    <a:pt x="0" y="0"/>
                  </a:moveTo>
                  <a:lnTo>
                    <a:pt x="0" y="637"/>
                  </a:lnTo>
                  <a:lnTo>
                    <a:pt x="1493" y="63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1"/>
            <p:cNvSpPr/>
            <p:nvPr/>
          </p:nvSpPr>
          <p:spPr>
            <a:xfrm>
              <a:off x="6596950" y="3669000"/>
              <a:ext cx="37325" cy="15950"/>
            </a:xfrm>
            <a:custGeom>
              <a:avLst/>
              <a:gdLst/>
              <a:ahLst/>
              <a:cxnLst/>
              <a:rect l="l" t="t" r="r" b="b"/>
              <a:pathLst>
                <a:path w="1493" h="638" extrusionOk="0">
                  <a:moveTo>
                    <a:pt x="1" y="1"/>
                  </a:moveTo>
                  <a:lnTo>
                    <a:pt x="1" y="637"/>
                  </a:lnTo>
                  <a:lnTo>
                    <a:pt x="1493" y="637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1"/>
            <p:cNvSpPr/>
            <p:nvPr/>
          </p:nvSpPr>
          <p:spPr>
            <a:xfrm>
              <a:off x="6630775" y="3697850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1" y="1"/>
                  </a:moveTo>
                  <a:lnTo>
                    <a:pt x="1" y="617"/>
                  </a:lnTo>
                  <a:lnTo>
                    <a:pt x="1493" y="617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1"/>
            <p:cNvSpPr/>
            <p:nvPr/>
          </p:nvSpPr>
          <p:spPr>
            <a:xfrm>
              <a:off x="6754125" y="3268600"/>
              <a:ext cx="37350" cy="15925"/>
            </a:xfrm>
            <a:custGeom>
              <a:avLst/>
              <a:gdLst/>
              <a:ahLst/>
              <a:cxnLst/>
              <a:rect l="l" t="t" r="r" b="b"/>
              <a:pathLst>
                <a:path w="1494" h="637" extrusionOk="0">
                  <a:moveTo>
                    <a:pt x="1" y="0"/>
                  </a:moveTo>
                  <a:lnTo>
                    <a:pt x="1" y="637"/>
                  </a:lnTo>
                  <a:lnTo>
                    <a:pt x="1493" y="63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1"/>
            <p:cNvSpPr/>
            <p:nvPr/>
          </p:nvSpPr>
          <p:spPr>
            <a:xfrm>
              <a:off x="6788450" y="3297450"/>
              <a:ext cx="37325" cy="15425"/>
            </a:xfrm>
            <a:custGeom>
              <a:avLst/>
              <a:gdLst/>
              <a:ahLst/>
              <a:cxnLst/>
              <a:rect l="l" t="t" r="r" b="b"/>
              <a:pathLst>
                <a:path w="1493" h="617" extrusionOk="0">
                  <a:moveTo>
                    <a:pt x="1" y="0"/>
                  </a:moveTo>
                  <a:lnTo>
                    <a:pt x="1" y="617"/>
                  </a:lnTo>
                  <a:lnTo>
                    <a:pt x="1493" y="61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1"/>
            <p:cNvSpPr/>
            <p:nvPr/>
          </p:nvSpPr>
          <p:spPr>
            <a:xfrm>
              <a:off x="6980450" y="3111425"/>
              <a:ext cx="37325" cy="15925"/>
            </a:xfrm>
            <a:custGeom>
              <a:avLst/>
              <a:gdLst/>
              <a:ahLst/>
              <a:cxnLst/>
              <a:rect l="l" t="t" r="r" b="b"/>
              <a:pathLst>
                <a:path w="1493" h="637" extrusionOk="0">
                  <a:moveTo>
                    <a:pt x="1" y="0"/>
                  </a:moveTo>
                  <a:lnTo>
                    <a:pt x="1" y="637"/>
                  </a:lnTo>
                  <a:lnTo>
                    <a:pt x="1493" y="63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1"/>
            <p:cNvSpPr/>
            <p:nvPr/>
          </p:nvSpPr>
          <p:spPr>
            <a:xfrm>
              <a:off x="7014775" y="3140250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1" y="1"/>
                  </a:moveTo>
                  <a:lnTo>
                    <a:pt x="1" y="618"/>
                  </a:lnTo>
                  <a:lnTo>
                    <a:pt x="1493" y="618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1"/>
            <p:cNvSpPr/>
            <p:nvPr/>
          </p:nvSpPr>
          <p:spPr>
            <a:xfrm>
              <a:off x="6959575" y="3438700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0" y="1"/>
                  </a:moveTo>
                  <a:lnTo>
                    <a:pt x="0" y="618"/>
                  </a:lnTo>
                  <a:lnTo>
                    <a:pt x="1492" y="618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1"/>
            <p:cNvSpPr/>
            <p:nvPr/>
          </p:nvSpPr>
          <p:spPr>
            <a:xfrm>
              <a:off x="6993400" y="3467050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0" y="1"/>
                  </a:moveTo>
                  <a:lnTo>
                    <a:pt x="0" y="618"/>
                  </a:lnTo>
                  <a:lnTo>
                    <a:pt x="1492" y="618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1"/>
            <p:cNvSpPr/>
            <p:nvPr/>
          </p:nvSpPr>
          <p:spPr>
            <a:xfrm>
              <a:off x="7101325" y="3539175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1" y="1"/>
                  </a:moveTo>
                  <a:lnTo>
                    <a:pt x="1" y="618"/>
                  </a:lnTo>
                  <a:lnTo>
                    <a:pt x="1493" y="618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1"/>
            <p:cNvSpPr/>
            <p:nvPr/>
          </p:nvSpPr>
          <p:spPr>
            <a:xfrm>
              <a:off x="7135150" y="3568025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0" y="1"/>
                  </a:moveTo>
                  <a:lnTo>
                    <a:pt x="0" y="618"/>
                  </a:lnTo>
                  <a:lnTo>
                    <a:pt x="1493" y="618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1"/>
            <p:cNvSpPr/>
            <p:nvPr/>
          </p:nvSpPr>
          <p:spPr>
            <a:xfrm>
              <a:off x="7101325" y="3602850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1" y="0"/>
                  </a:moveTo>
                  <a:lnTo>
                    <a:pt x="1" y="617"/>
                  </a:lnTo>
                  <a:lnTo>
                    <a:pt x="1493" y="61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1"/>
            <p:cNvSpPr/>
            <p:nvPr/>
          </p:nvSpPr>
          <p:spPr>
            <a:xfrm>
              <a:off x="7135150" y="3631200"/>
              <a:ext cx="37325" cy="15950"/>
            </a:xfrm>
            <a:custGeom>
              <a:avLst/>
              <a:gdLst/>
              <a:ahLst/>
              <a:cxnLst/>
              <a:rect l="l" t="t" r="r" b="b"/>
              <a:pathLst>
                <a:path w="1493" h="638" extrusionOk="0">
                  <a:moveTo>
                    <a:pt x="0" y="1"/>
                  </a:moveTo>
                  <a:lnTo>
                    <a:pt x="0" y="637"/>
                  </a:lnTo>
                  <a:lnTo>
                    <a:pt x="1493" y="637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1"/>
            <p:cNvSpPr/>
            <p:nvPr/>
          </p:nvSpPr>
          <p:spPr>
            <a:xfrm>
              <a:off x="6959575" y="3691875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0" y="1"/>
                  </a:moveTo>
                  <a:lnTo>
                    <a:pt x="0" y="618"/>
                  </a:lnTo>
                  <a:lnTo>
                    <a:pt x="1492" y="618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1"/>
            <p:cNvSpPr/>
            <p:nvPr/>
          </p:nvSpPr>
          <p:spPr>
            <a:xfrm>
              <a:off x="6993400" y="3720225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0" y="1"/>
                  </a:moveTo>
                  <a:lnTo>
                    <a:pt x="0" y="618"/>
                  </a:lnTo>
                  <a:lnTo>
                    <a:pt x="1492" y="618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1"/>
            <p:cNvSpPr/>
            <p:nvPr/>
          </p:nvSpPr>
          <p:spPr>
            <a:xfrm>
              <a:off x="6794925" y="3431750"/>
              <a:ext cx="164675" cy="29450"/>
            </a:xfrm>
            <a:custGeom>
              <a:avLst/>
              <a:gdLst/>
              <a:ahLst/>
              <a:cxnLst/>
              <a:rect l="l" t="t" r="r" b="b"/>
              <a:pathLst>
                <a:path w="6587" h="1178" extrusionOk="0">
                  <a:moveTo>
                    <a:pt x="0" y="0"/>
                  </a:moveTo>
                  <a:cubicBezTo>
                    <a:pt x="733" y="849"/>
                    <a:pt x="1142" y="1165"/>
                    <a:pt x="1651" y="1165"/>
                  </a:cubicBezTo>
                  <a:cubicBezTo>
                    <a:pt x="1929" y="1165"/>
                    <a:pt x="2238" y="1070"/>
                    <a:pt x="2647" y="915"/>
                  </a:cubicBezTo>
                  <a:cubicBezTo>
                    <a:pt x="2934" y="803"/>
                    <a:pt x="3143" y="760"/>
                    <a:pt x="3320" y="760"/>
                  </a:cubicBezTo>
                  <a:cubicBezTo>
                    <a:pt x="3829" y="760"/>
                    <a:pt x="4070" y="1115"/>
                    <a:pt x="5134" y="1174"/>
                  </a:cubicBezTo>
                  <a:cubicBezTo>
                    <a:pt x="5178" y="1177"/>
                    <a:pt x="5222" y="1178"/>
                    <a:pt x="5264" y="1178"/>
                  </a:cubicBezTo>
                  <a:cubicBezTo>
                    <a:pt x="6586" y="1178"/>
                    <a:pt x="6586" y="0"/>
                    <a:pt x="6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1"/>
            <p:cNvSpPr/>
            <p:nvPr/>
          </p:nvSpPr>
          <p:spPr>
            <a:xfrm>
              <a:off x="6824275" y="3443675"/>
              <a:ext cx="39800" cy="13175"/>
            </a:xfrm>
            <a:custGeom>
              <a:avLst/>
              <a:gdLst/>
              <a:ahLst/>
              <a:cxnLst/>
              <a:rect l="l" t="t" r="r" b="b"/>
              <a:pathLst>
                <a:path w="1592" h="527" extrusionOk="0">
                  <a:moveTo>
                    <a:pt x="1592" y="1"/>
                  </a:moveTo>
                  <a:lnTo>
                    <a:pt x="1592" y="1"/>
                  </a:lnTo>
                  <a:cubicBezTo>
                    <a:pt x="1592" y="1"/>
                    <a:pt x="1572" y="1"/>
                    <a:pt x="1512" y="21"/>
                  </a:cubicBezTo>
                  <a:cubicBezTo>
                    <a:pt x="1473" y="40"/>
                    <a:pt x="1393" y="80"/>
                    <a:pt x="1313" y="100"/>
                  </a:cubicBezTo>
                  <a:cubicBezTo>
                    <a:pt x="1234" y="120"/>
                    <a:pt x="1154" y="180"/>
                    <a:pt x="1055" y="200"/>
                  </a:cubicBezTo>
                  <a:cubicBezTo>
                    <a:pt x="975" y="239"/>
                    <a:pt x="876" y="279"/>
                    <a:pt x="776" y="299"/>
                  </a:cubicBezTo>
                  <a:cubicBezTo>
                    <a:pt x="660" y="322"/>
                    <a:pt x="564" y="332"/>
                    <a:pt x="472" y="332"/>
                  </a:cubicBezTo>
                  <a:cubicBezTo>
                    <a:pt x="407" y="332"/>
                    <a:pt x="345" y="327"/>
                    <a:pt x="279" y="319"/>
                  </a:cubicBezTo>
                  <a:cubicBezTo>
                    <a:pt x="199" y="299"/>
                    <a:pt x="159" y="299"/>
                    <a:pt x="100" y="279"/>
                  </a:cubicBezTo>
                  <a:cubicBezTo>
                    <a:pt x="60" y="239"/>
                    <a:pt x="40" y="239"/>
                    <a:pt x="40" y="239"/>
                  </a:cubicBezTo>
                  <a:lnTo>
                    <a:pt x="40" y="239"/>
                  </a:lnTo>
                  <a:cubicBezTo>
                    <a:pt x="40" y="239"/>
                    <a:pt x="0" y="319"/>
                    <a:pt x="159" y="419"/>
                  </a:cubicBezTo>
                  <a:cubicBezTo>
                    <a:pt x="199" y="478"/>
                    <a:pt x="279" y="498"/>
                    <a:pt x="398" y="518"/>
                  </a:cubicBezTo>
                  <a:cubicBezTo>
                    <a:pt x="427" y="524"/>
                    <a:pt x="462" y="526"/>
                    <a:pt x="499" y="526"/>
                  </a:cubicBezTo>
                  <a:cubicBezTo>
                    <a:pt x="589" y="526"/>
                    <a:pt x="698" y="512"/>
                    <a:pt x="796" y="498"/>
                  </a:cubicBezTo>
                  <a:cubicBezTo>
                    <a:pt x="955" y="438"/>
                    <a:pt x="1075" y="399"/>
                    <a:pt x="1174" y="339"/>
                  </a:cubicBezTo>
                  <a:cubicBezTo>
                    <a:pt x="1274" y="279"/>
                    <a:pt x="1353" y="220"/>
                    <a:pt x="1413" y="180"/>
                  </a:cubicBezTo>
                  <a:lnTo>
                    <a:pt x="1552" y="40"/>
                  </a:lnTo>
                  <a:lnTo>
                    <a:pt x="15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1"/>
            <p:cNvSpPr/>
            <p:nvPr/>
          </p:nvSpPr>
          <p:spPr>
            <a:xfrm>
              <a:off x="6909825" y="3443675"/>
              <a:ext cx="38825" cy="13175"/>
            </a:xfrm>
            <a:custGeom>
              <a:avLst/>
              <a:gdLst/>
              <a:ahLst/>
              <a:cxnLst/>
              <a:rect l="l" t="t" r="r" b="b"/>
              <a:pathLst>
                <a:path w="1553" h="527" extrusionOk="0">
                  <a:moveTo>
                    <a:pt x="1552" y="1"/>
                  </a:moveTo>
                  <a:cubicBezTo>
                    <a:pt x="1552" y="1"/>
                    <a:pt x="1532" y="1"/>
                    <a:pt x="1473" y="21"/>
                  </a:cubicBezTo>
                  <a:cubicBezTo>
                    <a:pt x="1433" y="40"/>
                    <a:pt x="1353" y="80"/>
                    <a:pt x="1274" y="100"/>
                  </a:cubicBezTo>
                  <a:cubicBezTo>
                    <a:pt x="1194" y="120"/>
                    <a:pt x="1115" y="180"/>
                    <a:pt x="1015" y="200"/>
                  </a:cubicBezTo>
                  <a:cubicBezTo>
                    <a:pt x="936" y="239"/>
                    <a:pt x="836" y="279"/>
                    <a:pt x="737" y="299"/>
                  </a:cubicBezTo>
                  <a:cubicBezTo>
                    <a:pt x="620" y="322"/>
                    <a:pt x="517" y="332"/>
                    <a:pt x="424" y="332"/>
                  </a:cubicBezTo>
                  <a:cubicBezTo>
                    <a:pt x="358" y="332"/>
                    <a:pt x="297" y="327"/>
                    <a:pt x="239" y="319"/>
                  </a:cubicBezTo>
                  <a:cubicBezTo>
                    <a:pt x="160" y="299"/>
                    <a:pt x="120" y="299"/>
                    <a:pt x="60" y="279"/>
                  </a:cubicBezTo>
                  <a:cubicBezTo>
                    <a:pt x="20" y="239"/>
                    <a:pt x="0" y="239"/>
                    <a:pt x="0" y="239"/>
                  </a:cubicBezTo>
                  <a:lnTo>
                    <a:pt x="0" y="239"/>
                  </a:lnTo>
                  <a:cubicBezTo>
                    <a:pt x="0" y="239"/>
                    <a:pt x="0" y="319"/>
                    <a:pt x="120" y="419"/>
                  </a:cubicBezTo>
                  <a:cubicBezTo>
                    <a:pt x="160" y="478"/>
                    <a:pt x="239" y="498"/>
                    <a:pt x="359" y="518"/>
                  </a:cubicBezTo>
                  <a:cubicBezTo>
                    <a:pt x="388" y="524"/>
                    <a:pt x="422" y="526"/>
                    <a:pt x="459" y="526"/>
                  </a:cubicBezTo>
                  <a:cubicBezTo>
                    <a:pt x="550" y="526"/>
                    <a:pt x="658" y="512"/>
                    <a:pt x="757" y="498"/>
                  </a:cubicBezTo>
                  <a:cubicBezTo>
                    <a:pt x="916" y="438"/>
                    <a:pt x="1035" y="399"/>
                    <a:pt x="1135" y="339"/>
                  </a:cubicBezTo>
                  <a:cubicBezTo>
                    <a:pt x="1234" y="279"/>
                    <a:pt x="1314" y="220"/>
                    <a:pt x="1373" y="180"/>
                  </a:cubicBezTo>
                  <a:lnTo>
                    <a:pt x="1513" y="40"/>
                  </a:lnTo>
                  <a:lnTo>
                    <a:pt x="15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1" name="Google Shape;1661;p11"/>
          <p:cNvGrpSpPr/>
          <p:nvPr/>
        </p:nvGrpSpPr>
        <p:grpSpPr>
          <a:xfrm flipH="1">
            <a:off x="7017912" y="1051721"/>
            <a:ext cx="2650654" cy="3645011"/>
            <a:chOff x="3914675" y="3690400"/>
            <a:chExt cx="1165225" cy="1563242"/>
          </a:xfrm>
        </p:grpSpPr>
        <p:sp>
          <p:nvSpPr>
            <p:cNvPr id="1662" name="Google Shape;1662;p11"/>
            <p:cNvSpPr/>
            <p:nvPr/>
          </p:nvSpPr>
          <p:spPr>
            <a:xfrm>
              <a:off x="4037300" y="4026150"/>
              <a:ext cx="946600" cy="1017700"/>
            </a:xfrm>
            <a:custGeom>
              <a:avLst/>
              <a:gdLst/>
              <a:ahLst/>
              <a:cxnLst/>
              <a:rect l="l" t="t" r="r" b="b"/>
              <a:pathLst>
                <a:path w="37864" h="40708" extrusionOk="0">
                  <a:moveTo>
                    <a:pt x="18405" y="0"/>
                  </a:moveTo>
                  <a:lnTo>
                    <a:pt x="1" y="40708"/>
                  </a:lnTo>
                  <a:lnTo>
                    <a:pt x="37863" y="40708"/>
                  </a:lnTo>
                  <a:lnTo>
                    <a:pt x="18405" y="0"/>
                  </a:lnTo>
                  <a:close/>
                </a:path>
              </a:pathLst>
            </a:custGeom>
            <a:solidFill>
              <a:srgbClr val="2EAA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1"/>
            <p:cNvSpPr/>
            <p:nvPr/>
          </p:nvSpPr>
          <p:spPr>
            <a:xfrm>
              <a:off x="4114400" y="3911750"/>
              <a:ext cx="791900" cy="777450"/>
            </a:xfrm>
            <a:custGeom>
              <a:avLst/>
              <a:gdLst/>
              <a:ahLst/>
              <a:cxnLst/>
              <a:rect l="l" t="t" r="r" b="b"/>
              <a:pathLst>
                <a:path w="31676" h="31098" extrusionOk="0">
                  <a:moveTo>
                    <a:pt x="15420" y="0"/>
                  </a:moveTo>
                  <a:lnTo>
                    <a:pt x="1" y="31098"/>
                  </a:lnTo>
                  <a:lnTo>
                    <a:pt x="31675" y="31098"/>
                  </a:lnTo>
                  <a:lnTo>
                    <a:pt x="15420" y="0"/>
                  </a:lnTo>
                  <a:close/>
                </a:path>
              </a:pathLst>
            </a:custGeom>
            <a:solidFill>
              <a:srgbClr val="42B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1"/>
            <p:cNvSpPr/>
            <p:nvPr/>
          </p:nvSpPr>
          <p:spPr>
            <a:xfrm>
              <a:off x="4289000" y="3789875"/>
              <a:ext cx="443200" cy="435250"/>
            </a:xfrm>
            <a:custGeom>
              <a:avLst/>
              <a:gdLst/>
              <a:ahLst/>
              <a:cxnLst/>
              <a:rect l="l" t="t" r="r" b="b"/>
              <a:pathLst>
                <a:path w="17728" h="17410" extrusionOk="0">
                  <a:moveTo>
                    <a:pt x="8595" y="0"/>
                  </a:moveTo>
                  <a:lnTo>
                    <a:pt x="0" y="17410"/>
                  </a:lnTo>
                  <a:lnTo>
                    <a:pt x="17728" y="17410"/>
                  </a:lnTo>
                  <a:lnTo>
                    <a:pt x="8595" y="0"/>
                  </a:lnTo>
                  <a:close/>
                </a:path>
              </a:pathLst>
            </a:custGeom>
            <a:solidFill>
              <a:srgbClr val="60C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1"/>
            <p:cNvSpPr/>
            <p:nvPr/>
          </p:nvSpPr>
          <p:spPr>
            <a:xfrm>
              <a:off x="4442703" y="5043834"/>
              <a:ext cx="105943" cy="209808"/>
            </a:xfrm>
            <a:custGeom>
              <a:avLst/>
              <a:gdLst/>
              <a:ahLst/>
              <a:cxnLst/>
              <a:rect l="l" t="t" r="r" b="b"/>
              <a:pathLst>
                <a:path w="3025" h="3384" extrusionOk="0">
                  <a:moveTo>
                    <a:pt x="1" y="1"/>
                  </a:moveTo>
                  <a:lnTo>
                    <a:pt x="1" y="3383"/>
                  </a:lnTo>
                  <a:lnTo>
                    <a:pt x="3025" y="3383"/>
                  </a:lnTo>
                  <a:lnTo>
                    <a:pt x="30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4436225" y="3690400"/>
              <a:ext cx="148750" cy="141775"/>
            </a:xfrm>
            <a:custGeom>
              <a:avLst/>
              <a:gdLst/>
              <a:ahLst/>
              <a:cxnLst/>
              <a:rect l="l" t="t" r="r" b="b"/>
              <a:pathLst>
                <a:path w="5950" h="5671" extrusionOk="0">
                  <a:moveTo>
                    <a:pt x="2965" y="0"/>
                  </a:moveTo>
                  <a:lnTo>
                    <a:pt x="2050" y="1870"/>
                  </a:lnTo>
                  <a:lnTo>
                    <a:pt x="0" y="2169"/>
                  </a:lnTo>
                  <a:lnTo>
                    <a:pt x="1493" y="3621"/>
                  </a:lnTo>
                  <a:lnTo>
                    <a:pt x="1154" y="5671"/>
                  </a:lnTo>
                  <a:lnTo>
                    <a:pt x="2965" y="4696"/>
                  </a:lnTo>
                  <a:lnTo>
                    <a:pt x="4795" y="5671"/>
                  </a:lnTo>
                  <a:lnTo>
                    <a:pt x="4457" y="3621"/>
                  </a:lnTo>
                  <a:lnTo>
                    <a:pt x="5949" y="2169"/>
                  </a:lnTo>
                  <a:lnTo>
                    <a:pt x="3880" y="1870"/>
                  </a:lnTo>
                  <a:lnTo>
                    <a:pt x="29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4326825" y="4014375"/>
              <a:ext cx="317850" cy="116525"/>
            </a:xfrm>
            <a:custGeom>
              <a:avLst/>
              <a:gdLst/>
              <a:ahLst/>
              <a:cxnLst/>
              <a:rect l="l" t="t" r="r" b="b"/>
              <a:pathLst>
                <a:path w="12714" h="4661" extrusionOk="0">
                  <a:moveTo>
                    <a:pt x="12048" y="0"/>
                  </a:moveTo>
                  <a:cubicBezTo>
                    <a:pt x="11941" y="0"/>
                    <a:pt x="11832" y="45"/>
                    <a:pt x="11738" y="153"/>
                  </a:cubicBezTo>
                  <a:cubicBezTo>
                    <a:pt x="9312" y="2665"/>
                    <a:pt x="5648" y="3744"/>
                    <a:pt x="2154" y="3744"/>
                  </a:cubicBezTo>
                  <a:cubicBezTo>
                    <a:pt x="1636" y="3744"/>
                    <a:pt x="1122" y="3721"/>
                    <a:pt x="616" y="3674"/>
                  </a:cubicBezTo>
                  <a:cubicBezTo>
                    <a:pt x="591" y="3671"/>
                    <a:pt x="568" y="3670"/>
                    <a:pt x="545" y="3670"/>
                  </a:cubicBezTo>
                  <a:cubicBezTo>
                    <a:pt x="0" y="3670"/>
                    <a:pt x="23" y="4551"/>
                    <a:pt x="596" y="4590"/>
                  </a:cubicBezTo>
                  <a:cubicBezTo>
                    <a:pt x="1113" y="4637"/>
                    <a:pt x="1638" y="4661"/>
                    <a:pt x="2166" y="4661"/>
                  </a:cubicBezTo>
                  <a:cubicBezTo>
                    <a:pt x="5890" y="4661"/>
                    <a:pt x="9799" y="3473"/>
                    <a:pt x="12395" y="789"/>
                  </a:cubicBezTo>
                  <a:cubicBezTo>
                    <a:pt x="12714" y="470"/>
                    <a:pt x="12394" y="0"/>
                    <a:pt x="120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1"/>
            <p:cNvSpPr/>
            <p:nvPr/>
          </p:nvSpPr>
          <p:spPr>
            <a:xfrm>
              <a:off x="4152475" y="4406350"/>
              <a:ext cx="628925" cy="191900"/>
            </a:xfrm>
            <a:custGeom>
              <a:avLst/>
              <a:gdLst/>
              <a:ahLst/>
              <a:cxnLst/>
              <a:rect l="l" t="t" r="r" b="b"/>
              <a:pathLst>
                <a:path w="25157" h="7676" extrusionOk="0">
                  <a:moveTo>
                    <a:pt x="24465" y="1"/>
                  </a:moveTo>
                  <a:cubicBezTo>
                    <a:pt x="24362" y="1"/>
                    <a:pt x="24256" y="39"/>
                    <a:pt x="24164" y="132"/>
                  </a:cubicBezTo>
                  <a:cubicBezTo>
                    <a:pt x="19231" y="4643"/>
                    <a:pt x="12101" y="6785"/>
                    <a:pt x="5322" y="6785"/>
                  </a:cubicBezTo>
                  <a:cubicBezTo>
                    <a:pt x="3789" y="6785"/>
                    <a:pt x="2273" y="6676"/>
                    <a:pt x="805" y="6459"/>
                  </a:cubicBezTo>
                  <a:cubicBezTo>
                    <a:pt x="774" y="6454"/>
                    <a:pt x="744" y="6451"/>
                    <a:pt x="714" y="6451"/>
                  </a:cubicBezTo>
                  <a:cubicBezTo>
                    <a:pt x="186" y="6451"/>
                    <a:pt x="0" y="7259"/>
                    <a:pt x="547" y="7335"/>
                  </a:cubicBezTo>
                  <a:cubicBezTo>
                    <a:pt x="2107" y="7561"/>
                    <a:pt x="3710" y="7676"/>
                    <a:pt x="5326" y="7676"/>
                  </a:cubicBezTo>
                  <a:cubicBezTo>
                    <a:pt x="12382" y="7676"/>
                    <a:pt x="19684" y="5484"/>
                    <a:pt x="24800" y="789"/>
                  </a:cubicBezTo>
                  <a:cubicBezTo>
                    <a:pt x="25156" y="479"/>
                    <a:pt x="24826" y="1"/>
                    <a:pt x="244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1"/>
            <p:cNvSpPr/>
            <p:nvPr/>
          </p:nvSpPr>
          <p:spPr>
            <a:xfrm>
              <a:off x="4124350" y="4860125"/>
              <a:ext cx="794875" cy="195675"/>
            </a:xfrm>
            <a:custGeom>
              <a:avLst/>
              <a:gdLst/>
              <a:ahLst/>
              <a:cxnLst/>
              <a:rect l="l" t="t" r="r" b="b"/>
              <a:pathLst>
                <a:path w="31795" h="7827" extrusionOk="0">
                  <a:moveTo>
                    <a:pt x="31111" y="1"/>
                  </a:moveTo>
                  <a:cubicBezTo>
                    <a:pt x="31037" y="1"/>
                    <a:pt x="30959" y="21"/>
                    <a:pt x="30879" y="67"/>
                  </a:cubicBezTo>
                  <a:cubicBezTo>
                    <a:pt x="25328" y="3250"/>
                    <a:pt x="18564" y="4444"/>
                    <a:pt x="12336" y="5459"/>
                  </a:cubicBezTo>
                  <a:cubicBezTo>
                    <a:pt x="8456" y="6115"/>
                    <a:pt x="4517" y="6613"/>
                    <a:pt x="597" y="6911"/>
                  </a:cubicBezTo>
                  <a:cubicBezTo>
                    <a:pt x="7" y="6931"/>
                    <a:pt x="1" y="7827"/>
                    <a:pt x="578" y="7827"/>
                  </a:cubicBezTo>
                  <a:cubicBezTo>
                    <a:pt x="585" y="7827"/>
                    <a:pt x="591" y="7827"/>
                    <a:pt x="597" y="7826"/>
                  </a:cubicBezTo>
                  <a:cubicBezTo>
                    <a:pt x="4596" y="7528"/>
                    <a:pt x="8596" y="7011"/>
                    <a:pt x="12575" y="6354"/>
                  </a:cubicBezTo>
                  <a:cubicBezTo>
                    <a:pt x="18902" y="5339"/>
                    <a:pt x="25726" y="4106"/>
                    <a:pt x="31357" y="863"/>
                  </a:cubicBezTo>
                  <a:cubicBezTo>
                    <a:pt x="31795" y="610"/>
                    <a:pt x="31520" y="1"/>
                    <a:pt x="311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1"/>
            <p:cNvSpPr/>
            <p:nvPr/>
          </p:nvSpPr>
          <p:spPr>
            <a:xfrm>
              <a:off x="4442700" y="3958500"/>
              <a:ext cx="83075" cy="83075"/>
            </a:xfrm>
            <a:custGeom>
              <a:avLst/>
              <a:gdLst/>
              <a:ahLst/>
              <a:cxnLst/>
              <a:rect l="l" t="t" r="r" b="b"/>
              <a:pathLst>
                <a:path w="3323" h="3323" extrusionOk="0">
                  <a:moveTo>
                    <a:pt x="1651" y="0"/>
                  </a:moveTo>
                  <a:cubicBezTo>
                    <a:pt x="736" y="0"/>
                    <a:pt x="0" y="736"/>
                    <a:pt x="0" y="1672"/>
                  </a:cubicBezTo>
                  <a:cubicBezTo>
                    <a:pt x="0" y="2587"/>
                    <a:pt x="736" y="3323"/>
                    <a:pt x="1651" y="3323"/>
                  </a:cubicBezTo>
                  <a:cubicBezTo>
                    <a:pt x="2587" y="3323"/>
                    <a:pt x="3323" y="2587"/>
                    <a:pt x="3323" y="1672"/>
                  </a:cubicBezTo>
                  <a:cubicBezTo>
                    <a:pt x="3323" y="736"/>
                    <a:pt x="2587" y="0"/>
                    <a:pt x="1651" y="0"/>
                  </a:cubicBez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4578475" y="4143525"/>
              <a:ext cx="61200" cy="61200"/>
            </a:xfrm>
            <a:custGeom>
              <a:avLst/>
              <a:gdLst/>
              <a:ahLst/>
              <a:cxnLst/>
              <a:rect l="l" t="t" r="r" b="b"/>
              <a:pathLst>
                <a:path w="2448" h="2448" extrusionOk="0">
                  <a:moveTo>
                    <a:pt x="1234" y="1"/>
                  </a:moveTo>
                  <a:cubicBezTo>
                    <a:pt x="558" y="1"/>
                    <a:pt x="1" y="558"/>
                    <a:pt x="1" y="1234"/>
                  </a:cubicBezTo>
                  <a:cubicBezTo>
                    <a:pt x="1" y="1891"/>
                    <a:pt x="558" y="2448"/>
                    <a:pt x="1234" y="2448"/>
                  </a:cubicBezTo>
                  <a:cubicBezTo>
                    <a:pt x="1891" y="2448"/>
                    <a:pt x="2448" y="1891"/>
                    <a:pt x="2448" y="1234"/>
                  </a:cubicBezTo>
                  <a:cubicBezTo>
                    <a:pt x="2448" y="558"/>
                    <a:pt x="1891" y="1"/>
                    <a:pt x="1234" y="1"/>
                  </a:cubicBezTo>
                  <a:close/>
                </a:path>
              </a:pathLst>
            </a:custGeom>
            <a:solidFill>
              <a:srgbClr val="C5C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4373550" y="4269875"/>
              <a:ext cx="60700" cy="60700"/>
            </a:xfrm>
            <a:custGeom>
              <a:avLst/>
              <a:gdLst/>
              <a:ahLst/>
              <a:cxnLst/>
              <a:rect l="l" t="t" r="r" b="b"/>
              <a:pathLst>
                <a:path w="2428" h="2428" extrusionOk="0">
                  <a:moveTo>
                    <a:pt x="1214" y="0"/>
                  </a:moveTo>
                  <a:cubicBezTo>
                    <a:pt x="538" y="0"/>
                    <a:pt x="0" y="537"/>
                    <a:pt x="0" y="1214"/>
                  </a:cubicBezTo>
                  <a:cubicBezTo>
                    <a:pt x="0" y="1890"/>
                    <a:pt x="538" y="2428"/>
                    <a:pt x="1214" y="2428"/>
                  </a:cubicBezTo>
                  <a:cubicBezTo>
                    <a:pt x="1891" y="2428"/>
                    <a:pt x="2428" y="1890"/>
                    <a:pt x="2428" y="1214"/>
                  </a:cubicBezTo>
                  <a:cubicBezTo>
                    <a:pt x="2428" y="557"/>
                    <a:pt x="1891" y="0"/>
                    <a:pt x="1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4543175" y="4314625"/>
              <a:ext cx="83575" cy="83600"/>
            </a:xfrm>
            <a:custGeom>
              <a:avLst/>
              <a:gdLst/>
              <a:ahLst/>
              <a:cxnLst/>
              <a:rect l="l" t="t" r="r" b="b"/>
              <a:pathLst>
                <a:path w="3343" h="3344" extrusionOk="0">
                  <a:moveTo>
                    <a:pt x="1671" y="1"/>
                  </a:moveTo>
                  <a:cubicBezTo>
                    <a:pt x="736" y="1"/>
                    <a:pt x="0" y="737"/>
                    <a:pt x="0" y="1672"/>
                  </a:cubicBezTo>
                  <a:cubicBezTo>
                    <a:pt x="0" y="2587"/>
                    <a:pt x="736" y="3344"/>
                    <a:pt x="1671" y="3344"/>
                  </a:cubicBezTo>
                  <a:cubicBezTo>
                    <a:pt x="2587" y="3344"/>
                    <a:pt x="3343" y="2587"/>
                    <a:pt x="3343" y="1672"/>
                  </a:cubicBezTo>
                  <a:cubicBezTo>
                    <a:pt x="3343" y="717"/>
                    <a:pt x="2587" y="1"/>
                    <a:pt x="1671" y="1"/>
                  </a:cubicBez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4329775" y="4431525"/>
              <a:ext cx="61200" cy="60700"/>
            </a:xfrm>
            <a:custGeom>
              <a:avLst/>
              <a:gdLst/>
              <a:ahLst/>
              <a:cxnLst/>
              <a:rect l="l" t="t" r="r" b="b"/>
              <a:pathLst>
                <a:path w="2448" h="2428" extrusionOk="0">
                  <a:moveTo>
                    <a:pt x="1234" y="1"/>
                  </a:moveTo>
                  <a:cubicBezTo>
                    <a:pt x="558" y="1"/>
                    <a:pt x="1" y="538"/>
                    <a:pt x="1" y="1214"/>
                  </a:cubicBezTo>
                  <a:cubicBezTo>
                    <a:pt x="1" y="1891"/>
                    <a:pt x="558" y="2428"/>
                    <a:pt x="1234" y="2428"/>
                  </a:cubicBezTo>
                  <a:cubicBezTo>
                    <a:pt x="1891" y="2428"/>
                    <a:pt x="2448" y="1891"/>
                    <a:pt x="2448" y="1214"/>
                  </a:cubicBezTo>
                  <a:cubicBezTo>
                    <a:pt x="2448" y="558"/>
                    <a:pt x="1931" y="20"/>
                    <a:pt x="1234" y="1"/>
                  </a:cubicBezTo>
                  <a:close/>
                </a:path>
              </a:pathLst>
            </a:custGeom>
            <a:solidFill>
              <a:srgbClr val="C9C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4715275" y="4534975"/>
              <a:ext cx="61200" cy="60725"/>
            </a:xfrm>
            <a:custGeom>
              <a:avLst/>
              <a:gdLst/>
              <a:ahLst/>
              <a:cxnLst/>
              <a:rect l="l" t="t" r="r" b="b"/>
              <a:pathLst>
                <a:path w="2448" h="2429" extrusionOk="0">
                  <a:moveTo>
                    <a:pt x="1234" y="1"/>
                  </a:moveTo>
                  <a:cubicBezTo>
                    <a:pt x="557" y="1"/>
                    <a:pt x="0" y="538"/>
                    <a:pt x="0" y="1215"/>
                  </a:cubicBezTo>
                  <a:cubicBezTo>
                    <a:pt x="0" y="1871"/>
                    <a:pt x="557" y="2428"/>
                    <a:pt x="1234" y="2428"/>
                  </a:cubicBezTo>
                  <a:cubicBezTo>
                    <a:pt x="1890" y="2428"/>
                    <a:pt x="2447" y="1891"/>
                    <a:pt x="2447" y="1215"/>
                  </a:cubicBezTo>
                  <a:cubicBezTo>
                    <a:pt x="2447" y="538"/>
                    <a:pt x="1890" y="1"/>
                    <a:pt x="12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4289000" y="4678250"/>
              <a:ext cx="83075" cy="83575"/>
            </a:xfrm>
            <a:custGeom>
              <a:avLst/>
              <a:gdLst/>
              <a:ahLst/>
              <a:cxnLst/>
              <a:rect l="l" t="t" r="r" b="b"/>
              <a:pathLst>
                <a:path w="3323" h="3343" extrusionOk="0">
                  <a:moveTo>
                    <a:pt x="1671" y="0"/>
                  </a:moveTo>
                  <a:cubicBezTo>
                    <a:pt x="736" y="0"/>
                    <a:pt x="0" y="756"/>
                    <a:pt x="0" y="1671"/>
                  </a:cubicBezTo>
                  <a:cubicBezTo>
                    <a:pt x="0" y="2587"/>
                    <a:pt x="736" y="3343"/>
                    <a:pt x="1671" y="3343"/>
                  </a:cubicBezTo>
                  <a:cubicBezTo>
                    <a:pt x="2587" y="3343"/>
                    <a:pt x="3323" y="2587"/>
                    <a:pt x="3323" y="1671"/>
                  </a:cubicBezTo>
                  <a:cubicBezTo>
                    <a:pt x="3323" y="756"/>
                    <a:pt x="2587" y="0"/>
                    <a:pt x="1671" y="0"/>
                  </a:cubicBez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4578475" y="4635475"/>
              <a:ext cx="61200" cy="61200"/>
            </a:xfrm>
            <a:custGeom>
              <a:avLst/>
              <a:gdLst/>
              <a:ahLst/>
              <a:cxnLst/>
              <a:rect l="l" t="t" r="r" b="b"/>
              <a:pathLst>
                <a:path w="2448" h="2448" extrusionOk="0">
                  <a:moveTo>
                    <a:pt x="1234" y="0"/>
                  </a:moveTo>
                  <a:cubicBezTo>
                    <a:pt x="558" y="0"/>
                    <a:pt x="1" y="557"/>
                    <a:pt x="1" y="1214"/>
                  </a:cubicBezTo>
                  <a:cubicBezTo>
                    <a:pt x="1" y="1890"/>
                    <a:pt x="558" y="2447"/>
                    <a:pt x="1234" y="2447"/>
                  </a:cubicBezTo>
                  <a:cubicBezTo>
                    <a:pt x="1891" y="2447"/>
                    <a:pt x="2448" y="1890"/>
                    <a:pt x="2448" y="1214"/>
                  </a:cubicBezTo>
                  <a:cubicBezTo>
                    <a:pt x="2448" y="557"/>
                    <a:pt x="1891" y="0"/>
                    <a:pt x="1234" y="0"/>
                  </a:cubicBezTo>
                  <a:close/>
                </a:path>
              </a:pathLst>
            </a:custGeom>
            <a:solidFill>
              <a:srgbClr val="C8C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4433725" y="4821500"/>
              <a:ext cx="61225" cy="60700"/>
            </a:xfrm>
            <a:custGeom>
              <a:avLst/>
              <a:gdLst/>
              <a:ahLst/>
              <a:cxnLst/>
              <a:rect l="l" t="t" r="r" b="b"/>
              <a:pathLst>
                <a:path w="2449" h="2428" extrusionOk="0">
                  <a:moveTo>
                    <a:pt x="1215" y="0"/>
                  </a:moveTo>
                  <a:cubicBezTo>
                    <a:pt x="558" y="0"/>
                    <a:pt x="1" y="537"/>
                    <a:pt x="1" y="1214"/>
                  </a:cubicBezTo>
                  <a:cubicBezTo>
                    <a:pt x="1" y="1890"/>
                    <a:pt x="558" y="2428"/>
                    <a:pt x="1215" y="2428"/>
                  </a:cubicBezTo>
                  <a:cubicBezTo>
                    <a:pt x="1891" y="2428"/>
                    <a:pt x="2448" y="1890"/>
                    <a:pt x="2448" y="1214"/>
                  </a:cubicBezTo>
                  <a:cubicBezTo>
                    <a:pt x="2448" y="537"/>
                    <a:pt x="1911" y="0"/>
                    <a:pt x="12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1"/>
            <p:cNvSpPr/>
            <p:nvPr/>
          </p:nvSpPr>
          <p:spPr>
            <a:xfrm>
              <a:off x="4692875" y="4754350"/>
              <a:ext cx="83600" cy="83075"/>
            </a:xfrm>
            <a:custGeom>
              <a:avLst/>
              <a:gdLst/>
              <a:ahLst/>
              <a:cxnLst/>
              <a:rect l="l" t="t" r="r" b="b"/>
              <a:pathLst>
                <a:path w="3344" h="3323" extrusionOk="0">
                  <a:moveTo>
                    <a:pt x="1672" y="0"/>
                  </a:moveTo>
                  <a:cubicBezTo>
                    <a:pt x="757" y="0"/>
                    <a:pt x="1" y="736"/>
                    <a:pt x="1" y="1671"/>
                  </a:cubicBezTo>
                  <a:cubicBezTo>
                    <a:pt x="1" y="2587"/>
                    <a:pt x="757" y="3323"/>
                    <a:pt x="1672" y="3323"/>
                  </a:cubicBezTo>
                  <a:cubicBezTo>
                    <a:pt x="2587" y="3323"/>
                    <a:pt x="3343" y="2587"/>
                    <a:pt x="3343" y="1671"/>
                  </a:cubicBezTo>
                  <a:cubicBezTo>
                    <a:pt x="3343" y="736"/>
                    <a:pt x="2587" y="0"/>
                    <a:pt x="1672" y="0"/>
                  </a:cubicBez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1"/>
            <p:cNvSpPr/>
            <p:nvPr/>
          </p:nvSpPr>
          <p:spPr>
            <a:xfrm>
              <a:off x="4214875" y="4873725"/>
              <a:ext cx="61200" cy="60700"/>
            </a:xfrm>
            <a:custGeom>
              <a:avLst/>
              <a:gdLst/>
              <a:ahLst/>
              <a:cxnLst/>
              <a:rect l="l" t="t" r="r" b="b"/>
              <a:pathLst>
                <a:path w="2448" h="2428" extrusionOk="0">
                  <a:moveTo>
                    <a:pt x="1214" y="0"/>
                  </a:moveTo>
                  <a:cubicBezTo>
                    <a:pt x="558" y="0"/>
                    <a:pt x="1" y="537"/>
                    <a:pt x="1" y="1214"/>
                  </a:cubicBezTo>
                  <a:cubicBezTo>
                    <a:pt x="1" y="1890"/>
                    <a:pt x="538" y="2428"/>
                    <a:pt x="1214" y="2428"/>
                  </a:cubicBezTo>
                  <a:cubicBezTo>
                    <a:pt x="1891" y="2428"/>
                    <a:pt x="2448" y="1890"/>
                    <a:pt x="2448" y="1214"/>
                  </a:cubicBezTo>
                  <a:cubicBezTo>
                    <a:pt x="2448" y="537"/>
                    <a:pt x="1891" y="20"/>
                    <a:pt x="1214" y="0"/>
                  </a:cubicBezTo>
                  <a:close/>
                </a:path>
              </a:pathLst>
            </a:custGeom>
            <a:solidFill>
              <a:srgbClr val="C8C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4852050" y="4948325"/>
              <a:ext cx="61200" cy="60725"/>
            </a:xfrm>
            <a:custGeom>
              <a:avLst/>
              <a:gdLst/>
              <a:ahLst/>
              <a:cxnLst/>
              <a:rect l="l" t="t" r="r" b="b"/>
              <a:pathLst>
                <a:path w="2448" h="2429" extrusionOk="0">
                  <a:moveTo>
                    <a:pt x="1234" y="1"/>
                  </a:moveTo>
                  <a:cubicBezTo>
                    <a:pt x="558" y="1"/>
                    <a:pt x="1" y="538"/>
                    <a:pt x="1" y="1214"/>
                  </a:cubicBezTo>
                  <a:cubicBezTo>
                    <a:pt x="1" y="1891"/>
                    <a:pt x="558" y="2428"/>
                    <a:pt x="1234" y="2428"/>
                  </a:cubicBezTo>
                  <a:cubicBezTo>
                    <a:pt x="1891" y="2428"/>
                    <a:pt x="2448" y="1891"/>
                    <a:pt x="2448" y="1214"/>
                  </a:cubicBezTo>
                  <a:cubicBezTo>
                    <a:pt x="2448" y="538"/>
                    <a:pt x="1891" y="1"/>
                    <a:pt x="1234" y="1"/>
                  </a:cubicBezTo>
                  <a:close/>
                </a:path>
              </a:pathLst>
            </a:custGeom>
            <a:solidFill>
              <a:srgbClr val="C8C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4479000" y="4158450"/>
              <a:ext cx="31850" cy="31350"/>
            </a:xfrm>
            <a:custGeom>
              <a:avLst/>
              <a:gdLst/>
              <a:ahLst/>
              <a:cxnLst/>
              <a:rect l="l" t="t" r="r" b="b"/>
              <a:pathLst>
                <a:path w="1274" h="1254" extrusionOk="0">
                  <a:moveTo>
                    <a:pt x="637" y="1"/>
                  </a:moveTo>
                  <a:lnTo>
                    <a:pt x="438" y="398"/>
                  </a:lnTo>
                  <a:lnTo>
                    <a:pt x="0" y="637"/>
                  </a:lnTo>
                  <a:lnTo>
                    <a:pt x="438" y="856"/>
                  </a:lnTo>
                  <a:lnTo>
                    <a:pt x="637" y="1254"/>
                  </a:lnTo>
                  <a:lnTo>
                    <a:pt x="856" y="856"/>
                  </a:lnTo>
                  <a:lnTo>
                    <a:pt x="1274" y="637"/>
                  </a:lnTo>
                  <a:lnTo>
                    <a:pt x="856" y="398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4470050" y="3878900"/>
              <a:ext cx="50250" cy="48275"/>
            </a:xfrm>
            <a:custGeom>
              <a:avLst/>
              <a:gdLst/>
              <a:ahLst/>
              <a:cxnLst/>
              <a:rect l="l" t="t" r="r" b="b"/>
              <a:pathLst>
                <a:path w="2010" h="1931" extrusionOk="0">
                  <a:moveTo>
                    <a:pt x="995" y="1"/>
                  </a:moveTo>
                  <a:lnTo>
                    <a:pt x="657" y="618"/>
                  </a:lnTo>
                  <a:lnTo>
                    <a:pt x="0" y="976"/>
                  </a:lnTo>
                  <a:lnTo>
                    <a:pt x="657" y="1314"/>
                  </a:lnTo>
                  <a:lnTo>
                    <a:pt x="995" y="1931"/>
                  </a:lnTo>
                  <a:lnTo>
                    <a:pt x="1333" y="1314"/>
                  </a:lnTo>
                  <a:lnTo>
                    <a:pt x="2010" y="976"/>
                  </a:lnTo>
                  <a:lnTo>
                    <a:pt x="1333" y="618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4460100" y="4356425"/>
              <a:ext cx="50250" cy="48275"/>
            </a:xfrm>
            <a:custGeom>
              <a:avLst/>
              <a:gdLst/>
              <a:ahLst/>
              <a:cxnLst/>
              <a:rect l="l" t="t" r="r" b="b"/>
              <a:pathLst>
                <a:path w="2010" h="1931" extrusionOk="0">
                  <a:moveTo>
                    <a:pt x="1015" y="0"/>
                  </a:moveTo>
                  <a:lnTo>
                    <a:pt x="657" y="617"/>
                  </a:lnTo>
                  <a:lnTo>
                    <a:pt x="0" y="975"/>
                  </a:lnTo>
                  <a:lnTo>
                    <a:pt x="657" y="1293"/>
                  </a:lnTo>
                  <a:lnTo>
                    <a:pt x="1015" y="1930"/>
                  </a:lnTo>
                  <a:lnTo>
                    <a:pt x="1333" y="1293"/>
                  </a:lnTo>
                  <a:lnTo>
                    <a:pt x="2010" y="975"/>
                  </a:lnTo>
                  <a:lnTo>
                    <a:pt x="1333" y="617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4251675" y="4515100"/>
              <a:ext cx="31875" cy="30850"/>
            </a:xfrm>
            <a:custGeom>
              <a:avLst/>
              <a:gdLst/>
              <a:ahLst/>
              <a:cxnLst/>
              <a:rect l="l" t="t" r="r" b="b"/>
              <a:pathLst>
                <a:path w="1275" h="1234" extrusionOk="0">
                  <a:moveTo>
                    <a:pt x="618" y="0"/>
                  </a:moveTo>
                  <a:lnTo>
                    <a:pt x="419" y="398"/>
                  </a:lnTo>
                  <a:lnTo>
                    <a:pt x="1" y="617"/>
                  </a:lnTo>
                  <a:lnTo>
                    <a:pt x="419" y="816"/>
                  </a:lnTo>
                  <a:lnTo>
                    <a:pt x="618" y="1234"/>
                  </a:lnTo>
                  <a:lnTo>
                    <a:pt x="837" y="816"/>
                  </a:lnTo>
                  <a:lnTo>
                    <a:pt x="1274" y="617"/>
                  </a:lnTo>
                  <a:lnTo>
                    <a:pt x="837" y="398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4432750" y="4625525"/>
              <a:ext cx="31350" cy="31350"/>
            </a:xfrm>
            <a:custGeom>
              <a:avLst/>
              <a:gdLst/>
              <a:ahLst/>
              <a:cxnLst/>
              <a:rect l="l" t="t" r="r" b="b"/>
              <a:pathLst>
                <a:path w="1254" h="1254" extrusionOk="0">
                  <a:moveTo>
                    <a:pt x="617" y="0"/>
                  </a:moveTo>
                  <a:lnTo>
                    <a:pt x="418" y="398"/>
                  </a:lnTo>
                  <a:lnTo>
                    <a:pt x="0" y="617"/>
                  </a:lnTo>
                  <a:lnTo>
                    <a:pt x="418" y="856"/>
                  </a:lnTo>
                  <a:lnTo>
                    <a:pt x="617" y="1254"/>
                  </a:lnTo>
                  <a:lnTo>
                    <a:pt x="836" y="856"/>
                  </a:lnTo>
                  <a:lnTo>
                    <a:pt x="1254" y="617"/>
                  </a:lnTo>
                  <a:lnTo>
                    <a:pt x="836" y="398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4799825" y="4610100"/>
              <a:ext cx="31850" cy="30850"/>
            </a:xfrm>
            <a:custGeom>
              <a:avLst/>
              <a:gdLst/>
              <a:ahLst/>
              <a:cxnLst/>
              <a:rect l="l" t="t" r="r" b="b"/>
              <a:pathLst>
                <a:path w="1274" h="1234" extrusionOk="0">
                  <a:moveTo>
                    <a:pt x="657" y="0"/>
                  </a:moveTo>
                  <a:lnTo>
                    <a:pt x="438" y="398"/>
                  </a:lnTo>
                  <a:lnTo>
                    <a:pt x="1" y="617"/>
                  </a:lnTo>
                  <a:lnTo>
                    <a:pt x="438" y="836"/>
                  </a:lnTo>
                  <a:lnTo>
                    <a:pt x="657" y="1234"/>
                  </a:lnTo>
                  <a:lnTo>
                    <a:pt x="856" y="836"/>
                  </a:lnTo>
                  <a:lnTo>
                    <a:pt x="1274" y="617"/>
                  </a:lnTo>
                  <a:lnTo>
                    <a:pt x="856" y="398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4563550" y="4769750"/>
              <a:ext cx="31875" cy="30375"/>
            </a:xfrm>
            <a:custGeom>
              <a:avLst/>
              <a:gdLst/>
              <a:ahLst/>
              <a:cxnLst/>
              <a:rect l="l" t="t" r="r" b="b"/>
              <a:pathLst>
                <a:path w="1275" h="1215" extrusionOk="0">
                  <a:moveTo>
                    <a:pt x="657" y="1"/>
                  </a:moveTo>
                  <a:lnTo>
                    <a:pt x="439" y="399"/>
                  </a:lnTo>
                  <a:lnTo>
                    <a:pt x="1" y="618"/>
                  </a:lnTo>
                  <a:lnTo>
                    <a:pt x="439" y="817"/>
                  </a:lnTo>
                  <a:lnTo>
                    <a:pt x="657" y="1215"/>
                  </a:lnTo>
                  <a:lnTo>
                    <a:pt x="856" y="817"/>
                  </a:lnTo>
                  <a:lnTo>
                    <a:pt x="1274" y="618"/>
                  </a:lnTo>
                  <a:lnTo>
                    <a:pt x="856" y="399"/>
                  </a:lnTo>
                  <a:lnTo>
                    <a:pt x="657" y="1"/>
                  </a:ln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4203425" y="4764800"/>
              <a:ext cx="49775" cy="48750"/>
            </a:xfrm>
            <a:custGeom>
              <a:avLst/>
              <a:gdLst/>
              <a:ahLst/>
              <a:cxnLst/>
              <a:rect l="l" t="t" r="r" b="b"/>
              <a:pathLst>
                <a:path w="1991" h="1950" extrusionOk="0">
                  <a:moveTo>
                    <a:pt x="996" y="0"/>
                  </a:moveTo>
                  <a:lnTo>
                    <a:pt x="658" y="617"/>
                  </a:lnTo>
                  <a:lnTo>
                    <a:pt x="1" y="975"/>
                  </a:lnTo>
                  <a:lnTo>
                    <a:pt x="658" y="1313"/>
                  </a:lnTo>
                  <a:lnTo>
                    <a:pt x="996" y="1950"/>
                  </a:lnTo>
                  <a:lnTo>
                    <a:pt x="1354" y="1313"/>
                  </a:lnTo>
                  <a:lnTo>
                    <a:pt x="1991" y="975"/>
                  </a:lnTo>
                  <a:lnTo>
                    <a:pt x="1354" y="617"/>
                  </a:lnTo>
                  <a:lnTo>
                    <a:pt x="996" y="0"/>
                  </a:ln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4330775" y="4932900"/>
              <a:ext cx="32350" cy="30875"/>
            </a:xfrm>
            <a:custGeom>
              <a:avLst/>
              <a:gdLst/>
              <a:ahLst/>
              <a:cxnLst/>
              <a:rect l="l" t="t" r="r" b="b"/>
              <a:pathLst>
                <a:path w="1294" h="1235" extrusionOk="0">
                  <a:moveTo>
                    <a:pt x="637" y="1"/>
                  </a:moveTo>
                  <a:lnTo>
                    <a:pt x="418" y="419"/>
                  </a:lnTo>
                  <a:lnTo>
                    <a:pt x="0" y="618"/>
                  </a:lnTo>
                  <a:lnTo>
                    <a:pt x="418" y="837"/>
                  </a:lnTo>
                  <a:lnTo>
                    <a:pt x="637" y="1235"/>
                  </a:lnTo>
                  <a:lnTo>
                    <a:pt x="856" y="837"/>
                  </a:lnTo>
                  <a:lnTo>
                    <a:pt x="1294" y="618"/>
                  </a:lnTo>
                  <a:lnTo>
                    <a:pt x="856" y="419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4626725" y="4879700"/>
              <a:ext cx="50275" cy="48750"/>
            </a:xfrm>
            <a:custGeom>
              <a:avLst/>
              <a:gdLst/>
              <a:ahLst/>
              <a:cxnLst/>
              <a:rect l="l" t="t" r="r" b="b"/>
              <a:pathLst>
                <a:path w="2011" h="1950" extrusionOk="0">
                  <a:moveTo>
                    <a:pt x="1015" y="0"/>
                  </a:moveTo>
                  <a:lnTo>
                    <a:pt x="657" y="657"/>
                  </a:lnTo>
                  <a:lnTo>
                    <a:pt x="1" y="975"/>
                  </a:lnTo>
                  <a:lnTo>
                    <a:pt x="657" y="1333"/>
                  </a:lnTo>
                  <a:lnTo>
                    <a:pt x="1015" y="1950"/>
                  </a:lnTo>
                  <a:lnTo>
                    <a:pt x="1334" y="1333"/>
                  </a:lnTo>
                  <a:lnTo>
                    <a:pt x="2010" y="975"/>
                  </a:lnTo>
                  <a:lnTo>
                    <a:pt x="1334" y="657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4660550" y="4416600"/>
              <a:ext cx="32350" cy="30375"/>
            </a:xfrm>
            <a:custGeom>
              <a:avLst/>
              <a:gdLst/>
              <a:ahLst/>
              <a:cxnLst/>
              <a:rect l="l" t="t" r="r" b="b"/>
              <a:pathLst>
                <a:path w="1294" h="1215" extrusionOk="0">
                  <a:moveTo>
                    <a:pt x="657" y="1"/>
                  </a:moveTo>
                  <a:lnTo>
                    <a:pt x="438" y="399"/>
                  </a:lnTo>
                  <a:lnTo>
                    <a:pt x="1" y="617"/>
                  </a:lnTo>
                  <a:lnTo>
                    <a:pt x="438" y="816"/>
                  </a:lnTo>
                  <a:lnTo>
                    <a:pt x="657" y="1214"/>
                  </a:lnTo>
                  <a:lnTo>
                    <a:pt x="876" y="816"/>
                  </a:lnTo>
                  <a:lnTo>
                    <a:pt x="1294" y="617"/>
                  </a:lnTo>
                  <a:lnTo>
                    <a:pt x="876" y="399"/>
                  </a:lnTo>
                  <a:lnTo>
                    <a:pt x="657" y="1"/>
                  </a:ln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4224375" y="4180525"/>
              <a:ext cx="576975" cy="75250"/>
            </a:xfrm>
            <a:custGeom>
              <a:avLst/>
              <a:gdLst/>
              <a:ahLst/>
              <a:cxnLst/>
              <a:rect l="l" t="t" r="r" b="b"/>
              <a:pathLst>
                <a:path w="23079" h="3010" extrusionOk="0">
                  <a:moveTo>
                    <a:pt x="16407" y="0"/>
                  </a:moveTo>
                  <a:cubicBezTo>
                    <a:pt x="14915" y="0"/>
                    <a:pt x="13330" y="154"/>
                    <a:pt x="12215" y="431"/>
                  </a:cubicBezTo>
                  <a:cubicBezTo>
                    <a:pt x="10986" y="743"/>
                    <a:pt x="9932" y="957"/>
                    <a:pt x="8844" y="957"/>
                  </a:cubicBezTo>
                  <a:cubicBezTo>
                    <a:pt x="7925" y="957"/>
                    <a:pt x="6981" y="804"/>
                    <a:pt x="5888" y="431"/>
                  </a:cubicBezTo>
                  <a:cubicBezTo>
                    <a:pt x="5092" y="165"/>
                    <a:pt x="4385" y="77"/>
                    <a:pt x="3795" y="77"/>
                  </a:cubicBezTo>
                  <a:cubicBezTo>
                    <a:pt x="2616" y="77"/>
                    <a:pt x="1909" y="431"/>
                    <a:pt x="1909" y="431"/>
                  </a:cubicBezTo>
                  <a:cubicBezTo>
                    <a:pt x="0" y="2298"/>
                    <a:pt x="3360" y="3009"/>
                    <a:pt x="6848" y="3009"/>
                  </a:cubicBezTo>
                  <a:cubicBezTo>
                    <a:pt x="8415" y="3009"/>
                    <a:pt x="10007" y="2866"/>
                    <a:pt x="11160" y="2619"/>
                  </a:cubicBezTo>
                  <a:cubicBezTo>
                    <a:pt x="12163" y="2417"/>
                    <a:pt x="13186" y="2347"/>
                    <a:pt x="14185" y="2347"/>
                  </a:cubicBezTo>
                  <a:cubicBezTo>
                    <a:pt x="16390" y="2347"/>
                    <a:pt x="18484" y="2686"/>
                    <a:pt x="20006" y="2686"/>
                  </a:cubicBezTo>
                  <a:cubicBezTo>
                    <a:pt x="20368" y="2686"/>
                    <a:pt x="20698" y="2667"/>
                    <a:pt x="20989" y="2619"/>
                  </a:cubicBezTo>
                  <a:cubicBezTo>
                    <a:pt x="23078" y="2301"/>
                    <a:pt x="21506" y="1227"/>
                    <a:pt x="20074" y="510"/>
                  </a:cubicBezTo>
                  <a:cubicBezTo>
                    <a:pt x="19342" y="159"/>
                    <a:pt x="17923" y="0"/>
                    <a:pt x="16407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1"/>
            <p:cNvSpPr/>
            <p:nvPr/>
          </p:nvSpPr>
          <p:spPr>
            <a:xfrm>
              <a:off x="4289000" y="4189800"/>
              <a:ext cx="77125" cy="20900"/>
            </a:xfrm>
            <a:custGeom>
              <a:avLst/>
              <a:gdLst/>
              <a:ahLst/>
              <a:cxnLst/>
              <a:rect l="l" t="t" r="r" b="b"/>
              <a:pathLst>
                <a:path w="3085" h="836" extrusionOk="0">
                  <a:moveTo>
                    <a:pt x="1512" y="0"/>
                  </a:moveTo>
                  <a:cubicBezTo>
                    <a:pt x="1413" y="0"/>
                    <a:pt x="1293" y="20"/>
                    <a:pt x="1194" y="40"/>
                  </a:cubicBezTo>
                  <a:cubicBezTo>
                    <a:pt x="1074" y="60"/>
                    <a:pt x="975" y="119"/>
                    <a:pt x="876" y="139"/>
                  </a:cubicBezTo>
                  <a:cubicBezTo>
                    <a:pt x="677" y="219"/>
                    <a:pt x="498" y="318"/>
                    <a:pt x="378" y="418"/>
                  </a:cubicBezTo>
                  <a:cubicBezTo>
                    <a:pt x="100" y="617"/>
                    <a:pt x="0" y="836"/>
                    <a:pt x="0" y="836"/>
                  </a:cubicBezTo>
                  <a:cubicBezTo>
                    <a:pt x="0" y="836"/>
                    <a:pt x="199" y="816"/>
                    <a:pt x="517" y="716"/>
                  </a:cubicBezTo>
                  <a:cubicBezTo>
                    <a:pt x="816" y="657"/>
                    <a:pt x="1194" y="617"/>
                    <a:pt x="1532" y="597"/>
                  </a:cubicBezTo>
                  <a:lnTo>
                    <a:pt x="2089" y="597"/>
                  </a:lnTo>
                  <a:cubicBezTo>
                    <a:pt x="2109" y="584"/>
                    <a:pt x="2133" y="579"/>
                    <a:pt x="2160" y="579"/>
                  </a:cubicBezTo>
                  <a:cubicBezTo>
                    <a:pt x="2213" y="579"/>
                    <a:pt x="2275" y="597"/>
                    <a:pt x="2328" y="597"/>
                  </a:cubicBezTo>
                  <a:cubicBezTo>
                    <a:pt x="2408" y="597"/>
                    <a:pt x="2487" y="617"/>
                    <a:pt x="2547" y="617"/>
                  </a:cubicBezTo>
                  <a:cubicBezTo>
                    <a:pt x="2626" y="637"/>
                    <a:pt x="2706" y="637"/>
                    <a:pt x="2746" y="637"/>
                  </a:cubicBezTo>
                  <a:cubicBezTo>
                    <a:pt x="2825" y="657"/>
                    <a:pt x="2885" y="657"/>
                    <a:pt x="2925" y="657"/>
                  </a:cubicBezTo>
                  <a:lnTo>
                    <a:pt x="3084" y="657"/>
                  </a:lnTo>
                  <a:cubicBezTo>
                    <a:pt x="3084" y="657"/>
                    <a:pt x="3044" y="617"/>
                    <a:pt x="2985" y="537"/>
                  </a:cubicBezTo>
                  <a:cubicBezTo>
                    <a:pt x="2925" y="458"/>
                    <a:pt x="2825" y="338"/>
                    <a:pt x="2686" y="259"/>
                  </a:cubicBezTo>
                  <a:cubicBezTo>
                    <a:pt x="2626" y="239"/>
                    <a:pt x="2547" y="159"/>
                    <a:pt x="2447" y="139"/>
                  </a:cubicBezTo>
                  <a:cubicBezTo>
                    <a:pt x="2388" y="119"/>
                    <a:pt x="2288" y="60"/>
                    <a:pt x="2189" y="40"/>
                  </a:cubicBezTo>
                  <a:cubicBezTo>
                    <a:pt x="2089" y="40"/>
                    <a:pt x="1950" y="0"/>
                    <a:pt x="1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1"/>
            <p:cNvSpPr/>
            <p:nvPr/>
          </p:nvSpPr>
          <p:spPr>
            <a:xfrm>
              <a:off x="4625725" y="4197250"/>
              <a:ext cx="118925" cy="26375"/>
            </a:xfrm>
            <a:custGeom>
              <a:avLst/>
              <a:gdLst/>
              <a:ahLst/>
              <a:cxnLst/>
              <a:rect l="l" t="t" r="r" b="b"/>
              <a:pathLst>
                <a:path w="4757" h="1055" extrusionOk="0">
                  <a:moveTo>
                    <a:pt x="1931" y="0"/>
                  </a:moveTo>
                  <a:cubicBezTo>
                    <a:pt x="1752" y="0"/>
                    <a:pt x="1573" y="20"/>
                    <a:pt x="1433" y="20"/>
                  </a:cubicBezTo>
                  <a:cubicBezTo>
                    <a:pt x="1095" y="40"/>
                    <a:pt x="837" y="120"/>
                    <a:pt x="638" y="199"/>
                  </a:cubicBezTo>
                  <a:cubicBezTo>
                    <a:pt x="180" y="339"/>
                    <a:pt x="1" y="538"/>
                    <a:pt x="1" y="538"/>
                  </a:cubicBezTo>
                  <a:cubicBezTo>
                    <a:pt x="1" y="538"/>
                    <a:pt x="192" y="563"/>
                    <a:pt x="564" y="563"/>
                  </a:cubicBezTo>
                  <a:cubicBezTo>
                    <a:pt x="657" y="563"/>
                    <a:pt x="761" y="562"/>
                    <a:pt x="876" y="558"/>
                  </a:cubicBezTo>
                  <a:cubicBezTo>
                    <a:pt x="1334" y="558"/>
                    <a:pt x="1891" y="597"/>
                    <a:pt x="2448" y="657"/>
                  </a:cubicBezTo>
                  <a:cubicBezTo>
                    <a:pt x="2567" y="657"/>
                    <a:pt x="2727" y="697"/>
                    <a:pt x="2846" y="717"/>
                  </a:cubicBezTo>
                  <a:cubicBezTo>
                    <a:pt x="2965" y="717"/>
                    <a:pt x="3125" y="737"/>
                    <a:pt x="3244" y="756"/>
                  </a:cubicBezTo>
                  <a:lnTo>
                    <a:pt x="3622" y="836"/>
                  </a:lnTo>
                  <a:cubicBezTo>
                    <a:pt x="3741" y="856"/>
                    <a:pt x="3841" y="896"/>
                    <a:pt x="3960" y="916"/>
                  </a:cubicBezTo>
                  <a:cubicBezTo>
                    <a:pt x="4080" y="936"/>
                    <a:pt x="4179" y="936"/>
                    <a:pt x="4279" y="955"/>
                  </a:cubicBezTo>
                  <a:cubicBezTo>
                    <a:pt x="4378" y="995"/>
                    <a:pt x="4458" y="995"/>
                    <a:pt x="4537" y="1015"/>
                  </a:cubicBezTo>
                  <a:cubicBezTo>
                    <a:pt x="4657" y="1055"/>
                    <a:pt x="4756" y="1055"/>
                    <a:pt x="4756" y="1055"/>
                  </a:cubicBezTo>
                  <a:cubicBezTo>
                    <a:pt x="4756" y="1055"/>
                    <a:pt x="4736" y="1015"/>
                    <a:pt x="4637" y="916"/>
                  </a:cubicBezTo>
                  <a:cubicBezTo>
                    <a:pt x="4557" y="836"/>
                    <a:pt x="4418" y="717"/>
                    <a:pt x="4219" y="597"/>
                  </a:cubicBezTo>
                  <a:cubicBezTo>
                    <a:pt x="4119" y="518"/>
                    <a:pt x="3980" y="438"/>
                    <a:pt x="3861" y="398"/>
                  </a:cubicBezTo>
                  <a:cubicBezTo>
                    <a:pt x="3741" y="339"/>
                    <a:pt x="3582" y="259"/>
                    <a:pt x="3443" y="219"/>
                  </a:cubicBezTo>
                  <a:cubicBezTo>
                    <a:pt x="3284" y="199"/>
                    <a:pt x="3144" y="120"/>
                    <a:pt x="2965" y="100"/>
                  </a:cubicBezTo>
                  <a:lnTo>
                    <a:pt x="2448" y="20"/>
                  </a:lnTo>
                  <a:cubicBezTo>
                    <a:pt x="2269" y="0"/>
                    <a:pt x="2090" y="0"/>
                    <a:pt x="1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4041125" y="4626075"/>
              <a:ext cx="921375" cy="107450"/>
            </a:xfrm>
            <a:custGeom>
              <a:avLst/>
              <a:gdLst/>
              <a:ahLst/>
              <a:cxnLst/>
              <a:rect l="l" t="t" r="r" b="b"/>
              <a:pathLst>
                <a:path w="36855" h="4298" extrusionOk="0">
                  <a:moveTo>
                    <a:pt x="26146" y="0"/>
                  </a:moveTo>
                  <a:cubicBezTo>
                    <a:pt x="23785" y="0"/>
                    <a:pt x="21276" y="224"/>
                    <a:pt x="19485" y="635"/>
                  </a:cubicBezTo>
                  <a:cubicBezTo>
                    <a:pt x="17530" y="1075"/>
                    <a:pt x="15853" y="1371"/>
                    <a:pt x="14125" y="1371"/>
                  </a:cubicBezTo>
                  <a:cubicBezTo>
                    <a:pt x="12654" y="1371"/>
                    <a:pt x="11146" y="1156"/>
                    <a:pt x="9398" y="635"/>
                  </a:cubicBezTo>
                  <a:cubicBezTo>
                    <a:pt x="8124" y="250"/>
                    <a:pt x="6995" y="122"/>
                    <a:pt x="6054" y="122"/>
                  </a:cubicBezTo>
                  <a:cubicBezTo>
                    <a:pt x="4174" y="122"/>
                    <a:pt x="3051" y="635"/>
                    <a:pt x="3051" y="635"/>
                  </a:cubicBezTo>
                  <a:cubicBezTo>
                    <a:pt x="1" y="3284"/>
                    <a:pt x="5433" y="4297"/>
                    <a:pt x="11026" y="4297"/>
                  </a:cubicBezTo>
                  <a:cubicBezTo>
                    <a:pt x="13496" y="4297"/>
                    <a:pt x="15998" y="4100"/>
                    <a:pt x="17814" y="3758"/>
                  </a:cubicBezTo>
                  <a:cubicBezTo>
                    <a:pt x="19422" y="3464"/>
                    <a:pt x="21065" y="3362"/>
                    <a:pt x="22671" y="3362"/>
                  </a:cubicBezTo>
                  <a:cubicBezTo>
                    <a:pt x="26201" y="3362"/>
                    <a:pt x="29557" y="3851"/>
                    <a:pt x="31987" y="3851"/>
                  </a:cubicBezTo>
                  <a:cubicBezTo>
                    <a:pt x="32556" y="3851"/>
                    <a:pt x="33074" y="3825"/>
                    <a:pt x="33532" y="3758"/>
                  </a:cubicBezTo>
                  <a:cubicBezTo>
                    <a:pt x="36855" y="3321"/>
                    <a:pt x="34368" y="1769"/>
                    <a:pt x="32040" y="754"/>
                  </a:cubicBezTo>
                  <a:cubicBezTo>
                    <a:pt x="30867" y="238"/>
                    <a:pt x="28585" y="0"/>
                    <a:pt x="26146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4144250" y="4639725"/>
              <a:ext cx="124375" cy="30075"/>
            </a:xfrm>
            <a:custGeom>
              <a:avLst/>
              <a:gdLst/>
              <a:ahLst/>
              <a:cxnLst/>
              <a:rect l="l" t="t" r="r" b="b"/>
              <a:pathLst>
                <a:path w="4975" h="1203" extrusionOk="0">
                  <a:moveTo>
                    <a:pt x="2589" y="1"/>
                  </a:moveTo>
                  <a:cubicBezTo>
                    <a:pt x="2534" y="1"/>
                    <a:pt x="2480" y="3"/>
                    <a:pt x="2428" y="9"/>
                  </a:cubicBezTo>
                  <a:cubicBezTo>
                    <a:pt x="2229" y="29"/>
                    <a:pt x="2050" y="29"/>
                    <a:pt x="1890" y="89"/>
                  </a:cubicBezTo>
                  <a:cubicBezTo>
                    <a:pt x="1711" y="109"/>
                    <a:pt x="1532" y="148"/>
                    <a:pt x="1393" y="208"/>
                  </a:cubicBezTo>
                  <a:cubicBezTo>
                    <a:pt x="1055" y="308"/>
                    <a:pt x="796" y="447"/>
                    <a:pt x="597" y="606"/>
                  </a:cubicBezTo>
                  <a:cubicBezTo>
                    <a:pt x="140" y="904"/>
                    <a:pt x="0" y="1203"/>
                    <a:pt x="0" y="1203"/>
                  </a:cubicBezTo>
                  <a:cubicBezTo>
                    <a:pt x="0" y="1203"/>
                    <a:pt x="319" y="1143"/>
                    <a:pt x="856" y="1123"/>
                  </a:cubicBezTo>
                  <a:cubicBezTo>
                    <a:pt x="1333" y="1044"/>
                    <a:pt x="1930" y="984"/>
                    <a:pt x="2507" y="944"/>
                  </a:cubicBezTo>
                  <a:cubicBezTo>
                    <a:pt x="2627" y="924"/>
                    <a:pt x="2786" y="924"/>
                    <a:pt x="2925" y="924"/>
                  </a:cubicBezTo>
                  <a:lnTo>
                    <a:pt x="3343" y="924"/>
                  </a:lnTo>
                  <a:cubicBezTo>
                    <a:pt x="3482" y="924"/>
                    <a:pt x="3621" y="944"/>
                    <a:pt x="3741" y="944"/>
                  </a:cubicBezTo>
                  <a:cubicBezTo>
                    <a:pt x="3880" y="944"/>
                    <a:pt x="3999" y="984"/>
                    <a:pt x="4119" y="984"/>
                  </a:cubicBezTo>
                  <a:cubicBezTo>
                    <a:pt x="4169" y="994"/>
                    <a:pt x="4223" y="994"/>
                    <a:pt x="4278" y="994"/>
                  </a:cubicBezTo>
                  <a:cubicBezTo>
                    <a:pt x="4333" y="994"/>
                    <a:pt x="4387" y="994"/>
                    <a:pt x="4437" y="1004"/>
                  </a:cubicBezTo>
                  <a:cubicBezTo>
                    <a:pt x="4537" y="1024"/>
                    <a:pt x="4636" y="1024"/>
                    <a:pt x="4716" y="1024"/>
                  </a:cubicBezTo>
                  <a:lnTo>
                    <a:pt x="4974" y="1024"/>
                  </a:lnTo>
                  <a:cubicBezTo>
                    <a:pt x="4974" y="1024"/>
                    <a:pt x="4915" y="944"/>
                    <a:pt x="4815" y="845"/>
                  </a:cubicBezTo>
                  <a:cubicBezTo>
                    <a:pt x="4696" y="745"/>
                    <a:pt x="4537" y="606"/>
                    <a:pt x="4318" y="487"/>
                  </a:cubicBezTo>
                  <a:cubicBezTo>
                    <a:pt x="4218" y="407"/>
                    <a:pt x="4099" y="327"/>
                    <a:pt x="3940" y="288"/>
                  </a:cubicBezTo>
                  <a:cubicBezTo>
                    <a:pt x="3820" y="228"/>
                    <a:pt x="3681" y="148"/>
                    <a:pt x="3502" y="128"/>
                  </a:cubicBezTo>
                  <a:cubicBezTo>
                    <a:pt x="3323" y="89"/>
                    <a:pt x="3144" y="29"/>
                    <a:pt x="2985" y="29"/>
                  </a:cubicBezTo>
                  <a:cubicBezTo>
                    <a:pt x="2858" y="15"/>
                    <a:pt x="2722" y="1"/>
                    <a:pt x="25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1"/>
            <p:cNvSpPr/>
            <p:nvPr/>
          </p:nvSpPr>
          <p:spPr>
            <a:xfrm>
              <a:off x="4682925" y="4650675"/>
              <a:ext cx="188550" cy="39525"/>
            </a:xfrm>
            <a:custGeom>
              <a:avLst/>
              <a:gdLst/>
              <a:ahLst/>
              <a:cxnLst/>
              <a:rect l="l" t="t" r="r" b="b"/>
              <a:pathLst>
                <a:path w="7542" h="1581" extrusionOk="0">
                  <a:moveTo>
                    <a:pt x="2829" y="1"/>
                  </a:moveTo>
                  <a:cubicBezTo>
                    <a:pt x="2637" y="1"/>
                    <a:pt x="2458" y="19"/>
                    <a:pt x="2269" y="49"/>
                  </a:cubicBezTo>
                  <a:cubicBezTo>
                    <a:pt x="1772" y="88"/>
                    <a:pt x="1354" y="168"/>
                    <a:pt x="996" y="287"/>
                  </a:cubicBezTo>
                  <a:cubicBezTo>
                    <a:pt x="299" y="486"/>
                    <a:pt x="1" y="765"/>
                    <a:pt x="1" y="765"/>
                  </a:cubicBezTo>
                  <a:cubicBezTo>
                    <a:pt x="1" y="765"/>
                    <a:pt x="538" y="785"/>
                    <a:pt x="1274" y="864"/>
                  </a:cubicBezTo>
                  <a:cubicBezTo>
                    <a:pt x="2030" y="884"/>
                    <a:pt x="2926" y="904"/>
                    <a:pt x="3781" y="1004"/>
                  </a:cubicBezTo>
                  <a:cubicBezTo>
                    <a:pt x="4020" y="1043"/>
                    <a:pt x="4219" y="1063"/>
                    <a:pt x="4438" y="1083"/>
                  </a:cubicBezTo>
                  <a:cubicBezTo>
                    <a:pt x="4657" y="1103"/>
                    <a:pt x="4856" y="1163"/>
                    <a:pt x="5074" y="1183"/>
                  </a:cubicBezTo>
                  <a:cubicBezTo>
                    <a:pt x="5313" y="1203"/>
                    <a:pt x="5512" y="1262"/>
                    <a:pt x="5711" y="1282"/>
                  </a:cubicBezTo>
                  <a:cubicBezTo>
                    <a:pt x="5910" y="1302"/>
                    <a:pt x="6109" y="1362"/>
                    <a:pt x="6268" y="1382"/>
                  </a:cubicBezTo>
                  <a:cubicBezTo>
                    <a:pt x="6447" y="1402"/>
                    <a:pt x="6626" y="1441"/>
                    <a:pt x="6766" y="1461"/>
                  </a:cubicBezTo>
                  <a:cubicBezTo>
                    <a:pt x="6925" y="1481"/>
                    <a:pt x="7044" y="1501"/>
                    <a:pt x="7164" y="1541"/>
                  </a:cubicBezTo>
                  <a:cubicBezTo>
                    <a:pt x="7402" y="1561"/>
                    <a:pt x="7542" y="1581"/>
                    <a:pt x="7542" y="1581"/>
                  </a:cubicBezTo>
                  <a:cubicBezTo>
                    <a:pt x="7542" y="1581"/>
                    <a:pt x="7502" y="1501"/>
                    <a:pt x="7343" y="1382"/>
                  </a:cubicBezTo>
                  <a:cubicBezTo>
                    <a:pt x="7223" y="1262"/>
                    <a:pt x="7004" y="1083"/>
                    <a:pt x="6666" y="904"/>
                  </a:cubicBezTo>
                  <a:cubicBezTo>
                    <a:pt x="6507" y="805"/>
                    <a:pt x="6328" y="705"/>
                    <a:pt x="6129" y="645"/>
                  </a:cubicBezTo>
                  <a:cubicBezTo>
                    <a:pt x="5890" y="566"/>
                    <a:pt x="5711" y="466"/>
                    <a:pt x="5453" y="387"/>
                  </a:cubicBezTo>
                  <a:cubicBezTo>
                    <a:pt x="5214" y="307"/>
                    <a:pt x="4955" y="248"/>
                    <a:pt x="4677" y="188"/>
                  </a:cubicBezTo>
                  <a:cubicBezTo>
                    <a:pt x="4418" y="148"/>
                    <a:pt x="4139" y="88"/>
                    <a:pt x="3861" y="68"/>
                  </a:cubicBezTo>
                  <a:cubicBezTo>
                    <a:pt x="3582" y="49"/>
                    <a:pt x="3324" y="9"/>
                    <a:pt x="3045" y="9"/>
                  </a:cubicBezTo>
                  <a:cubicBezTo>
                    <a:pt x="2970" y="3"/>
                    <a:pt x="2899" y="1"/>
                    <a:pt x="28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1"/>
            <p:cNvSpPr/>
            <p:nvPr/>
          </p:nvSpPr>
          <p:spPr>
            <a:xfrm>
              <a:off x="3914675" y="4965975"/>
              <a:ext cx="1165225" cy="115625"/>
            </a:xfrm>
            <a:custGeom>
              <a:avLst/>
              <a:gdLst/>
              <a:ahLst/>
              <a:cxnLst/>
              <a:rect l="l" t="t" r="r" b="b"/>
              <a:pathLst>
                <a:path w="46609" h="4625" extrusionOk="0">
                  <a:moveTo>
                    <a:pt x="33129" y="1"/>
                  </a:moveTo>
                  <a:cubicBezTo>
                    <a:pt x="30124" y="1"/>
                    <a:pt x="26928" y="244"/>
                    <a:pt x="24663" y="687"/>
                  </a:cubicBezTo>
                  <a:cubicBezTo>
                    <a:pt x="22205" y="1168"/>
                    <a:pt x="20091" y="1483"/>
                    <a:pt x="17918" y="1483"/>
                  </a:cubicBezTo>
                  <a:cubicBezTo>
                    <a:pt x="16045" y="1483"/>
                    <a:pt x="14129" y="1249"/>
                    <a:pt x="11909" y="687"/>
                  </a:cubicBezTo>
                  <a:cubicBezTo>
                    <a:pt x="10297" y="283"/>
                    <a:pt x="8867" y="148"/>
                    <a:pt x="7676" y="148"/>
                  </a:cubicBezTo>
                  <a:cubicBezTo>
                    <a:pt x="5295" y="148"/>
                    <a:pt x="3871" y="687"/>
                    <a:pt x="3871" y="687"/>
                  </a:cubicBezTo>
                  <a:cubicBezTo>
                    <a:pt x="1" y="3535"/>
                    <a:pt x="6895" y="4625"/>
                    <a:pt x="13986" y="4625"/>
                  </a:cubicBezTo>
                  <a:cubicBezTo>
                    <a:pt x="17103" y="4625"/>
                    <a:pt x="20257" y="4414"/>
                    <a:pt x="22554" y="4050"/>
                  </a:cubicBezTo>
                  <a:cubicBezTo>
                    <a:pt x="24604" y="3725"/>
                    <a:pt x="26700" y="3614"/>
                    <a:pt x="28749" y="3614"/>
                  </a:cubicBezTo>
                  <a:cubicBezTo>
                    <a:pt x="33221" y="3614"/>
                    <a:pt x="37471" y="4144"/>
                    <a:pt x="40537" y="4144"/>
                  </a:cubicBezTo>
                  <a:cubicBezTo>
                    <a:pt x="41233" y="4144"/>
                    <a:pt x="41867" y="4117"/>
                    <a:pt x="42430" y="4050"/>
                  </a:cubicBezTo>
                  <a:cubicBezTo>
                    <a:pt x="46608" y="3553"/>
                    <a:pt x="43445" y="1901"/>
                    <a:pt x="40540" y="807"/>
                  </a:cubicBezTo>
                  <a:cubicBezTo>
                    <a:pt x="39063" y="254"/>
                    <a:pt x="36195" y="1"/>
                    <a:pt x="33129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4045250" y="4979750"/>
              <a:ext cx="155725" cy="33275"/>
            </a:xfrm>
            <a:custGeom>
              <a:avLst/>
              <a:gdLst/>
              <a:ahLst/>
              <a:cxnLst/>
              <a:rect l="l" t="t" r="r" b="b"/>
              <a:pathLst>
                <a:path w="6229" h="1331" extrusionOk="0">
                  <a:moveTo>
                    <a:pt x="3243" y="0"/>
                  </a:moveTo>
                  <a:cubicBezTo>
                    <a:pt x="3171" y="0"/>
                    <a:pt x="3099" y="5"/>
                    <a:pt x="3025" y="17"/>
                  </a:cubicBezTo>
                  <a:cubicBezTo>
                    <a:pt x="2806" y="37"/>
                    <a:pt x="2587" y="37"/>
                    <a:pt x="2349" y="77"/>
                  </a:cubicBezTo>
                  <a:cubicBezTo>
                    <a:pt x="2130" y="117"/>
                    <a:pt x="1931" y="176"/>
                    <a:pt x="1732" y="236"/>
                  </a:cubicBezTo>
                  <a:cubicBezTo>
                    <a:pt x="1334" y="355"/>
                    <a:pt x="996" y="495"/>
                    <a:pt x="737" y="674"/>
                  </a:cubicBezTo>
                  <a:cubicBezTo>
                    <a:pt x="200" y="1012"/>
                    <a:pt x="1" y="1330"/>
                    <a:pt x="1" y="1330"/>
                  </a:cubicBezTo>
                  <a:cubicBezTo>
                    <a:pt x="1" y="1330"/>
                    <a:pt x="399" y="1271"/>
                    <a:pt x="1036" y="1171"/>
                  </a:cubicBezTo>
                  <a:cubicBezTo>
                    <a:pt x="1632" y="1111"/>
                    <a:pt x="2388" y="1032"/>
                    <a:pt x="3105" y="1012"/>
                  </a:cubicBezTo>
                  <a:cubicBezTo>
                    <a:pt x="3284" y="972"/>
                    <a:pt x="3483" y="972"/>
                    <a:pt x="3642" y="972"/>
                  </a:cubicBezTo>
                  <a:lnTo>
                    <a:pt x="4179" y="972"/>
                  </a:lnTo>
                  <a:cubicBezTo>
                    <a:pt x="4378" y="972"/>
                    <a:pt x="4517" y="1012"/>
                    <a:pt x="4696" y="1012"/>
                  </a:cubicBezTo>
                  <a:cubicBezTo>
                    <a:pt x="4876" y="1012"/>
                    <a:pt x="5015" y="1032"/>
                    <a:pt x="5174" y="1032"/>
                  </a:cubicBezTo>
                  <a:cubicBezTo>
                    <a:pt x="5244" y="1042"/>
                    <a:pt x="5318" y="1042"/>
                    <a:pt x="5390" y="1042"/>
                  </a:cubicBezTo>
                  <a:cubicBezTo>
                    <a:pt x="5462" y="1042"/>
                    <a:pt x="5532" y="1042"/>
                    <a:pt x="5592" y="1052"/>
                  </a:cubicBezTo>
                  <a:cubicBezTo>
                    <a:pt x="5711" y="1072"/>
                    <a:pt x="5811" y="1072"/>
                    <a:pt x="5910" y="1072"/>
                  </a:cubicBezTo>
                  <a:lnTo>
                    <a:pt x="6228" y="1072"/>
                  </a:lnTo>
                  <a:cubicBezTo>
                    <a:pt x="6228" y="1072"/>
                    <a:pt x="6169" y="1012"/>
                    <a:pt x="6030" y="912"/>
                  </a:cubicBezTo>
                  <a:cubicBezTo>
                    <a:pt x="5890" y="813"/>
                    <a:pt x="5711" y="634"/>
                    <a:pt x="5413" y="514"/>
                  </a:cubicBezTo>
                  <a:cubicBezTo>
                    <a:pt x="5273" y="435"/>
                    <a:pt x="5114" y="355"/>
                    <a:pt x="4935" y="316"/>
                  </a:cubicBezTo>
                  <a:cubicBezTo>
                    <a:pt x="4776" y="236"/>
                    <a:pt x="4577" y="156"/>
                    <a:pt x="4378" y="136"/>
                  </a:cubicBezTo>
                  <a:cubicBezTo>
                    <a:pt x="4179" y="77"/>
                    <a:pt x="3940" y="37"/>
                    <a:pt x="3722" y="37"/>
                  </a:cubicBezTo>
                  <a:cubicBezTo>
                    <a:pt x="3557" y="23"/>
                    <a:pt x="3402" y="0"/>
                    <a:pt x="3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4726700" y="4991900"/>
              <a:ext cx="238775" cy="41500"/>
            </a:xfrm>
            <a:custGeom>
              <a:avLst/>
              <a:gdLst/>
              <a:ahLst/>
              <a:cxnLst/>
              <a:rect l="l" t="t" r="r" b="b"/>
              <a:pathLst>
                <a:path w="9551" h="1660" extrusionOk="0">
                  <a:moveTo>
                    <a:pt x="3549" y="1"/>
                  </a:moveTo>
                  <a:cubicBezTo>
                    <a:pt x="3303" y="1"/>
                    <a:pt x="3059" y="19"/>
                    <a:pt x="2826" y="48"/>
                  </a:cubicBezTo>
                  <a:cubicBezTo>
                    <a:pt x="2209" y="88"/>
                    <a:pt x="1672" y="188"/>
                    <a:pt x="1234" y="327"/>
                  </a:cubicBezTo>
                  <a:cubicBezTo>
                    <a:pt x="379" y="546"/>
                    <a:pt x="1" y="844"/>
                    <a:pt x="1" y="844"/>
                  </a:cubicBezTo>
                  <a:cubicBezTo>
                    <a:pt x="1" y="844"/>
                    <a:pt x="637" y="864"/>
                    <a:pt x="1632" y="884"/>
                  </a:cubicBezTo>
                  <a:cubicBezTo>
                    <a:pt x="2587" y="924"/>
                    <a:pt x="3702" y="964"/>
                    <a:pt x="4816" y="1063"/>
                  </a:cubicBezTo>
                  <a:cubicBezTo>
                    <a:pt x="5094" y="1063"/>
                    <a:pt x="5373" y="1123"/>
                    <a:pt x="5651" y="1143"/>
                  </a:cubicBezTo>
                  <a:cubicBezTo>
                    <a:pt x="5950" y="1163"/>
                    <a:pt x="6189" y="1222"/>
                    <a:pt x="6467" y="1242"/>
                  </a:cubicBezTo>
                  <a:cubicBezTo>
                    <a:pt x="6746" y="1262"/>
                    <a:pt x="6984" y="1322"/>
                    <a:pt x="7243" y="1342"/>
                  </a:cubicBezTo>
                  <a:cubicBezTo>
                    <a:pt x="7482" y="1362"/>
                    <a:pt x="7740" y="1421"/>
                    <a:pt x="7959" y="1441"/>
                  </a:cubicBezTo>
                  <a:cubicBezTo>
                    <a:pt x="8158" y="1481"/>
                    <a:pt x="8397" y="1501"/>
                    <a:pt x="8576" y="1541"/>
                  </a:cubicBezTo>
                  <a:cubicBezTo>
                    <a:pt x="8755" y="1560"/>
                    <a:pt x="8934" y="1580"/>
                    <a:pt x="9073" y="1600"/>
                  </a:cubicBezTo>
                  <a:cubicBezTo>
                    <a:pt x="9372" y="1640"/>
                    <a:pt x="9551" y="1660"/>
                    <a:pt x="9551" y="1660"/>
                  </a:cubicBezTo>
                  <a:cubicBezTo>
                    <a:pt x="9551" y="1660"/>
                    <a:pt x="9452" y="1560"/>
                    <a:pt x="9272" y="1441"/>
                  </a:cubicBezTo>
                  <a:cubicBezTo>
                    <a:pt x="9073" y="1322"/>
                    <a:pt x="8835" y="1123"/>
                    <a:pt x="8397" y="944"/>
                  </a:cubicBezTo>
                  <a:cubicBezTo>
                    <a:pt x="8198" y="844"/>
                    <a:pt x="7999" y="705"/>
                    <a:pt x="7740" y="645"/>
                  </a:cubicBezTo>
                  <a:cubicBezTo>
                    <a:pt x="7462" y="566"/>
                    <a:pt x="7183" y="466"/>
                    <a:pt x="6885" y="387"/>
                  </a:cubicBezTo>
                  <a:cubicBezTo>
                    <a:pt x="6567" y="327"/>
                    <a:pt x="6268" y="247"/>
                    <a:pt x="5910" y="188"/>
                  </a:cubicBezTo>
                  <a:cubicBezTo>
                    <a:pt x="5572" y="148"/>
                    <a:pt x="5214" y="88"/>
                    <a:pt x="4875" y="68"/>
                  </a:cubicBezTo>
                  <a:cubicBezTo>
                    <a:pt x="4517" y="48"/>
                    <a:pt x="4179" y="9"/>
                    <a:pt x="3821" y="9"/>
                  </a:cubicBezTo>
                  <a:cubicBezTo>
                    <a:pt x="3730" y="3"/>
                    <a:pt x="3640" y="1"/>
                    <a:pt x="3549" y="1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2" name="Google Shape;1702;p11"/>
          <p:cNvGrpSpPr/>
          <p:nvPr/>
        </p:nvGrpSpPr>
        <p:grpSpPr>
          <a:xfrm flipH="1">
            <a:off x="4011314" y="4191391"/>
            <a:ext cx="5464283" cy="1012356"/>
            <a:chOff x="1971760" y="2938350"/>
            <a:chExt cx="5464283" cy="1164297"/>
          </a:xfrm>
        </p:grpSpPr>
        <p:grpSp>
          <p:nvGrpSpPr>
            <p:cNvPr id="1703" name="Google Shape;1703;p11"/>
            <p:cNvGrpSpPr/>
            <p:nvPr/>
          </p:nvGrpSpPr>
          <p:grpSpPr>
            <a:xfrm>
              <a:off x="1971760" y="2938350"/>
              <a:ext cx="5464283" cy="1164297"/>
              <a:chOff x="581300" y="3757663"/>
              <a:chExt cx="696575" cy="73925"/>
            </a:xfrm>
          </p:grpSpPr>
          <p:sp>
            <p:nvSpPr>
              <p:cNvPr id="1704" name="Google Shape;1704;p11"/>
              <p:cNvSpPr/>
              <p:nvPr/>
            </p:nvSpPr>
            <p:spPr>
              <a:xfrm>
                <a:off x="581300" y="3757663"/>
                <a:ext cx="696575" cy="73925"/>
              </a:xfrm>
              <a:custGeom>
                <a:avLst/>
                <a:gdLst/>
                <a:ahLst/>
                <a:cxnLst/>
                <a:rect l="l" t="t" r="r" b="b"/>
                <a:pathLst>
                  <a:path w="27863" h="2957" extrusionOk="0">
                    <a:moveTo>
                      <a:pt x="15496" y="1"/>
                    </a:moveTo>
                    <a:cubicBezTo>
                      <a:pt x="14452" y="1"/>
                      <a:pt x="13665" y="377"/>
                      <a:pt x="12614" y="848"/>
                    </a:cubicBezTo>
                    <a:cubicBezTo>
                      <a:pt x="11969" y="1123"/>
                      <a:pt x="11335" y="1230"/>
                      <a:pt x="10697" y="1230"/>
                    </a:cubicBezTo>
                    <a:cubicBezTo>
                      <a:pt x="9585" y="1230"/>
                      <a:pt x="8464" y="905"/>
                      <a:pt x="7262" y="589"/>
                    </a:cubicBezTo>
                    <a:cubicBezTo>
                      <a:pt x="6988" y="514"/>
                      <a:pt x="6736" y="482"/>
                      <a:pt x="6504" y="482"/>
                    </a:cubicBezTo>
                    <a:cubicBezTo>
                      <a:pt x="5196" y="482"/>
                      <a:pt x="4476" y="1491"/>
                      <a:pt x="3465" y="1491"/>
                    </a:cubicBezTo>
                    <a:cubicBezTo>
                      <a:pt x="3418" y="1491"/>
                      <a:pt x="3371" y="1489"/>
                      <a:pt x="3323" y="1484"/>
                    </a:cubicBezTo>
                    <a:cubicBezTo>
                      <a:pt x="2514" y="1407"/>
                      <a:pt x="1921" y="1041"/>
                      <a:pt x="1405" y="1041"/>
                    </a:cubicBezTo>
                    <a:cubicBezTo>
                      <a:pt x="1120" y="1041"/>
                      <a:pt x="858" y="1152"/>
                      <a:pt x="597" y="1484"/>
                    </a:cubicBezTo>
                    <a:cubicBezTo>
                      <a:pt x="0" y="2240"/>
                      <a:pt x="1234" y="2957"/>
                      <a:pt x="1234" y="2957"/>
                    </a:cubicBezTo>
                    <a:lnTo>
                      <a:pt x="13927" y="2957"/>
                    </a:lnTo>
                    <a:lnTo>
                      <a:pt x="13927" y="2937"/>
                    </a:lnTo>
                    <a:lnTo>
                      <a:pt x="27079" y="2937"/>
                    </a:lnTo>
                    <a:cubicBezTo>
                      <a:pt x="27079" y="2937"/>
                      <a:pt x="27863" y="533"/>
                      <a:pt x="25193" y="533"/>
                    </a:cubicBezTo>
                    <a:cubicBezTo>
                      <a:pt x="25010" y="533"/>
                      <a:pt x="24810" y="545"/>
                      <a:pt x="24592" y="569"/>
                    </a:cubicBezTo>
                    <a:cubicBezTo>
                      <a:pt x="22595" y="792"/>
                      <a:pt x="21569" y="1078"/>
                      <a:pt x="20523" y="1078"/>
                    </a:cubicBezTo>
                    <a:cubicBezTo>
                      <a:pt x="19797" y="1078"/>
                      <a:pt x="19062" y="940"/>
                      <a:pt x="17986" y="549"/>
                    </a:cubicBezTo>
                    <a:cubicBezTo>
                      <a:pt x="16954" y="158"/>
                      <a:pt x="16171" y="1"/>
                      <a:pt x="154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11"/>
              <p:cNvSpPr/>
              <p:nvPr/>
            </p:nvSpPr>
            <p:spPr>
              <a:xfrm>
                <a:off x="917575" y="3772475"/>
                <a:ext cx="92050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3682" h="916" extrusionOk="0">
                    <a:moveTo>
                      <a:pt x="1771" y="0"/>
                    </a:moveTo>
                    <a:cubicBezTo>
                      <a:pt x="1652" y="0"/>
                      <a:pt x="1532" y="20"/>
                      <a:pt x="1393" y="60"/>
                    </a:cubicBezTo>
                    <a:cubicBezTo>
                      <a:pt x="1274" y="80"/>
                      <a:pt x="1154" y="119"/>
                      <a:pt x="1055" y="159"/>
                    </a:cubicBezTo>
                    <a:cubicBezTo>
                      <a:pt x="916" y="179"/>
                      <a:pt x="816" y="259"/>
                      <a:pt x="717" y="299"/>
                    </a:cubicBezTo>
                    <a:lnTo>
                      <a:pt x="577" y="378"/>
                    </a:lnTo>
                    <a:cubicBezTo>
                      <a:pt x="537" y="398"/>
                      <a:pt x="498" y="418"/>
                      <a:pt x="458" y="478"/>
                    </a:cubicBezTo>
                    <a:cubicBezTo>
                      <a:pt x="378" y="517"/>
                      <a:pt x="299" y="577"/>
                      <a:pt x="259" y="657"/>
                    </a:cubicBezTo>
                    <a:lnTo>
                      <a:pt x="100" y="796"/>
                    </a:lnTo>
                    <a:cubicBezTo>
                      <a:pt x="40" y="876"/>
                      <a:pt x="0" y="915"/>
                      <a:pt x="0" y="915"/>
                    </a:cubicBezTo>
                    <a:cubicBezTo>
                      <a:pt x="0" y="915"/>
                      <a:pt x="80" y="895"/>
                      <a:pt x="179" y="876"/>
                    </a:cubicBezTo>
                    <a:cubicBezTo>
                      <a:pt x="239" y="856"/>
                      <a:pt x="299" y="856"/>
                      <a:pt x="358" y="796"/>
                    </a:cubicBezTo>
                    <a:lnTo>
                      <a:pt x="577" y="716"/>
                    </a:lnTo>
                    <a:cubicBezTo>
                      <a:pt x="657" y="696"/>
                      <a:pt x="756" y="677"/>
                      <a:pt x="856" y="657"/>
                    </a:cubicBezTo>
                    <a:lnTo>
                      <a:pt x="1154" y="577"/>
                    </a:lnTo>
                    <a:cubicBezTo>
                      <a:pt x="1254" y="557"/>
                      <a:pt x="1373" y="557"/>
                      <a:pt x="1473" y="517"/>
                    </a:cubicBezTo>
                    <a:cubicBezTo>
                      <a:pt x="1572" y="497"/>
                      <a:pt x="1691" y="497"/>
                      <a:pt x="1791" y="497"/>
                    </a:cubicBezTo>
                    <a:cubicBezTo>
                      <a:pt x="1841" y="488"/>
                      <a:pt x="1900" y="488"/>
                      <a:pt x="1963" y="488"/>
                    </a:cubicBezTo>
                    <a:cubicBezTo>
                      <a:pt x="2025" y="488"/>
                      <a:pt x="2089" y="488"/>
                      <a:pt x="2149" y="478"/>
                    </a:cubicBezTo>
                    <a:lnTo>
                      <a:pt x="2786" y="478"/>
                    </a:lnTo>
                    <a:cubicBezTo>
                      <a:pt x="2885" y="478"/>
                      <a:pt x="2985" y="478"/>
                      <a:pt x="3064" y="497"/>
                    </a:cubicBezTo>
                    <a:cubicBezTo>
                      <a:pt x="3442" y="557"/>
                      <a:pt x="3681" y="577"/>
                      <a:pt x="3681" y="577"/>
                    </a:cubicBezTo>
                    <a:cubicBezTo>
                      <a:pt x="3681" y="577"/>
                      <a:pt x="3482" y="398"/>
                      <a:pt x="3144" y="259"/>
                    </a:cubicBezTo>
                    <a:cubicBezTo>
                      <a:pt x="2965" y="179"/>
                      <a:pt x="2746" y="100"/>
                      <a:pt x="2527" y="60"/>
                    </a:cubicBezTo>
                    <a:cubicBezTo>
                      <a:pt x="2388" y="20"/>
                      <a:pt x="2268" y="0"/>
                      <a:pt x="21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11"/>
              <p:cNvSpPr/>
              <p:nvPr/>
            </p:nvSpPr>
            <p:spPr>
              <a:xfrm>
                <a:off x="1198572" y="3779705"/>
                <a:ext cx="50359" cy="26621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1374" extrusionOk="0">
                    <a:moveTo>
                      <a:pt x="916" y="1"/>
                    </a:moveTo>
                    <a:cubicBezTo>
                      <a:pt x="817" y="1"/>
                      <a:pt x="737" y="1"/>
                      <a:pt x="638" y="21"/>
                    </a:cubicBezTo>
                    <a:cubicBezTo>
                      <a:pt x="558" y="40"/>
                      <a:pt x="498" y="40"/>
                      <a:pt x="419" y="60"/>
                    </a:cubicBezTo>
                    <a:cubicBezTo>
                      <a:pt x="339" y="100"/>
                      <a:pt x="299" y="120"/>
                      <a:pt x="240" y="140"/>
                    </a:cubicBezTo>
                    <a:cubicBezTo>
                      <a:pt x="200" y="160"/>
                      <a:pt x="140" y="200"/>
                      <a:pt x="120" y="220"/>
                    </a:cubicBezTo>
                    <a:cubicBezTo>
                      <a:pt x="41" y="259"/>
                      <a:pt x="1" y="299"/>
                      <a:pt x="1" y="299"/>
                    </a:cubicBezTo>
                    <a:cubicBezTo>
                      <a:pt x="1" y="299"/>
                      <a:pt x="41" y="319"/>
                      <a:pt x="120" y="319"/>
                    </a:cubicBezTo>
                    <a:cubicBezTo>
                      <a:pt x="200" y="339"/>
                      <a:pt x="319" y="339"/>
                      <a:pt x="439" y="359"/>
                    </a:cubicBezTo>
                    <a:cubicBezTo>
                      <a:pt x="518" y="399"/>
                      <a:pt x="578" y="399"/>
                      <a:pt x="638" y="399"/>
                    </a:cubicBezTo>
                    <a:cubicBezTo>
                      <a:pt x="717" y="399"/>
                      <a:pt x="797" y="419"/>
                      <a:pt x="876" y="438"/>
                    </a:cubicBezTo>
                    <a:cubicBezTo>
                      <a:pt x="916" y="438"/>
                      <a:pt x="936" y="458"/>
                      <a:pt x="996" y="458"/>
                    </a:cubicBezTo>
                    <a:cubicBezTo>
                      <a:pt x="1016" y="458"/>
                      <a:pt x="1075" y="498"/>
                      <a:pt x="1095" y="498"/>
                    </a:cubicBezTo>
                    <a:lnTo>
                      <a:pt x="1314" y="558"/>
                    </a:lnTo>
                    <a:cubicBezTo>
                      <a:pt x="1394" y="598"/>
                      <a:pt x="1433" y="617"/>
                      <a:pt x="1513" y="637"/>
                    </a:cubicBezTo>
                    <a:cubicBezTo>
                      <a:pt x="1573" y="657"/>
                      <a:pt x="1632" y="717"/>
                      <a:pt x="1692" y="737"/>
                    </a:cubicBezTo>
                    <a:cubicBezTo>
                      <a:pt x="1712" y="757"/>
                      <a:pt x="1732" y="797"/>
                      <a:pt x="1772" y="797"/>
                    </a:cubicBezTo>
                    <a:lnTo>
                      <a:pt x="1831" y="856"/>
                    </a:lnTo>
                    <a:cubicBezTo>
                      <a:pt x="1891" y="916"/>
                      <a:pt x="1931" y="956"/>
                      <a:pt x="1991" y="996"/>
                    </a:cubicBezTo>
                    <a:cubicBezTo>
                      <a:pt x="2190" y="1214"/>
                      <a:pt x="2289" y="1374"/>
                      <a:pt x="2289" y="1374"/>
                    </a:cubicBezTo>
                    <a:cubicBezTo>
                      <a:pt x="2289" y="1374"/>
                      <a:pt x="2309" y="1334"/>
                      <a:pt x="2309" y="1254"/>
                    </a:cubicBezTo>
                    <a:cubicBezTo>
                      <a:pt x="2309" y="1194"/>
                      <a:pt x="2329" y="1035"/>
                      <a:pt x="2289" y="916"/>
                    </a:cubicBezTo>
                    <a:cubicBezTo>
                      <a:pt x="2269" y="836"/>
                      <a:pt x="2229" y="757"/>
                      <a:pt x="2190" y="697"/>
                    </a:cubicBezTo>
                    <a:cubicBezTo>
                      <a:pt x="2150" y="637"/>
                      <a:pt x="2130" y="617"/>
                      <a:pt x="2110" y="558"/>
                    </a:cubicBezTo>
                    <a:cubicBezTo>
                      <a:pt x="2090" y="518"/>
                      <a:pt x="2050" y="498"/>
                      <a:pt x="2010" y="438"/>
                    </a:cubicBezTo>
                    <a:cubicBezTo>
                      <a:pt x="1931" y="359"/>
                      <a:pt x="1851" y="299"/>
                      <a:pt x="1792" y="239"/>
                    </a:cubicBezTo>
                    <a:cubicBezTo>
                      <a:pt x="1692" y="200"/>
                      <a:pt x="1613" y="140"/>
                      <a:pt x="1513" y="100"/>
                    </a:cubicBezTo>
                    <a:cubicBezTo>
                      <a:pt x="1414" y="60"/>
                      <a:pt x="1314" y="21"/>
                      <a:pt x="1215" y="21"/>
                    </a:cubicBezTo>
                    <a:cubicBezTo>
                      <a:pt x="1115" y="1"/>
                      <a:pt x="1016" y="1"/>
                      <a:pt x="9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11"/>
              <p:cNvSpPr/>
              <p:nvPr/>
            </p:nvSpPr>
            <p:spPr>
              <a:xfrm>
                <a:off x="705675" y="3784900"/>
                <a:ext cx="72650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857" extrusionOk="0">
                    <a:moveTo>
                      <a:pt x="1393" y="0"/>
                    </a:moveTo>
                    <a:cubicBezTo>
                      <a:pt x="1294" y="0"/>
                      <a:pt x="1194" y="20"/>
                      <a:pt x="1075" y="60"/>
                    </a:cubicBezTo>
                    <a:cubicBezTo>
                      <a:pt x="975" y="80"/>
                      <a:pt x="876" y="120"/>
                      <a:pt x="776" y="160"/>
                    </a:cubicBezTo>
                    <a:cubicBezTo>
                      <a:pt x="677" y="199"/>
                      <a:pt x="597" y="259"/>
                      <a:pt x="518" y="299"/>
                    </a:cubicBezTo>
                    <a:cubicBezTo>
                      <a:pt x="458" y="359"/>
                      <a:pt x="379" y="398"/>
                      <a:pt x="319" y="458"/>
                    </a:cubicBezTo>
                    <a:cubicBezTo>
                      <a:pt x="199" y="558"/>
                      <a:pt x="120" y="657"/>
                      <a:pt x="80" y="717"/>
                    </a:cubicBezTo>
                    <a:cubicBezTo>
                      <a:pt x="20" y="796"/>
                      <a:pt x="0" y="856"/>
                      <a:pt x="0" y="856"/>
                    </a:cubicBezTo>
                    <a:cubicBezTo>
                      <a:pt x="0" y="856"/>
                      <a:pt x="60" y="856"/>
                      <a:pt x="160" y="816"/>
                    </a:cubicBezTo>
                    <a:cubicBezTo>
                      <a:pt x="199" y="796"/>
                      <a:pt x="259" y="796"/>
                      <a:pt x="299" y="776"/>
                    </a:cubicBezTo>
                    <a:cubicBezTo>
                      <a:pt x="339" y="757"/>
                      <a:pt x="418" y="757"/>
                      <a:pt x="498" y="717"/>
                    </a:cubicBezTo>
                    <a:cubicBezTo>
                      <a:pt x="577" y="697"/>
                      <a:pt x="637" y="677"/>
                      <a:pt x="717" y="677"/>
                    </a:cubicBezTo>
                    <a:cubicBezTo>
                      <a:pt x="796" y="657"/>
                      <a:pt x="876" y="617"/>
                      <a:pt x="955" y="617"/>
                    </a:cubicBezTo>
                    <a:cubicBezTo>
                      <a:pt x="1015" y="597"/>
                      <a:pt x="1115" y="597"/>
                      <a:pt x="1194" y="577"/>
                    </a:cubicBezTo>
                    <a:cubicBezTo>
                      <a:pt x="1274" y="577"/>
                      <a:pt x="1373" y="538"/>
                      <a:pt x="1453" y="538"/>
                    </a:cubicBezTo>
                    <a:cubicBezTo>
                      <a:pt x="1612" y="518"/>
                      <a:pt x="1791" y="518"/>
                      <a:pt x="1970" y="518"/>
                    </a:cubicBezTo>
                    <a:cubicBezTo>
                      <a:pt x="2149" y="518"/>
                      <a:pt x="2289" y="538"/>
                      <a:pt x="2448" y="538"/>
                    </a:cubicBezTo>
                    <a:cubicBezTo>
                      <a:pt x="2485" y="535"/>
                      <a:pt x="2520" y="534"/>
                      <a:pt x="2555" y="534"/>
                    </a:cubicBezTo>
                    <a:cubicBezTo>
                      <a:pt x="2759" y="534"/>
                      <a:pt x="2905" y="577"/>
                      <a:pt x="2905" y="577"/>
                    </a:cubicBezTo>
                    <a:cubicBezTo>
                      <a:pt x="2905" y="577"/>
                      <a:pt x="2885" y="518"/>
                      <a:pt x="2806" y="478"/>
                    </a:cubicBezTo>
                    <a:cubicBezTo>
                      <a:pt x="2746" y="398"/>
                      <a:pt x="2647" y="319"/>
                      <a:pt x="2507" y="259"/>
                    </a:cubicBezTo>
                    <a:cubicBezTo>
                      <a:pt x="2388" y="180"/>
                      <a:pt x="2209" y="100"/>
                      <a:pt x="2010" y="60"/>
                    </a:cubicBezTo>
                    <a:cubicBezTo>
                      <a:pt x="1911" y="20"/>
                      <a:pt x="1811" y="0"/>
                      <a:pt x="17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08" name="Google Shape;1708;p11"/>
            <p:cNvSpPr/>
            <p:nvPr/>
          </p:nvSpPr>
          <p:spPr>
            <a:xfrm>
              <a:off x="4008225" y="3770850"/>
              <a:ext cx="3282000" cy="331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9" name="Google Shape;1709;p11"/>
          <p:cNvGrpSpPr/>
          <p:nvPr/>
        </p:nvGrpSpPr>
        <p:grpSpPr>
          <a:xfrm>
            <a:off x="1464970" y="3876311"/>
            <a:ext cx="803116" cy="1163155"/>
            <a:chOff x="6245611" y="2710211"/>
            <a:chExt cx="803116" cy="1163155"/>
          </a:xfrm>
        </p:grpSpPr>
        <p:grpSp>
          <p:nvGrpSpPr>
            <p:cNvPr id="1710" name="Google Shape;1710;p11"/>
            <p:cNvGrpSpPr/>
            <p:nvPr/>
          </p:nvGrpSpPr>
          <p:grpSpPr>
            <a:xfrm rot="1825683" flipH="1">
              <a:off x="6480878" y="2724227"/>
              <a:ext cx="332583" cy="1019612"/>
              <a:chOff x="2528488" y="4261038"/>
              <a:chExt cx="131675" cy="403675"/>
            </a:xfrm>
          </p:grpSpPr>
          <p:sp>
            <p:nvSpPr>
              <p:cNvPr id="1711" name="Google Shape;1711;p11"/>
              <p:cNvSpPr/>
              <p:nvPr/>
            </p:nvSpPr>
            <p:spPr>
              <a:xfrm>
                <a:off x="2528488" y="4261038"/>
                <a:ext cx="131675" cy="403675"/>
              </a:xfrm>
              <a:custGeom>
                <a:avLst/>
                <a:gdLst/>
                <a:ahLst/>
                <a:cxnLst/>
                <a:rect l="l" t="t" r="r" b="b"/>
                <a:pathLst>
                  <a:path w="5267" h="16147" extrusionOk="0">
                    <a:moveTo>
                      <a:pt x="2610" y="0"/>
                    </a:moveTo>
                    <a:cubicBezTo>
                      <a:pt x="2455" y="0"/>
                      <a:pt x="2298" y="16"/>
                      <a:pt x="2141" y="47"/>
                    </a:cubicBezTo>
                    <a:cubicBezTo>
                      <a:pt x="555" y="376"/>
                      <a:pt x="57" y="2346"/>
                      <a:pt x="11" y="3728"/>
                    </a:cubicBezTo>
                    <a:cubicBezTo>
                      <a:pt x="0" y="4062"/>
                      <a:pt x="236" y="4219"/>
                      <a:pt x="488" y="4219"/>
                    </a:cubicBezTo>
                    <a:cubicBezTo>
                      <a:pt x="766" y="4219"/>
                      <a:pt x="1064" y="4028"/>
                      <a:pt x="1076" y="3672"/>
                    </a:cubicBezTo>
                    <a:cubicBezTo>
                      <a:pt x="1108" y="2853"/>
                      <a:pt x="1419" y="1088"/>
                      <a:pt x="2636" y="1088"/>
                    </a:cubicBezTo>
                    <a:cubicBezTo>
                      <a:pt x="2716" y="1088"/>
                      <a:pt x="2800" y="1096"/>
                      <a:pt x="2888" y="1112"/>
                    </a:cubicBezTo>
                    <a:cubicBezTo>
                      <a:pt x="3160" y="1157"/>
                      <a:pt x="3409" y="1293"/>
                      <a:pt x="3557" y="1463"/>
                    </a:cubicBezTo>
                    <a:cubicBezTo>
                      <a:pt x="3794" y="1769"/>
                      <a:pt x="3885" y="2131"/>
                      <a:pt x="3919" y="2528"/>
                    </a:cubicBezTo>
                    <a:cubicBezTo>
                      <a:pt x="4089" y="4045"/>
                      <a:pt x="3658" y="5654"/>
                      <a:pt x="3285" y="7115"/>
                    </a:cubicBezTo>
                    <a:cubicBezTo>
                      <a:pt x="2582" y="9924"/>
                      <a:pt x="1620" y="12654"/>
                      <a:pt x="634" y="15361"/>
                    </a:cubicBezTo>
                    <a:cubicBezTo>
                      <a:pt x="483" y="15784"/>
                      <a:pt x="851" y="16146"/>
                      <a:pt x="1183" y="16146"/>
                    </a:cubicBezTo>
                    <a:cubicBezTo>
                      <a:pt x="1349" y="16146"/>
                      <a:pt x="1506" y="16055"/>
                      <a:pt x="1586" y="15836"/>
                    </a:cubicBezTo>
                    <a:cubicBezTo>
                      <a:pt x="2696" y="12790"/>
                      <a:pt x="3783" y="9709"/>
                      <a:pt x="4519" y="6549"/>
                    </a:cubicBezTo>
                    <a:cubicBezTo>
                      <a:pt x="4870" y="5019"/>
                      <a:pt x="5267" y="3241"/>
                      <a:pt x="4825" y="1678"/>
                    </a:cubicBezTo>
                    <a:cubicBezTo>
                      <a:pt x="4550" y="656"/>
                      <a:pt x="3626" y="0"/>
                      <a:pt x="26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11"/>
              <p:cNvSpPr/>
              <p:nvPr/>
            </p:nvSpPr>
            <p:spPr>
              <a:xfrm>
                <a:off x="2626163" y="4342613"/>
                <a:ext cx="28050" cy="1985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794" extrusionOk="0">
                    <a:moveTo>
                      <a:pt x="1122" y="1"/>
                    </a:moveTo>
                    <a:lnTo>
                      <a:pt x="57" y="91"/>
                    </a:lnTo>
                    <a:cubicBezTo>
                      <a:pt x="46" y="318"/>
                      <a:pt x="35" y="556"/>
                      <a:pt x="1" y="794"/>
                    </a:cubicBezTo>
                    <a:lnTo>
                      <a:pt x="1077" y="714"/>
                    </a:lnTo>
                    <a:cubicBezTo>
                      <a:pt x="1111" y="465"/>
                      <a:pt x="1111" y="227"/>
                      <a:pt x="1122" y="1"/>
                    </a:cubicBezTo>
                    <a:close/>
                  </a:path>
                </a:pathLst>
              </a:custGeom>
              <a:solidFill>
                <a:srgbClr val="3D3D3D">
                  <a:alpha val="432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11"/>
              <p:cNvSpPr/>
              <p:nvPr/>
            </p:nvSpPr>
            <p:spPr>
              <a:xfrm>
                <a:off x="2528488" y="4350538"/>
                <a:ext cx="269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658" extrusionOk="0">
                    <a:moveTo>
                      <a:pt x="1076" y="1"/>
                    </a:moveTo>
                    <a:lnTo>
                      <a:pt x="11" y="80"/>
                    </a:lnTo>
                    <a:lnTo>
                      <a:pt x="11" y="182"/>
                    </a:lnTo>
                    <a:cubicBezTo>
                      <a:pt x="1" y="504"/>
                      <a:pt x="233" y="658"/>
                      <a:pt x="484" y="658"/>
                    </a:cubicBezTo>
                    <a:cubicBezTo>
                      <a:pt x="763" y="658"/>
                      <a:pt x="1064" y="467"/>
                      <a:pt x="1076" y="103"/>
                    </a:cubicBezTo>
                    <a:lnTo>
                      <a:pt x="1076" y="1"/>
                    </a:lnTo>
                    <a:close/>
                  </a:path>
                </a:pathLst>
              </a:custGeom>
              <a:solidFill>
                <a:srgbClr val="3D3D3D">
                  <a:alpha val="432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11"/>
              <p:cNvSpPr/>
              <p:nvPr/>
            </p:nvSpPr>
            <p:spPr>
              <a:xfrm>
                <a:off x="2612013" y="4412563"/>
                <a:ext cx="32300" cy="20425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817" extrusionOk="0">
                    <a:moveTo>
                      <a:pt x="1292" y="1"/>
                    </a:moveTo>
                    <a:lnTo>
                      <a:pt x="182" y="91"/>
                    </a:lnTo>
                    <a:cubicBezTo>
                      <a:pt x="125" y="329"/>
                      <a:pt x="68" y="567"/>
                      <a:pt x="0" y="816"/>
                    </a:cubicBezTo>
                    <a:lnTo>
                      <a:pt x="1122" y="725"/>
                    </a:lnTo>
                    <a:cubicBezTo>
                      <a:pt x="1133" y="646"/>
                      <a:pt x="1167" y="578"/>
                      <a:pt x="1178" y="488"/>
                    </a:cubicBezTo>
                    <a:cubicBezTo>
                      <a:pt x="1224" y="329"/>
                      <a:pt x="1246" y="159"/>
                      <a:pt x="1292" y="1"/>
                    </a:cubicBezTo>
                    <a:close/>
                  </a:path>
                </a:pathLst>
              </a:custGeom>
              <a:solidFill>
                <a:srgbClr val="3D3D3D">
                  <a:alpha val="432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11"/>
              <p:cNvSpPr/>
              <p:nvPr/>
            </p:nvSpPr>
            <p:spPr>
              <a:xfrm>
                <a:off x="2569813" y="4552163"/>
                <a:ext cx="34850" cy="20425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817" extrusionOk="0">
                    <a:moveTo>
                      <a:pt x="1394" y="1"/>
                    </a:moveTo>
                    <a:lnTo>
                      <a:pt x="250" y="80"/>
                    </a:lnTo>
                    <a:cubicBezTo>
                      <a:pt x="159" y="329"/>
                      <a:pt x="80" y="567"/>
                      <a:pt x="1" y="816"/>
                    </a:cubicBezTo>
                    <a:lnTo>
                      <a:pt x="1156" y="737"/>
                    </a:lnTo>
                    <a:cubicBezTo>
                      <a:pt x="1235" y="499"/>
                      <a:pt x="1326" y="250"/>
                      <a:pt x="1394" y="1"/>
                    </a:cubicBezTo>
                    <a:close/>
                  </a:path>
                </a:pathLst>
              </a:custGeom>
              <a:solidFill>
                <a:srgbClr val="3D3D3D">
                  <a:alpha val="432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11"/>
              <p:cNvSpPr/>
              <p:nvPr/>
            </p:nvSpPr>
            <p:spPr>
              <a:xfrm>
                <a:off x="2539513" y="4276088"/>
                <a:ext cx="10537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1009" extrusionOk="0">
                    <a:moveTo>
                      <a:pt x="3693" y="0"/>
                    </a:moveTo>
                    <a:lnTo>
                      <a:pt x="442" y="249"/>
                    </a:lnTo>
                    <a:cubicBezTo>
                      <a:pt x="273" y="476"/>
                      <a:pt x="114" y="725"/>
                      <a:pt x="1" y="1008"/>
                    </a:cubicBezTo>
                    <a:lnTo>
                      <a:pt x="1326" y="895"/>
                    </a:lnTo>
                    <a:cubicBezTo>
                      <a:pt x="1553" y="649"/>
                      <a:pt x="1850" y="490"/>
                      <a:pt x="2219" y="490"/>
                    </a:cubicBezTo>
                    <a:cubicBezTo>
                      <a:pt x="2292" y="490"/>
                      <a:pt x="2368" y="497"/>
                      <a:pt x="2447" y="510"/>
                    </a:cubicBezTo>
                    <a:cubicBezTo>
                      <a:pt x="2662" y="555"/>
                      <a:pt x="2855" y="634"/>
                      <a:pt x="3002" y="759"/>
                    </a:cubicBezTo>
                    <a:lnTo>
                      <a:pt x="4214" y="668"/>
                    </a:lnTo>
                    <a:cubicBezTo>
                      <a:pt x="4090" y="408"/>
                      <a:pt x="3908" y="181"/>
                      <a:pt x="3693" y="0"/>
                    </a:cubicBezTo>
                    <a:close/>
                  </a:path>
                </a:pathLst>
              </a:custGeom>
              <a:solidFill>
                <a:srgbClr val="3D3D3D">
                  <a:alpha val="432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11"/>
              <p:cNvSpPr/>
              <p:nvPr/>
            </p:nvSpPr>
            <p:spPr>
              <a:xfrm>
                <a:off x="2593038" y="4482513"/>
                <a:ext cx="334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805" extrusionOk="0">
                    <a:moveTo>
                      <a:pt x="1337" y="0"/>
                    </a:moveTo>
                    <a:lnTo>
                      <a:pt x="204" y="80"/>
                    </a:lnTo>
                    <a:lnTo>
                      <a:pt x="0" y="804"/>
                    </a:lnTo>
                    <a:lnTo>
                      <a:pt x="1133" y="725"/>
                    </a:lnTo>
                    <a:lnTo>
                      <a:pt x="1337" y="0"/>
                    </a:lnTo>
                    <a:close/>
                  </a:path>
                </a:pathLst>
              </a:custGeom>
              <a:solidFill>
                <a:srgbClr val="3D3D3D">
                  <a:alpha val="432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8" name="Google Shape;1718;p11"/>
            <p:cNvSpPr/>
            <p:nvPr/>
          </p:nvSpPr>
          <p:spPr>
            <a:xfrm rot="598604">
              <a:off x="6372951" y="3668955"/>
              <a:ext cx="311831" cy="178751"/>
            </a:xfrm>
            <a:custGeom>
              <a:avLst/>
              <a:gdLst/>
              <a:ahLst/>
              <a:cxnLst/>
              <a:rect l="l" t="t" r="r" b="b"/>
              <a:pathLst>
                <a:path w="3682" h="916" extrusionOk="0">
                  <a:moveTo>
                    <a:pt x="1771" y="0"/>
                  </a:moveTo>
                  <a:cubicBezTo>
                    <a:pt x="1652" y="0"/>
                    <a:pt x="1532" y="20"/>
                    <a:pt x="1393" y="60"/>
                  </a:cubicBezTo>
                  <a:cubicBezTo>
                    <a:pt x="1274" y="80"/>
                    <a:pt x="1154" y="119"/>
                    <a:pt x="1055" y="159"/>
                  </a:cubicBezTo>
                  <a:cubicBezTo>
                    <a:pt x="916" y="179"/>
                    <a:pt x="816" y="259"/>
                    <a:pt x="717" y="299"/>
                  </a:cubicBezTo>
                  <a:lnTo>
                    <a:pt x="577" y="378"/>
                  </a:lnTo>
                  <a:cubicBezTo>
                    <a:pt x="537" y="398"/>
                    <a:pt x="498" y="418"/>
                    <a:pt x="458" y="478"/>
                  </a:cubicBezTo>
                  <a:cubicBezTo>
                    <a:pt x="378" y="517"/>
                    <a:pt x="299" y="577"/>
                    <a:pt x="259" y="657"/>
                  </a:cubicBezTo>
                  <a:lnTo>
                    <a:pt x="100" y="796"/>
                  </a:lnTo>
                  <a:cubicBezTo>
                    <a:pt x="40" y="876"/>
                    <a:pt x="0" y="915"/>
                    <a:pt x="0" y="915"/>
                  </a:cubicBezTo>
                  <a:cubicBezTo>
                    <a:pt x="0" y="915"/>
                    <a:pt x="80" y="895"/>
                    <a:pt x="179" y="876"/>
                  </a:cubicBezTo>
                  <a:cubicBezTo>
                    <a:pt x="239" y="856"/>
                    <a:pt x="299" y="856"/>
                    <a:pt x="358" y="796"/>
                  </a:cubicBezTo>
                  <a:lnTo>
                    <a:pt x="577" y="716"/>
                  </a:lnTo>
                  <a:cubicBezTo>
                    <a:pt x="657" y="696"/>
                    <a:pt x="756" y="677"/>
                    <a:pt x="856" y="657"/>
                  </a:cubicBezTo>
                  <a:lnTo>
                    <a:pt x="1154" y="577"/>
                  </a:lnTo>
                  <a:cubicBezTo>
                    <a:pt x="1254" y="557"/>
                    <a:pt x="1373" y="557"/>
                    <a:pt x="1473" y="517"/>
                  </a:cubicBezTo>
                  <a:cubicBezTo>
                    <a:pt x="1572" y="497"/>
                    <a:pt x="1691" y="497"/>
                    <a:pt x="1791" y="497"/>
                  </a:cubicBezTo>
                  <a:cubicBezTo>
                    <a:pt x="1841" y="488"/>
                    <a:pt x="1900" y="488"/>
                    <a:pt x="1963" y="488"/>
                  </a:cubicBezTo>
                  <a:cubicBezTo>
                    <a:pt x="2025" y="488"/>
                    <a:pt x="2089" y="488"/>
                    <a:pt x="2149" y="478"/>
                  </a:cubicBezTo>
                  <a:lnTo>
                    <a:pt x="2786" y="478"/>
                  </a:lnTo>
                  <a:cubicBezTo>
                    <a:pt x="2885" y="478"/>
                    <a:pt x="2985" y="478"/>
                    <a:pt x="3064" y="497"/>
                  </a:cubicBezTo>
                  <a:cubicBezTo>
                    <a:pt x="3442" y="557"/>
                    <a:pt x="3681" y="577"/>
                    <a:pt x="3681" y="577"/>
                  </a:cubicBezTo>
                  <a:cubicBezTo>
                    <a:pt x="3681" y="577"/>
                    <a:pt x="3482" y="398"/>
                    <a:pt x="3144" y="259"/>
                  </a:cubicBezTo>
                  <a:cubicBezTo>
                    <a:pt x="2965" y="179"/>
                    <a:pt x="2746" y="100"/>
                    <a:pt x="2527" y="60"/>
                  </a:cubicBezTo>
                  <a:cubicBezTo>
                    <a:pt x="2388" y="20"/>
                    <a:pt x="2268" y="0"/>
                    <a:pt x="2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9" name="Google Shape;1719;p11"/>
          <p:cNvSpPr txBox="1">
            <a:spLocks noGrp="1"/>
          </p:cNvSpPr>
          <p:nvPr>
            <p:ph type="subTitle" idx="1"/>
          </p:nvPr>
        </p:nvSpPr>
        <p:spPr>
          <a:xfrm>
            <a:off x="1864225" y="2908200"/>
            <a:ext cx="5110800" cy="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20" name="Google Shape;1720;p11"/>
          <p:cNvSpPr txBox="1">
            <a:spLocks noGrp="1"/>
          </p:cNvSpPr>
          <p:nvPr>
            <p:ph type="title" hasCustomPrompt="1"/>
          </p:nvPr>
        </p:nvSpPr>
        <p:spPr>
          <a:xfrm>
            <a:off x="1131600" y="1588925"/>
            <a:ext cx="6576000" cy="128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3" name="Google Shape;1723;p13"/>
          <p:cNvGrpSpPr/>
          <p:nvPr/>
        </p:nvGrpSpPr>
        <p:grpSpPr>
          <a:xfrm>
            <a:off x="-34" y="1295500"/>
            <a:ext cx="9144064" cy="2577872"/>
            <a:chOff x="1190200" y="503225"/>
            <a:chExt cx="5212075" cy="2479438"/>
          </a:xfrm>
        </p:grpSpPr>
        <p:sp>
          <p:nvSpPr>
            <p:cNvPr id="1724" name="Google Shape;1724;p13"/>
            <p:cNvSpPr/>
            <p:nvPr/>
          </p:nvSpPr>
          <p:spPr>
            <a:xfrm>
              <a:off x="1190200" y="503225"/>
              <a:ext cx="5212075" cy="838450"/>
            </a:xfrm>
            <a:custGeom>
              <a:avLst/>
              <a:gdLst/>
              <a:ahLst/>
              <a:cxnLst/>
              <a:rect l="l" t="t" r="r" b="b"/>
              <a:pathLst>
                <a:path w="208483" h="33538" extrusionOk="0">
                  <a:moveTo>
                    <a:pt x="92670" y="1"/>
                  </a:moveTo>
                  <a:cubicBezTo>
                    <a:pt x="76262" y="1"/>
                    <a:pt x="69239" y="6348"/>
                    <a:pt x="53805" y="9644"/>
                  </a:cubicBezTo>
                  <a:cubicBezTo>
                    <a:pt x="50910" y="10266"/>
                    <a:pt x="47630" y="10529"/>
                    <a:pt x="44151" y="10529"/>
                  </a:cubicBezTo>
                  <a:cubicBezTo>
                    <a:pt x="25060" y="10529"/>
                    <a:pt x="0" y="2605"/>
                    <a:pt x="0" y="2605"/>
                  </a:cubicBezTo>
                  <a:lnTo>
                    <a:pt x="0" y="14581"/>
                  </a:lnTo>
                  <a:cubicBezTo>
                    <a:pt x="14725" y="25374"/>
                    <a:pt x="32496" y="29268"/>
                    <a:pt x="46326" y="29268"/>
                  </a:cubicBezTo>
                  <a:cubicBezTo>
                    <a:pt x="50918" y="29268"/>
                    <a:pt x="55075" y="28839"/>
                    <a:pt x="58542" y="28090"/>
                  </a:cubicBezTo>
                  <a:cubicBezTo>
                    <a:pt x="65148" y="26668"/>
                    <a:pt x="71072" y="25583"/>
                    <a:pt x="78086" y="25583"/>
                  </a:cubicBezTo>
                  <a:cubicBezTo>
                    <a:pt x="85875" y="25583"/>
                    <a:pt x="95009" y="26922"/>
                    <a:pt x="107910" y="30626"/>
                  </a:cubicBezTo>
                  <a:cubicBezTo>
                    <a:pt x="114932" y="32663"/>
                    <a:pt x="122288" y="33537"/>
                    <a:pt x="129656" y="33537"/>
                  </a:cubicBezTo>
                  <a:cubicBezTo>
                    <a:pt x="147981" y="33537"/>
                    <a:pt x="166382" y="28129"/>
                    <a:pt x="179895" y="21752"/>
                  </a:cubicBezTo>
                  <a:cubicBezTo>
                    <a:pt x="186211" y="18784"/>
                    <a:pt x="191492" y="17794"/>
                    <a:pt x="195727" y="17794"/>
                  </a:cubicBezTo>
                  <a:cubicBezTo>
                    <a:pt x="204198" y="17794"/>
                    <a:pt x="208482" y="21752"/>
                    <a:pt x="208482" y="21752"/>
                  </a:cubicBezTo>
                  <a:lnTo>
                    <a:pt x="208482" y="7909"/>
                  </a:lnTo>
                  <a:cubicBezTo>
                    <a:pt x="208482" y="7909"/>
                    <a:pt x="202602" y="3095"/>
                    <a:pt x="188728" y="3095"/>
                  </a:cubicBezTo>
                  <a:cubicBezTo>
                    <a:pt x="183909" y="3095"/>
                    <a:pt x="178125" y="3676"/>
                    <a:pt x="171289" y="5241"/>
                  </a:cubicBezTo>
                  <a:cubicBezTo>
                    <a:pt x="163497" y="7034"/>
                    <a:pt x="156765" y="7736"/>
                    <a:pt x="150488" y="7736"/>
                  </a:cubicBezTo>
                  <a:cubicBezTo>
                    <a:pt x="135401" y="7736"/>
                    <a:pt x="122941" y="3680"/>
                    <a:pt x="104708" y="971"/>
                  </a:cubicBezTo>
                  <a:cubicBezTo>
                    <a:pt x="100146" y="293"/>
                    <a:pt x="96191" y="1"/>
                    <a:pt x="92670" y="1"/>
                  </a:cubicBezTo>
                  <a:close/>
                </a:path>
              </a:pathLst>
            </a:custGeom>
            <a:solidFill>
              <a:srgbClr val="C5C5FC">
                <a:alpha val="14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3"/>
            <p:cNvSpPr/>
            <p:nvPr/>
          </p:nvSpPr>
          <p:spPr>
            <a:xfrm>
              <a:off x="1190200" y="2144263"/>
              <a:ext cx="5212075" cy="838400"/>
            </a:xfrm>
            <a:custGeom>
              <a:avLst/>
              <a:gdLst/>
              <a:ahLst/>
              <a:cxnLst/>
              <a:rect l="l" t="t" r="r" b="b"/>
              <a:pathLst>
                <a:path w="208483" h="33536" extrusionOk="0">
                  <a:moveTo>
                    <a:pt x="78912" y="1"/>
                  </a:moveTo>
                  <a:cubicBezTo>
                    <a:pt x="60551" y="1"/>
                    <a:pt x="42119" y="5398"/>
                    <a:pt x="28587" y="11783"/>
                  </a:cubicBezTo>
                  <a:cubicBezTo>
                    <a:pt x="22271" y="14752"/>
                    <a:pt x="16990" y="15742"/>
                    <a:pt x="12755" y="15742"/>
                  </a:cubicBezTo>
                  <a:cubicBezTo>
                    <a:pt x="4285" y="15742"/>
                    <a:pt x="0" y="11783"/>
                    <a:pt x="0" y="11783"/>
                  </a:cubicBezTo>
                  <a:lnTo>
                    <a:pt x="0" y="25626"/>
                  </a:lnTo>
                  <a:cubicBezTo>
                    <a:pt x="0" y="25626"/>
                    <a:pt x="5885" y="30427"/>
                    <a:pt x="19773" y="30427"/>
                  </a:cubicBezTo>
                  <a:cubicBezTo>
                    <a:pt x="24588" y="30427"/>
                    <a:pt x="30365" y="29849"/>
                    <a:pt x="37193" y="28295"/>
                  </a:cubicBezTo>
                  <a:cubicBezTo>
                    <a:pt x="44980" y="26512"/>
                    <a:pt x="51712" y="25814"/>
                    <a:pt x="57989" y="25814"/>
                  </a:cubicBezTo>
                  <a:cubicBezTo>
                    <a:pt x="73089" y="25814"/>
                    <a:pt x="85561" y="29855"/>
                    <a:pt x="103774" y="32565"/>
                  </a:cubicBezTo>
                  <a:cubicBezTo>
                    <a:pt x="108337" y="33243"/>
                    <a:pt x="112291" y="33535"/>
                    <a:pt x="115813" y="33535"/>
                  </a:cubicBezTo>
                  <a:cubicBezTo>
                    <a:pt x="132221" y="33535"/>
                    <a:pt x="139249" y="27187"/>
                    <a:pt x="154710" y="23892"/>
                  </a:cubicBezTo>
                  <a:cubicBezTo>
                    <a:pt x="157580" y="23279"/>
                    <a:pt x="160831" y="23020"/>
                    <a:pt x="164279" y="23020"/>
                  </a:cubicBezTo>
                  <a:cubicBezTo>
                    <a:pt x="183359" y="23020"/>
                    <a:pt x="208482" y="30964"/>
                    <a:pt x="208482" y="30964"/>
                  </a:cubicBezTo>
                  <a:lnTo>
                    <a:pt x="208482" y="18955"/>
                  </a:lnTo>
                  <a:cubicBezTo>
                    <a:pt x="193767" y="8176"/>
                    <a:pt x="175981" y="4272"/>
                    <a:pt x="162147" y="4272"/>
                  </a:cubicBezTo>
                  <a:cubicBezTo>
                    <a:pt x="157573" y="4272"/>
                    <a:pt x="153430" y="4699"/>
                    <a:pt x="149974" y="5445"/>
                  </a:cubicBezTo>
                  <a:cubicBezTo>
                    <a:pt x="143394" y="6865"/>
                    <a:pt x="137479" y="7949"/>
                    <a:pt x="130477" y="7949"/>
                  </a:cubicBezTo>
                  <a:cubicBezTo>
                    <a:pt x="122676" y="7949"/>
                    <a:pt x="113526" y="6604"/>
                    <a:pt x="100605" y="2877"/>
                  </a:cubicBezTo>
                  <a:cubicBezTo>
                    <a:pt x="93598" y="865"/>
                    <a:pt x="86261" y="1"/>
                    <a:pt x="78912" y="1"/>
                  </a:cubicBezTo>
                  <a:close/>
                </a:path>
              </a:pathLst>
            </a:custGeom>
            <a:solidFill>
              <a:srgbClr val="C5C5FC">
                <a:alpha val="14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6" name="Google Shape;1726;p13"/>
          <p:cNvGrpSpPr/>
          <p:nvPr/>
        </p:nvGrpSpPr>
        <p:grpSpPr>
          <a:xfrm>
            <a:off x="-32" y="36"/>
            <a:ext cx="9144070" cy="4976474"/>
            <a:chOff x="-32" y="36"/>
            <a:chExt cx="9144070" cy="4976474"/>
          </a:xfrm>
        </p:grpSpPr>
        <p:sp>
          <p:nvSpPr>
            <p:cNvPr id="1727" name="Google Shape;1727;p13"/>
            <p:cNvSpPr/>
            <p:nvPr/>
          </p:nvSpPr>
          <p:spPr>
            <a:xfrm>
              <a:off x="285437" y="4266068"/>
              <a:ext cx="104325" cy="92909"/>
            </a:xfrm>
            <a:custGeom>
              <a:avLst/>
              <a:gdLst/>
              <a:ahLst/>
              <a:cxnLst/>
              <a:rect l="l" t="t" r="r" b="b"/>
              <a:pathLst>
                <a:path w="2369" h="2110" extrusionOk="0">
                  <a:moveTo>
                    <a:pt x="1329" y="0"/>
                  </a:moveTo>
                  <a:cubicBezTo>
                    <a:pt x="1053" y="0"/>
                    <a:pt x="768" y="69"/>
                    <a:pt x="577" y="186"/>
                  </a:cubicBezTo>
                  <a:cubicBezTo>
                    <a:pt x="160" y="425"/>
                    <a:pt x="0" y="982"/>
                    <a:pt x="259" y="1400"/>
                  </a:cubicBezTo>
                  <a:cubicBezTo>
                    <a:pt x="451" y="1736"/>
                    <a:pt x="951" y="2110"/>
                    <a:pt x="1367" y="2110"/>
                  </a:cubicBezTo>
                  <a:cubicBezTo>
                    <a:pt x="1469" y="2110"/>
                    <a:pt x="1566" y="2088"/>
                    <a:pt x="1652" y="2037"/>
                  </a:cubicBezTo>
                  <a:cubicBezTo>
                    <a:pt x="2070" y="1798"/>
                    <a:pt x="2368" y="743"/>
                    <a:pt x="2109" y="326"/>
                  </a:cubicBezTo>
                  <a:cubicBezTo>
                    <a:pt x="1979" y="98"/>
                    <a:pt x="1660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8" name="Google Shape;1728;p13"/>
            <p:cNvGrpSpPr/>
            <p:nvPr/>
          </p:nvGrpSpPr>
          <p:grpSpPr>
            <a:xfrm flipH="1">
              <a:off x="379145" y="36"/>
              <a:ext cx="8764893" cy="4976474"/>
              <a:chOff x="1533850" y="565700"/>
              <a:chExt cx="4975812" cy="2825455"/>
            </a:xfrm>
          </p:grpSpPr>
          <p:sp>
            <p:nvSpPr>
              <p:cNvPr id="1729" name="Google Shape;1729;p13"/>
              <p:cNvSpPr/>
              <p:nvPr/>
            </p:nvSpPr>
            <p:spPr>
              <a:xfrm>
                <a:off x="1744250" y="1307325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399" y="0"/>
                    </a:moveTo>
                    <a:cubicBezTo>
                      <a:pt x="160" y="0"/>
                      <a:pt x="1" y="319"/>
                      <a:pt x="1" y="538"/>
                    </a:cubicBezTo>
                    <a:cubicBezTo>
                      <a:pt x="1" y="776"/>
                      <a:pt x="160" y="936"/>
                      <a:pt x="399" y="936"/>
                    </a:cubicBezTo>
                    <a:cubicBezTo>
                      <a:pt x="618" y="936"/>
                      <a:pt x="936" y="776"/>
                      <a:pt x="936" y="538"/>
                    </a:cubicBezTo>
                    <a:cubicBezTo>
                      <a:pt x="936" y="319"/>
                      <a:pt x="598" y="0"/>
                      <a:pt x="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13"/>
              <p:cNvSpPr/>
              <p:nvPr/>
            </p:nvSpPr>
            <p:spPr>
              <a:xfrm>
                <a:off x="1726850" y="1062175"/>
                <a:ext cx="58725" cy="52825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113" extrusionOk="0">
                    <a:moveTo>
                      <a:pt x="1319" y="1"/>
                    </a:moveTo>
                    <a:cubicBezTo>
                      <a:pt x="1042" y="1"/>
                      <a:pt x="757" y="68"/>
                      <a:pt x="558" y="177"/>
                    </a:cubicBezTo>
                    <a:cubicBezTo>
                      <a:pt x="140" y="435"/>
                      <a:pt x="0" y="973"/>
                      <a:pt x="239" y="1390"/>
                    </a:cubicBezTo>
                    <a:cubicBezTo>
                      <a:pt x="449" y="1745"/>
                      <a:pt x="959" y="2113"/>
                      <a:pt x="1367" y="2113"/>
                    </a:cubicBezTo>
                    <a:cubicBezTo>
                      <a:pt x="1462" y="2113"/>
                      <a:pt x="1553" y="2092"/>
                      <a:pt x="1632" y="2047"/>
                    </a:cubicBezTo>
                    <a:cubicBezTo>
                      <a:pt x="2050" y="1788"/>
                      <a:pt x="2348" y="754"/>
                      <a:pt x="2109" y="336"/>
                    </a:cubicBezTo>
                    <a:cubicBezTo>
                      <a:pt x="1969" y="97"/>
                      <a:pt x="1650" y="1"/>
                      <a:pt x="1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13"/>
              <p:cNvSpPr/>
              <p:nvPr/>
            </p:nvSpPr>
            <p:spPr>
              <a:xfrm>
                <a:off x="2098900" y="1025777"/>
                <a:ext cx="318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74" extrusionOk="0">
                    <a:moveTo>
                      <a:pt x="518" y="0"/>
                    </a:moveTo>
                    <a:cubicBezTo>
                      <a:pt x="260" y="0"/>
                      <a:pt x="1" y="438"/>
                      <a:pt x="1" y="736"/>
                    </a:cubicBezTo>
                    <a:cubicBezTo>
                      <a:pt x="1" y="1015"/>
                      <a:pt x="240" y="1274"/>
                      <a:pt x="518" y="1274"/>
                    </a:cubicBezTo>
                    <a:cubicBezTo>
                      <a:pt x="817" y="1274"/>
                      <a:pt x="1274" y="1035"/>
                      <a:pt x="1274" y="736"/>
                    </a:cubicBezTo>
                    <a:cubicBezTo>
                      <a:pt x="1274" y="438"/>
                      <a:pt x="837" y="0"/>
                      <a:pt x="5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13"/>
              <p:cNvSpPr/>
              <p:nvPr/>
            </p:nvSpPr>
            <p:spPr>
              <a:xfrm>
                <a:off x="1827825" y="669150"/>
                <a:ext cx="31850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274" extrusionOk="0">
                    <a:moveTo>
                      <a:pt x="538" y="1"/>
                    </a:moveTo>
                    <a:cubicBezTo>
                      <a:pt x="259" y="1"/>
                      <a:pt x="0" y="458"/>
                      <a:pt x="0" y="757"/>
                    </a:cubicBezTo>
                    <a:cubicBezTo>
                      <a:pt x="0" y="1035"/>
                      <a:pt x="239" y="1274"/>
                      <a:pt x="538" y="1274"/>
                    </a:cubicBezTo>
                    <a:cubicBezTo>
                      <a:pt x="836" y="1274"/>
                      <a:pt x="1274" y="1055"/>
                      <a:pt x="1274" y="757"/>
                    </a:cubicBezTo>
                    <a:cubicBezTo>
                      <a:pt x="1274" y="458"/>
                      <a:pt x="836" y="1"/>
                      <a:pt x="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13"/>
              <p:cNvSpPr/>
              <p:nvPr/>
            </p:nvSpPr>
            <p:spPr>
              <a:xfrm>
                <a:off x="1548775" y="1396850"/>
                <a:ext cx="3185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275" extrusionOk="0">
                    <a:moveTo>
                      <a:pt x="518" y="1"/>
                    </a:moveTo>
                    <a:cubicBezTo>
                      <a:pt x="259" y="1"/>
                      <a:pt x="1" y="439"/>
                      <a:pt x="1" y="737"/>
                    </a:cubicBezTo>
                    <a:cubicBezTo>
                      <a:pt x="1" y="1015"/>
                      <a:pt x="219" y="1274"/>
                      <a:pt x="518" y="1274"/>
                    </a:cubicBezTo>
                    <a:cubicBezTo>
                      <a:pt x="816" y="1274"/>
                      <a:pt x="1274" y="1035"/>
                      <a:pt x="1274" y="737"/>
                    </a:cubicBezTo>
                    <a:cubicBezTo>
                      <a:pt x="1274" y="458"/>
                      <a:pt x="796" y="21"/>
                      <a:pt x="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13"/>
              <p:cNvSpPr/>
              <p:nvPr/>
            </p:nvSpPr>
            <p:spPr>
              <a:xfrm>
                <a:off x="2521184" y="704987"/>
                <a:ext cx="313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4" extrusionOk="0">
                    <a:moveTo>
                      <a:pt x="518" y="0"/>
                    </a:moveTo>
                    <a:cubicBezTo>
                      <a:pt x="240" y="0"/>
                      <a:pt x="1" y="458"/>
                      <a:pt x="1" y="756"/>
                    </a:cubicBezTo>
                    <a:cubicBezTo>
                      <a:pt x="1" y="1015"/>
                      <a:pt x="220" y="1273"/>
                      <a:pt x="518" y="1273"/>
                    </a:cubicBezTo>
                    <a:cubicBezTo>
                      <a:pt x="817" y="1273"/>
                      <a:pt x="1254" y="1055"/>
                      <a:pt x="1254" y="756"/>
                    </a:cubicBezTo>
                    <a:cubicBezTo>
                      <a:pt x="1254" y="478"/>
                      <a:pt x="817" y="0"/>
                      <a:pt x="5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13"/>
              <p:cNvSpPr/>
              <p:nvPr/>
            </p:nvSpPr>
            <p:spPr>
              <a:xfrm>
                <a:off x="1610950" y="829325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399" y="0"/>
                    </a:moveTo>
                    <a:cubicBezTo>
                      <a:pt x="180" y="0"/>
                      <a:pt x="1" y="319"/>
                      <a:pt x="1" y="537"/>
                    </a:cubicBezTo>
                    <a:cubicBezTo>
                      <a:pt x="1" y="756"/>
                      <a:pt x="180" y="935"/>
                      <a:pt x="399" y="935"/>
                    </a:cubicBezTo>
                    <a:cubicBezTo>
                      <a:pt x="617" y="935"/>
                      <a:pt x="956" y="756"/>
                      <a:pt x="956" y="537"/>
                    </a:cubicBezTo>
                    <a:cubicBezTo>
                      <a:pt x="956" y="319"/>
                      <a:pt x="617" y="0"/>
                      <a:pt x="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13"/>
              <p:cNvSpPr/>
              <p:nvPr/>
            </p:nvSpPr>
            <p:spPr>
              <a:xfrm>
                <a:off x="2205350" y="610950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399" y="1"/>
                    </a:moveTo>
                    <a:cubicBezTo>
                      <a:pt x="180" y="1"/>
                      <a:pt x="1" y="319"/>
                      <a:pt x="1" y="538"/>
                    </a:cubicBezTo>
                    <a:cubicBezTo>
                      <a:pt x="1" y="777"/>
                      <a:pt x="180" y="936"/>
                      <a:pt x="399" y="936"/>
                    </a:cubicBezTo>
                    <a:cubicBezTo>
                      <a:pt x="617" y="936"/>
                      <a:pt x="956" y="777"/>
                      <a:pt x="956" y="538"/>
                    </a:cubicBezTo>
                    <a:cubicBezTo>
                      <a:pt x="956" y="339"/>
                      <a:pt x="617" y="1"/>
                      <a:pt x="3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13"/>
              <p:cNvSpPr/>
              <p:nvPr/>
            </p:nvSpPr>
            <p:spPr>
              <a:xfrm>
                <a:off x="2777375" y="608300"/>
                <a:ext cx="59225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2110" extrusionOk="0">
                    <a:moveTo>
                      <a:pt x="1329" y="0"/>
                    </a:moveTo>
                    <a:cubicBezTo>
                      <a:pt x="1053" y="0"/>
                      <a:pt x="768" y="69"/>
                      <a:pt x="577" y="186"/>
                    </a:cubicBezTo>
                    <a:cubicBezTo>
                      <a:pt x="160" y="425"/>
                      <a:pt x="0" y="982"/>
                      <a:pt x="259" y="1400"/>
                    </a:cubicBezTo>
                    <a:cubicBezTo>
                      <a:pt x="451" y="1736"/>
                      <a:pt x="951" y="2110"/>
                      <a:pt x="1367" y="2110"/>
                    </a:cubicBezTo>
                    <a:cubicBezTo>
                      <a:pt x="1469" y="2110"/>
                      <a:pt x="1566" y="2088"/>
                      <a:pt x="1652" y="2037"/>
                    </a:cubicBezTo>
                    <a:cubicBezTo>
                      <a:pt x="2070" y="1798"/>
                      <a:pt x="2368" y="743"/>
                      <a:pt x="2109" y="326"/>
                    </a:cubicBezTo>
                    <a:cubicBezTo>
                      <a:pt x="1979" y="98"/>
                      <a:pt x="1660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13"/>
              <p:cNvSpPr/>
              <p:nvPr/>
            </p:nvSpPr>
            <p:spPr>
              <a:xfrm>
                <a:off x="3034915" y="753999"/>
                <a:ext cx="3135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5" extrusionOk="0">
                    <a:moveTo>
                      <a:pt x="736" y="1"/>
                    </a:moveTo>
                    <a:cubicBezTo>
                      <a:pt x="438" y="21"/>
                      <a:pt x="0" y="478"/>
                      <a:pt x="0" y="757"/>
                    </a:cubicBezTo>
                    <a:cubicBezTo>
                      <a:pt x="0" y="1035"/>
                      <a:pt x="438" y="1274"/>
                      <a:pt x="736" y="1274"/>
                    </a:cubicBezTo>
                    <a:cubicBezTo>
                      <a:pt x="1035" y="1274"/>
                      <a:pt x="1254" y="1015"/>
                      <a:pt x="1254" y="757"/>
                    </a:cubicBezTo>
                    <a:cubicBezTo>
                      <a:pt x="1254" y="458"/>
                      <a:pt x="1015" y="1"/>
                      <a:pt x="7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13"/>
              <p:cNvSpPr/>
              <p:nvPr/>
            </p:nvSpPr>
            <p:spPr>
              <a:xfrm>
                <a:off x="1671347" y="3159465"/>
                <a:ext cx="58700" cy="52850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2114" extrusionOk="0">
                    <a:moveTo>
                      <a:pt x="1046" y="1"/>
                    </a:moveTo>
                    <a:cubicBezTo>
                      <a:pt x="709" y="1"/>
                      <a:pt x="382" y="98"/>
                      <a:pt x="239" y="329"/>
                    </a:cubicBezTo>
                    <a:cubicBezTo>
                      <a:pt x="0" y="747"/>
                      <a:pt x="259" y="1802"/>
                      <a:pt x="716" y="2040"/>
                    </a:cubicBezTo>
                    <a:cubicBezTo>
                      <a:pt x="798" y="2091"/>
                      <a:pt x="892" y="2114"/>
                      <a:pt x="992" y="2114"/>
                    </a:cubicBezTo>
                    <a:cubicBezTo>
                      <a:pt x="1398" y="2114"/>
                      <a:pt x="1901" y="1739"/>
                      <a:pt x="2109" y="1404"/>
                    </a:cubicBezTo>
                    <a:cubicBezTo>
                      <a:pt x="2348" y="986"/>
                      <a:pt x="2209" y="429"/>
                      <a:pt x="1791" y="170"/>
                    </a:cubicBezTo>
                    <a:cubicBezTo>
                      <a:pt x="1596" y="64"/>
                      <a:pt x="1317" y="1"/>
                      <a:pt x="10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13"/>
              <p:cNvSpPr/>
              <p:nvPr/>
            </p:nvSpPr>
            <p:spPr>
              <a:xfrm>
                <a:off x="3109693" y="1004651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7" y="0"/>
                    </a:moveTo>
                    <a:cubicBezTo>
                      <a:pt x="318" y="0"/>
                      <a:pt x="0" y="319"/>
                      <a:pt x="0" y="538"/>
                    </a:cubicBezTo>
                    <a:cubicBezTo>
                      <a:pt x="0" y="776"/>
                      <a:pt x="318" y="936"/>
                      <a:pt x="537" y="936"/>
                    </a:cubicBezTo>
                    <a:cubicBezTo>
                      <a:pt x="776" y="936"/>
                      <a:pt x="935" y="776"/>
                      <a:pt x="935" y="538"/>
                    </a:cubicBezTo>
                    <a:cubicBezTo>
                      <a:pt x="935" y="319"/>
                      <a:pt x="776" y="0"/>
                      <a:pt x="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13"/>
              <p:cNvSpPr/>
              <p:nvPr/>
            </p:nvSpPr>
            <p:spPr>
              <a:xfrm>
                <a:off x="2777395" y="867518"/>
                <a:ext cx="59200" cy="52825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2113" extrusionOk="0">
                    <a:moveTo>
                      <a:pt x="1039" y="1"/>
                    </a:moveTo>
                    <a:cubicBezTo>
                      <a:pt x="708" y="1"/>
                      <a:pt x="389" y="97"/>
                      <a:pt x="259" y="336"/>
                    </a:cubicBezTo>
                    <a:cubicBezTo>
                      <a:pt x="0" y="754"/>
                      <a:pt x="298" y="1788"/>
                      <a:pt x="736" y="2047"/>
                    </a:cubicBezTo>
                    <a:cubicBezTo>
                      <a:pt x="816" y="2092"/>
                      <a:pt x="906" y="2113"/>
                      <a:pt x="1001" y="2113"/>
                    </a:cubicBezTo>
                    <a:cubicBezTo>
                      <a:pt x="1410" y="2113"/>
                      <a:pt x="1919" y="1745"/>
                      <a:pt x="2129" y="1390"/>
                    </a:cubicBezTo>
                    <a:cubicBezTo>
                      <a:pt x="2368" y="973"/>
                      <a:pt x="2228" y="435"/>
                      <a:pt x="1791" y="177"/>
                    </a:cubicBezTo>
                    <a:cubicBezTo>
                      <a:pt x="1601" y="68"/>
                      <a:pt x="1316" y="1"/>
                      <a:pt x="10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13"/>
              <p:cNvSpPr/>
              <p:nvPr/>
            </p:nvSpPr>
            <p:spPr>
              <a:xfrm>
                <a:off x="4196475" y="669150"/>
                <a:ext cx="31350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4" extrusionOk="0">
                    <a:moveTo>
                      <a:pt x="737" y="1"/>
                    </a:moveTo>
                    <a:cubicBezTo>
                      <a:pt x="438" y="1"/>
                      <a:pt x="0" y="458"/>
                      <a:pt x="0" y="757"/>
                    </a:cubicBezTo>
                    <a:cubicBezTo>
                      <a:pt x="0" y="1055"/>
                      <a:pt x="438" y="1274"/>
                      <a:pt x="737" y="1274"/>
                    </a:cubicBezTo>
                    <a:cubicBezTo>
                      <a:pt x="1035" y="1274"/>
                      <a:pt x="1254" y="1035"/>
                      <a:pt x="1254" y="757"/>
                    </a:cubicBezTo>
                    <a:cubicBezTo>
                      <a:pt x="1254" y="458"/>
                      <a:pt x="1015" y="1"/>
                      <a:pt x="7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13"/>
              <p:cNvSpPr/>
              <p:nvPr/>
            </p:nvSpPr>
            <p:spPr>
              <a:xfrm>
                <a:off x="3503091" y="748250"/>
                <a:ext cx="318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74" extrusionOk="0">
                    <a:moveTo>
                      <a:pt x="757" y="0"/>
                    </a:moveTo>
                    <a:cubicBezTo>
                      <a:pt x="459" y="0"/>
                      <a:pt x="1" y="478"/>
                      <a:pt x="1" y="756"/>
                    </a:cubicBezTo>
                    <a:cubicBezTo>
                      <a:pt x="1" y="1055"/>
                      <a:pt x="459" y="1273"/>
                      <a:pt x="757" y="1273"/>
                    </a:cubicBezTo>
                    <a:cubicBezTo>
                      <a:pt x="1055" y="1273"/>
                      <a:pt x="1274" y="1015"/>
                      <a:pt x="1274" y="756"/>
                    </a:cubicBezTo>
                    <a:cubicBezTo>
                      <a:pt x="1274" y="458"/>
                      <a:pt x="1036" y="0"/>
                      <a:pt x="7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13"/>
              <p:cNvSpPr/>
              <p:nvPr/>
            </p:nvSpPr>
            <p:spPr>
              <a:xfrm>
                <a:off x="4637593" y="742798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0"/>
                    </a:moveTo>
                    <a:cubicBezTo>
                      <a:pt x="319" y="0"/>
                      <a:pt x="1" y="319"/>
                      <a:pt x="1" y="537"/>
                    </a:cubicBezTo>
                    <a:cubicBezTo>
                      <a:pt x="1" y="756"/>
                      <a:pt x="319" y="935"/>
                      <a:pt x="558" y="935"/>
                    </a:cubicBezTo>
                    <a:cubicBezTo>
                      <a:pt x="776" y="935"/>
                      <a:pt x="956" y="756"/>
                      <a:pt x="956" y="537"/>
                    </a:cubicBezTo>
                    <a:cubicBezTo>
                      <a:pt x="956" y="319"/>
                      <a:pt x="776" y="0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13"/>
              <p:cNvSpPr/>
              <p:nvPr/>
            </p:nvSpPr>
            <p:spPr>
              <a:xfrm>
                <a:off x="3826900" y="610950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1"/>
                    </a:moveTo>
                    <a:cubicBezTo>
                      <a:pt x="319" y="1"/>
                      <a:pt x="0" y="339"/>
                      <a:pt x="0" y="538"/>
                    </a:cubicBezTo>
                    <a:cubicBezTo>
                      <a:pt x="0" y="777"/>
                      <a:pt x="319" y="936"/>
                      <a:pt x="558" y="936"/>
                    </a:cubicBezTo>
                    <a:cubicBezTo>
                      <a:pt x="776" y="936"/>
                      <a:pt x="956" y="777"/>
                      <a:pt x="956" y="538"/>
                    </a:cubicBezTo>
                    <a:cubicBezTo>
                      <a:pt x="956" y="319"/>
                      <a:pt x="776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13"/>
              <p:cNvSpPr/>
              <p:nvPr/>
            </p:nvSpPr>
            <p:spPr>
              <a:xfrm>
                <a:off x="3210125" y="673125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7" y="1"/>
                    </a:moveTo>
                    <a:cubicBezTo>
                      <a:pt x="318" y="1"/>
                      <a:pt x="0" y="339"/>
                      <a:pt x="0" y="538"/>
                    </a:cubicBezTo>
                    <a:cubicBezTo>
                      <a:pt x="0" y="777"/>
                      <a:pt x="318" y="936"/>
                      <a:pt x="557" y="936"/>
                    </a:cubicBezTo>
                    <a:cubicBezTo>
                      <a:pt x="776" y="936"/>
                      <a:pt x="955" y="777"/>
                      <a:pt x="955" y="538"/>
                    </a:cubicBezTo>
                    <a:cubicBezTo>
                      <a:pt x="955" y="319"/>
                      <a:pt x="776" y="1"/>
                      <a:pt x="5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13"/>
              <p:cNvSpPr/>
              <p:nvPr/>
            </p:nvSpPr>
            <p:spPr>
              <a:xfrm>
                <a:off x="3413550" y="565700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8" y="0"/>
                    </a:moveTo>
                    <a:cubicBezTo>
                      <a:pt x="339" y="0"/>
                      <a:pt x="1" y="319"/>
                      <a:pt x="1" y="537"/>
                    </a:cubicBezTo>
                    <a:cubicBezTo>
                      <a:pt x="1" y="756"/>
                      <a:pt x="319" y="935"/>
                      <a:pt x="538" y="935"/>
                    </a:cubicBezTo>
                    <a:cubicBezTo>
                      <a:pt x="757" y="935"/>
                      <a:pt x="936" y="756"/>
                      <a:pt x="936" y="537"/>
                    </a:cubicBezTo>
                    <a:cubicBezTo>
                      <a:pt x="936" y="319"/>
                      <a:pt x="757" y="0"/>
                      <a:pt x="5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13"/>
              <p:cNvSpPr/>
              <p:nvPr/>
            </p:nvSpPr>
            <p:spPr>
              <a:xfrm>
                <a:off x="2700627" y="3268768"/>
                <a:ext cx="239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558" y="0"/>
                    </a:moveTo>
                    <a:cubicBezTo>
                      <a:pt x="339" y="0"/>
                      <a:pt x="1" y="358"/>
                      <a:pt x="1" y="557"/>
                    </a:cubicBezTo>
                    <a:cubicBezTo>
                      <a:pt x="1" y="776"/>
                      <a:pt x="339" y="955"/>
                      <a:pt x="558" y="955"/>
                    </a:cubicBezTo>
                    <a:cubicBezTo>
                      <a:pt x="777" y="955"/>
                      <a:pt x="956" y="776"/>
                      <a:pt x="956" y="557"/>
                    </a:cubicBezTo>
                    <a:cubicBezTo>
                      <a:pt x="956" y="338"/>
                      <a:pt x="777" y="0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13"/>
              <p:cNvSpPr/>
              <p:nvPr/>
            </p:nvSpPr>
            <p:spPr>
              <a:xfrm>
                <a:off x="2152919" y="3210766"/>
                <a:ext cx="239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558" y="1"/>
                    </a:moveTo>
                    <a:cubicBezTo>
                      <a:pt x="359" y="1"/>
                      <a:pt x="1" y="319"/>
                      <a:pt x="1" y="558"/>
                    </a:cubicBezTo>
                    <a:cubicBezTo>
                      <a:pt x="1" y="777"/>
                      <a:pt x="339" y="956"/>
                      <a:pt x="558" y="956"/>
                    </a:cubicBezTo>
                    <a:cubicBezTo>
                      <a:pt x="777" y="956"/>
                      <a:pt x="956" y="777"/>
                      <a:pt x="956" y="55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13"/>
              <p:cNvSpPr/>
              <p:nvPr/>
            </p:nvSpPr>
            <p:spPr>
              <a:xfrm>
                <a:off x="4176108" y="3367255"/>
                <a:ext cx="239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558" y="0"/>
                    </a:moveTo>
                    <a:cubicBezTo>
                      <a:pt x="339" y="0"/>
                      <a:pt x="1" y="339"/>
                      <a:pt x="1" y="558"/>
                    </a:cubicBezTo>
                    <a:cubicBezTo>
                      <a:pt x="1" y="776"/>
                      <a:pt x="319" y="955"/>
                      <a:pt x="558" y="955"/>
                    </a:cubicBezTo>
                    <a:cubicBezTo>
                      <a:pt x="777" y="955"/>
                      <a:pt x="956" y="776"/>
                      <a:pt x="956" y="558"/>
                    </a:cubicBezTo>
                    <a:cubicBezTo>
                      <a:pt x="956" y="319"/>
                      <a:pt x="777" y="0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13"/>
              <p:cNvSpPr/>
              <p:nvPr/>
            </p:nvSpPr>
            <p:spPr>
              <a:xfrm>
                <a:off x="1813519" y="2417976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7" y="0"/>
                    </a:moveTo>
                    <a:cubicBezTo>
                      <a:pt x="318" y="0"/>
                      <a:pt x="0" y="338"/>
                      <a:pt x="0" y="537"/>
                    </a:cubicBezTo>
                    <a:cubicBezTo>
                      <a:pt x="0" y="756"/>
                      <a:pt x="318" y="935"/>
                      <a:pt x="557" y="935"/>
                    </a:cubicBezTo>
                    <a:cubicBezTo>
                      <a:pt x="776" y="935"/>
                      <a:pt x="955" y="756"/>
                      <a:pt x="955" y="537"/>
                    </a:cubicBezTo>
                    <a:cubicBezTo>
                      <a:pt x="955" y="318"/>
                      <a:pt x="776" y="0"/>
                      <a:pt x="5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13"/>
              <p:cNvSpPr/>
              <p:nvPr/>
            </p:nvSpPr>
            <p:spPr>
              <a:xfrm>
                <a:off x="4409350" y="610950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1"/>
                    </a:moveTo>
                    <a:cubicBezTo>
                      <a:pt x="339" y="1"/>
                      <a:pt x="1" y="339"/>
                      <a:pt x="1" y="538"/>
                    </a:cubicBezTo>
                    <a:cubicBezTo>
                      <a:pt x="1" y="777"/>
                      <a:pt x="339" y="936"/>
                      <a:pt x="558" y="936"/>
                    </a:cubicBezTo>
                    <a:cubicBezTo>
                      <a:pt x="777" y="936"/>
                      <a:pt x="956" y="777"/>
                      <a:pt x="956" y="53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13"/>
              <p:cNvSpPr/>
              <p:nvPr/>
            </p:nvSpPr>
            <p:spPr>
              <a:xfrm>
                <a:off x="6485762" y="3347947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0"/>
                    </a:moveTo>
                    <a:cubicBezTo>
                      <a:pt x="339" y="0"/>
                      <a:pt x="1" y="319"/>
                      <a:pt x="1" y="537"/>
                    </a:cubicBezTo>
                    <a:cubicBezTo>
                      <a:pt x="1" y="756"/>
                      <a:pt x="339" y="935"/>
                      <a:pt x="558" y="935"/>
                    </a:cubicBezTo>
                    <a:cubicBezTo>
                      <a:pt x="777" y="935"/>
                      <a:pt x="956" y="756"/>
                      <a:pt x="956" y="537"/>
                    </a:cubicBezTo>
                    <a:cubicBezTo>
                      <a:pt x="956" y="319"/>
                      <a:pt x="777" y="0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13"/>
              <p:cNvSpPr/>
              <p:nvPr/>
            </p:nvSpPr>
            <p:spPr>
              <a:xfrm>
                <a:off x="3035361" y="3276845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8" y="0"/>
                    </a:moveTo>
                    <a:cubicBezTo>
                      <a:pt x="319" y="0"/>
                      <a:pt x="1" y="318"/>
                      <a:pt x="1" y="537"/>
                    </a:cubicBezTo>
                    <a:cubicBezTo>
                      <a:pt x="1" y="756"/>
                      <a:pt x="319" y="935"/>
                      <a:pt x="538" y="935"/>
                    </a:cubicBezTo>
                    <a:cubicBezTo>
                      <a:pt x="777" y="935"/>
                      <a:pt x="936" y="776"/>
                      <a:pt x="936" y="537"/>
                    </a:cubicBezTo>
                    <a:cubicBezTo>
                      <a:pt x="936" y="318"/>
                      <a:pt x="777" y="0"/>
                      <a:pt x="5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13"/>
              <p:cNvSpPr/>
              <p:nvPr/>
            </p:nvSpPr>
            <p:spPr>
              <a:xfrm>
                <a:off x="1643841" y="2116100"/>
                <a:ext cx="234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38" y="1"/>
                    </a:moveTo>
                    <a:cubicBezTo>
                      <a:pt x="319" y="1"/>
                      <a:pt x="1" y="319"/>
                      <a:pt x="1" y="558"/>
                    </a:cubicBezTo>
                    <a:cubicBezTo>
                      <a:pt x="1" y="777"/>
                      <a:pt x="319" y="956"/>
                      <a:pt x="538" y="956"/>
                    </a:cubicBezTo>
                    <a:cubicBezTo>
                      <a:pt x="777" y="956"/>
                      <a:pt x="936" y="777"/>
                      <a:pt x="936" y="558"/>
                    </a:cubicBezTo>
                    <a:cubicBezTo>
                      <a:pt x="936" y="319"/>
                      <a:pt x="777" y="1"/>
                      <a:pt x="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13"/>
              <p:cNvSpPr/>
              <p:nvPr/>
            </p:nvSpPr>
            <p:spPr>
              <a:xfrm>
                <a:off x="1753733" y="1690825"/>
                <a:ext cx="239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558" y="0"/>
                    </a:moveTo>
                    <a:cubicBezTo>
                      <a:pt x="319" y="0"/>
                      <a:pt x="1" y="359"/>
                      <a:pt x="1" y="558"/>
                    </a:cubicBezTo>
                    <a:cubicBezTo>
                      <a:pt x="1" y="776"/>
                      <a:pt x="339" y="955"/>
                      <a:pt x="558" y="955"/>
                    </a:cubicBezTo>
                    <a:cubicBezTo>
                      <a:pt x="777" y="955"/>
                      <a:pt x="956" y="776"/>
                      <a:pt x="956" y="558"/>
                    </a:cubicBezTo>
                    <a:cubicBezTo>
                      <a:pt x="956" y="319"/>
                      <a:pt x="777" y="0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13"/>
              <p:cNvSpPr/>
              <p:nvPr/>
            </p:nvSpPr>
            <p:spPr>
              <a:xfrm>
                <a:off x="1533850" y="1765425"/>
                <a:ext cx="239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558" y="1"/>
                    </a:moveTo>
                    <a:cubicBezTo>
                      <a:pt x="319" y="1"/>
                      <a:pt x="1" y="359"/>
                      <a:pt x="1" y="558"/>
                    </a:cubicBezTo>
                    <a:cubicBezTo>
                      <a:pt x="1" y="777"/>
                      <a:pt x="319" y="956"/>
                      <a:pt x="558" y="956"/>
                    </a:cubicBezTo>
                    <a:cubicBezTo>
                      <a:pt x="777" y="956"/>
                      <a:pt x="956" y="777"/>
                      <a:pt x="956" y="55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13"/>
              <p:cNvSpPr/>
              <p:nvPr/>
            </p:nvSpPr>
            <p:spPr>
              <a:xfrm>
                <a:off x="1615925" y="2464775"/>
                <a:ext cx="234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58" y="1"/>
                    </a:moveTo>
                    <a:cubicBezTo>
                      <a:pt x="359" y="1"/>
                      <a:pt x="1" y="319"/>
                      <a:pt x="1" y="558"/>
                    </a:cubicBezTo>
                    <a:cubicBezTo>
                      <a:pt x="1" y="777"/>
                      <a:pt x="319" y="956"/>
                      <a:pt x="558" y="956"/>
                    </a:cubicBezTo>
                    <a:cubicBezTo>
                      <a:pt x="777" y="956"/>
                      <a:pt x="936" y="777"/>
                      <a:pt x="936" y="558"/>
                    </a:cubicBezTo>
                    <a:cubicBezTo>
                      <a:pt x="93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13"/>
              <p:cNvSpPr/>
              <p:nvPr/>
            </p:nvSpPr>
            <p:spPr>
              <a:xfrm>
                <a:off x="1840250" y="1474938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1"/>
                    </a:moveTo>
                    <a:cubicBezTo>
                      <a:pt x="319" y="1"/>
                      <a:pt x="1" y="339"/>
                      <a:pt x="1" y="538"/>
                    </a:cubicBezTo>
                    <a:cubicBezTo>
                      <a:pt x="1" y="776"/>
                      <a:pt x="339" y="936"/>
                      <a:pt x="558" y="936"/>
                    </a:cubicBezTo>
                    <a:cubicBezTo>
                      <a:pt x="777" y="936"/>
                      <a:pt x="956" y="776"/>
                      <a:pt x="956" y="53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13"/>
              <p:cNvSpPr/>
              <p:nvPr/>
            </p:nvSpPr>
            <p:spPr>
              <a:xfrm>
                <a:off x="1627875" y="577125"/>
                <a:ext cx="234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37" y="1"/>
                    </a:moveTo>
                    <a:cubicBezTo>
                      <a:pt x="318" y="1"/>
                      <a:pt x="0" y="339"/>
                      <a:pt x="0" y="558"/>
                    </a:cubicBezTo>
                    <a:cubicBezTo>
                      <a:pt x="0" y="777"/>
                      <a:pt x="318" y="956"/>
                      <a:pt x="537" y="956"/>
                    </a:cubicBezTo>
                    <a:cubicBezTo>
                      <a:pt x="776" y="956"/>
                      <a:pt x="935" y="777"/>
                      <a:pt x="935" y="558"/>
                    </a:cubicBezTo>
                    <a:cubicBezTo>
                      <a:pt x="935" y="339"/>
                      <a:pt x="776" y="1"/>
                      <a:pt x="5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13"/>
              <p:cNvSpPr/>
              <p:nvPr/>
            </p:nvSpPr>
            <p:spPr>
              <a:xfrm>
                <a:off x="2015350" y="702975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8" y="1"/>
                    </a:moveTo>
                    <a:cubicBezTo>
                      <a:pt x="319" y="1"/>
                      <a:pt x="0" y="339"/>
                      <a:pt x="0" y="538"/>
                    </a:cubicBezTo>
                    <a:cubicBezTo>
                      <a:pt x="0" y="777"/>
                      <a:pt x="319" y="936"/>
                      <a:pt x="538" y="936"/>
                    </a:cubicBezTo>
                    <a:cubicBezTo>
                      <a:pt x="756" y="936"/>
                      <a:pt x="935" y="777"/>
                      <a:pt x="935" y="538"/>
                    </a:cubicBezTo>
                    <a:cubicBezTo>
                      <a:pt x="935" y="319"/>
                      <a:pt x="756" y="1"/>
                      <a:pt x="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13"/>
              <p:cNvSpPr/>
              <p:nvPr/>
            </p:nvSpPr>
            <p:spPr>
              <a:xfrm>
                <a:off x="2360050" y="926777"/>
                <a:ext cx="23900" cy="2342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7" extrusionOk="0">
                    <a:moveTo>
                      <a:pt x="558" y="1"/>
                    </a:moveTo>
                    <a:cubicBezTo>
                      <a:pt x="339" y="1"/>
                      <a:pt x="0" y="359"/>
                      <a:pt x="0" y="558"/>
                    </a:cubicBezTo>
                    <a:cubicBezTo>
                      <a:pt x="0" y="777"/>
                      <a:pt x="339" y="936"/>
                      <a:pt x="558" y="936"/>
                    </a:cubicBezTo>
                    <a:cubicBezTo>
                      <a:pt x="776" y="936"/>
                      <a:pt x="955" y="777"/>
                      <a:pt x="955" y="558"/>
                    </a:cubicBezTo>
                    <a:cubicBezTo>
                      <a:pt x="955" y="319"/>
                      <a:pt x="776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13"/>
              <p:cNvSpPr/>
              <p:nvPr/>
            </p:nvSpPr>
            <p:spPr>
              <a:xfrm>
                <a:off x="1830366" y="1981742"/>
                <a:ext cx="36338" cy="363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38" y="1"/>
                    </a:moveTo>
                    <a:cubicBezTo>
                      <a:pt x="319" y="1"/>
                      <a:pt x="1" y="359"/>
                      <a:pt x="1" y="558"/>
                    </a:cubicBezTo>
                    <a:cubicBezTo>
                      <a:pt x="1" y="777"/>
                      <a:pt x="319" y="956"/>
                      <a:pt x="538" y="956"/>
                    </a:cubicBezTo>
                    <a:cubicBezTo>
                      <a:pt x="757" y="956"/>
                      <a:pt x="936" y="777"/>
                      <a:pt x="936" y="558"/>
                    </a:cubicBezTo>
                    <a:cubicBezTo>
                      <a:pt x="936" y="319"/>
                      <a:pt x="777" y="1"/>
                      <a:pt x="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4" name="Google Shape;1764;p13"/>
            <p:cNvGrpSpPr/>
            <p:nvPr/>
          </p:nvGrpSpPr>
          <p:grpSpPr>
            <a:xfrm>
              <a:off x="-32" y="36"/>
              <a:ext cx="8805225" cy="4973893"/>
              <a:chOff x="1533850" y="565700"/>
              <a:chExt cx="4998708" cy="2823990"/>
            </a:xfrm>
          </p:grpSpPr>
          <p:sp>
            <p:nvSpPr>
              <p:cNvPr id="1765" name="Google Shape;1765;p13"/>
              <p:cNvSpPr/>
              <p:nvPr/>
            </p:nvSpPr>
            <p:spPr>
              <a:xfrm>
                <a:off x="1773012" y="1863065"/>
                <a:ext cx="58225" cy="52850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2114" extrusionOk="0">
                    <a:moveTo>
                      <a:pt x="1302" y="1"/>
                    </a:moveTo>
                    <a:cubicBezTo>
                      <a:pt x="1031" y="1"/>
                      <a:pt x="753" y="64"/>
                      <a:pt x="557" y="170"/>
                    </a:cubicBezTo>
                    <a:cubicBezTo>
                      <a:pt x="140" y="429"/>
                      <a:pt x="0" y="986"/>
                      <a:pt x="239" y="1404"/>
                    </a:cubicBezTo>
                    <a:cubicBezTo>
                      <a:pt x="447" y="1739"/>
                      <a:pt x="950" y="2114"/>
                      <a:pt x="1357" y="2114"/>
                    </a:cubicBezTo>
                    <a:cubicBezTo>
                      <a:pt x="1456" y="2114"/>
                      <a:pt x="1550" y="2091"/>
                      <a:pt x="1632" y="2040"/>
                    </a:cubicBezTo>
                    <a:cubicBezTo>
                      <a:pt x="2050" y="1802"/>
                      <a:pt x="2328" y="747"/>
                      <a:pt x="2109" y="329"/>
                    </a:cubicBezTo>
                    <a:cubicBezTo>
                      <a:pt x="1966" y="98"/>
                      <a:pt x="1639" y="1"/>
                      <a:pt x="13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13"/>
              <p:cNvSpPr/>
              <p:nvPr/>
            </p:nvSpPr>
            <p:spPr>
              <a:xfrm>
                <a:off x="1744250" y="1307325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399" y="0"/>
                    </a:moveTo>
                    <a:cubicBezTo>
                      <a:pt x="160" y="0"/>
                      <a:pt x="1" y="319"/>
                      <a:pt x="1" y="538"/>
                    </a:cubicBezTo>
                    <a:cubicBezTo>
                      <a:pt x="1" y="776"/>
                      <a:pt x="160" y="936"/>
                      <a:pt x="399" y="936"/>
                    </a:cubicBezTo>
                    <a:cubicBezTo>
                      <a:pt x="618" y="936"/>
                      <a:pt x="936" y="776"/>
                      <a:pt x="936" y="538"/>
                    </a:cubicBezTo>
                    <a:cubicBezTo>
                      <a:pt x="936" y="319"/>
                      <a:pt x="598" y="0"/>
                      <a:pt x="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13"/>
              <p:cNvSpPr/>
              <p:nvPr/>
            </p:nvSpPr>
            <p:spPr>
              <a:xfrm>
                <a:off x="1726850" y="1062175"/>
                <a:ext cx="58725" cy="52825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113" extrusionOk="0">
                    <a:moveTo>
                      <a:pt x="1319" y="1"/>
                    </a:moveTo>
                    <a:cubicBezTo>
                      <a:pt x="1042" y="1"/>
                      <a:pt x="757" y="68"/>
                      <a:pt x="558" y="177"/>
                    </a:cubicBezTo>
                    <a:cubicBezTo>
                      <a:pt x="140" y="435"/>
                      <a:pt x="0" y="973"/>
                      <a:pt x="239" y="1390"/>
                    </a:cubicBezTo>
                    <a:cubicBezTo>
                      <a:pt x="449" y="1745"/>
                      <a:pt x="959" y="2113"/>
                      <a:pt x="1367" y="2113"/>
                    </a:cubicBezTo>
                    <a:cubicBezTo>
                      <a:pt x="1462" y="2113"/>
                      <a:pt x="1553" y="2092"/>
                      <a:pt x="1632" y="2047"/>
                    </a:cubicBezTo>
                    <a:cubicBezTo>
                      <a:pt x="2050" y="1788"/>
                      <a:pt x="2348" y="754"/>
                      <a:pt x="2109" y="336"/>
                    </a:cubicBezTo>
                    <a:cubicBezTo>
                      <a:pt x="1969" y="97"/>
                      <a:pt x="1650" y="1"/>
                      <a:pt x="1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13"/>
              <p:cNvSpPr/>
              <p:nvPr/>
            </p:nvSpPr>
            <p:spPr>
              <a:xfrm>
                <a:off x="2098900" y="939250"/>
                <a:ext cx="318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74" extrusionOk="0">
                    <a:moveTo>
                      <a:pt x="518" y="0"/>
                    </a:moveTo>
                    <a:cubicBezTo>
                      <a:pt x="260" y="0"/>
                      <a:pt x="1" y="438"/>
                      <a:pt x="1" y="736"/>
                    </a:cubicBezTo>
                    <a:cubicBezTo>
                      <a:pt x="1" y="1015"/>
                      <a:pt x="240" y="1274"/>
                      <a:pt x="518" y="1274"/>
                    </a:cubicBezTo>
                    <a:cubicBezTo>
                      <a:pt x="817" y="1274"/>
                      <a:pt x="1274" y="1035"/>
                      <a:pt x="1274" y="736"/>
                    </a:cubicBezTo>
                    <a:cubicBezTo>
                      <a:pt x="1274" y="438"/>
                      <a:pt x="837" y="0"/>
                      <a:pt x="5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13"/>
              <p:cNvSpPr/>
              <p:nvPr/>
            </p:nvSpPr>
            <p:spPr>
              <a:xfrm>
                <a:off x="1827825" y="669150"/>
                <a:ext cx="31850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274" extrusionOk="0">
                    <a:moveTo>
                      <a:pt x="538" y="1"/>
                    </a:moveTo>
                    <a:cubicBezTo>
                      <a:pt x="259" y="1"/>
                      <a:pt x="0" y="458"/>
                      <a:pt x="0" y="757"/>
                    </a:cubicBezTo>
                    <a:cubicBezTo>
                      <a:pt x="0" y="1035"/>
                      <a:pt x="239" y="1274"/>
                      <a:pt x="538" y="1274"/>
                    </a:cubicBezTo>
                    <a:cubicBezTo>
                      <a:pt x="836" y="1274"/>
                      <a:pt x="1274" y="1055"/>
                      <a:pt x="1274" y="757"/>
                    </a:cubicBezTo>
                    <a:cubicBezTo>
                      <a:pt x="1274" y="458"/>
                      <a:pt x="836" y="1"/>
                      <a:pt x="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13"/>
              <p:cNvSpPr/>
              <p:nvPr/>
            </p:nvSpPr>
            <p:spPr>
              <a:xfrm>
                <a:off x="1548775" y="1396850"/>
                <a:ext cx="3185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275" extrusionOk="0">
                    <a:moveTo>
                      <a:pt x="518" y="1"/>
                    </a:moveTo>
                    <a:cubicBezTo>
                      <a:pt x="259" y="1"/>
                      <a:pt x="1" y="439"/>
                      <a:pt x="1" y="737"/>
                    </a:cubicBezTo>
                    <a:cubicBezTo>
                      <a:pt x="1" y="1015"/>
                      <a:pt x="219" y="1274"/>
                      <a:pt x="518" y="1274"/>
                    </a:cubicBezTo>
                    <a:cubicBezTo>
                      <a:pt x="816" y="1274"/>
                      <a:pt x="1274" y="1035"/>
                      <a:pt x="1274" y="737"/>
                    </a:cubicBezTo>
                    <a:cubicBezTo>
                      <a:pt x="1274" y="458"/>
                      <a:pt x="796" y="21"/>
                      <a:pt x="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13"/>
              <p:cNvSpPr/>
              <p:nvPr/>
            </p:nvSpPr>
            <p:spPr>
              <a:xfrm>
                <a:off x="2477925" y="748250"/>
                <a:ext cx="313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4" extrusionOk="0">
                    <a:moveTo>
                      <a:pt x="518" y="0"/>
                    </a:moveTo>
                    <a:cubicBezTo>
                      <a:pt x="240" y="0"/>
                      <a:pt x="1" y="458"/>
                      <a:pt x="1" y="756"/>
                    </a:cubicBezTo>
                    <a:cubicBezTo>
                      <a:pt x="1" y="1015"/>
                      <a:pt x="220" y="1273"/>
                      <a:pt x="518" y="1273"/>
                    </a:cubicBezTo>
                    <a:cubicBezTo>
                      <a:pt x="817" y="1273"/>
                      <a:pt x="1254" y="1055"/>
                      <a:pt x="1254" y="756"/>
                    </a:cubicBezTo>
                    <a:cubicBezTo>
                      <a:pt x="1254" y="478"/>
                      <a:pt x="817" y="0"/>
                      <a:pt x="5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13"/>
              <p:cNvSpPr/>
              <p:nvPr/>
            </p:nvSpPr>
            <p:spPr>
              <a:xfrm>
                <a:off x="1610950" y="829325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399" y="0"/>
                    </a:moveTo>
                    <a:cubicBezTo>
                      <a:pt x="180" y="0"/>
                      <a:pt x="1" y="319"/>
                      <a:pt x="1" y="537"/>
                    </a:cubicBezTo>
                    <a:cubicBezTo>
                      <a:pt x="1" y="756"/>
                      <a:pt x="180" y="935"/>
                      <a:pt x="399" y="935"/>
                    </a:cubicBezTo>
                    <a:cubicBezTo>
                      <a:pt x="617" y="935"/>
                      <a:pt x="956" y="756"/>
                      <a:pt x="956" y="537"/>
                    </a:cubicBezTo>
                    <a:cubicBezTo>
                      <a:pt x="956" y="319"/>
                      <a:pt x="617" y="0"/>
                      <a:pt x="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13"/>
              <p:cNvSpPr/>
              <p:nvPr/>
            </p:nvSpPr>
            <p:spPr>
              <a:xfrm>
                <a:off x="2205350" y="610950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399" y="1"/>
                    </a:moveTo>
                    <a:cubicBezTo>
                      <a:pt x="180" y="1"/>
                      <a:pt x="1" y="319"/>
                      <a:pt x="1" y="538"/>
                    </a:cubicBezTo>
                    <a:cubicBezTo>
                      <a:pt x="1" y="777"/>
                      <a:pt x="180" y="936"/>
                      <a:pt x="399" y="936"/>
                    </a:cubicBezTo>
                    <a:cubicBezTo>
                      <a:pt x="617" y="936"/>
                      <a:pt x="956" y="777"/>
                      <a:pt x="956" y="538"/>
                    </a:cubicBezTo>
                    <a:cubicBezTo>
                      <a:pt x="956" y="339"/>
                      <a:pt x="617" y="1"/>
                      <a:pt x="3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13"/>
              <p:cNvSpPr/>
              <p:nvPr/>
            </p:nvSpPr>
            <p:spPr>
              <a:xfrm>
                <a:off x="2777375" y="608300"/>
                <a:ext cx="59225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2110" extrusionOk="0">
                    <a:moveTo>
                      <a:pt x="1329" y="0"/>
                    </a:moveTo>
                    <a:cubicBezTo>
                      <a:pt x="1053" y="0"/>
                      <a:pt x="768" y="69"/>
                      <a:pt x="577" y="186"/>
                    </a:cubicBezTo>
                    <a:cubicBezTo>
                      <a:pt x="160" y="425"/>
                      <a:pt x="0" y="982"/>
                      <a:pt x="259" y="1400"/>
                    </a:cubicBezTo>
                    <a:cubicBezTo>
                      <a:pt x="451" y="1736"/>
                      <a:pt x="951" y="2110"/>
                      <a:pt x="1367" y="2110"/>
                    </a:cubicBezTo>
                    <a:cubicBezTo>
                      <a:pt x="1469" y="2110"/>
                      <a:pt x="1566" y="2088"/>
                      <a:pt x="1652" y="2037"/>
                    </a:cubicBezTo>
                    <a:cubicBezTo>
                      <a:pt x="2070" y="1798"/>
                      <a:pt x="2368" y="743"/>
                      <a:pt x="2109" y="326"/>
                    </a:cubicBezTo>
                    <a:cubicBezTo>
                      <a:pt x="1979" y="98"/>
                      <a:pt x="1660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13"/>
              <p:cNvSpPr/>
              <p:nvPr/>
            </p:nvSpPr>
            <p:spPr>
              <a:xfrm>
                <a:off x="4442728" y="3357815"/>
                <a:ext cx="3135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5" extrusionOk="0">
                    <a:moveTo>
                      <a:pt x="736" y="1"/>
                    </a:moveTo>
                    <a:cubicBezTo>
                      <a:pt x="438" y="21"/>
                      <a:pt x="0" y="478"/>
                      <a:pt x="0" y="757"/>
                    </a:cubicBezTo>
                    <a:cubicBezTo>
                      <a:pt x="0" y="1035"/>
                      <a:pt x="438" y="1274"/>
                      <a:pt x="736" y="1274"/>
                    </a:cubicBezTo>
                    <a:cubicBezTo>
                      <a:pt x="1035" y="1274"/>
                      <a:pt x="1254" y="1015"/>
                      <a:pt x="1254" y="757"/>
                    </a:cubicBezTo>
                    <a:cubicBezTo>
                      <a:pt x="1254" y="458"/>
                      <a:pt x="1015" y="1"/>
                      <a:pt x="7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13"/>
              <p:cNvSpPr/>
              <p:nvPr/>
            </p:nvSpPr>
            <p:spPr>
              <a:xfrm>
                <a:off x="4282992" y="755677"/>
                <a:ext cx="31350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4" extrusionOk="0">
                    <a:moveTo>
                      <a:pt x="737" y="1"/>
                    </a:moveTo>
                    <a:cubicBezTo>
                      <a:pt x="438" y="1"/>
                      <a:pt x="0" y="458"/>
                      <a:pt x="0" y="757"/>
                    </a:cubicBezTo>
                    <a:cubicBezTo>
                      <a:pt x="0" y="1055"/>
                      <a:pt x="438" y="1274"/>
                      <a:pt x="737" y="1274"/>
                    </a:cubicBezTo>
                    <a:cubicBezTo>
                      <a:pt x="1035" y="1274"/>
                      <a:pt x="1254" y="1035"/>
                      <a:pt x="1254" y="757"/>
                    </a:cubicBezTo>
                    <a:cubicBezTo>
                      <a:pt x="1254" y="458"/>
                      <a:pt x="1015" y="1"/>
                      <a:pt x="7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13"/>
              <p:cNvSpPr/>
              <p:nvPr/>
            </p:nvSpPr>
            <p:spPr>
              <a:xfrm>
                <a:off x="2940730" y="791513"/>
                <a:ext cx="318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74" extrusionOk="0">
                    <a:moveTo>
                      <a:pt x="757" y="0"/>
                    </a:moveTo>
                    <a:cubicBezTo>
                      <a:pt x="459" y="0"/>
                      <a:pt x="1" y="478"/>
                      <a:pt x="1" y="756"/>
                    </a:cubicBezTo>
                    <a:cubicBezTo>
                      <a:pt x="1" y="1055"/>
                      <a:pt x="459" y="1273"/>
                      <a:pt x="757" y="1273"/>
                    </a:cubicBezTo>
                    <a:cubicBezTo>
                      <a:pt x="1055" y="1273"/>
                      <a:pt x="1274" y="1015"/>
                      <a:pt x="1274" y="756"/>
                    </a:cubicBezTo>
                    <a:cubicBezTo>
                      <a:pt x="1274" y="458"/>
                      <a:pt x="1036" y="0"/>
                      <a:pt x="7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13"/>
              <p:cNvSpPr/>
              <p:nvPr/>
            </p:nvSpPr>
            <p:spPr>
              <a:xfrm>
                <a:off x="3826900" y="610950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1"/>
                    </a:moveTo>
                    <a:cubicBezTo>
                      <a:pt x="319" y="1"/>
                      <a:pt x="0" y="339"/>
                      <a:pt x="0" y="538"/>
                    </a:cubicBezTo>
                    <a:cubicBezTo>
                      <a:pt x="0" y="777"/>
                      <a:pt x="319" y="936"/>
                      <a:pt x="558" y="936"/>
                    </a:cubicBezTo>
                    <a:cubicBezTo>
                      <a:pt x="776" y="936"/>
                      <a:pt x="956" y="777"/>
                      <a:pt x="956" y="538"/>
                    </a:cubicBezTo>
                    <a:cubicBezTo>
                      <a:pt x="956" y="319"/>
                      <a:pt x="776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13"/>
              <p:cNvSpPr/>
              <p:nvPr/>
            </p:nvSpPr>
            <p:spPr>
              <a:xfrm>
                <a:off x="2992816" y="1017231"/>
                <a:ext cx="41530" cy="37381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111" extrusionOk="0">
                    <a:moveTo>
                      <a:pt x="1019" y="1"/>
                    </a:moveTo>
                    <a:cubicBezTo>
                      <a:pt x="688" y="1"/>
                      <a:pt x="369" y="99"/>
                      <a:pt x="239" y="326"/>
                    </a:cubicBezTo>
                    <a:cubicBezTo>
                      <a:pt x="0" y="764"/>
                      <a:pt x="279" y="1798"/>
                      <a:pt x="697" y="2037"/>
                    </a:cubicBezTo>
                    <a:cubicBezTo>
                      <a:pt x="783" y="2088"/>
                      <a:pt x="880" y="2110"/>
                      <a:pt x="981" y="2110"/>
                    </a:cubicBezTo>
                    <a:cubicBezTo>
                      <a:pt x="1398" y="2110"/>
                      <a:pt x="1898" y="1736"/>
                      <a:pt x="2089" y="1401"/>
                    </a:cubicBezTo>
                    <a:cubicBezTo>
                      <a:pt x="2348" y="983"/>
                      <a:pt x="2189" y="426"/>
                      <a:pt x="1771" y="187"/>
                    </a:cubicBezTo>
                    <a:cubicBezTo>
                      <a:pt x="1581" y="69"/>
                      <a:pt x="1296" y="1"/>
                      <a:pt x="10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13"/>
              <p:cNvSpPr/>
              <p:nvPr/>
            </p:nvSpPr>
            <p:spPr>
              <a:xfrm>
                <a:off x="3210125" y="673125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7" y="1"/>
                    </a:moveTo>
                    <a:cubicBezTo>
                      <a:pt x="318" y="1"/>
                      <a:pt x="0" y="339"/>
                      <a:pt x="0" y="538"/>
                    </a:cubicBezTo>
                    <a:cubicBezTo>
                      <a:pt x="0" y="777"/>
                      <a:pt x="318" y="936"/>
                      <a:pt x="557" y="936"/>
                    </a:cubicBezTo>
                    <a:cubicBezTo>
                      <a:pt x="776" y="936"/>
                      <a:pt x="955" y="777"/>
                      <a:pt x="955" y="538"/>
                    </a:cubicBezTo>
                    <a:cubicBezTo>
                      <a:pt x="955" y="319"/>
                      <a:pt x="776" y="1"/>
                      <a:pt x="5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13"/>
              <p:cNvSpPr/>
              <p:nvPr/>
            </p:nvSpPr>
            <p:spPr>
              <a:xfrm>
                <a:off x="3413550" y="565700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8" y="0"/>
                    </a:moveTo>
                    <a:cubicBezTo>
                      <a:pt x="339" y="0"/>
                      <a:pt x="1" y="319"/>
                      <a:pt x="1" y="537"/>
                    </a:cubicBezTo>
                    <a:cubicBezTo>
                      <a:pt x="1" y="756"/>
                      <a:pt x="319" y="935"/>
                      <a:pt x="538" y="935"/>
                    </a:cubicBezTo>
                    <a:cubicBezTo>
                      <a:pt x="757" y="935"/>
                      <a:pt x="936" y="756"/>
                      <a:pt x="936" y="537"/>
                    </a:cubicBezTo>
                    <a:cubicBezTo>
                      <a:pt x="936" y="319"/>
                      <a:pt x="757" y="0"/>
                      <a:pt x="5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13"/>
              <p:cNvSpPr/>
              <p:nvPr/>
            </p:nvSpPr>
            <p:spPr>
              <a:xfrm>
                <a:off x="3871675" y="767150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7" y="0"/>
                    </a:moveTo>
                    <a:cubicBezTo>
                      <a:pt x="338" y="0"/>
                      <a:pt x="0" y="319"/>
                      <a:pt x="0" y="537"/>
                    </a:cubicBezTo>
                    <a:cubicBezTo>
                      <a:pt x="0" y="756"/>
                      <a:pt x="318" y="935"/>
                      <a:pt x="557" y="935"/>
                    </a:cubicBezTo>
                    <a:cubicBezTo>
                      <a:pt x="776" y="935"/>
                      <a:pt x="955" y="756"/>
                      <a:pt x="955" y="537"/>
                    </a:cubicBezTo>
                    <a:cubicBezTo>
                      <a:pt x="955" y="319"/>
                      <a:pt x="776" y="0"/>
                      <a:pt x="5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13"/>
              <p:cNvSpPr/>
              <p:nvPr/>
            </p:nvSpPr>
            <p:spPr>
              <a:xfrm>
                <a:off x="2627978" y="971305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7" y="0"/>
                    </a:moveTo>
                    <a:cubicBezTo>
                      <a:pt x="318" y="0"/>
                      <a:pt x="0" y="318"/>
                      <a:pt x="0" y="537"/>
                    </a:cubicBezTo>
                    <a:cubicBezTo>
                      <a:pt x="0" y="756"/>
                      <a:pt x="318" y="935"/>
                      <a:pt x="537" y="935"/>
                    </a:cubicBezTo>
                    <a:cubicBezTo>
                      <a:pt x="776" y="935"/>
                      <a:pt x="935" y="756"/>
                      <a:pt x="935" y="537"/>
                    </a:cubicBezTo>
                    <a:cubicBezTo>
                      <a:pt x="935" y="318"/>
                      <a:pt x="776" y="0"/>
                      <a:pt x="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13"/>
              <p:cNvSpPr/>
              <p:nvPr/>
            </p:nvSpPr>
            <p:spPr>
              <a:xfrm>
                <a:off x="1969723" y="3090329"/>
                <a:ext cx="239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558" y="1"/>
                    </a:moveTo>
                    <a:cubicBezTo>
                      <a:pt x="359" y="1"/>
                      <a:pt x="1" y="319"/>
                      <a:pt x="1" y="558"/>
                    </a:cubicBezTo>
                    <a:cubicBezTo>
                      <a:pt x="1" y="777"/>
                      <a:pt x="339" y="956"/>
                      <a:pt x="558" y="956"/>
                    </a:cubicBezTo>
                    <a:cubicBezTo>
                      <a:pt x="777" y="956"/>
                      <a:pt x="956" y="777"/>
                      <a:pt x="956" y="55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13"/>
              <p:cNvSpPr/>
              <p:nvPr/>
            </p:nvSpPr>
            <p:spPr>
              <a:xfrm>
                <a:off x="6508658" y="2819946"/>
                <a:ext cx="239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558" y="0"/>
                    </a:moveTo>
                    <a:cubicBezTo>
                      <a:pt x="339" y="0"/>
                      <a:pt x="1" y="339"/>
                      <a:pt x="1" y="558"/>
                    </a:cubicBezTo>
                    <a:cubicBezTo>
                      <a:pt x="1" y="776"/>
                      <a:pt x="319" y="955"/>
                      <a:pt x="558" y="955"/>
                    </a:cubicBezTo>
                    <a:cubicBezTo>
                      <a:pt x="777" y="955"/>
                      <a:pt x="956" y="776"/>
                      <a:pt x="956" y="558"/>
                    </a:cubicBezTo>
                    <a:cubicBezTo>
                      <a:pt x="956" y="319"/>
                      <a:pt x="777" y="0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13"/>
              <p:cNvSpPr/>
              <p:nvPr/>
            </p:nvSpPr>
            <p:spPr>
              <a:xfrm>
                <a:off x="4712586" y="3211601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7" y="0"/>
                    </a:moveTo>
                    <a:cubicBezTo>
                      <a:pt x="318" y="0"/>
                      <a:pt x="0" y="318"/>
                      <a:pt x="0" y="537"/>
                    </a:cubicBezTo>
                    <a:cubicBezTo>
                      <a:pt x="0" y="776"/>
                      <a:pt x="318" y="935"/>
                      <a:pt x="537" y="935"/>
                    </a:cubicBezTo>
                    <a:cubicBezTo>
                      <a:pt x="756" y="935"/>
                      <a:pt x="935" y="756"/>
                      <a:pt x="935" y="537"/>
                    </a:cubicBezTo>
                    <a:cubicBezTo>
                      <a:pt x="935" y="318"/>
                      <a:pt x="756" y="0"/>
                      <a:pt x="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13"/>
              <p:cNvSpPr/>
              <p:nvPr/>
            </p:nvSpPr>
            <p:spPr>
              <a:xfrm>
                <a:off x="4409350" y="610950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1"/>
                    </a:moveTo>
                    <a:cubicBezTo>
                      <a:pt x="339" y="1"/>
                      <a:pt x="1" y="339"/>
                      <a:pt x="1" y="538"/>
                    </a:cubicBezTo>
                    <a:cubicBezTo>
                      <a:pt x="1" y="777"/>
                      <a:pt x="339" y="936"/>
                      <a:pt x="558" y="936"/>
                    </a:cubicBezTo>
                    <a:cubicBezTo>
                      <a:pt x="777" y="936"/>
                      <a:pt x="956" y="777"/>
                      <a:pt x="956" y="53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13"/>
              <p:cNvSpPr/>
              <p:nvPr/>
            </p:nvSpPr>
            <p:spPr>
              <a:xfrm>
                <a:off x="1737603" y="2584629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8" y="0"/>
                    </a:moveTo>
                    <a:cubicBezTo>
                      <a:pt x="319" y="0"/>
                      <a:pt x="1" y="318"/>
                      <a:pt x="1" y="537"/>
                    </a:cubicBezTo>
                    <a:cubicBezTo>
                      <a:pt x="1" y="756"/>
                      <a:pt x="319" y="935"/>
                      <a:pt x="538" y="935"/>
                    </a:cubicBezTo>
                    <a:cubicBezTo>
                      <a:pt x="777" y="935"/>
                      <a:pt x="936" y="776"/>
                      <a:pt x="936" y="537"/>
                    </a:cubicBezTo>
                    <a:cubicBezTo>
                      <a:pt x="936" y="318"/>
                      <a:pt x="777" y="0"/>
                      <a:pt x="5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13"/>
              <p:cNvSpPr/>
              <p:nvPr/>
            </p:nvSpPr>
            <p:spPr>
              <a:xfrm>
                <a:off x="1816875" y="2116100"/>
                <a:ext cx="234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38" y="1"/>
                    </a:moveTo>
                    <a:cubicBezTo>
                      <a:pt x="319" y="1"/>
                      <a:pt x="1" y="319"/>
                      <a:pt x="1" y="558"/>
                    </a:cubicBezTo>
                    <a:cubicBezTo>
                      <a:pt x="1" y="777"/>
                      <a:pt x="319" y="956"/>
                      <a:pt x="538" y="956"/>
                    </a:cubicBezTo>
                    <a:cubicBezTo>
                      <a:pt x="777" y="956"/>
                      <a:pt x="936" y="777"/>
                      <a:pt x="936" y="558"/>
                    </a:cubicBezTo>
                    <a:cubicBezTo>
                      <a:pt x="936" y="319"/>
                      <a:pt x="777" y="1"/>
                      <a:pt x="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13"/>
              <p:cNvSpPr/>
              <p:nvPr/>
            </p:nvSpPr>
            <p:spPr>
              <a:xfrm>
                <a:off x="1710474" y="1690825"/>
                <a:ext cx="239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558" y="0"/>
                    </a:moveTo>
                    <a:cubicBezTo>
                      <a:pt x="319" y="0"/>
                      <a:pt x="1" y="359"/>
                      <a:pt x="1" y="558"/>
                    </a:cubicBezTo>
                    <a:cubicBezTo>
                      <a:pt x="1" y="776"/>
                      <a:pt x="339" y="955"/>
                      <a:pt x="558" y="955"/>
                    </a:cubicBezTo>
                    <a:cubicBezTo>
                      <a:pt x="777" y="955"/>
                      <a:pt x="956" y="776"/>
                      <a:pt x="956" y="558"/>
                    </a:cubicBezTo>
                    <a:cubicBezTo>
                      <a:pt x="956" y="319"/>
                      <a:pt x="777" y="0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13"/>
              <p:cNvSpPr/>
              <p:nvPr/>
            </p:nvSpPr>
            <p:spPr>
              <a:xfrm>
                <a:off x="1533850" y="1765425"/>
                <a:ext cx="239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558" y="1"/>
                    </a:moveTo>
                    <a:cubicBezTo>
                      <a:pt x="319" y="1"/>
                      <a:pt x="1" y="359"/>
                      <a:pt x="1" y="558"/>
                    </a:cubicBezTo>
                    <a:cubicBezTo>
                      <a:pt x="1" y="777"/>
                      <a:pt x="319" y="956"/>
                      <a:pt x="558" y="956"/>
                    </a:cubicBezTo>
                    <a:cubicBezTo>
                      <a:pt x="777" y="956"/>
                      <a:pt x="956" y="777"/>
                      <a:pt x="956" y="55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13"/>
              <p:cNvSpPr/>
              <p:nvPr/>
            </p:nvSpPr>
            <p:spPr>
              <a:xfrm>
                <a:off x="1615925" y="2378248"/>
                <a:ext cx="234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58" y="1"/>
                    </a:moveTo>
                    <a:cubicBezTo>
                      <a:pt x="359" y="1"/>
                      <a:pt x="1" y="319"/>
                      <a:pt x="1" y="558"/>
                    </a:cubicBezTo>
                    <a:cubicBezTo>
                      <a:pt x="1" y="777"/>
                      <a:pt x="319" y="956"/>
                      <a:pt x="558" y="956"/>
                    </a:cubicBezTo>
                    <a:cubicBezTo>
                      <a:pt x="777" y="956"/>
                      <a:pt x="936" y="777"/>
                      <a:pt x="936" y="558"/>
                    </a:cubicBezTo>
                    <a:cubicBezTo>
                      <a:pt x="93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13"/>
              <p:cNvSpPr/>
              <p:nvPr/>
            </p:nvSpPr>
            <p:spPr>
              <a:xfrm>
                <a:off x="1840250" y="1431675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1"/>
                    </a:moveTo>
                    <a:cubicBezTo>
                      <a:pt x="319" y="1"/>
                      <a:pt x="1" y="339"/>
                      <a:pt x="1" y="538"/>
                    </a:cubicBezTo>
                    <a:cubicBezTo>
                      <a:pt x="1" y="776"/>
                      <a:pt x="339" y="936"/>
                      <a:pt x="558" y="936"/>
                    </a:cubicBezTo>
                    <a:cubicBezTo>
                      <a:pt x="777" y="936"/>
                      <a:pt x="956" y="776"/>
                      <a:pt x="956" y="53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13"/>
              <p:cNvSpPr/>
              <p:nvPr/>
            </p:nvSpPr>
            <p:spPr>
              <a:xfrm>
                <a:off x="1627875" y="577125"/>
                <a:ext cx="234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37" y="1"/>
                    </a:moveTo>
                    <a:cubicBezTo>
                      <a:pt x="318" y="1"/>
                      <a:pt x="0" y="339"/>
                      <a:pt x="0" y="558"/>
                    </a:cubicBezTo>
                    <a:cubicBezTo>
                      <a:pt x="0" y="777"/>
                      <a:pt x="318" y="956"/>
                      <a:pt x="537" y="956"/>
                    </a:cubicBezTo>
                    <a:cubicBezTo>
                      <a:pt x="776" y="956"/>
                      <a:pt x="935" y="777"/>
                      <a:pt x="935" y="558"/>
                    </a:cubicBezTo>
                    <a:cubicBezTo>
                      <a:pt x="935" y="339"/>
                      <a:pt x="776" y="1"/>
                      <a:pt x="5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13"/>
              <p:cNvSpPr/>
              <p:nvPr/>
            </p:nvSpPr>
            <p:spPr>
              <a:xfrm>
                <a:off x="2015350" y="702975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8" y="1"/>
                    </a:moveTo>
                    <a:cubicBezTo>
                      <a:pt x="319" y="1"/>
                      <a:pt x="0" y="339"/>
                      <a:pt x="0" y="538"/>
                    </a:cubicBezTo>
                    <a:cubicBezTo>
                      <a:pt x="0" y="777"/>
                      <a:pt x="319" y="936"/>
                      <a:pt x="538" y="936"/>
                    </a:cubicBezTo>
                    <a:cubicBezTo>
                      <a:pt x="756" y="936"/>
                      <a:pt x="935" y="777"/>
                      <a:pt x="935" y="538"/>
                    </a:cubicBezTo>
                    <a:cubicBezTo>
                      <a:pt x="935" y="319"/>
                      <a:pt x="756" y="1"/>
                      <a:pt x="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13"/>
              <p:cNvSpPr/>
              <p:nvPr/>
            </p:nvSpPr>
            <p:spPr>
              <a:xfrm>
                <a:off x="2360050" y="840250"/>
                <a:ext cx="23900" cy="2342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7" extrusionOk="0">
                    <a:moveTo>
                      <a:pt x="558" y="1"/>
                    </a:moveTo>
                    <a:cubicBezTo>
                      <a:pt x="339" y="1"/>
                      <a:pt x="0" y="359"/>
                      <a:pt x="0" y="558"/>
                    </a:cubicBezTo>
                    <a:cubicBezTo>
                      <a:pt x="0" y="777"/>
                      <a:pt x="339" y="936"/>
                      <a:pt x="558" y="936"/>
                    </a:cubicBezTo>
                    <a:cubicBezTo>
                      <a:pt x="776" y="936"/>
                      <a:pt x="955" y="777"/>
                      <a:pt x="955" y="558"/>
                    </a:cubicBezTo>
                    <a:cubicBezTo>
                      <a:pt x="955" y="319"/>
                      <a:pt x="776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97" name="Google Shape;1797;p13"/>
          <p:cNvGrpSpPr/>
          <p:nvPr/>
        </p:nvGrpSpPr>
        <p:grpSpPr>
          <a:xfrm>
            <a:off x="-63338" y="4796611"/>
            <a:ext cx="9293759" cy="476676"/>
            <a:chOff x="-63338" y="4415611"/>
            <a:chExt cx="9293759" cy="476676"/>
          </a:xfrm>
        </p:grpSpPr>
        <p:grpSp>
          <p:nvGrpSpPr>
            <p:cNvPr id="1798" name="Google Shape;1798;p13"/>
            <p:cNvGrpSpPr/>
            <p:nvPr/>
          </p:nvGrpSpPr>
          <p:grpSpPr>
            <a:xfrm>
              <a:off x="-63338" y="4432610"/>
              <a:ext cx="3386121" cy="399505"/>
              <a:chOff x="581300" y="3757663"/>
              <a:chExt cx="696575" cy="73925"/>
            </a:xfrm>
          </p:grpSpPr>
          <p:sp>
            <p:nvSpPr>
              <p:cNvPr id="1799" name="Google Shape;1799;p13"/>
              <p:cNvSpPr/>
              <p:nvPr/>
            </p:nvSpPr>
            <p:spPr>
              <a:xfrm>
                <a:off x="581300" y="3757663"/>
                <a:ext cx="696575" cy="73925"/>
              </a:xfrm>
              <a:custGeom>
                <a:avLst/>
                <a:gdLst/>
                <a:ahLst/>
                <a:cxnLst/>
                <a:rect l="l" t="t" r="r" b="b"/>
                <a:pathLst>
                  <a:path w="27863" h="2957" extrusionOk="0">
                    <a:moveTo>
                      <a:pt x="15496" y="1"/>
                    </a:moveTo>
                    <a:cubicBezTo>
                      <a:pt x="14452" y="1"/>
                      <a:pt x="13665" y="377"/>
                      <a:pt x="12614" y="848"/>
                    </a:cubicBezTo>
                    <a:cubicBezTo>
                      <a:pt x="11969" y="1123"/>
                      <a:pt x="11335" y="1230"/>
                      <a:pt x="10697" y="1230"/>
                    </a:cubicBezTo>
                    <a:cubicBezTo>
                      <a:pt x="9585" y="1230"/>
                      <a:pt x="8464" y="905"/>
                      <a:pt x="7262" y="589"/>
                    </a:cubicBezTo>
                    <a:cubicBezTo>
                      <a:pt x="6988" y="514"/>
                      <a:pt x="6736" y="482"/>
                      <a:pt x="6504" y="482"/>
                    </a:cubicBezTo>
                    <a:cubicBezTo>
                      <a:pt x="5196" y="482"/>
                      <a:pt x="4476" y="1491"/>
                      <a:pt x="3465" y="1491"/>
                    </a:cubicBezTo>
                    <a:cubicBezTo>
                      <a:pt x="3418" y="1491"/>
                      <a:pt x="3371" y="1489"/>
                      <a:pt x="3323" y="1484"/>
                    </a:cubicBezTo>
                    <a:cubicBezTo>
                      <a:pt x="2514" y="1407"/>
                      <a:pt x="1921" y="1041"/>
                      <a:pt x="1405" y="1041"/>
                    </a:cubicBezTo>
                    <a:cubicBezTo>
                      <a:pt x="1120" y="1041"/>
                      <a:pt x="858" y="1152"/>
                      <a:pt x="597" y="1484"/>
                    </a:cubicBezTo>
                    <a:cubicBezTo>
                      <a:pt x="0" y="2240"/>
                      <a:pt x="1234" y="2957"/>
                      <a:pt x="1234" y="2957"/>
                    </a:cubicBezTo>
                    <a:lnTo>
                      <a:pt x="13927" y="2957"/>
                    </a:lnTo>
                    <a:lnTo>
                      <a:pt x="13927" y="2937"/>
                    </a:lnTo>
                    <a:lnTo>
                      <a:pt x="27079" y="2937"/>
                    </a:lnTo>
                    <a:cubicBezTo>
                      <a:pt x="27079" y="2937"/>
                      <a:pt x="27863" y="533"/>
                      <a:pt x="25193" y="533"/>
                    </a:cubicBezTo>
                    <a:cubicBezTo>
                      <a:pt x="25010" y="533"/>
                      <a:pt x="24810" y="545"/>
                      <a:pt x="24592" y="569"/>
                    </a:cubicBezTo>
                    <a:cubicBezTo>
                      <a:pt x="22595" y="792"/>
                      <a:pt x="21569" y="1078"/>
                      <a:pt x="20523" y="1078"/>
                    </a:cubicBezTo>
                    <a:cubicBezTo>
                      <a:pt x="19797" y="1078"/>
                      <a:pt x="19062" y="940"/>
                      <a:pt x="17986" y="549"/>
                    </a:cubicBezTo>
                    <a:cubicBezTo>
                      <a:pt x="16954" y="158"/>
                      <a:pt x="16171" y="1"/>
                      <a:pt x="154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13"/>
              <p:cNvSpPr/>
              <p:nvPr/>
            </p:nvSpPr>
            <p:spPr>
              <a:xfrm>
                <a:off x="917575" y="3772475"/>
                <a:ext cx="92050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3682" h="916" extrusionOk="0">
                    <a:moveTo>
                      <a:pt x="1771" y="0"/>
                    </a:moveTo>
                    <a:cubicBezTo>
                      <a:pt x="1652" y="0"/>
                      <a:pt x="1532" y="20"/>
                      <a:pt x="1393" y="60"/>
                    </a:cubicBezTo>
                    <a:cubicBezTo>
                      <a:pt x="1274" y="80"/>
                      <a:pt x="1154" y="119"/>
                      <a:pt x="1055" y="159"/>
                    </a:cubicBezTo>
                    <a:cubicBezTo>
                      <a:pt x="916" y="179"/>
                      <a:pt x="816" y="259"/>
                      <a:pt x="717" y="299"/>
                    </a:cubicBezTo>
                    <a:lnTo>
                      <a:pt x="577" y="378"/>
                    </a:lnTo>
                    <a:cubicBezTo>
                      <a:pt x="537" y="398"/>
                      <a:pt x="498" y="418"/>
                      <a:pt x="458" y="478"/>
                    </a:cubicBezTo>
                    <a:cubicBezTo>
                      <a:pt x="378" y="517"/>
                      <a:pt x="299" y="577"/>
                      <a:pt x="259" y="657"/>
                    </a:cubicBezTo>
                    <a:lnTo>
                      <a:pt x="100" y="796"/>
                    </a:lnTo>
                    <a:cubicBezTo>
                      <a:pt x="40" y="876"/>
                      <a:pt x="0" y="915"/>
                      <a:pt x="0" y="915"/>
                    </a:cubicBezTo>
                    <a:cubicBezTo>
                      <a:pt x="0" y="915"/>
                      <a:pt x="80" y="895"/>
                      <a:pt x="179" y="876"/>
                    </a:cubicBezTo>
                    <a:cubicBezTo>
                      <a:pt x="239" y="856"/>
                      <a:pt x="299" y="856"/>
                      <a:pt x="358" y="796"/>
                    </a:cubicBezTo>
                    <a:lnTo>
                      <a:pt x="577" y="716"/>
                    </a:lnTo>
                    <a:cubicBezTo>
                      <a:pt x="657" y="696"/>
                      <a:pt x="756" y="677"/>
                      <a:pt x="856" y="657"/>
                    </a:cubicBezTo>
                    <a:lnTo>
                      <a:pt x="1154" y="577"/>
                    </a:lnTo>
                    <a:cubicBezTo>
                      <a:pt x="1254" y="557"/>
                      <a:pt x="1373" y="557"/>
                      <a:pt x="1473" y="517"/>
                    </a:cubicBezTo>
                    <a:cubicBezTo>
                      <a:pt x="1572" y="497"/>
                      <a:pt x="1691" y="497"/>
                      <a:pt x="1791" y="497"/>
                    </a:cubicBezTo>
                    <a:cubicBezTo>
                      <a:pt x="1841" y="488"/>
                      <a:pt x="1900" y="488"/>
                      <a:pt x="1963" y="488"/>
                    </a:cubicBezTo>
                    <a:cubicBezTo>
                      <a:pt x="2025" y="488"/>
                      <a:pt x="2089" y="488"/>
                      <a:pt x="2149" y="478"/>
                    </a:cubicBezTo>
                    <a:lnTo>
                      <a:pt x="2786" y="478"/>
                    </a:lnTo>
                    <a:cubicBezTo>
                      <a:pt x="2885" y="478"/>
                      <a:pt x="2985" y="478"/>
                      <a:pt x="3064" y="497"/>
                    </a:cubicBezTo>
                    <a:cubicBezTo>
                      <a:pt x="3442" y="557"/>
                      <a:pt x="3681" y="577"/>
                      <a:pt x="3681" y="577"/>
                    </a:cubicBezTo>
                    <a:cubicBezTo>
                      <a:pt x="3681" y="577"/>
                      <a:pt x="3482" y="398"/>
                      <a:pt x="3144" y="259"/>
                    </a:cubicBezTo>
                    <a:cubicBezTo>
                      <a:pt x="2965" y="179"/>
                      <a:pt x="2746" y="100"/>
                      <a:pt x="2527" y="60"/>
                    </a:cubicBezTo>
                    <a:cubicBezTo>
                      <a:pt x="2388" y="20"/>
                      <a:pt x="2268" y="0"/>
                      <a:pt x="21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13"/>
              <p:cNvSpPr/>
              <p:nvPr/>
            </p:nvSpPr>
            <p:spPr>
              <a:xfrm>
                <a:off x="1192625" y="3783900"/>
                <a:ext cx="58225" cy="34350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1374" extrusionOk="0">
                    <a:moveTo>
                      <a:pt x="916" y="1"/>
                    </a:moveTo>
                    <a:cubicBezTo>
                      <a:pt x="817" y="1"/>
                      <a:pt x="737" y="1"/>
                      <a:pt x="638" y="21"/>
                    </a:cubicBezTo>
                    <a:cubicBezTo>
                      <a:pt x="558" y="40"/>
                      <a:pt x="498" y="40"/>
                      <a:pt x="419" y="60"/>
                    </a:cubicBezTo>
                    <a:cubicBezTo>
                      <a:pt x="339" y="100"/>
                      <a:pt x="299" y="120"/>
                      <a:pt x="240" y="140"/>
                    </a:cubicBezTo>
                    <a:cubicBezTo>
                      <a:pt x="200" y="160"/>
                      <a:pt x="140" y="200"/>
                      <a:pt x="120" y="220"/>
                    </a:cubicBezTo>
                    <a:cubicBezTo>
                      <a:pt x="41" y="259"/>
                      <a:pt x="1" y="299"/>
                      <a:pt x="1" y="299"/>
                    </a:cubicBezTo>
                    <a:cubicBezTo>
                      <a:pt x="1" y="299"/>
                      <a:pt x="41" y="319"/>
                      <a:pt x="120" y="319"/>
                    </a:cubicBezTo>
                    <a:cubicBezTo>
                      <a:pt x="200" y="339"/>
                      <a:pt x="319" y="339"/>
                      <a:pt x="439" y="359"/>
                    </a:cubicBezTo>
                    <a:cubicBezTo>
                      <a:pt x="518" y="399"/>
                      <a:pt x="578" y="399"/>
                      <a:pt x="638" y="399"/>
                    </a:cubicBezTo>
                    <a:cubicBezTo>
                      <a:pt x="717" y="399"/>
                      <a:pt x="797" y="419"/>
                      <a:pt x="876" y="438"/>
                    </a:cubicBezTo>
                    <a:cubicBezTo>
                      <a:pt x="916" y="438"/>
                      <a:pt x="936" y="458"/>
                      <a:pt x="996" y="458"/>
                    </a:cubicBezTo>
                    <a:cubicBezTo>
                      <a:pt x="1016" y="458"/>
                      <a:pt x="1075" y="498"/>
                      <a:pt x="1095" y="498"/>
                    </a:cubicBezTo>
                    <a:lnTo>
                      <a:pt x="1314" y="558"/>
                    </a:lnTo>
                    <a:cubicBezTo>
                      <a:pt x="1394" y="598"/>
                      <a:pt x="1433" y="617"/>
                      <a:pt x="1513" y="637"/>
                    </a:cubicBezTo>
                    <a:cubicBezTo>
                      <a:pt x="1573" y="657"/>
                      <a:pt x="1632" y="717"/>
                      <a:pt x="1692" y="737"/>
                    </a:cubicBezTo>
                    <a:cubicBezTo>
                      <a:pt x="1712" y="757"/>
                      <a:pt x="1732" y="797"/>
                      <a:pt x="1772" y="797"/>
                    </a:cubicBezTo>
                    <a:lnTo>
                      <a:pt x="1831" y="856"/>
                    </a:lnTo>
                    <a:cubicBezTo>
                      <a:pt x="1891" y="916"/>
                      <a:pt x="1931" y="956"/>
                      <a:pt x="1991" y="996"/>
                    </a:cubicBezTo>
                    <a:cubicBezTo>
                      <a:pt x="2190" y="1214"/>
                      <a:pt x="2289" y="1374"/>
                      <a:pt x="2289" y="1374"/>
                    </a:cubicBezTo>
                    <a:cubicBezTo>
                      <a:pt x="2289" y="1374"/>
                      <a:pt x="2309" y="1334"/>
                      <a:pt x="2309" y="1254"/>
                    </a:cubicBezTo>
                    <a:cubicBezTo>
                      <a:pt x="2309" y="1194"/>
                      <a:pt x="2329" y="1035"/>
                      <a:pt x="2289" y="916"/>
                    </a:cubicBezTo>
                    <a:cubicBezTo>
                      <a:pt x="2269" y="836"/>
                      <a:pt x="2229" y="757"/>
                      <a:pt x="2190" y="697"/>
                    </a:cubicBezTo>
                    <a:cubicBezTo>
                      <a:pt x="2150" y="637"/>
                      <a:pt x="2130" y="617"/>
                      <a:pt x="2110" y="558"/>
                    </a:cubicBezTo>
                    <a:cubicBezTo>
                      <a:pt x="2090" y="518"/>
                      <a:pt x="2050" y="498"/>
                      <a:pt x="2010" y="438"/>
                    </a:cubicBezTo>
                    <a:cubicBezTo>
                      <a:pt x="1931" y="359"/>
                      <a:pt x="1851" y="299"/>
                      <a:pt x="1792" y="239"/>
                    </a:cubicBezTo>
                    <a:cubicBezTo>
                      <a:pt x="1692" y="200"/>
                      <a:pt x="1613" y="140"/>
                      <a:pt x="1513" y="100"/>
                    </a:cubicBezTo>
                    <a:cubicBezTo>
                      <a:pt x="1414" y="60"/>
                      <a:pt x="1314" y="21"/>
                      <a:pt x="1215" y="21"/>
                    </a:cubicBezTo>
                    <a:cubicBezTo>
                      <a:pt x="1115" y="1"/>
                      <a:pt x="1016" y="1"/>
                      <a:pt x="9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13"/>
              <p:cNvSpPr/>
              <p:nvPr/>
            </p:nvSpPr>
            <p:spPr>
              <a:xfrm>
                <a:off x="705675" y="3784900"/>
                <a:ext cx="72650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857" extrusionOk="0">
                    <a:moveTo>
                      <a:pt x="1393" y="0"/>
                    </a:moveTo>
                    <a:cubicBezTo>
                      <a:pt x="1294" y="0"/>
                      <a:pt x="1194" y="20"/>
                      <a:pt x="1075" y="60"/>
                    </a:cubicBezTo>
                    <a:cubicBezTo>
                      <a:pt x="975" y="80"/>
                      <a:pt x="876" y="120"/>
                      <a:pt x="776" y="160"/>
                    </a:cubicBezTo>
                    <a:cubicBezTo>
                      <a:pt x="677" y="199"/>
                      <a:pt x="597" y="259"/>
                      <a:pt x="518" y="299"/>
                    </a:cubicBezTo>
                    <a:cubicBezTo>
                      <a:pt x="458" y="359"/>
                      <a:pt x="379" y="398"/>
                      <a:pt x="319" y="458"/>
                    </a:cubicBezTo>
                    <a:cubicBezTo>
                      <a:pt x="199" y="558"/>
                      <a:pt x="120" y="657"/>
                      <a:pt x="80" y="717"/>
                    </a:cubicBezTo>
                    <a:cubicBezTo>
                      <a:pt x="20" y="796"/>
                      <a:pt x="0" y="856"/>
                      <a:pt x="0" y="856"/>
                    </a:cubicBezTo>
                    <a:cubicBezTo>
                      <a:pt x="0" y="856"/>
                      <a:pt x="60" y="856"/>
                      <a:pt x="160" y="816"/>
                    </a:cubicBezTo>
                    <a:cubicBezTo>
                      <a:pt x="199" y="796"/>
                      <a:pt x="259" y="796"/>
                      <a:pt x="299" y="776"/>
                    </a:cubicBezTo>
                    <a:cubicBezTo>
                      <a:pt x="339" y="757"/>
                      <a:pt x="418" y="757"/>
                      <a:pt x="498" y="717"/>
                    </a:cubicBezTo>
                    <a:cubicBezTo>
                      <a:pt x="577" y="697"/>
                      <a:pt x="637" y="677"/>
                      <a:pt x="717" y="677"/>
                    </a:cubicBezTo>
                    <a:cubicBezTo>
                      <a:pt x="796" y="657"/>
                      <a:pt x="876" y="617"/>
                      <a:pt x="955" y="617"/>
                    </a:cubicBezTo>
                    <a:cubicBezTo>
                      <a:pt x="1015" y="597"/>
                      <a:pt x="1115" y="597"/>
                      <a:pt x="1194" y="577"/>
                    </a:cubicBezTo>
                    <a:cubicBezTo>
                      <a:pt x="1274" y="577"/>
                      <a:pt x="1373" y="538"/>
                      <a:pt x="1453" y="538"/>
                    </a:cubicBezTo>
                    <a:cubicBezTo>
                      <a:pt x="1612" y="518"/>
                      <a:pt x="1791" y="518"/>
                      <a:pt x="1970" y="518"/>
                    </a:cubicBezTo>
                    <a:cubicBezTo>
                      <a:pt x="2149" y="518"/>
                      <a:pt x="2289" y="538"/>
                      <a:pt x="2448" y="538"/>
                    </a:cubicBezTo>
                    <a:cubicBezTo>
                      <a:pt x="2485" y="535"/>
                      <a:pt x="2520" y="534"/>
                      <a:pt x="2555" y="534"/>
                    </a:cubicBezTo>
                    <a:cubicBezTo>
                      <a:pt x="2759" y="534"/>
                      <a:pt x="2905" y="577"/>
                      <a:pt x="2905" y="577"/>
                    </a:cubicBezTo>
                    <a:cubicBezTo>
                      <a:pt x="2905" y="577"/>
                      <a:pt x="2885" y="518"/>
                      <a:pt x="2806" y="478"/>
                    </a:cubicBezTo>
                    <a:cubicBezTo>
                      <a:pt x="2746" y="398"/>
                      <a:pt x="2647" y="319"/>
                      <a:pt x="2507" y="259"/>
                    </a:cubicBezTo>
                    <a:cubicBezTo>
                      <a:pt x="2388" y="180"/>
                      <a:pt x="2209" y="100"/>
                      <a:pt x="2010" y="60"/>
                    </a:cubicBezTo>
                    <a:cubicBezTo>
                      <a:pt x="1911" y="20"/>
                      <a:pt x="1811" y="0"/>
                      <a:pt x="17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3" name="Google Shape;1803;p13"/>
            <p:cNvGrpSpPr/>
            <p:nvPr/>
          </p:nvGrpSpPr>
          <p:grpSpPr>
            <a:xfrm>
              <a:off x="3072586" y="4492781"/>
              <a:ext cx="3386121" cy="399505"/>
              <a:chOff x="581300" y="3757663"/>
              <a:chExt cx="696575" cy="73925"/>
            </a:xfrm>
          </p:grpSpPr>
          <p:sp>
            <p:nvSpPr>
              <p:cNvPr id="1804" name="Google Shape;1804;p13"/>
              <p:cNvSpPr/>
              <p:nvPr/>
            </p:nvSpPr>
            <p:spPr>
              <a:xfrm>
                <a:off x="581300" y="3757663"/>
                <a:ext cx="696575" cy="73925"/>
              </a:xfrm>
              <a:custGeom>
                <a:avLst/>
                <a:gdLst/>
                <a:ahLst/>
                <a:cxnLst/>
                <a:rect l="l" t="t" r="r" b="b"/>
                <a:pathLst>
                  <a:path w="27863" h="2957" extrusionOk="0">
                    <a:moveTo>
                      <a:pt x="15496" y="1"/>
                    </a:moveTo>
                    <a:cubicBezTo>
                      <a:pt x="14452" y="1"/>
                      <a:pt x="13665" y="377"/>
                      <a:pt x="12614" y="848"/>
                    </a:cubicBezTo>
                    <a:cubicBezTo>
                      <a:pt x="11969" y="1123"/>
                      <a:pt x="11335" y="1230"/>
                      <a:pt x="10697" y="1230"/>
                    </a:cubicBezTo>
                    <a:cubicBezTo>
                      <a:pt x="9585" y="1230"/>
                      <a:pt x="8464" y="905"/>
                      <a:pt x="7262" y="589"/>
                    </a:cubicBezTo>
                    <a:cubicBezTo>
                      <a:pt x="6988" y="514"/>
                      <a:pt x="6736" y="482"/>
                      <a:pt x="6504" y="482"/>
                    </a:cubicBezTo>
                    <a:cubicBezTo>
                      <a:pt x="5196" y="482"/>
                      <a:pt x="4476" y="1491"/>
                      <a:pt x="3465" y="1491"/>
                    </a:cubicBezTo>
                    <a:cubicBezTo>
                      <a:pt x="3418" y="1491"/>
                      <a:pt x="3371" y="1489"/>
                      <a:pt x="3323" y="1484"/>
                    </a:cubicBezTo>
                    <a:cubicBezTo>
                      <a:pt x="2514" y="1407"/>
                      <a:pt x="1921" y="1041"/>
                      <a:pt x="1405" y="1041"/>
                    </a:cubicBezTo>
                    <a:cubicBezTo>
                      <a:pt x="1120" y="1041"/>
                      <a:pt x="858" y="1152"/>
                      <a:pt x="597" y="1484"/>
                    </a:cubicBezTo>
                    <a:cubicBezTo>
                      <a:pt x="0" y="2240"/>
                      <a:pt x="1234" y="2957"/>
                      <a:pt x="1234" y="2957"/>
                    </a:cubicBezTo>
                    <a:lnTo>
                      <a:pt x="13927" y="2957"/>
                    </a:lnTo>
                    <a:lnTo>
                      <a:pt x="13927" y="2937"/>
                    </a:lnTo>
                    <a:lnTo>
                      <a:pt x="27079" y="2937"/>
                    </a:lnTo>
                    <a:cubicBezTo>
                      <a:pt x="27079" y="2937"/>
                      <a:pt x="27863" y="533"/>
                      <a:pt x="25193" y="533"/>
                    </a:cubicBezTo>
                    <a:cubicBezTo>
                      <a:pt x="25010" y="533"/>
                      <a:pt x="24810" y="545"/>
                      <a:pt x="24592" y="569"/>
                    </a:cubicBezTo>
                    <a:cubicBezTo>
                      <a:pt x="22595" y="792"/>
                      <a:pt x="21569" y="1078"/>
                      <a:pt x="20523" y="1078"/>
                    </a:cubicBezTo>
                    <a:cubicBezTo>
                      <a:pt x="19797" y="1078"/>
                      <a:pt x="19062" y="940"/>
                      <a:pt x="17986" y="549"/>
                    </a:cubicBezTo>
                    <a:cubicBezTo>
                      <a:pt x="16954" y="158"/>
                      <a:pt x="16171" y="1"/>
                      <a:pt x="154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13"/>
              <p:cNvSpPr/>
              <p:nvPr/>
            </p:nvSpPr>
            <p:spPr>
              <a:xfrm>
                <a:off x="917575" y="3772475"/>
                <a:ext cx="92050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3682" h="916" extrusionOk="0">
                    <a:moveTo>
                      <a:pt x="1771" y="0"/>
                    </a:moveTo>
                    <a:cubicBezTo>
                      <a:pt x="1652" y="0"/>
                      <a:pt x="1532" y="20"/>
                      <a:pt x="1393" y="60"/>
                    </a:cubicBezTo>
                    <a:cubicBezTo>
                      <a:pt x="1274" y="80"/>
                      <a:pt x="1154" y="119"/>
                      <a:pt x="1055" y="159"/>
                    </a:cubicBezTo>
                    <a:cubicBezTo>
                      <a:pt x="916" y="179"/>
                      <a:pt x="816" y="259"/>
                      <a:pt x="717" y="299"/>
                    </a:cubicBezTo>
                    <a:lnTo>
                      <a:pt x="577" y="378"/>
                    </a:lnTo>
                    <a:cubicBezTo>
                      <a:pt x="537" y="398"/>
                      <a:pt x="498" y="418"/>
                      <a:pt x="458" y="478"/>
                    </a:cubicBezTo>
                    <a:cubicBezTo>
                      <a:pt x="378" y="517"/>
                      <a:pt x="299" y="577"/>
                      <a:pt x="259" y="657"/>
                    </a:cubicBezTo>
                    <a:lnTo>
                      <a:pt x="100" y="796"/>
                    </a:lnTo>
                    <a:cubicBezTo>
                      <a:pt x="40" y="876"/>
                      <a:pt x="0" y="915"/>
                      <a:pt x="0" y="915"/>
                    </a:cubicBezTo>
                    <a:cubicBezTo>
                      <a:pt x="0" y="915"/>
                      <a:pt x="80" y="895"/>
                      <a:pt x="179" y="876"/>
                    </a:cubicBezTo>
                    <a:cubicBezTo>
                      <a:pt x="239" y="856"/>
                      <a:pt x="299" y="856"/>
                      <a:pt x="358" y="796"/>
                    </a:cubicBezTo>
                    <a:lnTo>
                      <a:pt x="577" y="716"/>
                    </a:lnTo>
                    <a:cubicBezTo>
                      <a:pt x="657" y="696"/>
                      <a:pt x="756" y="677"/>
                      <a:pt x="856" y="657"/>
                    </a:cubicBezTo>
                    <a:lnTo>
                      <a:pt x="1154" y="577"/>
                    </a:lnTo>
                    <a:cubicBezTo>
                      <a:pt x="1254" y="557"/>
                      <a:pt x="1373" y="557"/>
                      <a:pt x="1473" y="517"/>
                    </a:cubicBezTo>
                    <a:cubicBezTo>
                      <a:pt x="1572" y="497"/>
                      <a:pt x="1691" y="497"/>
                      <a:pt x="1791" y="497"/>
                    </a:cubicBezTo>
                    <a:cubicBezTo>
                      <a:pt x="1841" y="488"/>
                      <a:pt x="1900" y="488"/>
                      <a:pt x="1963" y="488"/>
                    </a:cubicBezTo>
                    <a:cubicBezTo>
                      <a:pt x="2025" y="488"/>
                      <a:pt x="2089" y="488"/>
                      <a:pt x="2149" y="478"/>
                    </a:cubicBezTo>
                    <a:lnTo>
                      <a:pt x="2786" y="478"/>
                    </a:lnTo>
                    <a:cubicBezTo>
                      <a:pt x="2885" y="478"/>
                      <a:pt x="2985" y="478"/>
                      <a:pt x="3064" y="497"/>
                    </a:cubicBezTo>
                    <a:cubicBezTo>
                      <a:pt x="3442" y="557"/>
                      <a:pt x="3681" y="577"/>
                      <a:pt x="3681" y="577"/>
                    </a:cubicBezTo>
                    <a:cubicBezTo>
                      <a:pt x="3681" y="577"/>
                      <a:pt x="3482" y="398"/>
                      <a:pt x="3144" y="259"/>
                    </a:cubicBezTo>
                    <a:cubicBezTo>
                      <a:pt x="2965" y="179"/>
                      <a:pt x="2746" y="100"/>
                      <a:pt x="2527" y="60"/>
                    </a:cubicBezTo>
                    <a:cubicBezTo>
                      <a:pt x="2388" y="20"/>
                      <a:pt x="2268" y="0"/>
                      <a:pt x="21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13"/>
              <p:cNvSpPr/>
              <p:nvPr/>
            </p:nvSpPr>
            <p:spPr>
              <a:xfrm>
                <a:off x="1192625" y="3783900"/>
                <a:ext cx="58225" cy="34350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1374" extrusionOk="0">
                    <a:moveTo>
                      <a:pt x="916" y="1"/>
                    </a:moveTo>
                    <a:cubicBezTo>
                      <a:pt x="817" y="1"/>
                      <a:pt x="737" y="1"/>
                      <a:pt x="638" y="21"/>
                    </a:cubicBezTo>
                    <a:cubicBezTo>
                      <a:pt x="558" y="40"/>
                      <a:pt x="498" y="40"/>
                      <a:pt x="419" y="60"/>
                    </a:cubicBezTo>
                    <a:cubicBezTo>
                      <a:pt x="339" y="100"/>
                      <a:pt x="299" y="120"/>
                      <a:pt x="240" y="140"/>
                    </a:cubicBezTo>
                    <a:cubicBezTo>
                      <a:pt x="200" y="160"/>
                      <a:pt x="140" y="200"/>
                      <a:pt x="120" y="220"/>
                    </a:cubicBezTo>
                    <a:cubicBezTo>
                      <a:pt x="41" y="259"/>
                      <a:pt x="1" y="299"/>
                      <a:pt x="1" y="299"/>
                    </a:cubicBezTo>
                    <a:cubicBezTo>
                      <a:pt x="1" y="299"/>
                      <a:pt x="41" y="319"/>
                      <a:pt x="120" y="319"/>
                    </a:cubicBezTo>
                    <a:cubicBezTo>
                      <a:pt x="200" y="339"/>
                      <a:pt x="319" y="339"/>
                      <a:pt x="439" y="359"/>
                    </a:cubicBezTo>
                    <a:cubicBezTo>
                      <a:pt x="518" y="399"/>
                      <a:pt x="578" y="399"/>
                      <a:pt x="638" y="399"/>
                    </a:cubicBezTo>
                    <a:cubicBezTo>
                      <a:pt x="717" y="399"/>
                      <a:pt x="797" y="419"/>
                      <a:pt x="876" y="438"/>
                    </a:cubicBezTo>
                    <a:cubicBezTo>
                      <a:pt x="916" y="438"/>
                      <a:pt x="936" y="458"/>
                      <a:pt x="996" y="458"/>
                    </a:cubicBezTo>
                    <a:cubicBezTo>
                      <a:pt x="1016" y="458"/>
                      <a:pt x="1075" y="498"/>
                      <a:pt x="1095" y="498"/>
                    </a:cubicBezTo>
                    <a:lnTo>
                      <a:pt x="1314" y="558"/>
                    </a:lnTo>
                    <a:cubicBezTo>
                      <a:pt x="1394" y="598"/>
                      <a:pt x="1433" y="617"/>
                      <a:pt x="1513" y="637"/>
                    </a:cubicBezTo>
                    <a:cubicBezTo>
                      <a:pt x="1573" y="657"/>
                      <a:pt x="1632" y="717"/>
                      <a:pt x="1692" y="737"/>
                    </a:cubicBezTo>
                    <a:cubicBezTo>
                      <a:pt x="1712" y="757"/>
                      <a:pt x="1732" y="797"/>
                      <a:pt x="1772" y="797"/>
                    </a:cubicBezTo>
                    <a:lnTo>
                      <a:pt x="1831" y="856"/>
                    </a:lnTo>
                    <a:cubicBezTo>
                      <a:pt x="1891" y="916"/>
                      <a:pt x="1931" y="956"/>
                      <a:pt x="1991" y="996"/>
                    </a:cubicBezTo>
                    <a:cubicBezTo>
                      <a:pt x="2190" y="1214"/>
                      <a:pt x="2289" y="1374"/>
                      <a:pt x="2289" y="1374"/>
                    </a:cubicBezTo>
                    <a:cubicBezTo>
                      <a:pt x="2289" y="1374"/>
                      <a:pt x="2309" y="1334"/>
                      <a:pt x="2309" y="1254"/>
                    </a:cubicBezTo>
                    <a:cubicBezTo>
                      <a:pt x="2309" y="1194"/>
                      <a:pt x="2329" y="1035"/>
                      <a:pt x="2289" y="916"/>
                    </a:cubicBezTo>
                    <a:cubicBezTo>
                      <a:pt x="2269" y="836"/>
                      <a:pt x="2229" y="757"/>
                      <a:pt x="2190" y="697"/>
                    </a:cubicBezTo>
                    <a:cubicBezTo>
                      <a:pt x="2150" y="637"/>
                      <a:pt x="2130" y="617"/>
                      <a:pt x="2110" y="558"/>
                    </a:cubicBezTo>
                    <a:cubicBezTo>
                      <a:pt x="2090" y="518"/>
                      <a:pt x="2050" y="498"/>
                      <a:pt x="2010" y="438"/>
                    </a:cubicBezTo>
                    <a:cubicBezTo>
                      <a:pt x="1931" y="359"/>
                      <a:pt x="1851" y="299"/>
                      <a:pt x="1792" y="239"/>
                    </a:cubicBezTo>
                    <a:cubicBezTo>
                      <a:pt x="1692" y="200"/>
                      <a:pt x="1613" y="140"/>
                      <a:pt x="1513" y="100"/>
                    </a:cubicBezTo>
                    <a:cubicBezTo>
                      <a:pt x="1414" y="60"/>
                      <a:pt x="1314" y="21"/>
                      <a:pt x="1215" y="21"/>
                    </a:cubicBezTo>
                    <a:cubicBezTo>
                      <a:pt x="1115" y="1"/>
                      <a:pt x="1016" y="1"/>
                      <a:pt x="9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13"/>
              <p:cNvSpPr/>
              <p:nvPr/>
            </p:nvSpPr>
            <p:spPr>
              <a:xfrm>
                <a:off x="705675" y="3784900"/>
                <a:ext cx="72650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857" extrusionOk="0">
                    <a:moveTo>
                      <a:pt x="1393" y="0"/>
                    </a:moveTo>
                    <a:cubicBezTo>
                      <a:pt x="1294" y="0"/>
                      <a:pt x="1194" y="20"/>
                      <a:pt x="1075" y="60"/>
                    </a:cubicBezTo>
                    <a:cubicBezTo>
                      <a:pt x="975" y="80"/>
                      <a:pt x="876" y="120"/>
                      <a:pt x="776" y="160"/>
                    </a:cubicBezTo>
                    <a:cubicBezTo>
                      <a:pt x="677" y="199"/>
                      <a:pt x="597" y="259"/>
                      <a:pt x="518" y="299"/>
                    </a:cubicBezTo>
                    <a:cubicBezTo>
                      <a:pt x="458" y="359"/>
                      <a:pt x="379" y="398"/>
                      <a:pt x="319" y="458"/>
                    </a:cubicBezTo>
                    <a:cubicBezTo>
                      <a:pt x="199" y="558"/>
                      <a:pt x="120" y="657"/>
                      <a:pt x="80" y="717"/>
                    </a:cubicBezTo>
                    <a:cubicBezTo>
                      <a:pt x="20" y="796"/>
                      <a:pt x="0" y="856"/>
                      <a:pt x="0" y="856"/>
                    </a:cubicBezTo>
                    <a:cubicBezTo>
                      <a:pt x="0" y="856"/>
                      <a:pt x="60" y="856"/>
                      <a:pt x="160" y="816"/>
                    </a:cubicBezTo>
                    <a:cubicBezTo>
                      <a:pt x="199" y="796"/>
                      <a:pt x="259" y="796"/>
                      <a:pt x="299" y="776"/>
                    </a:cubicBezTo>
                    <a:cubicBezTo>
                      <a:pt x="339" y="757"/>
                      <a:pt x="418" y="757"/>
                      <a:pt x="498" y="717"/>
                    </a:cubicBezTo>
                    <a:cubicBezTo>
                      <a:pt x="577" y="697"/>
                      <a:pt x="637" y="677"/>
                      <a:pt x="717" y="677"/>
                    </a:cubicBezTo>
                    <a:cubicBezTo>
                      <a:pt x="796" y="657"/>
                      <a:pt x="876" y="617"/>
                      <a:pt x="955" y="617"/>
                    </a:cubicBezTo>
                    <a:cubicBezTo>
                      <a:pt x="1015" y="597"/>
                      <a:pt x="1115" y="597"/>
                      <a:pt x="1194" y="577"/>
                    </a:cubicBezTo>
                    <a:cubicBezTo>
                      <a:pt x="1274" y="577"/>
                      <a:pt x="1373" y="538"/>
                      <a:pt x="1453" y="538"/>
                    </a:cubicBezTo>
                    <a:cubicBezTo>
                      <a:pt x="1612" y="518"/>
                      <a:pt x="1791" y="518"/>
                      <a:pt x="1970" y="518"/>
                    </a:cubicBezTo>
                    <a:cubicBezTo>
                      <a:pt x="2149" y="518"/>
                      <a:pt x="2289" y="538"/>
                      <a:pt x="2448" y="538"/>
                    </a:cubicBezTo>
                    <a:cubicBezTo>
                      <a:pt x="2485" y="535"/>
                      <a:pt x="2520" y="534"/>
                      <a:pt x="2555" y="534"/>
                    </a:cubicBezTo>
                    <a:cubicBezTo>
                      <a:pt x="2759" y="534"/>
                      <a:pt x="2905" y="577"/>
                      <a:pt x="2905" y="577"/>
                    </a:cubicBezTo>
                    <a:cubicBezTo>
                      <a:pt x="2905" y="577"/>
                      <a:pt x="2885" y="518"/>
                      <a:pt x="2806" y="478"/>
                    </a:cubicBezTo>
                    <a:cubicBezTo>
                      <a:pt x="2746" y="398"/>
                      <a:pt x="2647" y="319"/>
                      <a:pt x="2507" y="259"/>
                    </a:cubicBezTo>
                    <a:cubicBezTo>
                      <a:pt x="2388" y="180"/>
                      <a:pt x="2209" y="100"/>
                      <a:pt x="2010" y="60"/>
                    </a:cubicBezTo>
                    <a:cubicBezTo>
                      <a:pt x="1911" y="20"/>
                      <a:pt x="1811" y="0"/>
                      <a:pt x="17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8" name="Google Shape;1808;p13"/>
            <p:cNvGrpSpPr/>
            <p:nvPr/>
          </p:nvGrpSpPr>
          <p:grpSpPr>
            <a:xfrm>
              <a:off x="5844300" y="4415611"/>
              <a:ext cx="3386121" cy="399505"/>
              <a:chOff x="581300" y="3757663"/>
              <a:chExt cx="696575" cy="73925"/>
            </a:xfrm>
          </p:grpSpPr>
          <p:sp>
            <p:nvSpPr>
              <p:cNvPr id="1809" name="Google Shape;1809;p13"/>
              <p:cNvSpPr/>
              <p:nvPr/>
            </p:nvSpPr>
            <p:spPr>
              <a:xfrm>
                <a:off x="581300" y="3757663"/>
                <a:ext cx="696575" cy="73925"/>
              </a:xfrm>
              <a:custGeom>
                <a:avLst/>
                <a:gdLst/>
                <a:ahLst/>
                <a:cxnLst/>
                <a:rect l="l" t="t" r="r" b="b"/>
                <a:pathLst>
                  <a:path w="27863" h="2957" extrusionOk="0">
                    <a:moveTo>
                      <a:pt x="15496" y="1"/>
                    </a:moveTo>
                    <a:cubicBezTo>
                      <a:pt x="14452" y="1"/>
                      <a:pt x="13665" y="377"/>
                      <a:pt x="12614" y="848"/>
                    </a:cubicBezTo>
                    <a:cubicBezTo>
                      <a:pt x="11969" y="1123"/>
                      <a:pt x="11335" y="1230"/>
                      <a:pt x="10697" y="1230"/>
                    </a:cubicBezTo>
                    <a:cubicBezTo>
                      <a:pt x="9585" y="1230"/>
                      <a:pt x="8464" y="905"/>
                      <a:pt x="7262" y="589"/>
                    </a:cubicBezTo>
                    <a:cubicBezTo>
                      <a:pt x="6988" y="514"/>
                      <a:pt x="6736" y="482"/>
                      <a:pt x="6504" y="482"/>
                    </a:cubicBezTo>
                    <a:cubicBezTo>
                      <a:pt x="5196" y="482"/>
                      <a:pt x="4476" y="1491"/>
                      <a:pt x="3465" y="1491"/>
                    </a:cubicBezTo>
                    <a:cubicBezTo>
                      <a:pt x="3418" y="1491"/>
                      <a:pt x="3371" y="1489"/>
                      <a:pt x="3323" y="1484"/>
                    </a:cubicBezTo>
                    <a:cubicBezTo>
                      <a:pt x="2514" y="1407"/>
                      <a:pt x="1921" y="1041"/>
                      <a:pt x="1405" y="1041"/>
                    </a:cubicBezTo>
                    <a:cubicBezTo>
                      <a:pt x="1120" y="1041"/>
                      <a:pt x="858" y="1152"/>
                      <a:pt x="597" y="1484"/>
                    </a:cubicBezTo>
                    <a:cubicBezTo>
                      <a:pt x="0" y="2240"/>
                      <a:pt x="1234" y="2957"/>
                      <a:pt x="1234" y="2957"/>
                    </a:cubicBezTo>
                    <a:lnTo>
                      <a:pt x="13927" y="2957"/>
                    </a:lnTo>
                    <a:lnTo>
                      <a:pt x="13927" y="2937"/>
                    </a:lnTo>
                    <a:lnTo>
                      <a:pt x="27079" y="2937"/>
                    </a:lnTo>
                    <a:cubicBezTo>
                      <a:pt x="27079" y="2937"/>
                      <a:pt x="27863" y="533"/>
                      <a:pt x="25193" y="533"/>
                    </a:cubicBezTo>
                    <a:cubicBezTo>
                      <a:pt x="25010" y="533"/>
                      <a:pt x="24810" y="545"/>
                      <a:pt x="24592" y="569"/>
                    </a:cubicBezTo>
                    <a:cubicBezTo>
                      <a:pt x="22595" y="792"/>
                      <a:pt x="21569" y="1078"/>
                      <a:pt x="20523" y="1078"/>
                    </a:cubicBezTo>
                    <a:cubicBezTo>
                      <a:pt x="19797" y="1078"/>
                      <a:pt x="19062" y="940"/>
                      <a:pt x="17986" y="549"/>
                    </a:cubicBezTo>
                    <a:cubicBezTo>
                      <a:pt x="16954" y="158"/>
                      <a:pt x="16171" y="1"/>
                      <a:pt x="154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13"/>
              <p:cNvSpPr/>
              <p:nvPr/>
            </p:nvSpPr>
            <p:spPr>
              <a:xfrm>
                <a:off x="917575" y="3772475"/>
                <a:ext cx="92050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3682" h="916" extrusionOk="0">
                    <a:moveTo>
                      <a:pt x="1771" y="0"/>
                    </a:moveTo>
                    <a:cubicBezTo>
                      <a:pt x="1652" y="0"/>
                      <a:pt x="1532" y="20"/>
                      <a:pt x="1393" y="60"/>
                    </a:cubicBezTo>
                    <a:cubicBezTo>
                      <a:pt x="1274" y="80"/>
                      <a:pt x="1154" y="119"/>
                      <a:pt x="1055" y="159"/>
                    </a:cubicBezTo>
                    <a:cubicBezTo>
                      <a:pt x="916" y="179"/>
                      <a:pt x="816" y="259"/>
                      <a:pt x="717" y="299"/>
                    </a:cubicBezTo>
                    <a:lnTo>
                      <a:pt x="577" y="378"/>
                    </a:lnTo>
                    <a:cubicBezTo>
                      <a:pt x="537" y="398"/>
                      <a:pt x="498" y="418"/>
                      <a:pt x="458" y="478"/>
                    </a:cubicBezTo>
                    <a:cubicBezTo>
                      <a:pt x="378" y="517"/>
                      <a:pt x="299" y="577"/>
                      <a:pt x="259" y="657"/>
                    </a:cubicBezTo>
                    <a:lnTo>
                      <a:pt x="100" y="796"/>
                    </a:lnTo>
                    <a:cubicBezTo>
                      <a:pt x="40" y="876"/>
                      <a:pt x="0" y="915"/>
                      <a:pt x="0" y="915"/>
                    </a:cubicBezTo>
                    <a:cubicBezTo>
                      <a:pt x="0" y="915"/>
                      <a:pt x="80" y="895"/>
                      <a:pt x="179" y="876"/>
                    </a:cubicBezTo>
                    <a:cubicBezTo>
                      <a:pt x="239" y="856"/>
                      <a:pt x="299" y="856"/>
                      <a:pt x="358" y="796"/>
                    </a:cubicBezTo>
                    <a:lnTo>
                      <a:pt x="577" y="716"/>
                    </a:lnTo>
                    <a:cubicBezTo>
                      <a:pt x="657" y="696"/>
                      <a:pt x="756" y="677"/>
                      <a:pt x="856" y="657"/>
                    </a:cubicBezTo>
                    <a:lnTo>
                      <a:pt x="1154" y="577"/>
                    </a:lnTo>
                    <a:cubicBezTo>
                      <a:pt x="1254" y="557"/>
                      <a:pt x="1373" y="557"/>
                      <a:pt x="1473" y="517"/>
                    </a:cubicBezTo>
                    <a:cubicBezTo>
                      <a:pt x="1572" y="497"/>
                      <a:pt x="1691" y="497"/>
                      <a:pt x="1791" y="497"/>
                    </a:cubicBezTo>
                    <a:cubicBezTo>
                      <a:pt x="1841" y="488"/>
                      <a:pt x="1900" y="488"/>
                      <a:pt x="1963" y="488"/>
                    </a:cubicBezTo>
                    <a:cubicBezTo>
                      <a:pt x="2025" y="488"/>
                      <a:pt x="2089" y="488"/>
                      <a:pt x="2149" y="478"/>
                    </a:cubicBezTo>
                    <a:lnTo>
                      <a:pt x="2786" y="478"/>
                    </a:lnTo>
                    <a:cubicBezTo>
                      <a:pt x="2885" y="478"/>
                      <a:pt x="2985" y="478"/>
                      <a:pt x="3064" y="497"/>
                    </a:cubicBezTo>
                    <a:cubicBezTo>
                      <a:pt x="3442" y="557"/>
                      <a:pt x="3681" y="577"/>
                      <a:pt x="3681" y="577"/>
                    </a:cubicBezTo>
                    <a:cubicBezTo>
                      <a:pt x="3681" y="577"/>
                      <a:pt x="3482" y="398"/>
                      <a:pt x="3144" y="259"/>
                    </a:cubicBezTo>
                    <a:cubicBezTo>
                      <a:pt x="2965" y="179"/>
                      <a:pt x="2746" y="100"/>
                      <a:pt x="2527" y="60"/>
                    </a:cubicBezTo>
                    <a:cubicBezTo>
                      <a:pt x="2388" y="20"/>
                      <a:pt x="2268" y="0"/>
                      <a:pt x="21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13"/>
              <p:cNvSpPr/>
              <p:nvPr/>
            </p:nvSpPr>
            <p:spPr>
              <a:xfrm>
                <a:off x="1192625" y="3783900"/>
                <a:ext cx="58225" cy="34350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1374" extrusionOk="0">
                    <a:moveTo>
                      <a:pt x="916" y="1"/>
                    </a:moveTo>
                    <a:cubicBezTo>
                      <a:pt x="817" y="1"/>
                      <a:pt x="737" y="1"/>
                      <a:pt x="638" y="21"/>
                    </a:cubicBezTo>
                    <a:cubicBezTo>
                      <a:pt x="558" y="40"/>
                      <a:pt x="498" y="40"/>
                      <a:pt x="419" y="60"/>
                    </a:cubicBezTo>
                    <a:cubicBezTo>
                      <a:pt x="339" y="100"/>
                      <a:pt x="299" y="120"/>
                      <a:pt x="240" y="140"/>
                    </a:cubicBezTo>
                    <a:cubicBezTo>
                      <a:pt x="200" y="160"/>
                      <a:pt x="140" y="200"/>
                      <a:pt x="120" y="220"/>
                    </a:cubicBezTo>
                    <a:cubicBezTo>
                      <a:pt x="41" y="259"/>
                      <a:pt x="1" y="299"/>
                      <a:pt x="1" y="299"/>
                    </a:cubicBezTo>
                    <a:cubicBezTo>
                      <a:pt x="1" y="299"/>
                      <a:pt x="41" y="319"/>
                      <a:pt x="120" y="319"/>
                    </a:cubicBezTo>
                    <a:cubicBezTo>
                      <a:pt x="200" y="339"/>
                      <a:pt x="319" y="339"/>
                      <a:pt x="439" y="359"/>
                    </a:cubicBezTo>
                    <a:cubicBezTo>
                      <a:pt x="518" y="399"/>
                      <a:pt x="578" y="399"/>
                      <a:pt x="638" y="399"/>
                    </a:cubicBezTo>
                    <a:cubicBezTo>
                      <a:pt x="717" y="399"/>
                      <a:pt x="797" y="419"/>
                      <a:pt x="876" y="438"/>
                    </a:cubicBezTo>
                    <a:cubicBezTo>
                      <a:pt x="916" y="438"/>
                      <a:pt x="936" y="458"/>
                      <a:pt x="996" y="458"/>
                    </a:cubicBezTo>
                    <a:cubicBezTo>
                      <a:pt x="1016" y="458"/>
                      <a:pt x="1075" y="498"/>
                      <a:pt x="1095" y="498"/>
                    </a:cubicBezTo>
                    <a:lnTo>
                      <a:pt x="1314" y="558"/>
                    </a:lnTo>
                    <a:cubicBezTo>
                      <a:pt x="1394" y="598"/>
                      <a:pt x="1433" y="617"/>
                      <a:pt x="1513" y="637"/>
                    </a:cubicBezTo>
                    <a:cubicBezTo>
                      <a:pt x="1573" y="657"/>
                      <a:pt x="1632" y="717"/>
                      <a:pt x="1692" y="737"/>
                    </a:cubicBezTo>
                    <a:cubicBezTo>
                      <a:pt x="1712" y="757"/>
                      <a:pt x="1732" y="797"/>
                      <a:pt x="1772" y="797"/>
                    </a:cubicBezTo>
                    <a:lnTo>
                      <a:pt x="1831" y="856"/>
                    </a:lnTo>
                    <a:cubicBezTo>
                      <a:pt x="1891" y="916"/>
                      <a:pt x="1931" y="956"/>
                      <a:pt x="1991" y="996"/>
                    </a:cubicBezTo>
                    <a:cubicBezTo>
                      <a:pt x="2190" y="1214"/>
                      <a:pt x="2289" y="1374"/>
                      <a:pt x="2289" y="1374"/>
                    </a:cubicBezTo>
                    <a:cubicBezTo>
                      <a:pt x="2289" y="1374"/>
                      <a:pt x="2309" y="1334"/>
                      <a:pt x="2309" y="1254"/>
                    </a:cubicBezTo>
                    <a:cubicBezTo>
                      <a:pt x="2309" y="1194"/>
                      <a:pt x="2329" y="1035"/>
                      <a:pt x="2289" y="916"/>
                    </a:cubicBezTo>
                    <a:cubicBezTo>
                      <a:pt x="2269" y="836"/>
                      <a:pt x="2229" y="757"/>
                      <a:pt x="2190" y="697"/>
                    </a:cubicBezTo>
                    <a:cubicBezTo>
                      <a:pt x="2150" y="637"/>
                      <a:pt x="2130" y="617"/>
                      <a:pt x="2110" y="558"/>
                    </a:cubicBezTo>
                    <a:cubicBezTo>
                      <a:pt x="2090" y="518"/>
                      <a:pt x="2050" y="498"/>
                      <a:pt x="2010" y="438"/>
                    </a:cubicBezTo>
                    <a:cubicBezTo>
                      <a:pt x="1931" y="359"/>
                      <a:pt x="1851" y="299"/>
                      <a:pt x="1792" y="239"/>
                    </a:cubicBezTo>
                    <a:cubicBezTo>
                      <a:pt x="1692" y="200"/>
                      <a:pt x="1613" y="140"/>
                      <a:pt x="1513" y="100"/>
                    </a:cubicBezTo>
                    <a:cubicBezTo>
                      <a:pt x="1414" y="60"/>
                      <a:pt x="1314" y="21"/>
                      <a:pt x="1215" y="21"/>
                    </a:cubicBezTo>
                    <a:cubicBezTo>
                      <a:pt x="1115" y="1"/>
                      <a:pt x="1016" y="1"/>
                      <a:pt x="9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13"/>
              <p:cNvSpPr/>
              <p:nvPr/>
            </p:nvSpPr>
            <p:spPr>
              <a:xfrm>
                <a:off x="705675" y="3784900"/>
                <a:ext cx="72650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857" extrusionOk="0">
                    <a:moveTo>
                      <a:pt x="1393" y="0"/>
                    </a:moveTo>
                    <a:cubicBezTo>
                      <a:pt x="1294" y="0"/>
                      <a:pt x="1194" y="20"/>
                      <a:pt x="1075" y="60"/>
                    </a:cubicBezTo>
                    <a:cubicBezTo>
                      <a:pt x="975" y="80"/>
                      <a:pt x="876" y="120"/>
                      <a:pt x="776" y="160"/>
                    </a:cubicBezTo>
                    <a:cubicBezTo>
                      <a:pt x="677" y="199"/>
                      <a:pt x="597" y="259"/>
                      <a:pt x="518" y="299"/>
                    </a:cubicBezTo>
                    <a:cubicBezTo>
                      <a:pt x="458" y="359"/>
                      <a:pt x="379" y="398"/>
                      <a:pt x="319" y="458"/>
                    </a:cubicBezTo>
                    <a:cubicBezTo>
                      <a:pt x="199" y="558"/>
                      <a:pt x="120" y="657"/>
                      <a:pt x="80" y="717"/>
                    </a:cubicBezTo>
                    <a:cubicBezTo>
                      <a:pt x="20" y="796"/>
                      <a:pt x="0" y="856"/>
                      <a:pt x="0" y="856"/>
                    </a:cubicBezTo>
                    <a:cubicBezTo>
                      <a:pt x="0" y="856"/>
                      <a:pt x="60" y="856"/>
                      <a:pt x="160" y="816"/>
                    </a:cubicBezTo>
                    <a:cubicBezTo>
                      <a:pt x="199" y="796"/>
                      <a:pt x="259" y="796"/>
                      <a:pt x="299" y="776"/>
                    </a:cubicBezTo>
                    <a:cubicBezTo>
                      <a:pt x="339" y="757"/>
                      <a:pt x="418" y="757"/>
                      <a:pt x="498" y="717"/>
                    </a:cubicBezTo>
                    <a:cubicBezTo>
                      <a:pt x="577" y="697"/>
                      <a:pt x="637" y="677"/>
                      <a:pt x="717" y="677"/>
                    </a:cubicBezTo>
                    <a:cubicBezTo>
                      <a:pt x="796" y="657"/>
                      <a:pt x="876" y="617"/>
                      <a:pt x="955" y="617"/>
                    </a:cubicBezTo>
                    <a:cubicBezTo>
                      <a:pt x="1015" y="597"/>
                      <a:pt x="1115" y="597"/>
                      <a:pt x="1194" y="577"/>
                    </a:cubicBezTo>
                    <a:cubicBezTo>
                      <a:pt x="1274" y="577"/>
                      <a:pt x="1373" y="538"/>
                      <a:pt x="1453" y="538"/>
                    </a:cubicBezTo>
                    <a:cubicBezTo>
                      <a:pt x="1612" y="518"/>
                      <a:pt x="1791" y="518"/>
                      <a:pt x="1970" y="518"/>
                    </a:cubicBezTo>
                    <a:cubicBezTo>
                      <a:pt x="2149" y="518"/>
                      <a:pt x="2289" y="538"/>
                      <a:pt x="2448" y="538"/>
                    </a:cubicBezTo>
                    <a:cubicBezTo>
                      <a:pt x="2485" y="535"/>
                      <a:pt x="2520" y="534"/>
                      <a:pt x="2555" y="534"/>
                    </a:cubicBezTo>
                    <a:cubicBezTo>
                      <a:pt x="2759" y="534"/>
                      <a:pt x="2905" y="577"/>
                      <a:pt x="2905" y="577"/>
                    </a:cubicBezTo>
                    <a:cubicBezTo>
                      <a:pt x="2905" y="577"/>
                      <a:pt x="2885" y="518"/>
                      <a:pt x="2806" y="478"/>
                    </a:cubicBezTo>
                    <a:cubicBezTo>
                      <a:pt x="2746" y="398"/>
                      <a:pt x="2647" y="319"/>
                      <a:pt x="2507" y="259"/>
                    </a:cubicBezTo>
                    <a:cubicBezTo>
                      <a:pt x="2388" y="180"/>
                      <a:pt x="2209" y="100"/>
                      <a:pt x="2010" y="60"/>
                    </a:cubicBezTo>
                    <a:cubicBezTo>
                      <a:pt x="1911" y="20"/>
                      <a:pt x="1811" y="0"/>
                      <a:pt x="17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13" name="Google Shape;1813;p13"/>
          <p:cNvSpPr txBox="1">
            <a:spLocks noGrp="1"/>
          </p:cNvSpPr>
          <p:nvPr>
            <p:ph type="title"/>
          </p:nvPr>
        </p:nvSpPr>
        <p:spPr>
          <a:xfrm>
            <a:off x="867087" y="19678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14" name="Google Shape;1814;p13"/>
          <p:cNvSpPr txBox="1">
            <a:spLocks noGrp="1"/>
          </p:cNvSpPr>
          <p:nvPr>
            <p:ph type="title" idx="2" hasCustomPrompt="1"/>
          </p:nvPr>
        </p:nvSpPr>
        <p:spPr>
          <a:xfrm>
            <a:off x="1719837" y="1374713"/>
            <a:ext cx="630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5" name="Google Shape;1815;p13"/>
          <p:cNvSpPr txBox="1">
            <a:spLocks noGrp="1"/>
          </p:cNvSpPr>
          <p:nvPr>
            <p:ph type="subTitle" idx="1"/>
          </p:nvPr>
        </p:nvSpPr>
        <p:spPr>
          <a:xfrm>
            <a:off x="867087" y="255441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6" name="Google Shape;1816;p13"/>
          <p:cNvSpPr txBox="1">
            <a:spLocks noGrp="1"/>
          </p:cNvSpPr>
          <p:nvPr>
            <p:ph type="title" idx="3"/>
          </p:nvPr>
        </p:nvSpPr>
        <p:spPr>
          <a:xfrm>
            <a:off x="4217671" y="19678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17" name="Google Shape;1817;p13"/>
          <p:cNvSpPr txBox="1">
            <a:spLocks noGrp="1"/>
          </p:cNvSpPr>
          <p:nvPr>
            <p:ph type="title" idx="4" hasCustomPrompt="1"/>
          </p:nvPr>
        </p:nvSpPr>
        <p:spPr>
          <a:xfrm>
            <a:off x="5070421" y="1378200"/>
            <a:ext cx="630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8" name="Google Shape;1818;p13"/>
          <p:cNvSpPr txBox="1">
            <a:spLocks noGrp="1"/>
          </p:cNvSpPr>
          <p:nvPr>
            <p:ph type="subTitle" idx="5"/>
          </p:nvPr>
        </p:nvSpPr>
        <p:spPr>
          <a:xfrm>
            <a:off x="4217671" y="255441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9" name="Google Shape;1819;p13"/>
          <p:cNvSpPr txBox="1">
            <a:spLocks noGrp="1"/>
          </p:cNvSpPr>
          <p:nvPr>
            <p:ph type="title" idx="6"/>
          </p:nvPr>
        </p:nvSpPr>
        <p:spPr>
          <a:xfrm>
            <a:off x="2577604" y="3379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20" name="Google Shape;1820;p13"/>
          <p:cNvSpPr txBox="1">
            <a:spLocks noGrp="1"/>
          </p:cNvSpPr>
          <p:nvPr>
            <p:ph type="title" idx="7" hasCustomPrompt="1"/>
          </p:nvPr>
        </p:nvSpPr>
        <p:spPr>
          <a:xfrm>
            <a:off x="3432004" y="2786600"/>
            <a:ext cx="627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1" name="Google Shape;1821;p13"/>
          <p:cNvSpPr txBox="1">
            <a:spLocks noGrp="1"/>
          </p:cNvSpPr>
          <p:nvPr>
            <p:ph type="subTitle" idx="8"/>
          </p:nvPr>
        </p:nvSpPr>
        <p:spPr>
          <a:xfrm>
            <a:off x="2583629" y="3966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2" name="Google Shape;1822;p13"/>
          <p:cNvSpPr txBox="1">
            <a:spLocks noGrp="1"/>
          </p:cNvSpPr>
          <p:nvPr>
            <p:ph type="title" idx="9"/>
          </p:nvPr>
        </p:nvSpPr>
        <p:spPr>
          <a:xfrm>
            <a:off x="5940513" y="3379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23" name="Google Shape;1823;p13"/>
          <p:cNvSpPr txBox="1">
            <a:spLocks noGrp="1"/>
          </p:cNvSpPr>
          <p:nvPr>
            <p:ph type="title" idx="13" hasCustomPrompt="1"/>
          </p:nvPr>
        </p:nvSpPr>
        <p:spPr>
          <a:xfrm>
            <a:off x="6793263" y="2786600"/>
            <a:ext cx="630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4" name="Google Shape;1824;p13"/>
          <p:cNvSpPr txBox="1">
            <a:spLocks noGrp="1"/>
          </p:cNvSpPr>
          <p:nvPr>
            <p:ph type="subTitle" idx="14"/>
          </p:nvPr>
        </p:nvSpPr>
        <p:spPr>
          <a:xfrm>
            <a:off x="5940513" y="3966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5" name="Google Shape;1825;p13"/>
          <p:cNvSpPr txBox="1">
            <a:spLocks noGrp="1"/>
          </p:cNvSpPr>
          <p:nvPr>
            <p:ph type="title" idx="15"/>
          </p:nvPr>
        </p:nvSpPr>
        <p:spPr>
          <a:xfrm>
            <a:off x="1840350" y="445025"/>
            <a:ext cx="546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826" name="Google Shape;1826;p13"/>
          <p:cNvGrpSpPr/>
          <p:nvPr/>
        </p:nvGrpSpPr>
        <p:grpSpPr>
          <a:xfrm rot="8100000" flipH="1">
            <a:off x="7688983" y="-497542"/>
            <a:ext cx="1097354" cy="1328892"/>
            <a:chOff x="9529754" y="281869"/>
            <a:chExt cx="890357" cy="1078220"/>
          </a:xfrm>
        </p:grpSpPr>
        <p:grpSp>
          <p:nvGrpSpPr>
            <p:cNvPr id="1827" name="Google Shape;1827;p13"/>
            <p:cNvGrpSpPr/>
            <p:nvPr/>
          </p:nvGrpSpPr>
          <p:grpSpPr>
            <a:xfrm>
              <a:off x="9704695" y="281869"/>
              <a:ext cx="715417" cy="708993"/>
              <a:chOff x="697225" y="3090625"/>
              <a:chExt cx="348050" cy="344925"/>
            </a:xfrm>
          </p:grpSpPr>
          <p:sp>
            <p:nvSpPr>
              <p:cNvPr id="1828" name="Google Shape;1828;p13"/>
              <p:cNvSpPr/>
              <p:nvPr/>
            </p:nvSpPr>
            <p:spPr>
              <a:xfrm>
                <a:off x="697225" y="3090625"/>
                <a:ext cx="348050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3922" h="13797" extrusionOk="0">
                    <a:moveTo>
                      <a:pt x="10172" y="1"/>
                    </a:moveTo>
                    <a:lnTo>
                      <a:pt x="1" y="3818"/>
                    </a:lnTo>
                    <a:lnTo>
                      <a:pt x="3750" y="13797"/>
                    </a:lnTo>
                    <a:lnTo>
                      <a:pt x="13921" y="9980"/>
                    </a:lnTo>
                    <a:lnTo>
                      <a:pt x="10172" y="1"/>
                    </a:lnTo>
                    <a:close/>
                  </a:path>
                </a:pathLst>
              </a:custGeom>
              <a:solidFill>
                <a:srgbClr val="C43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13"/>
              <p:cNvSpPr/>
              <p:nvPr/>
            </p:nvSpPr>
            <p:spPr>
              <a:xfrm>
                <a:off x="697225" y="3090625"/>
                <a:ext cx="348050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3922" h="13797" extrusionOk="0">
                    <a:moveTo>
                      <a:pt x="10172" y="1"/>
                    </a:moveTo>
                    <a:lnTo>
                      <a:pt x="1" y="3818"/>
                    </a:lnTo>
                    <a:lnTo>
                      <a:pt x="3750" y="13797"/>
                    </a:lnTo>
                    <a:lnTo>
                      <a:pt x="13921" y="9980"/>
                    </a:lnTo>
                    <a:lnTo>
                      <a:pt x="10172" y="1"/>
                    </a:lnTo>
                    <a:close/>
                  </a:path>
                </a:pathLst>
              </a:custGeom>
              <a:solidFill>
                <a:srgbClr val="FFB6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13"/>
              <p:cNvSpPr/>
              <p:nvPr/>
            </p:nvSpPr>
            <p:spPr>
              <a:xfrm>
                <a:off x="909900" y="3114525"/>
                <a:ext cx="2777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989" extrusionOk="0">
                    <a:moveTo>
                      <a:pt x="553" y="1"/>
                    </a:moveTo>
                    <a:cubicBezTo>
                      <a:pt x="495" y="1"/>
                      <a:pt x="434" y="10"/>
                      <a:pt x="374" y="30"/>
                    </a:cubicBezTo>
                    <a:cubicBezTo>
                      <a:pt x="125" y="132"/>
                      <a:pt x="0" y="416"/>
                      <a:pt x="91" y="676"/>
                    </a:cubicBezTo>
                    <a:cubicBezTo>
                      <a:pt x="170" y="870"/>
                      <a:pt x="360" y="989"/>
                      <a:pt x="563" y="989"/>
                    </a:cubicBezTo>
                    <a:cubicBezTo>
                      <a:pt x="620" y="989"/>
                      <a:pt x="679" y="979"/>
                      <a:pt x="736" y="959"/>
                    </a:cubicBezTo>
                    <a:cubicBezTo>
                      <a:pt x="986" y="857"/>
                      <a:pt x="1110" y="574"/>
                      <a:pt x="1020" y="314"/>
                    </a:cubicBezTo>
                    <a:cubicBezTo>
                      <a:pt x="949" y="119"/>
                      <a:pt x="761" y="1"/>
                      <a:pt x="553" y="1"/>
                    </a:cubicBezTo>
                    <a:close/>
                  </a:path>
                </a:pathLst>
              </a:custGeom>
              <a:solidFill>
                <a:srgbClr val="FFFFFF">
                  <a:alpha val="533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13"/>
              <p:cNvSpPr/>
              <p:nvPr/>
            </p:nvSpPr>
            <p:spPr>
              <a:xfrm>
                <a:off x="984375" y="3313450"/>
                <a:ext cx="2805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990" extrusionOk="0">
                    <a:moveTo>
                      <a:pt x="572" y="1"/>
                    </a:moveTo>
                    <a:cubicBezTo>
                      <a:pt x="510" y="1"/>
                      <a:pt x="447" y="12"/>
                      <a:pt x="385" y="36"/>
                    </a:cubicBezTo>
                    <a:cubicBezTo>
                      <a:pt x="136" y="138"/>
                      <a:pt x="0" y="421"/>
                      <a:pt x="102" y="670"/>
                    </a:cubicBezTo>
                    <a:cubicBezTo>
                      <a:pt x="180" y="869"/>
                      <a:pt x="364" y="989"/>
                      <a:pt x="557" y="989"/>
                    </a:cubicBezTo>
                    <a:cubicBezTo>
                      <a:pt x="617" y="989"/>
                      <a:pt x="678" y="978"/>
                      <a:pt x="736" y="954"/>
                    </a:cubicBezTo>
                    <a:cubicBezTo>
                      <a:pt x="997" y="852"/>
                      <a:pt x="1121" y="568"/>
                      <a:pt x="1020" y="319"/>
                    </a:cubicBezTo>
                    <a:cubicBezTo>
                      <a:pt x="959" y="120"/>
                      <a:pt x="773" y="1"/>
                      <a:pt x="572" y="1"/>
                    </a:cubicBezTo>
                    <a:close/>
                  </a:path>
                </a:pathLst>
              </a:custGeom>
              <a:solidFill>
                <a:srgbClr val="FFFFFF">
                  <a:alpha val="533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13"/>
              <p:cNvSpPr/>
              <p:nvPr/>
            </p:nvSpPr>
            <p:spPr>
              <a:xfrm>
                <a:off x="959725" y="3247100"/>
                <a:ext cx="28075" cy="24550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982" extrusionOk="0">
                    <a:moveTo>
                      <a:pt x="547" y="0"/>
                    </a:moveTo>
                    <a:cubicBezTo>
                      <a:pt x="493" y="0"/>
                      <a:pt x="439" y="9"/>
                      <a:pt x="386" y="28"/>
                    </a:cubicBezTo>
                    <a:cubicBezTo>
                      <a:pt x="125" y="130"/>
                      <a:pt x="1" y="413"/>
                      <a:pt x="103" y="663"/>
                    </a:cubicBezTo>
                    <a:cubicBezTo>
                      <a:pt x="172" y="862"/>
                      <a:pt x="353" y="981"/>
                      <a:pt x="551" y="981"/>
                    </a:cubicBezTo>
                    <a:cubicBezTo>
                      <a:pt x="613" y="981"/>
                      <a:pt x="675" y="970"/>
                      <a:pt x="737" y="946"/>
                    </a:cubicBezTo>
                    <a:cubicBezTo>
                      <a:pt x="986" y="844"/>
                      <a:pt x="1122" y="561"/>
                      <a:pt x="1020" y="311"/>
                    </a:cubicBezTo>
                    <a:cubicBezTo>
                      <a:pt x="940" y="124"/>
                      <a:pt x="747" y="0"/>
                      <a:pt x="547" y="0"/>
                    </a:cubicBezTo>
                    <a:close/>
                  </a:path>
                </a:pathLst>
              </a:custGeom>
              <a:solidFill>
                <a:srgbClr val="FFFFFF">
                  <a:alpha val="533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13"/>
              <p:cNvSpPr/>
              <p:nvPr/>
            </p:nvSpPr>
            <p:spPr>
              <a:xfrm>
                <a:off x="934800" y="3180725"/>
                <a:ext cx="28075" cy="24650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986" extrusionOk="0">
                    <a:moveTo>
                      <a:pt x="559" y="0"/>
                    </a:moveTo>
                    <a:cubicBezTo>
                      <a:pt x="502" y="0"/>
                      <a:pt x="443" y="10"/>
                      <a:pt x="386" y="33"/>
                    </a:cubicBezTo>
                    <a:cubicBezTo>
                      <a:pt x="137" y="135"/>
                      <a:pt x="1" y="418"/>
                      <a:pt x="103" y="667"/>
                    </a:cubicBezTo>
                    <a:cubicBezTo>
                      <a:pt x="181" y="866"/>
                      <a:pt x="364" y="986"/>
                      <a:pt x="558" y="986"/>
                    </a:cubicBezTo>
                    <a:cubicBezTo>
                      <a:pt x="618" y="986"/>
                      <a:pt x="678" y="974"/>
                      <a:pt x="737" y="950"/>
                    </a:cubicBezTo>
                    <a:cubicBezTo>
                      <a:pt x="998" y="860"/>
                      <a:pt x="1122" y="577"/>
                      <a:pt x="1020" y="316"/>
                    </a:cubicBezTo>
                    <a:cubicBezTo>
                      <a:pt x="950" y="130"/>
                      <a:pt x="762" y="0"/>
                      <a:pt x="559" y="0"/>
                    </a:cubicBezTo>
                    <a:close/>
                  </a:path>
                </a:pathLst>
              </a:custGeom>
              <a:solidFill>
                <a:srgbClr val="FFFFFF">
                  <a:alpha val="533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13"/>
              <p:cNvSpPr/>
              <p:nvPr/>
            </p:nvSpPr>
            <p:spPr>
              <a:xfrm>
                <a:off x="938775" y="3292575"/>
                <a:ext cx="28050" cy="2465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986" extrusionOk="0">
                    <a:moveTo>
                      <a:pt x="564" y="0"/>
                    </a:moveTo>
                    <a:cubicBezTo>
                      <a:pt x="506" y="0"/>
                      <a:pt x="445" y="10"/>
                      <a:pt x="386" y="33"/>
                    </a:cubicBezTo>
                    <a:cubicBezTo>
                      <a:pt x="125" y="135"/>
                      <a:pt x="1" y="418"/>
                      <a:pt x="102" y="667"/>
                    </a:cubicBezTo>
                    <a:cubicBezTo>
                      <a:pt x="180" y="866"/>
                      <a:pt x="364" y="986"/>
                      <a:pt x="557" y="986"/>
                    </a:cubicBezTo>
                    <a:cubicBezTo>
                      <a:pt x="617" y="986"/>
                      <a:pt x="678" y="974"/>
                      <a:pt x="737" y="950"/>
                    </a:cubicBezTo>
                    <a:cubicBezTo>
                      <a:pt x="997" y="860"/>
                      <a:pt x="1122" y="577"/>
                      <a:pt x="1020" y="316"/>
                    </a:cubicBezTo>
                    <a:cubicBezTo>
                      <a:pt x="958" y="131"/>
                      <a:pt x="772" y="0"/>
                      <a:pt x="564" y="0"/>
                    </a:cubicBezTo>
                    <a:close/>
                  </a:path>
                </a:pathLst>
              </a:custGeom>
              <a:solidFill>
                <a:srgbClr val="FFFFFF">
                  <a:alpha val="533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13"/>
              <p:cNvSpPr/>
              <p:nvPr/>
            </p:nvSpPr>
            <p:spPr>
              <a:xfrm>
                <a:off x="914150" y="3226375"/>
                <a:ext cx="2777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989" extrusionOk="0">
                    <a:moveTo>
                      <a:pt x="548" y="1"/>
                    </a:moveTo>
                    <a:cubicBezTo>
                      <a:pt x="490" y="1"/>
                      <a:pt x="431" y="10"/>
                      <a:pt x="374" y="30"/>
                    </a:cubicBezTo>
                    <a:cubicBezTo>
                      <a:pt x="125" y="132"/>
                      <a:pt x="0" y="416"/>
                      <a:pt x="91" y="676"/>
                    </a:cubicBezTo>
                    <a:cubicBezTo>
                      <a:pt x="170" y="870"/>
                      <a:pt x="360" y="989"/>
                      <a:pt x="563" y="989"/>
                    </a:cubicBezTo>
                    <a:cubicBezTo>
                      <a:pt x="620" y="989"/>
                      <a:pt x="679" y="979"/>
                      <a:pt x="736" y="959"/>
                    </a:cubicBezTo>
                    <a:cubicBezTo>
                      <a:pt x="986" y="857"/>
                      <a:pt x="1110" y="574"/>
                      <a:pt x="1019" y="314"/>
                    </a:cubicBezTo>
                    <a:cubicBezTo>
                      <a:pt x="940" y="119"/>
                      <a:pt x="751" y="1"/>
                      <a:pt x="548" y="1"/>
                    </a:cubicBezTo>
                    <a:close/>
                  </a:path>
                </a:pathLst>
              </a:custGeom>
              <a:solidFill>
                <a:srgbClr val="FFFFFF">
                  <a:alpha val="533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13"/>
              <p:cNvSpPr/>
              <p:nvPr/>
            </p:nvSpPr>
            <p:spPr>
              <a:xfrm>
                <a:off x="889225" y="3160250"/>
                <a:ext cx="28050" cy="2470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988" extrusionOk="0">
                    <a:moveTo>
                      <a:pt x="565" y="1"/>
                    </a:moveTo>
                    <a:cubicBezTo>
                      <a:pt x="505" y="1"/>
                      <a:pt x="444" y="12"/>
                      <a:pt x="385" y="36"/>
                    </a:cubicBezTo>
                    <a:cubicBezTo>
                      <a:pt x="125" y="127"/>
                      <a:pt x="0" y="410"/>
                      <a:pt x="102" y="671"/>
                    </a:cubicBezTo>
                    <a:cubicBezTo>
                      <a:pt x="181" y="863"/>
                      <a:pt x="368" y="988"/>
                      <a:pt x="563" y="988"/>
                    </a:cubicBezTo>
                    <a:cubicBezTo>
                      <a:pt x="621" y="988"/>
                      <a:pt x="680" y="977"/>
                      <a:pt x="737" y="954"/>
                    </a:cubicBezTo>
                    <a:cubicBezTo>
                      <a:pt x="997" y="852"/>
                      <a:pt x="1122" y="569"/>
                      <a:pt x="1020" y="319"/>
                    </a:cubicBezTo>
                    <a:cubicBezTo>
                      <a:pt x="942" y="120"/>
                      <a:pt x="758" y="1"/>
                      <a:pt x="565" y="1"/>
                    </a:cubicBezTo>
                    <a:close/>
                  </a:path>
                </a:pathLst>
              </a:custGeom>
              <a:solidFill>
                <a:srgbClr val="FFFFFF">
                  <a:alpha val="533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13"/>
              <p:cNvSpPr/>
              <p:nvPr/>
            </p:nvSpPr>
            <p:spPr>
              <a:xfrm>
                <a:off x="843625" y="3139375"/>
                <a:ext cx="28075" cy="24625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985" extrusionOk="0">
                    <a:moveTo>
                      <a:pt x="553" y="0"/>
                    </a:moveTo>
                    <a:cubicBezTo>
                      <a:pt x="497" y="0"/>
                      <a:pt x="441" y="11"/>
                      <a:pt x="386" y="33"/>
                    </a:cubicBezTo>
                    <a:cubicBezTo>
                      <a:pt x="125" y="135"/>
                      <a:pt x="1" y="418"/>
                      <a:pt x="103" y="667"/>
                    </a:cubicBezTo>
                    <a:cubicBezTo>
                      <a:pt x="173" y="860"/>
                      <a:pt x="357" y="985"/>
                      <a:pt x="558" y="985"/>
                    </a:cubicBezTo>
                    <a:cubicBezTo>
                      <a:pt x="617" y="985"/>
                      <a:pt x="678" y="974"/>
                      <a:pt x="737" y="951"/>
                    </a:cubicBezTo>
                    <a:cubicBezTo>
                      <a:pt x="986" y="849"/>
                      <a:pt x="1122" y="565"/>
                      <a:pt x="1020" y="316"/>
                    </a:cubicBezTo>
                    <a:cubicBezTo>
                      <a:pt x="941" y="131"/>
                      <a:pt x="751" y="0"/>
                      <a:pt x="553" y="0"/>
                    </a:cubicBezTo>
                    <a:close/>
                  </a:path>
                </a:pathLst>
              </a:custGeom>
              <a:solidFill>
                <a:srgbClr val="FFFFFF">
                  <a:alpha val="533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13"/>
              <p:cNvSpPr/>
              <p:nvPr/>
            </p:nvSpPr>
            <p:spPr>
              <a:xfrm>
                <a:off x="918375" y="3338225"/>
                <a:ext cx="27800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989" extrusionOk="0">
                    <a:moveTo>
                      <a:pt x="548" y="1"/>
                    </a:moveTo>
                    <a:cubicBezTo>
                      <a:pt x="491" y="1"/>
                      <a:pt x="432" y="10"/>
                      <a:pt x="375" y="30"/>
                    </a:cubicBezTo>
                    <a:cubicBezTo>
                      <a:pt x="126" y="132"/>
                      <a:pt x="1" y="416"/>
                      <a:pt x="92" y="676"/>
                    </a:cubicBezTo>
                    <a:cubicBezTo>
                      <a:pt x="171" y="870"/>
                      <a:pt x="361" y="989"/>
                      <a:pt x="564" y="989"/>
                    </a:cubicBezTo>
                    <a:cubicBezTo>
                      <a:pt x="621" y="989"/>
                      <a:pt x="680" y="979"/>
                      <a:pt x="737" y="959"/>
                    </a:cubicBezTo>
                    <a:cubicBezTo>
                      <a:pt x="986" y="857"/>
                      <a:pt x="1111" y="574"/>
                      <a:pt x="1020" y="314"/>
                    </a:cubicBezTo>
                    <a:cubicBezTo>
                      <a:pt x="941" y="119"/>
                      <a:pt x="751" y="1"/>
                      <a:pt x="548" y="1"/>
                    </a:cubicBezTo>
                    <a:close/>
                  </a:path>
                </a:pathLst>
              </a:custGeom>
              <a:solidFill>
                <a:srgbClr val="FFFFFF">
                  <a:alpha val="533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13"/>
              <p:cNvSpPr/>
              <p:nvPr/>
            </p:nvSpPr>
            <p:spPr>
              <a:xfrm>
                <a:off x="893475" y="3272100"/>
                <a:ext cx="28050" cy="2470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988" extrusionOk="0">
                    <a:moveTo>
                      <a:pt x="565" y="1"/>
                    </a:moveTo>
                    <a:cubicBezTo>
                      <a:pt x="505" y="1"/>
                      <a:pt x="444" y="12"/>
                      <a:pt x="385" y="36"/>
                    </a:cubicBezTo>
                    <a:cubicBezTo>
                      <a:pt x="125" y="127"/>
                      <a:pt x="0" y="410"/>
                      <a:pt x="102" y="671"/>
                    </a:cubicBezTo>
                    <a:cubicBezTo>
                      <a:pt x="181" y="863"/>
                      <a:pt x="368" y="988"/>
                      <a:pt x="563" y="988"/>
                    </a:cubicBezTo>
                    <a:cubicBezTo>
                      <a:pt x="621" y="988"/>
                      <a:pt x="680" y="977"/>
                      <a:pt x="736" y="954"/>
                    </a:cubicBezTo>
                    <a:cubicBezTo>
                      <a:pt x="997" y="852"/>
                      <a:pt x="1122" y="569"/>
                      <a:pt x="1020" y="320"/>
                    </a:cubicBezTo>
                    <a:cubicBezTo>
                      <a:pt x="942" y="121"/>
                      <a:pt x="758" y="1"/>
                      <a:pt x="565" y="1"/>
                    </a:cubicBezTo>
                    <a:close/>
                  </a:path>
                </a:pathLst>
              </a:custGeom>
              <a:solidFill>
                <a:srgbClr val="FFFFFF">
                  <a:alpha val="533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13"/>
              <p:cNvSpPr/>
              <p:nvPr/>
            </p:nvSpPr>
            <p:spPr>
              <a:xfrm>
                <a:off x="868275" y="3205725"/>
                <a:ext cx="28050" cy="2455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982" extrusionOk="0">
                    <a:moveTo>
                      <a:pt x="565" y="0"/>
                    </a:moveTo>
                    <a:cubicBezTo>
                      <a:pt x="506" y="0"/>
                      <a:pt x="445" y="10"/>
                      <a:pt x="385" y="30"/>
                    </a:cubicBezTo>
                    <a:cubicBezTo>
                      <a:pt x="136" y="120"/>
                      <a:pt x="0" y="403"/>
                      <a:pt x="102" y="664"/>
                    </a:cubicBezTo>
                    <a:cubicBezTo>
                      <a:pt x="181" y="856"/>
                      <a:pt x="368" y="981"/>
                      <a:pt x="563" y="981"/>
                    </a:cubicBezTo>
                    <a:cubicBezTo>
                      <a:pt x="621" y="981"/>
                      <a:pt x="680" y="970"/>
                      <a:pt x="736" y="947"/>
                    </a:cubicBezTo>
                    <a:cubicBezTo>
                      <a:pt x="997" y="845"/>
                      <a:pt x="1122" y="562"/>
                      <a:pt x="1020" y="313"/>
                    </a:cubicBezTo>
                    <a:cubicBezTo>
                      <a:pt x="958" y="119"/>
                      <a:pt x="772" y="0"/>
                      <a:pt x="565" y="0"/>
                    </a:cubicBezTo>
                    <a:close/>
                  </a:path>
                </a:pathLst>
              </a:custGeom>
              <a:solidFill>
                <a:srgbClr val="FFFFFF">
                  <a:alpha val="533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13"/>
              <p:cNvSpPr/>
              <p:nvPr/>
            </p:nvSpPr>
            <p:spPr>
              <a:xfrm>
                <a:off x="872525" y="3317575"/>
                <a:ext cx="28050" cy="2455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982" extrusionOk="0">
                    <a:moveTo>
                      <a:pt x="560" y="0"/>
                    </a:moveTo>
                    <a:cubicBezTo>
                      <a:pt x="502" y="0"/>
                      <a:pt x="443" y="10"/>
                      <a:pt x="385" y="30"/>
                    </a:cubicBezTo>
                    <a:cubicBezTo>
                      <a:pt x="136" y="120"/>
                      <a:pt x="0" y="403"/>
                      <a:pt x="102" y="664"/>
                    </a:cubicBezTo>
                    <a:cubicBezTo>
                      <a:pt x="181" y="856"/>
                      <a:pt x="367" y="981"/>
                      <a:pt x="563" y="981"/>
                    </a:cubicBezTo>
                    <a:cubicBezTo>
                      <a:pt x="621" y="981"/>
                      <a:pt x="680" y="970"/>
                      <a:pt x="736" y="947"/>
                    </a:cubicBezTo>
                    <a:cubicBezTo>
                      <a:pt x="997" y="845"/>
                      <a:pt x="1121" y="562"/>
                      <a:pt x="1019" y="313"/>
                    </a:cubicBezTo>
                    <a:cubicBezTo>
                      <a:pt x="958" y="119"/>
                      <a:pt x="765" y="0"/>
                      <a:pt x="560" y="0"/>
                    </a:cubicBezTo>
                    <a:close/>
                  </a:path>
                </a:pathLst>
              </a:custGeom>
              <a:solidFill>
                <a:srgbClr val="FFFFFF">
                  <a:alpha val="533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13"/>
              <p:cNvSpPr/>
              <p:nvPr/>
            </p:nvSpPr>
            <p:spPr>
              <a:xfrm>
                <a:off x="847875" y="3251225"/>
                <a:ext cx="28050" cy="2467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987" extrusionOk="0">
                    <a:moveTo>
                      <a:pt x="553" y="0"/>
                    </a:moveTo>
                    <a:cubicBezTo>
                      <a:pt x="497" y="0"/>
                      <a:pt x="441" y="11"/>
                      <a:pt x="386" y="33"/>
                    </a:cubicBezTo>
                    <a:cubicBezTo>
                      <a:pt x="125" y="135"/>
                      <a:pt x="1" y="418"/>
                      <a:pt x="103" y="667"/>
                    </a:cubicBezTo>
                    <a:cubicBezTo>
                      <a:pt x="172" y="866"/>
                      <a:pt x="353" y="986"/>
                      <a:pt x="551" y="986"/>
                    </a:cubicBezTo>
                    <a:cubicBezTo>
                      <a:pt x="613" y="986"/>
                      <a:pt x="675" y="975"/>
                      <a:pt x="737" y="951"/>
                    </a:cubicBezTo>
                    <a:cubicBezTo>
                      <a:pt x="986" y="849"/>
                      <a:pt x="1122" y="566"/>
                      <a:pt x="1020" y="316"/>
                    </a:cubicBezTo>
                    <a:cubicBezTo>
                      <a:pt x="941" y="131"/>
                      <a:pt x="751" y="0"/>
                      <a:pt x="553" y="0"/>
                    </a:cubicBezTo>
                    <a:close/>
                  </a:path>
                </a:pathLst>
              </a:custGeom>
              <a:solidFill>
                <a:srgbClr val="FFFFFF">
                  <a:alpha val="533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13"/>
              <p:cNvSpPr/>
              <p:nvPr/>
            </p:nvSpPr>
            <p:spPr>
              <a:xfrm>
                <a:off x="822950" y="3184925"/>
                <a:ext cx="28075" cy="24700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988" extrusionOk="0">
                    <a:moveTo>
                      <a:pt x="565" y="1"/>
                    </a:moveTo>
                    <a:cubicBezTo>
                      <a:pt x="506" y="1"/>
                      <a:pt x="445" y="12"/>
                      <a:pt x="386" y="35"/>
                    </a:cubicBezTo>
                    <a:cubicBezTo>
                      <a:pt x="137" y="137"/>
                      <a:pt x="1" y="420"/>
                      <a:pt x="103" y="669"/>
                    </a:cubicBezTo>
                    <a:cubicBezTo>
                      <a:pt x="181" y="868"/>
                      <a:pt x="364" y="988"/>
                      <a:pt x="558" y="988"/>
                    </a:cubicBezTo>
                    <a:cubicBezTo>
                      <a:pt x="618" y="988"/>
                      <a:pt x="678" y="976"/>
                      <a:pt x="737" y="952"/>
                    </a:cubicBezTo>
                    <a:cubicBezTo>
                      <a:pt x="998" y="862"/>
                      <a:pt x="1122" y="578"/>
                      <a:pt x="1020" y="318"/>
                    </a:cubicBezTo>
                    <a:cubicBezTo>
                      <a:pt x="950" y="126"/>
                      <a:pt x="766" y="1"/>
                      <a:pt x="565" y="1"/>
                    </a:cubicBezTo>
                    <a:close/>
                  </a:path>
                </a:pathLst>
              </a:custGeom>
              <a:solidFill>
                <a:srgbClr val="FFFFFF">
                  <a:alpha val="533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13"/>
              <p:cNvSpPr/>
              <p:nvPr/>
            </p:nvSpPr>
            <p:spPr>
              <a:xfrm>
                <a:off x="777375" y="3164500"/>
                <a:ext cx="28050" cy="2470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988" extrusionOk="0">
                    <a:moveTo>
                      <a:pt x="565" y="1"/>
                    </a:moveTo>
                    <a:cubicBezTo>
                      <a:pt x="505" y="1"/>
                      <a:pt x="444" y="12"/>
                      <a:pt x="385" y="36"/>
                    </a:cubicBezTo>
                    <a:cubicBezTo>
                      <a:pt x="125" y="127"/>
                      <a:pt x="0" y="410"/>
                      <a:pt x="102" y="671"/>
                    </a:cubicBezTo>
                    <a:cubicBezTo>
                      <a:pt x="181" y="863"/>
                      <a:pt x="368" y="988"/>
                      <a:pt x="563" y="988"/>
                    </a:cubicBezTo>
                    <a:cubicBezTo>
                      <a:pt x="621" y="988"/>
                      <a:pt x="680" y="977"/>
                      <a:pt x="737" y="954"/>
                    </a:cubicBezTo>
                    <a:cubicBezTo>
                      <a:pt x="997" y="852"/>
                      <a:pt x="1122" y="569"/>
                      <a:pt x="1020" y="319"/>
                    </a:cubicBezTo>
                    <a:cubicBezTo>
                      <a:pt x="942" y="120"/>
                      <a:pt x="758" y="1"/>
                      <a:pt x="565" y="1"/>
                    </a:cubicBezTo>
                    <a:close/>
                  </a:path>
                </a:pathLst>
              </a:custGeom>
              <a:solidFill>
                <a:srgbClr val="FFFFFF">
                  <a:alpha val="533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13"/>
              <p:cNvSpPr/>
              <p:nvPr/>
            </p:nvSpPr>
            <p:spPr>
              <a:xfrm>
                <a:off x="852125" y="3363075"/>
                <a:ext cx="28050" cy="2467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987" extrusionOk="0">
                    <a:moveTo>
                      <a:pt x="553" y="0"/>
                    </a:moveTo>
                    <a:cubicBezTo>
                      <a:pt x="497" y="0"/>
                      <a:pt x="440" y="11"/>
                      <a:pt x="386" y="33"/>
                    </a:cubicBezTo>
                    <a:cubicBezTo>
                      <a:pt x="125" y="135"/>
                      <a:pt x="1" y="418"/>
                      <a:pt x="102" y="668"/>
                    </a:cubicBezTo>
                    <a:cubicBezTo>
                      <a:pt x="172" y="867"/>
                      <a:pt x="353" y="986"/>
                      <a:pt x="551" y="986"/>
                    </a:cubicBezTo>
                    <a:cubicBezTo>
                      <a:pt x="612" y="986"/>
                      <a:pt x="675" y="975"/>
                      <a:pt x="737" y="951"/>
                    </a:cubicBezTo>
                    <a:cubicBezTo>
                      <a:pt x="986" y="849"/>
                      <a:pt x="1122" y="566"/>
                      <a:pt x="1020" y="316"/>
                    </a:cubicBezTo>
                    <a:cubicBezTo>
                      <a:pt x="940" y="131"/>
                      <a:pt x="751" y="0"/>
                      <a:pt x="553" y="0"/>
                    </a:cubicBezTo>
                    <a:close/>
                  </a:path>
                </a:pathLst>
              </a:custGeom>
              <a:solidFill>
                <a:srgbClr val="FFDE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13"/>
              <p:cNvSpPr/>
              <p:nvPr/>
            </p:nvSpPr>
            <p:spPr>
              <a:xfrm>
                <a:off x="826925" y="3296775"/>
                <a:ext cx="28050" cy="2470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988" extrusionOk="0">
                    <a:moveTo>
                      <a:pt x="571" y="1"/>
                    </a:moveTo>
                    <a:cubicBezTo>
                      <a:pt x="510" y="1"/>
                      <a:pt x="448" y="12"/>
                      <a:pt x="386" y="35"/>
                    </a:cubicBezTo>
                    <a:cubicBezTo>
                      <a:pt x="125" y="137"/>
                      <a:pt x="0" y="420"/>
                      <a:pt x="102" y="669"/>
                    </a:cubicBezTo>
                    <a:cubicBezTo>
                      <a:pt x="180" y="868"/>
                      <a:pt x="364" y="988"/>
                      <a:pt x="557" y="988"/>
                    </a:cubicBezTo>
                    <a:cubicBezTo>
                      <a:pt x="617" y="988"/>
                      <a:pt x="678" y="976"/>
                      <a:pt x="737" y="952"/>
                    </a:cubicBezTo>
                    <a:cubicBezTo>
                      <a:pt x="997" y="850"/>
                      <a:pt x="1122" y="567"/>
                      <a:pt x="1020" y="318"/>
                    </a:cubicBezTo>
                    <a:cubicBezTo>
                      <a:pt x="959" y="126"/>
                      <a:pt x="776" y="1"/>
                      <a:pt x="571" y="1"/>
                    </a:cubicBezTo>
                    <a:close/>
                  </a:path>
                </a:pathLst>
              </a:custGeom>
              <a:solidFill>
                <a:srgbClr val="FFFFFF">
                  <a:alpha val="533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13"/>
              <p:cNvSpPr/>
              <p:nvPr/>
            </p:nvSpPr>
            <p:spPr>
              <a:xfrm>
                <a:off x="802300" y="3230625"/>
                <a:ext cx="2777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989" extrusionOk="0">
                    <a:moveTo>
                      <a:pt x="547" y="1"/>
                    </a:moveTo>
                    <a:cubicBezTo>
                      <a:pt x="490" y="1"/>
                      <a:pt x="431" y="10"/>
                      <a:pt x="374" y="30"/>
                    </a:cubicBezTo>
                    <a:cubicBezTo>
                      <a:pt x="125" y="132"/>
                      <a:pt x="0" y="415"/>
                      <a:pt x="91" y="676"/>
                    </a:cubicBezTo>
                    <a:cubicBezTo>
                      <a:pt x="170" y="870"/>
                      <a:pt x="360" y="989"/>
                      <a:pt x="563" y="989"/>
                    </a:cubicBezTo>
                    <a:cubicBezTo>
                      <a:pt x="620" y="989"/>
                      <a:pt x="679" y="979"/>
                      <a:pt x="736" y="959"/>
                    </a:cubicBezTo>
                    <a:cubicBezTo>
                      <a:pt x="985" y="857"/>
                      <a:pt x="1110" y="574"/>
                      <a:pt x="1019" y="314"/>
                    </a:cubicBezTo>
                    <a:cubicBezTo>
                      <a:pt x="940" y="119"/>
                      <a:pt x="751" y="1"/>
                      <a:pt x="547" y="1"/>
                    </a:cubicBezTo>
                    <a:close/>
                  </a:path>
                </a:pathLst>
              </a:custGeom>
              <a:solidFill>
                <a:srgbClr val="FFFFFF">
                  <a:alpha val="533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13"/>
              <p:cNvSpPr/>
              <p:nvPr/>
            </p:nvSpPr>
            <p:spPr>
              <a:xfrm>
                <a:off x="806525" y="3342475"/>
                <a:ext cx="2777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989" extrusionOk="0">
                    <a:moveTo>
                      <a:pt x="548" y="1"/>
                    </a:moveTo>
                    <a:cubicBezTo>
                      <a:pt x="491" y="1"/>
                      <a:pt x="432" y="10"/>
                      <a:pt x="375" y="30"/>
                    </a:cubicBezTo>
                    <a:cubicBezTo>
                      <a:pt x="126" y="132"/>
                      <a:pt x="1" y="416"/>
                      <a:pt x="92" y="676"/>
                    </a:cubicBezTo>
                    <a:cubicBezTo>
                      <a:pt x="171" y="870"/>
                      <a:pt x="360" y="989"/>
                      <a:pt x="564" y="989"/>
                    </a:cubicBezTo>
                    <a:cubicBezTo>
                      <a:pt x="621" y="989"/>
                      <a:pt x="680" y="979"/>
                      <a:pt x="737" y="959"/>
                    </a:cubicBezTo>
                    <a:cubicBezTo>
                      <a:pt x="986" y="857"/>
                      <a:pt x="1111" y="574"/>
                      <a:pt x="1020" y="314"/>
                    </a:cubicBezTo>
                    <a:cubicBezTo>
                      <a:pt x="941" y="119"/>
                      <a:pt x="751" y="1"/>
                      <a:pt x="548" y="1"/>
                    </a:cubicBezTo>
                    <a:close/>
                  </a:path>
                </a:pathLst>
              </a:custGeom>
              <a:solidFill>
                <a:srgbClr val="FFDE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13"/>
              <p:cNvSpPr/>
              <p:nvPr/>
            </p:nvSpPr>
            <p:spPr>
              <a:xfrm>
                <a:off x="781625" y="3276350"/>
                <a:ext cx="28050" cy="2470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988" extrusionOk="0">
                    <a:moveTo>
                      <a:pt x="565" y="1"/>
                    </a:moveTo>
                    <a:cubicBezTo>
                      <a:pt x="505" y="1"/>
                      <a:pt x="444" y="12"/>
                      <a:pt x="385" y="36"/>
                    </a:cubicBezTo>
                    <a:cubicBezTo>
                      <a:pt x="125" y="127"/>
                      <a:pt x="0" y="410"/>
                      <a:pt x="102" y="671"/>
                    </a:cubicBezTo>
                    <a:cubicBezTo>
                      <a:pt x="181" y="863"/>
                      <a:pt x="368" y="988"/>
                      <a:pt x="563" y="988"/>
                    </a:cubicBezTo>
                    <a:cubicBezTo>
                      <a:pt x="621" y="988"/>
                      <a:pt x="680" y="977"/>
                      <a:pt x="736" y="954"/>
                    </a:cubicBezTo>
                    <a:cubicBezTo>
                      <a:pt x="997" y="852"/>
                      <a:pt x="1122" y="569"/>
                      <a:pt x="1020" y="319"/>
                    </a:cubicBezTo>
                    <a:cubicBezTo>
                      <a:pt x="942" y="120"/>
                      <a:pt x="758" y="1"/>
                      <a:pt x="565" y="1"/>
                    </a:cubicBezTo>
                    <a:close/>
                  </a:path>
                </a:pathLst>
              </a:custGeom>
              <a:solidFill>
                <a:srgbClr val="FFFFFF">
                  <a:alpha val="533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13"/>
              <p:cNvSpPr/>
              <p:nvPr/>
            </p:nvSpPr>
            <p:spPr>
              <a:xfrm>
                <a:off x="756425" y="3209950"/>
                <a:ext cx="28050" cy="2457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983" extrusionOk="0">
                    <a:moveTo>
                      <a:pt x="565" y="1"/>
                    </a:moveTo>
                    <a:cubicBezTo>
                      <a:pt x="506" y="1"/>
                      <a:pt x="445" y="10"/>
                      <a:pt x="385" y="30"/>
                    </a:cubicBezTo>
                    <a:cubicBezTo>
                      <a:pt x="136" y="121"/>
                      <a:pt x="0" y="404"/>
                      <a:pt x="102" y="665"/>
                    </a:cubicBezTo>
                    <a:cubicBezTo>
                      <a:pt x="181" y="857"/>
                      <a:pt x="368" y="982"/>
                      <a:pt x="563" y="982"/>
                    </a:cubicBezTo>
                    <a:cubicBezTo>
                      <a:pt x="621" y="982"/>
                      <a:pt x="680" y="971"/>
                      <a:pt x="736" y="948"/>
                    </a:cubicBezTo>
                    <a:cubicBezTo>
                      <a:pt x="997" y="846"/>
                      <a:pt x="1121" y="563"/>
                      <a:pt x="1020" y="314"/>
                    </a:cubicBezTo>
                    <a:cubicBezTo>
                      <a:pt x="958" y="119"/>
                      <a:pt x="772" y="1"/>
                      <a:pt x="565" y="1"/>
                    </a:cubicBezTo>
                    <a:close/>
                  </a:path>
                </a:pathLst>
              </a:custGeom>
              <a:solidFill>
                <a:srgbClr val="FFFFFF">
                  <a:alpha val="533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13"/>
              <p:cNvSpPr/>
              <p:nvPr/>
            </p:nvSpPr>
            <p:spPr>
              <a:xfrm>
                <a:off x="711100" y="3189175"/>
                <a:ext cx="28075" cy="24700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988" extrusionOk="0">
                    <a:moveTo>
                      <a:pt x="565" y="1"/>
                    </a:moveTo>
                    <a:cubicBezTo>
                      <a:pt x="506" y="1"/>
                      <a:pt x="445" y="11"/>
                      <a:pt x="386" y="35"/>
                    </a:cubicBezTo>
                    <a:cubicBezTo>
                      <a:pt x="137" y="137"/>
                      <a:pt x="1" y="420"/>
                      <a:pt x="103" y="669"/>
                    </a:cubicBezTo>
                    <a:cubicBezTo>
                      <a:pt x="181" y="868"/>
                      <a:pt x="364" y="988"/>
                      <a:pt x="558" y="988"/>
                    </a:cubicBezTo>
                    <a:cubicBezTo>
                      <a:pt x="617" y="988"/>
                      <a:pt x="678" y="976"/>
                      <a:pt x="737" y="952"/>
                    </a:cubicBezTo>
                    <a:cubicBezTo>
                      <a:pt x="998" y="861"/>
                      <a:pt x="1122" y="578"/>
                      <a:pt x="1020" y="318"/>
                    </a:cubicBezTo>
                    <a:cubicBezTo>
                      <a:pt x="950" y="125"/>
                      <a:pt x="766" y="1"/>
                      <a:pt x="565" y="1"/>
                    </a:cubicBezTo>
                    <a:close/>
                  </a:path>
                </a:pathLst>
              </a:custGeom>
              <a:solidFill>
                <a:srgbClr val="FFFFFF">
                  <a:alpha val="533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13"/>
              <p:cNvSpPr/>
              <p:nvPr/>
            </p:nvSpPr>
            <p:spPr>
              <a:xfrm>
                <a:off x="785875" y="3388200"/>
                <a:ext cx="28050" cy="2470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988" extrusionOk="0">
                    <a:moveTo>
                      <a:pt x="565" y="1"/>
                    </a:moveTo>
                    <a:cubicBezTo>
                      <a:pt x="505" y="1"/>
                      <a:pt x="444" y="12"/>
                      <a:pt x="385" y="36"/>
                    </a:cubicBezTo>
                    <a:cubicBezTo>
                      <a:pt x="125" y="127"/>
                      <a:pt x="0" y="410"/>
                      <a:pt x="102" y="671"/>
                    </a:cubicBezTo>
                    <a:cubicBezTo>
                      <a:pt x="181" y="863"/>
                      <a:pt x="367" y="988"/>
                      <a:pt x="563" y="988"/>
                    </a:cubicBezTo>
                    <a:cubicBezTo>
                      <a:pt x="621" y="988"/>
                      <a:pt x="680" y="977"/>
                      <a:pt x="736" y="954"/>
                    </a:cubicBezTo>
                    <a:cubicBezTo>
                      <a:pt x="997" y="852"/>
                      <a:pt x="1121" y="569"/>
                      <a:pt x="1019" y="319"/>
                    </a:cubicBezTo>
                    <a:cubicBezTo>
                      <a:pt x="942" y="120"/>
                      <a:pt x="758" y="1"/>
                      <a:pt x="565" y="1"/>
                    </a:cubicBezTo>
                    <a:close/>
                  </a:path>
                </a:pathLst>
              </a:custGeom>
              <a:solidFill>
                <a:srgbClr val="FFDE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13"/>
              <p:cNvSpPr/>
              <p:nvPr/>
            </p:nvSpPr>
            <p:spPr>
              <a:xfrm>
                <a:off x="760675" y="3321825"/>
                <a:ext cx="28050" cy="2455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982" extrusionOk="0">
                    <a:moveTo>
                      <a:pt x="560" y="0"/>
                    </a:moveTo>
                    <a:cubicBezTo>
                      <a:pt x="502" y="0"/>
                      <a:pt x="443" y="10"/>
                      <a:pt x="385" y="30"/>
                    </a:cubicBezTo>
                    <a:cubicBezTo>
                      <a:pt x="136" y="120"/>
                      <a:pt x="0" y="403"/>
                      <a:pt x="102" y="664"/>
                    </a:cubicBezTo>
                    <a:cubicBezTo>
                      <a:pt x="181" y="856"/>
                      <a:pt x="367" y="981"/>
                      <a:pt x="563" y="981"/>
                    </a:cubicBezTo>
                    <a:cubicBezTo>
                      <a:pt x="621" y="981"/>
                      <a:pt x="679" y="970"/>
                      <a:pt x="736" y="947"/>
                    </a:cubicBezTo>
                    <a:cubicBezTo>
                      <a:pt x="997" y="845"/>
                      <a:pt x="1121" y="562"/>
                      <a:pt x="1019" y="313"/>
                    </a:cubicBezTo>
                    <a:cubicBezTo>
                      <a:pt x="958" y="119"/>
                      <a:pt x="765" y="0"/>
                      <a:pt x="560" y="0"/>
                    </a:cubicBezTo>
                    <a:close/>
                  </a:path>
                </a:pathLst>
              </a:custGeom>
              <a:solidFill>
                <a:srgbClr val="FFDE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13"/>
              <p:cNvSpPr/>
              <p:nvPr/>
            </p:nvSpPr>
            <p:spPr>
              <a:xfrm>
                <a:off x="736025" y="3255400"/>
                <a:ext cx="2805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990" extrusionOk="0">
                    <a:moveTo>
                      <a:pt x="565" y="1"/>
                    </a:moveTo>
                    <a:cubicBezTo>
                      <a:pt x="505" y="1"/>
                      <a:pt x="445" y="12"/>
                      <a:pt x="386" y="36"/>
                    </a:cubicBezTo>
                    <a:cubicBezTo>
                      <a:pt x="125" y="138"/>
                      <a:pt x="1" y="421"/>
                      <a:pt x="103" y="670"/>
                    </a:cubicBezTo>
                    <a:cubicBezTo>
                      <a:pt x="172" y="869"/>
                      <a:pt x="353" y="989"/>
                      <a:pt x="551" y="989"/>
                    </a:cubicBezTo>
                    <a:cubicBezTo>
                      <a:pt x="613" y="989"/>
                      <a:pt x="675" y="978"/>
                      <a:pt x="737" y="954"/>
                    </a:cubicBezTo>
                    <a:cubicBezTo>
                      <a:pt x="986" y="852"/>
                      <a:pt x="1122" y="568"/>
                      <a:pt x="1020" y="319"/>
                    </a:cubicBezTo>
                    <a:cubicBezTo>
                      <a:pt x="942" y="120"/>
                      <a:pt x="759" y="1"/>
                      <a:pt x="565" y="1"/>
                    </a:cubicBezTo>
                    <a:close/>
                  </a:path>
                </a:pathLst>
              </a:custGeom>
              <a:solidFill>
                <a:srgbClr val="FFFFFF">
                  <a:alpha val="533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13"/>
              <p:cNvSpPr/>
              <p:nvPr/>
            </p:nvSpPr>
            <p:spPr>
              <a:xfrm>
                <a:off x="725825" y="3179175"/>
                <a:ext cx="267000" cy="104350"/>
              </a:xfrm>
              <a:custGeom>
                <a:avLst/>
                <a:gdLst/>
                <a:ahLst/>
                <a:cxnLst/>
                <a:rect l="l" t="t" r="r" b="b"/>
                <a:pathLst>
                  <a:path w="10680" h="4174" extrusionOk="0">
                    <a:moveTo>
                      <a:pt x="10433" y="0"/>
                    </a:moveTo>
                    <a:cubicBezTo>
                      <a:pt x="10411" y="0"/>
                      <a:pt x="10388" y="5"/>
                      <a:pt x="10365" y="16"/>
                    </a:cubicBezTo>
                    <a:cubicBezTo>
                      <a:pt x="6978" y="1284"/>
                      <a:pt x="3580" y="2564"/>
                      <a:pt x="193" y="3833"/>
                    </a:cubicBezTo>
                    <a:cubicBezTo>
                      <a:pt x="0" y="3894"/>
                      <a:pt x="90" y="4173"/>
                      <a:pt x="257" y="4173"/>
                    </a:cubicBezTo>
                    <a:cubicBezTo>
                      <a:pt x="277" y="4173"/>
                      <a:pt x="297" y="4169"/>
                      <a:pt x="318" y="4161"/>
                    </a:cubicBezTo>
                    <a:cubicBezTo>
                      <a:pt x="3705" y="2881"/>
                      <a:pt x="7103" y="1613"/>
                      <a:pt x="10489" y="333"/>
                    </a:cubicBezTo>
                    <a:cubicBezTo>
                      <a:pt x="10680" y="273"/>
                      <a:pt x="10596" y="0"/>
                      <a:pt x="104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13"/>
              <p:cNvSpPr/>
              <p:nvPr/>
            </p:nvSpPr>
            <p:spPr>
              <a:xfrm>
                <a:off x="853250" y="3121325"/>
                <a:ext cx="104650" cy="258425"/>
              </a:xfrm>
              <a:custGeom>
                <a:avLst/>
                <a:gdLst/>
                <a:ahLst/>
                <a:cxnLst/>
                <a:rect l="l" t="t" r="r" b="b"/>
                <a:pathLst>
                  <a:path w="4186" h="10337" extrusionOk="0">
                    <a:moveTo>
                      <a:pt x="217" y="1"/>
                    </a:moveTo>
                    <a:cubicBezTo>
                      <a:pt x="109" y="1"/>
                      <a:pt x="1" y="103"/>
                      <a:pt x="57" y="245"/>
                    </a:cubicBezTo>
                    <a:cubicBezTo>
                      <a:pt x="1315" y="3575"/>
                      <a:pt x="2561" y="6894"/>
                      <a:pt x="3807" y="10224"/>
                    </a:cubicBezTo>
                    <a:cubicBezTo>
                      <a:pt x="3831" y="10303"/>
                      <a:pt x="3893" y="10336"/>
                      <a:pt x="3956" y="10336"/>
                    </a:cubicBezTo>
                    <a:cubicBezTo>
                      <a:pt x="4067" y="10336"/>
                      <a:pt x="4185" y="10236"/>
                      <a:pt x="4135" y="10100"/>
                    </a:cubicBezTo>
                    <a:cubicBezTo>
                      <a:pt x="2867" y="6770"/>
                      <a:pt x="1621" y="3440"/>
                      <a:pt x="375" y="121"/>
                    </a:cubicBezTo>
                    <a:cubicBezTo>
                      <a:pt x="345" y="37"/>
                      <a:pt x="281" y="1"/>
                      <a:pt x="2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13"/>
              <p:cNvSpPr/>
              <p:nvPr/>
            </p:nvSpPr>
            <p:spPr>
              <a:xfrm>
                <a:off x="888675" y="3149825"/>
                <a:ext cx="66825" cy="72525"/>
              </a:xfrm>
              <a:custGeom>
                <a:avLst/>
                <a:gdLst/>
                <a:ahLst/>
                <a:cxnLst/>
                <a:rect l="l" t="t" r="r" b="b"/>
                <a:pathLst>
                  <a:path w="2673" h="2901" extrusionOk="0">
                    <a:moveTo>
                      <a:pt x="1083" y="357"/>
                    </a:moveTo>
                    <a:cubicBezTo>
                      <a:pt x="1150" y="357"/>
                      <a:pt x="1223" y="377"/>
                      <a:pt x="1302" y="419"/>
                    </a:cubicBezTo>
                    <a:cubicBezTo>
                      <a:pt x="1875" y="733"/>
                      <a:pt x="919" y="1777"/>
                      <a:pt x="369" y="2306"/>
                    </a:cubicBezTo>
                    <a:lnTo>
                      <a:pt x="369" y="2306"/>
                    </a:lnTo>
                    <a:cubicBezTo>
                      <a:pt x="400" y="1604"/>
                      <a:pt x="547" y="357"/>
                      <a:pt x="1083" y="357"/>
                    </a:cubicBezTo>
                    <a:close/>
                    <a:moveTo>
                      <a:pt x="1052" y="0"/>
                    </a:moveTo>
                    <a:cubicBezTo>
                      <a:pt x="72" y="0"/>
                      <a:pt x="1" y="2031"/>
                      <a:pt x="11" y="2730"/>
                    </a:cubicBezTo>
                    <a:cubicBezTo>
                      <a:pt x="11" y="2803"/>
                      <a:pt x="47" y="2849"/>
                      <a:pt x="97" y="2870"/>
                    </a:cubicBezTo>
                    <a:lnTo>
                      <a:pt x="97" y="2870"/>
                    </a:lnTo>
                    <a:cubicBezTo>
                      <a:pt x="122" y="2889"/>
                      <a:pt x="153" y="2900"/>
                      <a:pt x="185" y="2900"/>
                    </a:cubicBezTo>
                    <a:cubicBezTo>
                      <a:pt x="220" y="2900"/>
                      <a:pt x="258" y="2887"/>
                      <a:pt x="294" y="2855"/>
                    </a:cubicBezTo>
                    <a:cubicBezTo>
                      <a:pt x="759" y="2447"/>
                      <a:pt x="2673" y="635"/>
                      <a:pt x="1438" y="91"/>
                    </a:cubicBezTo>
                    <a:cubicBezTo>
                      <a:pt x="1296" y="29"/>
                      <a:pt x="1167" y="0"/>
                      <a:pt x="10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13"/>
              <p:cNvSpPr/>
              <p:nvPr/>
            </p:nvSpPr>
            <p:spPr>
              <a:xfrm>
                <a:off x="888575" y="3214200"/>
                <a:ext cx="8595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3438" h="1808" extrusionOk="0">
                    <a:moveTo>
                      <a:pt x="606" y="359"/>
                    </a:moveTo>
                    <a:cubicBezTo>
                      <a:pt x="1375" y="400"/>
                      <a:pt x="2783" y="565"/>
                      <a:pt x="2552" y="1174"/>
                    </a:cubicBezTo>
                    <a:cubicBezTo>
                      <a:pt x="2476" y="1368"/>
                      <a:pt x="2346" y="1447"/>
                      <a:pt x="2186" y="1447"/>
                    </a:cubicBezTo>
                    <a:cubicBezTo>
                      <a:pt x="1725" y="1447"/>
                      <a:pt x="1012" y="789"/>
                      <a:pt x="606" y="359"/>
                    </a:cubicBezTo>
                    <a:close/>
                    <a:moveTo>
                      <a:pt x="207" y="1"/>
                    </a:moveTo>
                    <a:cubicBezTo>
                      <a:pt x="188" y="1"/>
                      <a:pt x="169" y="4"/>
                      <a:pt x="151" y="9"/>
                    </a:cubicBezTo>
                    <a:lnTo>
                      <a:pt x="151" y="9"/>
                    </a:lnTo>
                    <a:cubicBezTo>
                      <a:pt x="97" y="16"/>
                      <a:pt x="60" y="46"/>
                      <a:pt x="42" y="87"/>
                    </a:cubicBezTo>
                    <a:lnTo>
                      <a:pt x="42" y="87"/>
                    </a:lnTo>
                    <a:cubicBezTo>
                      <a:pt x="5" y="140"/>
                      <a:pt x="1" y="212"/>
                      <a:pt x="60" y="280"/>
                    </a:cubicBezTo>
                    <a:cubicBezTo>
                      <a:pt x="438" y="724"/>
                      <a:pt x="1454" y="1808"/>
                      <a:pt x="2210" y="1808"/>
                    </a:cubicBezTo>
                    <a:cubicBezTo>
                      <a:pt x="2475" y="1808"/>
                      <a:pt x="2708" y="1674"/>
                      <a:pt x="2869" y="1333"/>
                    </a:cubicBezTo>
                    <a:cubicBezTo>
                      <a:pt x="3438" y="152"/>
                      <a:pt x="1000" y="16"/>
                      <a:pt x="258" y="8"/>
                    </a:cubicBezTo>
                    <a:lnTo>
                      <a:pt x="258" y="8"/>
                    </a:lnTo>
                    <a:cubicBezTo>
                      <a:pt x="242" y="3"/>
                      <a:pt x="224" y="1"/>
                      <a:pt x="2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13"/>
              <p:cNvSpPr/>
              <p:nvPr/>
            </p:nvSpPr>
            <p:spPr>
              <a:xfrm>
                <a:off x="831175" y="3214075"/>
                <a:ext cx="66825" cy="72525"/>
              </a:xfrm>
              <a:custGeom>
                <a:avLst/>
                <a:gdLst/>
                <a:ahLst/>
                <a:cxnLst/>
                <a:rect l="l" t="t" r="r" b="b"/>
                <a:pathLst>
                  <a:path w="2673" h="2901" extrusionOk="0">
                    <a:moveTo>
                      <a:pt x="2305" y="595"/>
                    </a:moveTo>
                    <a:lnTo>
                      <a:pt x="2305" y="595"/>
                    </a:lnTo>
                    <a:cubicBezTo>
                      <a:pt x="2273" y="1298"/>
                      <a:pt x="2126" y="2544"/>
                      <a:pt x="1591" y="2544"/>
                    </a:cubicBezTo>
                    <a:cubicBezTo>
                      <a:pt x="1524" y="2544"/>
                      <a:pt x="1451" y="2524"/>
                      <a:pt x="1371" y="2482"/>
                    </a:cubicBezTo>
                    <a:cubicBezTo>
                      <a:pt x="798" y="2168"/>
                      <a:pt x="1754" y="1124"/>
                      <a:pt x="2305" y="595"/>
                    </a:cubicBezTo>
                    <a:close/>
                    <a:moveTo>
                      <a:pt x="2491" y="0"/>
                    </a:moveTo>
                    <a:cubicBezTo>
                      <a:pt x="2455" y="0"/>
                      <a:pt x="2416" y="14"/>
                      <a:pt x="2379" y="47"/>
                    </a:cubicBezTo>
                    <a:cubicBezTo>
                      <a:pt x="1915" y="454"/>
                      <a:pt x="0" y="2267"/>
                      <a:pt x="1235" y="2810"/>
                    </a:cubicBezTo>
                    <a:cubicBezTo>
                      <a:pt x="1377" y="2873"/>
                      <a:pt x="1506" y="2901"/>
                      <a:pt x="1621" y="2901"/>
                    </a:cubicBezTo>
                    <a:cubicBezTo>
                      <a:pt x="2601" y="2901"/>
                      <a:pt x="2672" y="870"/>
                      <a:pt x="2662" y="171"/>
                    </a:cubicBezTo>
                    <a:cubicBezTo>
                      <a:pt x="2662" y="104"/>
                      <a:pt x="2631" y="59"/>
                      <a:pt x="2587" y="36"/>
                    </a:cubicBezTo>
                    <a:lnTo>
                      <a:pt x="2587" y="36"/>
                    </a:lnTo>
                    <a:cubicBezTo>
                      <a:pt x="2560" y="14"/>
                      <a:pt x="2527" y="0"/>
                      <a:pt x="24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13"/>
              <p:cNvSpPr/>
              <p:nvPr/>
            </p:nvSpPr>
            <p:spPr>
              <a:xfrm>
                <a:off x="812125" y="3177025"/>
                <a:ext cx="859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1808" extrusionOk="0">
                    <a:moveTo>
                      <a:pt x="1253" y="362"/>
                    </a:moveTo>
                    <a:cubicBezTo>
                      <a:pt x="1714" y="362"/>
                      <a:pt x="2427" y="1019"/>
                      <a:pt x="2833" y="1449"/>
                    </a:cubicBezTo>
                    <a:lnTo>
                      <a:pt x="2833" y="1449"/>
                    </a:lnTo>
                    <a:cubicBezTo>
                      <a:pt x="2064" y="1408"/>
                      <a:pt x="656" y="1243"/>
                      <a:pt x="887" y="634"/>
                    </a:cubicBezTo>
                    <a:cubicBezTo>
                      <a:pt x="964" y="440"/>
                      <a:pt x="1093" y="362"/>
                      <a:pt x="1253" y="362"/>
                    </a:cubicBezTo>
                    <a:close/>
                    <a:moveTo>
                      <a:pt x="1225" y="1"/>
                    </a:moveTo>
                    <a:cubicBezTo>
                      <a:pt x="958" y="1"/>
                      <a:pt x="723" y="134"/>
                      <a:pt x="558" y="475"/>
                    </a:cubicBezTo>
                    <a:cubicBezTo>
                      <a:pt x="1" y="1656"/>
                      <a:pt x="2440" y="1792"/>
                      <a:pt x="3181" y="1800"/>
                    </a:cubicBezTo>
                    <a:lnTo>
                      <a:pt x="3181" y="1800"/>
                    </a:lnTo>
                    <a:cubicBezTo>
                      <a:pt x="3198" y="1805"/>
                      <a:pt x="3215" y="1808"/>
                      <a:pt x="3232" y="1808"/>
                    </a:cubicBezTo>
                    <a:cubicBezTo>
                      <a:pt x="3251" y="1808"/>
                      <a:pt x="3270" y="1805"/>
                      <a:pt x="3288" y="1799"/>
                    </a:cubicBezTo>
                    <a:lnTo>
                      <a:pt x="3288" y="1799"/>
                    </a:lnTo>
                    <a:cubicBezTo>
                      <a:pt x="3342" y="1793"/>
                      <a:pt x="3379" y="1762"/>
                      <a:pt x="3398" y="1721"/>
                    </a:cubicBezTo>
                    <a:lnTo>
                      <a:pt x="3398" y="1721"/>
                    </a:lnTo>
                    <a:cubicBezTo>
                      <a:pt x="3434" y="1668"/>
                      <a:pt x="3438" y="1597"/>
                      <a:pt x="3379" y="1529"/>
                    </a:cubicBezTo>
                    <a:cubicBezTo>
                      <a:pt x="3002" y="1084"/>
                      <a:pt x="1985" y="1"/>
                      <a:pt x="12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1" name="Google Shape;1861;p13"/>
            <p:cNvGrpSpPr/>
            <p:nvPr/>
          </p:nvGrpSpPr>
          <p:grpSpPr>
            <a:xfrm>
              <a:off x="9529754" y="631312"/>
              <a:ext cx="723536" cy="728778"/>
              <a:chOff x="725550" y="3326525"/>
              <a:chExt cx="352000" cy="354550"/>
            </a:xfrm>
          </p:grpSpPr>
          <p:sp>
            <p:nvSpPr>
              <p:cNvPr id="1862" name="Google Shape;1862;p13"/>
              <p:cNvSpPr/>
              <p:nvPr/>
            </p:nvSpPr>
            <p:spPr>
              <a:xfrm>
                <a:off x="725550" y="3326525"/>
                <a:ext cx="352000" cy="354550"/>
              </a:xfrm>
              <a:custGeom>
                <a:avLst/>
                <a:gdLst/>
                <a:ahLst/>
                <a:cxnLst/>
                <a:rect l="l" t="t" r="r" b="b"/>
                <a:pathLst>
                  <a:path w="14080" h="14182" extrusionOk="0">
                    <a:moveTo>
                      <a:pt x="4293" y="0"/>
                    </a:moveTo>
                    <a:lnTo>
                      <a:pt x="1" y="9979"/>
                    </a:lnTo>
                    <a:lnTo>
                      <a:pt x="9798" y="14181"/>
                    </a:lnTo>
                    <a:lnTo>
                      <a:pt x="14080" y="4214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13"/>
              <p:cNvSpPr/>
              <p:nvPr/>
            </p:nvSpPr>
            <p:spPr>
              <a:xfrm>
                <a:off x="811475" y="3361250"/>
                <a:ext cx="118150" cy="258325"/>
              </a:xfrm>
              <a:custGeom>
                <a:avLst/>
                <a:gdLst/>
                <a:ahLst/>
                <a:cxnLst/>
                <a:rect l="l" t="t" r="r" b="b"/>
                <a:pathLst>
                  <a:path w="4726" h="10333" extrusionOk="0">
                    <a:moveTo>
                      <a:pt x="4491" y="0"/>
                    </a:moveTo>
                    <a:cubicBezTo>
                      <a:pt x="4430" y="0"/>
                      <a:pt x="4373" y="31"/>
                      <a:pt x="4345" y="106"/>
                    </a:cubicBezTo>
                    <a:lnTo>
                      <a:pt x="52" y="10085"/>
                    </a:lnTo>
                    <a:cubicBezTo>
                      <a:pt x="0" y="10226"/>
                      <a:pt x="118" y="10333"/>
                      <a:pt x="231" y="10333"/>
                    </a:cubicBezTo>
                    <a:cubicBezTo>
                      <a:pt x="291" y="10333"/>
                      <a:pt x="349" y="10303"/>
                      <a:pt x="381" y="10232"/>
                    </a:cubicBezTo>
                    <a:lnTo>
                      <a:pt x="4673" y="242"/>
                    </a:lnTo>
                    <a:cubicBezTo>
                      <a:pt x="4725" y="109"/>
                      <a:pt x="4603" y="0"/>
                      <a:pt x="44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13"/>
              <p:cNvSpPr/>
              <p:nvPr/>
            </p:nvSpPr>
            <p:spPr>
              <a:xfrm>
                <a:off x="787625" y="3413250"/>
                <a:ext cx="257575" cy="11417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4567" extrusionOk="0">
                    <a:moveTo>
                      <a:pt x="235" y="0"/>
                    </a:moveTo>
                    <a:cubicBezTo>
                      <a:pt x="73" y="0"/>
                      <a:pt x="1" y="260"/>
                      <a:pt x="168" y="348"/>
                    </a:cubicBezTo>
                    <a:cubicBezTo>
                      <a:pt x="3441" y="1753"/>
                      <a:pt x="6703" y="3146"/>
                      <a:pt x="9966" y="4550"/>
                    </a:cubicBezTo>
                    <a:cubicBezTo>
                      <a:pt x="9991" y="4561"/>
                      <a:pt x="10016" y="4566"/>
                      <a:pt x="10039" y="4566"/>
                    </a:cubicBezTo>
                    <a:cubicBezTo>
                      <a:pt x="10211" y="4566"/>
                      <a:pt x="10302" y="4302"/>
                      <a:pt x="10113" y="4222"/>
                    </a:cubicBezTo>
                    <a:cubicBezTo>
                      <a:pt x="6839" y="2829"/>
                      <a:pt x="3589" y="1424"/>
                      <a:pt x="315" y="20"/>
                    </a:cubicBezTo>
                    <a:cubicBezTo>
                      <a:pt x="287" y="6"/>
                      <a:pt x="260" y="0"/>
                      <a:pt x="2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13"/>
              <p:cNvSpPr/>
              <p:nvPr/>
            </p:nvSpPr>
            <p:spPr>
              <a:xfrm>
                <a:off x="824950" y="3386825"/>
                <a:ext cx="64250" cy="74550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2982" extrusionOk="0">
                    <a:moveTo>
                      <a:pt x="1600" y="377"/>
                    </a:moveTo>
                    <a:cubicBezTo>
                      <a:pt x="2111" y="377"/>
                      <a:pt x="2193" y="1637"/>
                      <a:pt x="2195" y="2355"/>
                    </a:cubicBezTo>
                    <a:lnTo>
                      <a:pt x="2195" y="2355"/>
                    </a:lnTo>
                    <a:cubicBezTo>
                      <a:pt x="1642" y="1776"/>
                      <a:pt x="719" y="655"/>
                      <a:pt x="1484" y="397"/>
                    </a:cubicBezTo>
                    <a:cubicBezTo>
                      <a:pt x="1525" y="384"/>
                      <a:pt x="1563" y="377"/>
                      <a:pt x="1600" y="377"/>
                    </a:cubicBezTo>
                    <a:close/>
                    <a:moveTo>
                      <a:pt x="1658" y="1"/>
                    </a:moveTo>
                    <a:cubicBezTo>
                      <a:pt x="1568" y="1"/>
                      <a:pt x="1469" y="22"/>
                      <a:pt x="1359" y="69"/>
                    </a:cubicBezTo>
                    <a:cubicBezTo>
                      <a:pt x="0" y="635"/>
                      <a:pt x="1699" y="2391"/>
                      <a:pt x="2266" y="2934"/>
                    </a:cubicBezTo>
                    <a:cubicBezTo>
                      <a:pt x="2301" y="2967"/>
                      <a:pt x="2338" y="2981"/>
                      <a:pt x="2374" y="2981"/>
                    </a:cubicBezTo>
                    <a:cubicBezTo>
                      <a:pt x="2411" y="2981"/>
                      <a:pt x="2446" y="2967"/>
                      <a:pt x="2475" y="2943"/>
                    </a:cubicBezTo>
                    <a:lnTo>
                      <a:pt x="2475" y="2943"/>
                    </a:lnTo>
                    <a:cubicBezTo>
                      <a:pt x="2514" y="2921"/>
                      <a:pt x="2543" y="2881"/>
                      <a:pt x="2549" y="2821"/>
                    </a:cubicBezTo>
                    <a:cubicBezTo>
                      <a:pt x="2549" y="2821"/>
                      <a:pt x="2549" y="2821"/>
                      <a:pt x="2549" y="2821"/>
                    </a:cubicBezTo>
                    <a:lnTo>
                      <a:pt x="2549" y="2821"/>
                    </a:lnTo>
                    <a:cubicBezTo>
                      <a:pt x="2553" y="2801"/>
                      <a:pt x="2553" y="2781"/>
                      <a:pt x="2551" y="2760"/>
                    </a:cubicBezTo>
                    <a:lnTo>
                      <a:pt x="2551" y="2760"/>
                    </a:lnTo>
                    <a:cubicBezTo>
                      <a:pt x="2569" y="2094"/>
                      <a:pt x="2551" y="1"/>
                      <a:pt x="16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13"/>
              <p:cNvSpPr/>
              <p:nvPr/>
            </p:nvSpPr>
            <p:spPr>
              <a:xfrm>
                <a:off x="880175" y="3417750"/>
                <a:ext cx="83300" cy="43825"/>
              </a:xfrm>
              <a:custGeom>
                <a:avLst/>
                <a:gdLst/>
                <a:ahLst/>
                <a:cxnLst/>
                <a:rect l="l" t="t" r="r" b="b"/>
                <a:pathLst>
                  <a:path w="3332" h="1753" extrusionOk="0">
                    <a:moveTo>
                      <a:pt x="2243" y="372"/>
                    </a:moveTo>
                    <a:cubicBezTo>
                      <a:pt x="2377" y="372"/>
                      <a:pt x="2485" y="428"/>
                      <a:pt x="2548" y="565"/>
                    </a:cubicBezTo>
                    <a:cubicBezTo>
                      <a:pt x="2883" y="1279"/>
                      <a:pt x="1491" y="1394"/>
                      <a:pt x="686" y="1394"/>
                    </a:cubicBezTo>
                    <a:cubicBezTo>
                      <a:pt x="668" y="1394"/>
                      <a:pt x="650" y="1394"/>
                      <a:pt x="633" y="1394"/>
                    </a:cubicBezTo>
                    <a:lnTo>
                      <a:pt x="633" y="1394"/>
                    </a:lnTo>
                    <a:cubicBezTo>
                      <a:pt x="1063" y="988"/>
                      <a:pt x="1799" y="372"/>
                      <a:pt x="2243" y="372"/>
                    </a:cubicBezTo>
                    <a:close/>
                    <a:moveTo>
                      <a:pt x="2306" y="0"/>
                    </a:moveTo>
                    <a:cubicBezTo>
                      <a:pt x="1584" y="0"/>
                      <a:pt x="508" y="1015"/>
                      <a:pt x="121" y="1406"/>
                    </a:cubicBezTo>
                    <a:lnTo>
                      <a:pt x="121" y="1406"/>
                    </a:lnTo>
                    <a:cubicBezTo>
                      <a:pt x="94" y="1422"/>
                      <a:pt x="72" y="1445"/>
                      <a:pt x="56" y="1472"/>
                    </a:cubicBezTo>
                    <a:lnTo>
                      <a:pt x="56" y="1472"/>
                    </a:lnTo>
                    <a:cubicBezTo>
                      <a:pt x="0" y="1536"/>
                      <a:pt x="7" y="1604"/>
                      <a:pt x="45" y="1655"/>
                    </a:cubicBezTo>
                    <a:lnTo>
                      <a:pt x="45" y="1655"/>
                    </a:lnTo>
                    <a:cubicBezTo>
                      <a:pt x="67" y="1701"/>
                      <a:pt x="111" y="1736"/>
                      <a:pt x="181" y="1743"/>
                    </a:cubicBezTo>
                    <a:cubicBezTo>
                      <a:pt x="298" y="1748"/>
                      <a:pt x="452" y="1753"/>
                      <a:pt x="627" y="1753"/>
                    </a:cubicBezTo>
                    <a:cubicBezTo>
                      <a:pt x="1627" y="1753"/>
                      <a:pt x="3331" y="1596"/>
                      <a:pt x="2888" y="440"/>
                    </a:cubicBezTo>
                    <a:cubicBezTo>
                      <a:pt x="2767" y="124"/>
                      <a:pt x="2558" y="0"/>
                      <a:pt x="23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13"/>
              <p:cNvSpPr/>
              <p:nvPr/>
            </p:nvSpPr>
            <p:spPr>
              <a:xfrm>
                <a:off x="879675" y="3452200"/>
                <a:ext cx="64500" cy="74525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981" extrusionOk="0">
                    <a:moveTo>
                      <a:pt x="378" y="620"/>
                    </a:moveTo>
                    <a:lnTo>
                      <a:pt x="378" y="620"/>
                    </a:lnTo>
                    <a:cubicBezTo>
                      <a:pt x="928" y="1198"/>
                      <a:pt x="1855" y="2326"/>
                      <a:pt x="1096" y="2585"/>
                    </a:cubicBezTo>
                    <a:cubicBezTo>
                      <a:pt x="1054" y="2598"/>
                      <a:pt x="1015" y="2604"/>
                      <a:pt x="978" y="2604"/>
                    </a:cubicBezTo>
                    <a:cubicBezTo>
                      <a:pt x="459" y="2604"/>
                      <a:pt x="382" y="1337"/>
                      <a:pt x="378" y="620"/>
                    </a:cubicBezTo>
                    <a:close/>
                    <a:moveTo>
                      <a:pt x="206" y="1"/>
                    </a:moveTo>
                    <a:cubicBezTo>
                      <a:pt x="175" y="1"/>
                      <a:pt x="145" y="11"/>
                      <a:pt x="119" y="28"/>
                    </a:cubicBezTo>
                    <a:lnTo>
                      <a:pt x="119" y="28"/>
                    </a:lnTo>
                    <a:cubicBezTo>
                      <a:pt x="71" y="47"/>
                      <a:pt x="35" y="90"/>
                      <a:pt x="31" y="161"/>
                    </a:cubicBezTo>
                    <a:cubicBezTo>
                      <a:pt x="31" y="161"/>
                      <a:pt x="31" y="161"/>
                      <a:pt x="31" y="161"/>
                    </a:cubicBezTo>
                    <a:lnTo>
                      <a:pt x="31" y="161"/>
                    </a:lnTo>
                    <a:cubicBezTo>
                      <a:pt x="28" y="179"/>
                      <a:pt x="27" y="197"/>
                      <a:pt x="29" y="215"/>
                    </a:cubicBezTo>
                    <a:lnTo>
                      <a:pt x="29" y="215"/>
                    </a:lnTo>
                    <a:cubicBezTo>
                      <a:pt x="0" y="867"/>
                      <a:pt x="15" y="2981"/>
                      <a:pt x="920" y="2981"/>
                    </a:cubicBezTo>
                    <a:cubicBezTo>
                      <a:pt x="1011" y="2981"/>
                      <a:pt x="1111" y="2959"/>
                      <a:pt x="1221" y="2913"/>
                    </a:cubicBezTo>
                    <a:cubicBezTo>
                      <a:pt x="2580" y="2347"/>
                      <a:pt x="881" y="591"/>
                      <a:pt x="314" y="47"/>
                    </a:cubicBezTo>
                    <a:cubicBezTo>
                      <a:pt x="279" y="15"/>
                      <a:pt x="242" y="1"/>
                      <a:pt x="20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13"/>
              <p:cNvSpPr/>
              <p:nvPr/>
            </p:nvSpPr>
            <p:spPr>
              <a:xfrm>
                <a:off x="805925" y="3452000"/>
                <a:ext cx="83075" cy="44275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1771" extrusionOk="0">
                    <a:moveTo>
                      <a:pt x="2646" y="358"/>
                    </a:moveTo>
                    <a:cubicBezTo>
                      <a:pt x="2664" y="358"/>
                      <a:pt x="2682" y="359"/>
                      <a:pt x="2700" y="359"/>
                    </a:cubicBezTo>
                    <a:lnTo>
                      <a:pt x="2700" y="359"/>
                    </a:lnTo>
                    <a:cubicBezTo>
                      <a:pt x="2270" y="765"/>
                      <a:pt x="1533" y="1381"/>
                      <a:pt x="1090" y="1381"/>
                    </a:cubicBezTo>
                    <a:cubicBezTo>
                      <a:pt x="955" y="1381"/>
                      <a:pt x="848" y="1324"/>
                      <a:pt x="784" y="1188"/>
                    </a:cubicBezTo>
                    <a:cubicBezTo>
                      <a:pt x="449" y="473"/>
                      <a:pt x="1841" y="358"/>
                      <a:pt x="2646" y="358"/>
                    </a:cubicBezTo>
                    <a:close/>
                    <a:moveTo>
                      <a:pt x="2709" y="0"/>
                    </a:moveTo>
                    <a:cubicBezTo>
                      <a:pt x="1709" y="0"/>
                      <a:pt x="0" y="158"/>
                      <a:pt x="444" y="1335"/>
                    </a:cubicBezTo>
                    <a:cubicBezTo>
                      <a:pt x="565" y="1648"/>
                      <a:pt x="773" y="1770"/>
                      <a:pt x="1024" y="1770"/>
                    </a:cubicBezTo>
                    <a:cubicBezTo>
                      <a:pt x="1782" y="1770"/>
                      <a:pt x="2932" y="654"/>
                      <a:pt x="3264" y="305"/>
                    </a:cubicBezTo>
                    <a:cubicBezTo>
                      <a:pt x="3318" y="243"/>
                      <a:pt x="3322" y="180"/>
                      <a:pt x="3299" y="128"/>
                    </a:cubicBezTo>
                    <a:lnTo>
                      <a:pt x="3299" y="128"/>
                    </a:lnTo>
                    <a:cubicBezTo>
                      <a:pt x="3283" y="68"/>
                      <a:pt x="3236" y="18"/>
                      <a:pt x="3151" y="10"/>
                    </a:cubicBezTo>
                    <a:cubicBezTo>
                      <a:pt x="3035" y="5"/>
                      <a:pt x="2883" y="0"/>
                      <a:pt x="27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9" name="Google Shape;1869;p13"/>
          <p:cNvGrpSpPr/>
          <p:nvPr/>
        </p:nvGrpSpPr>
        <p:grpSpPr>
          <a:xfrm>
            <a:off x="486511" y="3415861"/>
            <a:ext cx="1201345" cy="1647842"/>
            <a:chOff x="1596025" y="2803650"/>
            <a:chExt cx="753100" cy="1033000"/>
          </a:xfrm>
        </p:grpSpPr>
        <p:sp>
          <p:nvSpPr>
            <p:cNvPr id="1870" name="Google Shape;1870;p13"/>
            <p:cNvSpPr/>
            <p:nvPr/>
          </p:nvSpPr>
          <p:spPr>
            <a:xfrm>
              <a:off x="1657700" y="2843800"/>
              <a:ext cx="629250" cy="974450"/>
            </a:xfrm>
            <a:custGeom>
              <a:avLst/>
              <a:gdLst/>
              <a:ahLst/>
              <a:cxnLst/>
              <a:rect l="l" t="t" r="r" b="b"/>
              <a:pathLst>
                <a:path w="25170" h="38978" extrusionOk="0">
                  <a:moveTo>
                    <a:pt x="12575" y="1"/>
                  </a:moveTo>
                  <a:lnTo>
                    <a:pt x="1" y="12396"/>
                  </a:lnTo>
                  <a:lnTo>
                    <a:pt x="1" y="38978"/>
                  </a:lnTo>
                  <a:lnTo>
                    <a:pt x="25170" y="38978"/>
                  </a:lnTo>
                  <a:lnTo>
                    <a:pt x="25170" y="12396"/>
                  </a:lnTo>
                  <a:lnTo>
                    <a:pt x="22185" y="9452"/>
                  </a:lnTo>
                  <a:lnTo>
                    <a:pt x="22185" y="618"/>
                  </a:lnTo>
                  <a:lnTo>
                    <a:pt x="18146" y="618"/>
                  </a:lnTo>
                  <a:lnTo>
                    <a:pt x="18146" y="5472"/>
                  </a:lnTo>
                  <a:lnTo>
                    <a:pt x="125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13"/>
            <p:cNvSpPr/>
            <p:nvPr/>
          </p:nvSpPr>
          <p:spPr>
            <a:xfrm>
              <a:off x="2095925" y="2841325"/>
              <a:ext cx="136800" cy="90200"/>
            </a:xfrm>
            <a:custGeom>
              <a:avLst/>
              <a:gdLst/>
              <a:ahLst/>
              <a:cxnLst/>
              <a:rect l="l" t="t" r="r" b="b"/>
              <a:pathLst>
                <a:path w="5472" h="3608" extrusionOk="0">
                  <a:moveTo>
                    <a:pt x="2706" y="0"/>
                  </a:moveTo>
                  <a:cubicBezTo>
                    <a:pt x="498" y="0"/>
                    <a:pt x="359" y="398"/>
                    <a:pt x="359" y="398"/>
                  </a:cubicBezTo>
                  <a:cubicBezTo>
                    <a:pt x="359" y="398"/>
                    <a:pt x="1" y="2149"/>
                    <a:pt x="597" y="2189"/>
                  </a:cubicBezTo>
                  <a:cubicBezTo>
                    <a:pt x="606" y="2189"/>
                    <a:pt x="614" y="2189"/>
                    <a:pt x="622" y="2189"/>
                  </a:cubicBezTo>
                  <a:cubicBezTo>
                    <a:pt x="1190" y="2189"/>
                    <a:pt x="1318" y="1532"/>
                    <a:pt x="1847" y="1532"/>
                  </a:cubicBezTo>
                  <a:cubicBezTo>
                    <a:pt x="1855" y="1532"/>
                    <a:pt x="1863" y="1532"/>
                    <a:pt x="1871" y="1532"/>
                  </a:cubicBezTo>
                  <a:cubicBezTo>
                    <a:pt x="2408" y="1572"/>
                    <a:pt x="2169" y="2686"/>
                    <a:pt x="2746" y="2806"/>
                  </a:cubicBezTo>
                  <a:cubicBezTo>
                    <a:pt x="2777" y="2812"/>
                    <a:pt x="2805" y="2815"/>
                    <a:pt x="2833" y="2815"/>
                  </a:cubicBezTo>
                  <a:cubicBezTo>
                    <a:pt x="3305" y="2815"/>
                    <a:pt x="3329" y="1891"/>
                    <a:pt x="3781" y="1891"/>
                  </a:cubicBezTo>
                  <a:cubicBezTo>
                    <a:pt x="4262" y="1891"/>
                    <a:pt x="3830" y="3607"/>
                    <a:pt x="4561" y="3607"/>
                  </a:cubicBezTo>
                  <a:cubicBezTo>
                    <a:pt x="4585" y="3607"/>
                    <a:pt x="4610" y="3605"/>
                    <a:pt x="4636" y="3602"/>
                  </a:cubicBezTo>
                  <a:cubicBezTo>
                    <a:pt x="5472" y="3482"/>
                    <a:pt x="5054" y="398"/>
                    <a:pt x="5054" y="398"/>
                  </a:cubicBezTo>
                  <a:cubicBezTo>
                    <a:pt x="5054" y="398"/>
                    <a:pt x="4935" y="0"/>
                    <a:pt x="27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3"/>
            <p:cNvSpPr/>
            <p:nvPr/>
          </p:nvSpPr>
          <p:spPr>
            <a:xfrm>
              <a:off x="1596025" y="2803650"/>
              <a:ext cx="753100" cy="397825"/>
            </a:xfrm>
            <a:custGeom>
              <a:avLst/>
              <a:gdLst/>
              <a:ahLst/>
              <a:cxnLst/>
              <a:rect l="l" t="t" r="r" b="b"/>
              <a:pathLst>
                <a:path w="30124" h="15913" extrusionOk="0">
                  <a:moveTo>
                    <a:pt x="15032" y="0"/>
                  </a:moveTo>
                  <a:cubicBezTo>
                    <a:pt x="14704" y="0"/>
                    <a:pt x="14376" y="125"/>
                    <a:pt x="14127" y="373"/>
                  </a:cubicBezTo>
                  <a:lnTo>
                    <a:pt x="856" y="13445"/>
                  </a:lnTo>
                  <a:cubicBezTo>
                    <a:pt x="1" y="14261"/>
                    <a:pt x="697" y="15435"/>
                    <a:pt x="1573" y="15594"/>
                  </a:cubicBezTo>
                  <a:lnTo>
                    <a:pt x="1553" y="15634"/>
                  </a:lnTo>
                  <a:cubicBezTo>
                    <a:pt x="1553" y="15634"/>
                    <a:pt x="1887" y="15912"/>
                    <a:pt x="2473" y="15912"/>
                  </a:cubicBezTo>
                  <a:cubicBezTo>
                    <a:pt x="2994" y="15912"/>
                    <a:pt x="3715" y="15692"/>
                    <a:pt x="4577" y="14858"/>
                  </a:cubicBezTo>
                  <a:cubicBezTo>
                    <a:pt x="6427" y="13107"/>
                    <a:pt x="6248" y="12749"/>
                    <a:pt x="8357" y="12649"/>
                  </a:cubicBezTo>
                  <a:cubicBezTo>
                    <a:pt x="10446" y="12550"/>
                    <a:pt x="9471" y="9923"/>
                    <a:pt x="10426" y="9088"/>
                  </a:cubicBezTo>
                  <a:cubicBezTo>
                    <a:pt x="11342" y="8232"/>
                    <a:pt x="12157" y="8889"/>
                    <a:pt x="13013" y="7118"/>
                  </a:cubicBezTo>
                  <a:cubicBezTo>
                    <a:pt x="13698" y="5666"/>
                    <a:pt x="14692" y="4039"/>
                    <a:pt x="15619" y="4039"/>
                  </a:cubicBezTo>
                  <a:cubicBezTo>
                    <a:pt x="15823" y="4039"/>
                    <a:pt x="16023" y="4118"/>
                    <a:pt x="16216" y="4293"/>
                  </a:cubicBezTo>
                  <a:cubicBezTo>
                    <a:pt x="17291" y="5288"/>
                    <a:pt x="17012" y="7317"/>
                    <a:pt x="18683" y="7795"/>
                  </a:cubicBezTo>
                  <a:cubicBezTo>
                    <a:pt x="20335" y="8272"/>
                    <a:pt x="20673" y="8312"/>
                    <a:pt x="21210" y="10262"/>
                  </a:cubicBezTo>
                  <a:cubicBezTo>
                    <a:pt x="21767" y="12192"/>
                    <a:pt x="23021" y="12410"/>
                    <a:pt x="23996" y="12609"/>
                  </a:cubicBezTo>
                  <a:cubicBezTo>
                    <a:pt x="24951" y="12808"/>
                    <a:pt x="25189" y="15554"/>
                    <a:pt x="28194" y="15594"/>
                  </a:cubicBezTo>
                  <a:lnTo>
                    <a:pt x="28353" y="15594"/>
                  </a:lnTo>
                  <a:cubicBezTo>
                    <a:pt x="29308" y="15554"/>
                    <a:pt x="30124" y="14301"/>
                    <a:pt x="29228" y="13445"/>
                  </a:cubicBezTo>
                  <a:lnTo>
                    <a:pt x="15938" y="373"/>
                  </a:lnTo>
                  <a:cubicBezTo>
                    <a:pt x="15689" y="125"/>
                    <a:pt x="15361" y="0"/>
                    <a:pt x="150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3"/>
            <p:cNvSpPr/>
            <p:nvPr/>
          </p:nvSpPr>
          <p:spPr>
            <a:xfrm>
              <a:off x="1774600" y="3075600"/>
              <a:ext cx="47775" cy="30650"/>
            </a:xfrm>
            <a:custGeom>
              <a:avLst/>
              <a:gdLst/>
              <a:ahLst/>
              <a:cxnLst/>
              <a:rect l="l" t="t" r="r" b="b"/>
              <a:pathLst>
                <a:path w="1911" h="1226" extrusionOk="0">
                  <a:moveTo>
                    <a:pt x="1851" y="0"/>
                  </a:moveTo>
                  <a:cubicBezTo>
                    <a:pt x="1851" y="0"/>
                    <a:pt x="1851" y="20"/>
                    <a:pt x="1831" y="100"/>
                  </a:cubicBezTo>
                  <a:cubicBezTo>
                    <a:pt x="1831" y="120"/>
                    <a:pt x="1811" y="160"/>
                    <a:pt x="1811" y="219"/>
                  </a:cubicBezTo>
                  <a:cubicBezTo>
                    <a:pt x="1811" y="259"/>
                    <a:pt x="1791" y="319"/>
                    <a:pt x="1771" y="359"/>
                  </a:cubicBezTo>
                  <a:cubicBezTo>
                    <a:pt x="1771" y="418"/>
                    <a:pt x="1712" y="458"/>
                    <a:pt x="1692" y="518"/>
                  </a:cubicBezTo>
                  <a:cubicBezTo>
                    <a:pt x="1672" y="577"/>
                    <a:pt x="1612" y="617"/>
                    <a:pt x="1552" y="657"/>
                  </a:cubicBezTo>
                  <a:cubicBezTo>
                    <a:pt x="1533" y="717"/>
                    <a:pt x="1453" y="737"/>
                    <a:pt x="1413" y="796"/>
                  </a:cubicBezTo>
                  <a:cubicBezTo>
                    <a:pt x="1334" y="816"/>
                    <a:pt x="1294" y="836"/>
                    <a:pt x="1214" y="856"/>
                  </a:cubicBezTo>
                  <a:cubicBezTo>
                    <a:pt x="1095" y="916"/>
                    <a:pt x="936" y="936"/>
                    <a:pt x="796" y="956"/>
                  </a:cubicBezTo>
                  <a:cubicBezTo>
                    <a:pt x="637" y="956"/>
                    <a:pt x="518" y="995"/>
                    <a:pt x="398" y="995"/>
                  </a:cubicBezTo>
                  <a:cubicBezTo>
                    <a:pt x="180" y="1015"/>
                    <a:pt x="1" y="1015"/>
                    <a:pt x="1" y="1015"/>
                  </a:cubicBezTo>
                  <a:cubicBezTo>
                    <a:pt x="1" y="1015"/>
                    <a:pt x="140" y="1115"/>
                    <a:pt x="359" y="1194"/>
                  </a:cubicBezTo>
                  <a:cubicBezTo>
                    <a:pt x="462" y="1212"/>
                    <a:pt x="585" y="1225"/>
                    <a:pt x="719" y="1225"/>
                  </a:cubicBezTo>
                  <a:cubicBezTo>
                    <a:pt x="895" y="1225"/>
                    <a:pt x="1091" y="1202"/>
                    <a:pt x="1294" y="1135"/>
                  </a:cubicBezTo>
                  <a:cubicBezTo>
                    <a:pt x="1393" y="1115"/>
                    <a:pt x="1453" y="1055"/>
                    <a:pt x="1533" y="1015"/>
                  </a:cubicBezTo>
                  <a:cubicBezTo>
                    <a:pt x="1612" y="956"/>
                    <a:pt x="1692" y="916"/>
                    <a:pt x="1732" y="836"/>
                  </a:cubicBezTo>
                  <a:cubicBezTo>
                    <a:pt x="1791" y="757"/>
                    <a:pt x="1831" y="697"/>
                    <a:pt x="1851" y="617"/>
                  </a:cubicBezTo>
                  <a:cubicBezTo>
                    <a:pt x="1891" y="538"/>
                    <a:pt x="1911" y="498"/>
                    <a:pt x="1911" y="418"/>
                  </a:cubicBezTo>
                  <a:lnTo>
                    <a:pt x="1911" y="239"/>
                  </a:lnTo>
                  <a:cubicBezTo>
                    <a:pt x="1911" y="199"/>
                    <a:pt x="1891" y="140"/>
                    <a:pt x="1891" y="120"/>
                  </a:cubicBezTo>
                  <a:cubicBezTo>
                    <a:pt x="1851" y="40"/>
                    <a:pt x="1851" y="0"/>
                    <a:pt x="18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3"/>
            <p:cNvSpPr/>
            <p:nvPr/>
          </p:nvSpPr>
          <p:spPr>
            <a:xfrm>
              <a:off x="1638300" y="3160150"/>
              <a:ext cx="47775" cy="30650"/>
            </a:xfrm>
            <a:custGeom>
              <a:avLst/>
              <a:gdLst/>
              <a:ahLst/>
              <a:cxnLst/>
              <a:rect l="l" t="t" r="r" b="b"/>
              <a:pathLst>
                <a:path w="1911" h="1226" extrusionOk="0">
                  <a:moveTo>
                    <a:pt x="1871" y="1"/>
                  </a:moveTo>
                  <a:cubicBezTo>
                    <a:pt x="1871" y="1"/>
                    <a:pt x="1871" y="21"/>
                    <a:pt x="1831" y="100"/>
                  </a:cubicBezTo>
                  <a:cubicBezTo>
                    <a:pt x="1831" y="120"/>
                    <a:pt x="1812" y="160"/>
                    <a:pt x="1812" y="220"/>
                  </a:cubicBezTo>
                  <a:cubicBezTo>
                    <a:pt x="1812" y="259"/>
                    <a:pt x="1792" y="319"/>
                    <a:pt x="1772" y="359"/>
                  </a:cubicBezTo>
                  <a:cubicBezTo>
                    <a:pt x="1772" y="419"/>
                    <a:pt x="1712" y="458"/>
                    <a:pt x="1692" y="518"/>
                  </a:cubicBezTo>
                  <a:cubicBezTo>
                    <a:pt x="1672" y="578"/>
                    <a:pt x="1613" y="618"/>
                    <a:pt x="1573" y="677"/>
                  </a:cubicBezTo>
                  <a:cubicBezTo>
                    <a:pt x="1533" y="717"/>
                    <a:pt x="1473" y="737"/>
                    <a:pt x="1414" y="797"/>
                  </a:cubicBezTo>
                  <a:cubicBezTo>
                    <a:pt x="1334" y="817"/>
                    <a:pt x="1294" y="836"/>
                    <a:pt x="1215" y="876"/>
                  </a:cubicBezTo>
                  <a:cubicBezTo>
                    <a:pt x="1095" y="916"/>
                    <a:pt x="936" y="936"/>
                    <a:pt x="797" y="956"/>
                  </a:cubicBezTo>
                  <a:cubicBezTo>
                    <a:pt x="658" y="956"/>
                    <a:pt x="518" y="996"/>
                    <a:pt x="399" y="996"/>
                  </a:cubicBezTo>
                  <a:cubicBezTo>
                    <a:pt x="180" y="1016"/>
                    <a:pt x="1" y="1016"/>
                    <a:pt x="1" y="1016"/>
                  </a:cubicBezTo>
                  <a:cubicBezTo>
                    <a:pt x="1" y="1016"/>
                    <a:pt x="180" y="1095"/>
                    <a:pt x="379" y="1195"/>
                  </a:cubicBezTo>
                  <a:cubicBezTo>
                    <a:pt x="474" y="1212"/>
                    <a:pt x="592" y="1225"/>
                    <a:pt x="724" y="1225"/>
                  </a:cubicBezTo>
                  <a:cubicBezTo>
                    <a:pt x="895" y="1225"/>
                    <a:pt x="1092" y="1202"/>
                    <a:pt x="1294" y="1135"/>
                  </a:cubicBezTo>
                  <a:cubicBezTo>
                    <a:pt x="1394" y="1115"/>
                    <a:pt x="1473" y="1055"/>
                    <a:pt x="1533" y="1016"/>
                  </a:cubicBezTo>
                  <a:cubicBezTo>
                    <a:pt x="1613" y="956"/>
                    <a:pt x="1692" y="916"/>
                    <a:pt x="1732" y="836"/>
                  </a:cubicBezTo>
                  <a:cubicBezTo>
                    <a:pt x="1792" y="757"/>
                    <a:pt x="1831" y="697"/>
                    <a:pt x="1871" y="618"/>
                  </a:cubicBezTo>
                  <a:cubicBezTo>
                    <a:pt x="1891" y="538"/>
                    <a:pt x="1911" y="498"/>
                    <a:pt x="1911" y="419"/>
                  </a:cubicBezTo>
                  <a:lnTo>
                    <a:pt x="1911" y="240"/>
                  </a:lnTo>
                  <a:cubicBezTo>
                    <a:pt x="1911" y="200"/>
                    <a:pt x="1891" y="140"/>
                    <a:pt x="1891" y="120"/>
                  </a:cubicBezTo>
                  <a:cubicBezTo>
                    <a:pt x="1871" y="41"/>
                    <a:pt x="1871" y="1"/>
                    <a:pt x="1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3"/>
            <p:cNvSpPr/>
            <p:nvPr/>
          </p:nvSpPr>
          <p:spPr>
            <a:xfrm>
              <a:off x="1877075" y="2950750"/>
              <a:ext cx="35325" cy="46275"/>
            </a:xfrm>
            <a:custGeom>
              <a:avLst/>
              <a:gdLst/>
              <a:ahLst/>
              <a:cxnLst/>
              <a:rect l="l" t="t" r="r" b="b"/>
              <a:pathLst>
                <a:path w="1413" h="1851" extrusionOk="0">
                  <a:moveTo>
                    <a:pt x="1114" y="1"/>
                  </a:moveTo>
                  <a:cubicBezTo>
                    <a:pt x="1114" y="1"/>
                    <a:pt x="1114" y="20"/>
                    <a:pt x="1154" y="100"/>
                  </a:cubicBezTo>
                  <a:cubicBezTo>
                    <a:pt x="1174" y="140"/>
                    <a:pt x="1174" y="160"/>
                    <a:pt x="1194" y="219"/>
                  </a:cubicBezTo>
                  <a:cubicBezTo>
                    <a:pt x="1194" y="259"/>
                    <a:pt x="1194" y="319"/>
                    <a:pt x="1214" y="359"/>
                  </a:cubicBezTo>
                  <a:lnTo>
                    <a:pt x="1214" y="538"/>
                  </a:lnTo>
                  <a:cubicBezTo>
                    <a:pt x="1214" y="617"/>
                    <a:pt x="1214" y="657"/>
                    <a:pt x="1194" y="737"/>
                  </a:cubicBezTo>
                  <a:cubicBezTo>
                    <a:pt x="1194" y="816"/>
                    <a:pt x="1154" y="856"/>
                    <a:pt x="1114" y="936"/>
                  </a:cubicBezTo>
                  <a:cubicBezTo>
                    <a:pt x="1075" y="995"/>
                    <a:pt x="1055" y="1055"/>
                    <a:pt x="995" y="1115"/>
                  </a:cubicBezTo>
                  <a:cubicBezTo>
                    <a:pt x="895" y="1214"/>
                    <a:pt x="776" y="1314"/>
                    <a:pt x="677" y="1413"/>
                  </a:cubicBezTo>
                  <a:cubicBezTo>
                    <a:pt x="577" y="1493"/>
                    <a:pt x="438" y="1552"/>
                    <a:pt x="358" y="1632"/>
                  </a:cubicBezTo>
                  <a:cubicBezTo>
                    <a:pt x="159" y="1751"/>
                    <a:pt x="0" y="1851"/>
                    <a:pt x="0" y="1851"/>
                  </a:cubicBezTo>
                  <a:cubicBezTo>
                    <a:pt x="0" y="1851"/>
                    <a:pt x="179" y="1851"/>
                    <a:pt x="398" y="1732"/>
                  </a:cubicBezTo>
                  <a:cubicBezTo>
                    <a:pt x="617" y="1652"/>
                    <a:pt x="955" y="1513"/>
                    <a:pt x="1174" y="1234"/>
                  </a:cubicBezTo>
                  <a:lnTo>
                    <a:pt x="1313" y="1015"/>
                  </a:lnTo>
                  <a:cubicBezTo>
                    <a:pt x="1353" y="936"/>
                    <a:pt x="1393" y="836"/>
                    <a:pt x="1393" y="757"/>
                  </a:cubicBezTo>
                  <a:cubicBezTo>
                    <a:pt x="1393" y="657"/>
                    <a:pt x="1413" y="597"/>
                    <a:pt x="1393" y="518"/>
                  </a:cubicBezTo>
                  <a:cubicBezTo>
                    <a:pt x="1393" y="438"/>
                    <a:pt x="1373" y="359"/>
                    <a:pt x="1353" y="319"/>
                  </a:cubicBezTo>
                  <a:lnTo>
                    <a:pt x="1274" y="160"/>
                  </a:lnTo>
                  <a:cubicBezTo>
                    <a:pt x="1254" y="120"/>
                    <a:pt x="1214" y="100"/>
                    <a:pt x="1194" y="60"/>
                  </a:cubicBezTo>
                  <a:lnTo>
                    <a:pt x="11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3"/>
            <p:cNvSpPr/>
            <p:nvPr/>
          </p:nvSpPr>
          <p:spPr>
            <a:xfrm>
              <a:off x="2044200" y="2944775"/>
              <a:ext cx="37325" cy="44025"/>
            </a:xfrm>
            <a:custGeom>
              <a:avLst/>
              <a:gdLst/>
              <a:ahLst/>
              <a:cxnLst/>
              <a:rect l="l" t="t" r="r" b="b"/>
              <a:pathLst>
                <a:path w="1493" h="1761" extrusionOk="0">
                  <a:moveTo>
                    <a:pt x="40" y="1"/>
                  </a:moveTo>
                  <a:cubicBezTo>
                    <a:pt x="40" y="1"/>
                    <a:pt x="0" y="160"/>
                    <a:pt x="0" y="439"/>
                  </a:cubicBezTo>
                  <a:cubicBezTo>
                    <a:pt x="0" y="677"/>
                    <a:pt x="60" y="1035"/>
                    <a:pt x="259" y="1334"/>
                  </a:cubicBezTo>
                  <a:cubicBezTo>
                    <a:pt x="299" y="1394"/>
                    <a:pt x="378" y="1453"/>
                    <a:pt x="438" y="1533"/>
                  </a:cubicBezTo>
                  <a:cubicBezTo>
                    <a:pt x="498" y="1573"/>
                    <a:pt x="577" y="1652"/>
                    <a:pt x="657" y="1672"/>
                  </a:cubicBezTo>
                  <a:cubicBezTo>
                    <a:pt x="736" y="1732"/>
                    <a:pt x="796" y="1752"/>
                    <a:pt x="876" y="1752"/>
                  </a:cubicBezTo>
                  <a:cubicBezTo>
                    <a:pt x="929" y="1752"/>
                    <a:pt x="982" y="1760"/>
                    <a:pt x="1029" y="1760"/>
                  </a:cubicBezTo>
                  <a:cubicBezTo>
                    <a:pt x="1053" y="1760"/>
                    <a:pt x="1075" y="1758"/>
                    <a:pt x="1095" y="1752"/>
                  </a:cubicBezTo>
                  <a:cubicBezTo>
                    <a:pt x="1174" y="1752"/>
                    <a:pt x="1234" y="1752"/>
                    <a:pt x="1274" y="1732"/>
                  </a:cubicBezTo>
                  <a:cubicBezTo>
                    <a:pt x="1333" y="1692"/>
                    <a:pt x="1373" y="1692"/>
                    <a:pt x="1393" y="1672"/>
                  </a:cubicBezTo>
                  <a:cubicBezTo>
                    <a:pt x="1473" y="1652"/>
                    <a:pt x="1493" y="1632"/>
                    <a:pt x="1493" y="1632"/>
                  </a:cubicBezTo>
                  <a:lnTo>
                    <a:pt x="1254" y="1632"/>
                  </a:lnTo>
                  <a:cubicBezTo>
                    <a:pt x="1194" y="1632"/>
                    <a:pt x="1154" y="1592"/>
                    <a:pt x="1095" y="1592"/>
                  </a:cubicBezTo>
                  <a:cubicBezTo>
                    <a:pt x="1055" y="1592"/>
                    <a:pt x="975" y="1573"/>
                    <a:pt x="935" y="1553"/>
                  </a:cubicBezTo>
                  <a:cubicBezTo>
                    <a:pt x="856" y="1553"/>
                    <a:pt x="796" y="1493"/>
                    <a:pt x="756" y="1473"/>
                  </a:cubicBezTo>
                  <a:cubicBezTo>
                    <a:pt x="697" y="1453"/>
                    <a:pt x="657" y="1394"/>
                    <a:pt x="597" y="1354"/>
                  </a:cubicBezTo>
                  <a:cubicBezTo>
                    <a:pt x="577" y="1294"/>
                    <a:pt x="498" y="1254"/>
                    <a:pt x="478" y="1175"/>
                  </a:cubicBezTo>
                  <a:cubicBezTo>
                    <a:pt x="398" y="1055"/>
                    <a:pt x="339" y="896"/>
                    <a:pt x="279" y="777"/>
                  </a:cubicBezTo>
                  <a:cubicBezTo>
                    <a:pt x="239" y="657"/>
                    <a:pt x="179" y="538"/>
                    <a:pt x="159" y="399"/>
                  </a:cubicBezTo>
                  <a:cubicBezTo>
                    <a:pt x="80" y="160"/>
                    <a:pt x="40" y="1"/>
                    <a:pt x="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3"/>
            <p:cNvSpPr/>
            <p:nvPr/>
          </p:nvSpPr>
          <p:spPr>
            <a:xfrm>
              <a:off x="2147650" y="3053225"/>
              <a:ext cx="37825" cy="43725"/>
            </a:xfrm>
            <a:custGeom>
              <a:avLst/>
              <a:gdLst/>
              <a:ahLst/>
              <a:cxnLst/>
              <a:rect l="l" t="t" r="r" b="b"/>
              <a:pathLst>
                <a:path w="1513" h="1749" extrusionOk="0">
                  <a:moveTo>
                    <a:pt x="41" y="0"/>
                  </a:moveTo>
                  <a:cubicBezTo>
                    <a:pt x="41" y="0"/>
                    <a:pt x="1" y="179"/>
                    <a:pt x="21" y="418"/>
                  </a:cubicBezTo>
                  <a:cubicBezTo>
                    <a:pt x="21" y="677"/>
                    <a:pt x="80" y="1015"/>
                    <a:pt x="279" y="1313"/>
                  </a:cubicBezTo>
                  <a:cubicBezTo>
                    <a:pt x="319" y="1393"/>
                    <a:pt x="399" y="1433"/>
                    <a:pt x="438" y="1512"/>
                  </a:cubicBezTo>
                  <a:cubicBezTo>
                    <a:pt x="518" y="1572"/>
                    <a:pt x="598" y="1632"/>
                    <a:pt x="677" y="1671"/>
                  </a:cubicBezTo>
                  <a:cubicBezTo>
                    <a:pt x="737" y="1711"/>
                    <a:pt x="816" y="1731"/>
                    <a:pt x="896" y="1731"/>
                  </a:cubicBezTo>
                  <a:cubicBezTo>
                    <a:pt x="949" y="1731"/>
                    <a:pt x="993" y="1749"/>
                    <a:pt x="1040" y="1749"/>
                  </a:cubicBezTo>
                  <a:cubicBezTo>
                    <a:pt x="1064" y="1749"/>
                    <a:pt x="1088" y="1744"/>
                    <a:pt x="1115" y="1731"/>
                  </a:cubicBezTo>
                  <a:cubicBezTo>
                    <a:pt x="1194" y="1731"/>
                    <a:pt x="1234" y="1731"/>
                    <a:pt x="1294" y="1711"/>
                  </a:cubicBezTo>
                  <a:cubicBezTo>
                    <a:pt x="1334" y="1691"/>
                    <a:pt x="1393" y="1691"/>
                    <a:pt x="1413" y="1671"/>
                  </a:cubicBezTo>
                  <a:cubicBezTo>
                    <a:pt x="1493" y="1632"/>
                    <a:pt x="1513" y="1612"/>
                    <a:pt x="1513" y="1612"/>
                  </a:cubicBezTo>
                  <a:lnTo>
                    <a:pt x="1274" y="1612"/>
                  </a:lnTo>
                  <a:cubicBezTo>
                    <a:pt x="1214" y="1612"/>
                    <a:pt x="1175" y="1592"/>
                    <a:pt x="1115" y="1592"/>
                  </a:cubicBezTo>
                  <a:cubicBezTo>
                    <a:pt x="1075" y="1592"/>
                    <a:pt x="996" y="1572"/>
                    <a:pt x="936" y="1532"/>
                  </a:cubicBezTo>
                  <a:cubicBezTo>
                    <a:pt x="876" y="1532"/>
                    <a:pt x="816" y="1492"/>
                    <a:pt x="777" y="1472"/>
                  </a:cubicBezTo>
                  <a:cubicBezTo>
                    <a:pt x="717" y="1433"/>
                    <a:pt x="677" y="1393"/>
                    <a:pt x="618" y="1333"/>
                  </a:cubicBezTo>
                  <a:cubicBezTo>
                    <a:pt x="598" y="1293"/>
                    <a:pt x="518" y="1234"/>
                    <a:pt x="498" y="1174"/>
                  </a:cubicBezTo>
                  <a:cubicBezTo>
                    <a:pt x="419" y="1035"/>
                    <a:pt x="339" y="895"/>
                    <a:pt x="299" y="776"/>
                  </a:cubicBezTo>
                  <a:cubicBezTo>
                    <a:pt x="239" y="637"/>
                    <a:pt x="200" y="517"/>
                    <a:pt x="180" y="398"/>
                  </a:cubicBezTo>
                  <a:cubicBezTo>
                    <a:pt x="100" y="139"/>
                    <a:pt x="41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3"/>
            <p:cNvSpPr/>
            <p:nvPr/>
          </p:nvSpPr>
          <p:spPr>
            <a:xfrm>
              <a:off x="2245650" y="3138275"/>
              <a:ext cx="65675" cy="42300"/>
            </a:xfrm>
            <a:custGeom>
              <a:avLst/>
              <a:gdLst/>
              <a:ahLst/>
              <a:cxnLst/>
              <a:rect l="l" t="t" r="r" b="b"/>
              <a:pathLst>
                <a:path w="2627" h="1692" extrusionOk="0">
                  <a:moveTo>
                    <a:pt x="0" y="0"/>
                  </a:moveTo>
                  <a:cubicBezTo>
                    <a:pt x="0" y="0"/>
                    <a:pt x="60" y="219"/>
                    <a:pt x="159" y="558"/>
                  </a:cubicBezTo>
                  <a:cubicBezTo>
                    <a:pt x="299" y="836"/>
                    <a:pt x="577" y="1254"/>
                    <a:pt x="975" y="1493"/>
                  </a:cubicBezTo>
                  <a:cubicBezTo>
                    <a:pt x="1075" y="1572"/>
                    <a:pt x="1194" y="1592"/>
                    <a:pt x="1294" y="1652"/>
                  </a:cubicBezTo>
                  <a:cubicBezTo>
                    <a:pt x="1433" y="1672"/>
                    <a:pt x="1552" y="1692"/>
                    <a:pt x="1652" y="1692"/>
                  </a:cubicBezTo>
                  <a:cubicBezTo>
                    <a:pt x="1771" y="1692"/>
                    <a:pt x="1871" y="1692"/>
                    <a:pt x="1970" y="1652"/>
                  </a:cubicBezTo>
                  <a:cubicBezTo>
                    <a:pt x="2069" y="1612"/>
                    <a:pt x="2149" y="1572"/>
                    <a:pt x="2229" y="1513"/>
                  </a:cubicBezTo>
                  <a:cubicBezTo>
                    <a:pt x="2288" y="1473"/>
                    <a:pt x="2348" y="1413"/>
                    <a:pt x="2388" y="1373"/>
                  </a:cubicBezTo>
                  <a:cubicBezTo>
                    <a:pt x="2448" y="1314"/>
                    <a:pt x="2487" y="1294"/>
                    <a:pt x="2527" y="1254"/>
                  </a:cubicBezTo>
                  <a:cubicBezTo>
                    <a:pt x="2587" y="1174"/>
                    <a:pt x="2627" y="1115"/>
                    <a:pt x="2627" y="1115"/>
                  </a:cubicBezTo>
                  <a:lnTo>
                    <a:pt x="2627" y="1115"/>
                  </a:lnTo>
                  <a:cubicBezTo>
                    <a:pt x="2627" y="1115"/>
                    <a:pt x="2567" y="1154"/>
                    <a:pt x="2487" y="1194"/>
                  </a:cubicBezTo>
                  <a:lnTo>
                    <a:pt x="2348" y="1274"/>
                  </a:lnTo>
                  <a:cubicBezTo>
                    <a:pt x="2268" y="1294"/>
                    <a:pt x="2209" y="1314"/>
                    <a:pt x="2149" y="1353"/>
                  </a:cubicBezTo>
                  <a:cubicBezTo>
                    <a:pt x="2069" y="1373"/>
                    <a:pt x="1990" y="1393"/>
                    <a:pt x="1930" y="1393"/>
                  </a:cubicBezTo>
                  <a:cubicBezTo>
                    <a:pt x="1904" y="1400"/>
                    <a:pt x="1875" y="1402"/>
                    <a:pt x="1845" y="1402"/>
                  </a:cubicBezTo>
                  <a:cubicBezTo>
                    <a:pt x="1787" y="1402"/>
                    <a:pt x="1725" y="1393"/>
                    <a:pt x="1672" y="1393"/>
                  </a:cubicBezTo>
                  <a:cubicBezTo>
                    <a:pt x="1592" y="1393"/>
                    <a:pt x="1493" y="1353"/>
                    <a:pt x="1433" y="1314"/>
                  </a:cubicBezTo>
                  <a:cubicBezTo>
                    <a:pt x="1353" y="1294"/>
                    <a:pt x="1254" y="1274"/>
                    <a:pt x="1174" y="1194"/>
                  </a:cubicBezTo>
                  <a:cubicBezTo>
                    <a:pt x="1015" y="1095"/>
                    <a:pt x="876" y="955"/>
                    <a:pt x="717" y="816"/>
                  </a:cubicBezTo>
                  <a:cubicBezTo>
                    <a:pt x="577" y="677"/>
                    <a:pt x="458" y="558"/>
                    <a:pt x="358" y="418"/>
                  </a:cubicBezTo>
                  <a:cubicBezTo>
                    <a:pt x="159" y="18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3"/>
            <p:cNvSpPr/>
            <p:nvPr/>
          </p:nvSpPr>
          <p:spPr>
            <a:xfrm>
              <a:off x="1871100" y="3431750"/>
              <a:ext cx="202975" cy="387000"/>
            </a:xfrm>
            <a:custGeom>
              <a:avLst/>
              <a:gdLst/>
              <a:ahLst/>
              <a:cxnLst/>
              <a:rect l="l" t="t" r="r" b="b"/>
              <a:pathLst>
                <a:path w="8119" h="15480" extrusionOk="0">
                  <a:moveTo>
                    <a:pt x="0" y="0"/>
                  </a:moveTo>
                  <a:lnTo>
                    <a:pt x="0" y="15479"/>
                  </a:lnTo>
                  <a:lnTo>
                    <a:pt x="8118" y="15479"/>
                  </a:lnTo>
                  <a:lnTo>
                    <a:pt x="81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3"/>
            <p:cNvSpPr/>
            <p:nvPr/>
          </p:nvSpPr>
          <p:spPr>
            <a:xfrm>
              <a:off x="1871100" y="3431750"/>
              <a:ext cx="6000" cy="387000"/>
            </a:xfrm>
            <a:custGeom>
              <a:avLst/>
              <a:gdLst/>
              <a:ahLst/>
              <a:cxnLst/>
              <a:rect l="l" t="t" r="r" b="b"/>
              <a:pathLst>
                <a:path w="240" h="15480" extrusionOk="0">
                  <a:moveTo>
                    <a:pt x="0" y="0"/>
                  </a:moveTo>
                  <a:lnTo>
                    <a:pt x="0" y="15479"/>
                  </a:lnTo>
                  <a:lnTo>
                    <a:pt x="239" y="15479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60C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3"/>
            <p:cNvSpPr/>
            <p:nvPr/>
          </p:nvSpPr>
          <p:spPr>
            <a:xfrm>
              <a:off x="1903925" y="3431750"/>
              <a:ext cx="6000" cy="387000"/>
            </a:xfrm>
            <a:custGeom>
              <a:avLst/>
              <a:gdLst/>
              <a:ahLst/>
              <a:cxnLst/>
              <a:rect l="l" t="t" r="r" b="b"/>
              <a:pathLst>
                <a:path w="240" h="15480" extrusionOk="0">
                  <a:moveTo>
                    <a:pt x="1" y="0"/>
                  </a:moveTo>
                  <a:lnTo>
                    <a:pt x="1" y="15479"/>
                  </a:lnTo>
                  <a:lnTo>
                    <a:pt x="239" y="15479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FFFFFF">
                <a:alpha val="308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3"/>
            <p:cNvSpPr/>
            <p:nvPr/>
          </p:nvSpPr>
          <p:spPr>
            <a:xfrm>
              <a:off x="1936250" y="3431750"/>
              <a:ext cx="6000" cy="387000"/>
            </a:xfrm>
            <a:custGeom>
              <a:avLst/>
              <a:gdLst/>
              <a:ahLst/>
              <a:cxnLst/>
              <a:rect l="l" t="t" r="r" b="b"/>
              <a:pathLst>
                <a:path w="240" h="15480" extrusionOk="0">
                  <a:moveTo>
                    <a:pt x="1" y="0"/>
                  </a:moveTo>
                  <a:lnTo>
                    <a:pt x="1" y="15479"/>
                  </a:lnTo>
                  <a:lnTo>
                    <a:pt x="240" y="15479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FFFFF">
                <a:alpha val="308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3"/>
            <p:cNvSpPr/>
            <p:nvPr/>
          </p:nvSpPr>
          <p:spPr>
            <a:xfrm>
              <a:off x="1969075" y="3431750"/>
              <a:ext cx="6000" cy="387000"/>
            </a:xfrm>
            <a:custGeom>
              <a:avLst/>
              <a:gdLst/>
              <a:ahLst/>
              <a:cxnLst/>
              <a:rect l="l" t="t" r="r" b="b"/>
              <a:pathLst>
                <a:path w="240" h="15480" extrusionOk="0">
                  <a:moveTo>
                    <a:pt x="1" y="0"/>
                  </a:moveTo>
                  <a:lnTo>
                    <a:pt x="1" y="15479"/>
                  </a:lnTo>
                  <a:lnTo>
                    <a:pt x="240" y="15479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FFFFF">
                <a:alpha val="308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3"/>
            <p:cNvSpPr/>
            <p:nvPr/>
          </p:nvSpPr>
          <p:spPr>
            <a:xfrm>
              <a:off x="2001925" y="3431750"/>
              <a:ext cx="6475" cy="387000"/>
            </a:xfrm>
            <a:custGeom>
              <a:avLst/>
              <a:gdLst/>
              <a:ahLst/>
              <a:cxnLst/>
              <a:rect l="l" t="t" r="r" b="b"/>
              <a:pathLst>
                <a:path w="259" h="15480" extrusionOk="0">
                  <a:moveTo>
                    <a:pt x="0" y="0"/>
                  </a:moveTo>
                  <a:lnTo>
                    <a:pt x="0" y="15479"/>
                  </a:lnTo>
                  <a:lnTo>
                    <a:pt x="259" y="15479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FFFFFF">
                <a:alpha val="308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3"/>
            <p:cNvSpPr/>
            <p:nvPr/>
          </p:nvSpPr>
          <p:spPr>
            <a:xfrm>
              <a:off x="2035250" y="3431750"/>
              <a:ext cx="5975" cy="387000"/>
            </a:xfrm>
            <a:custGeom>
              <a:avLst/>
              <a:gdLst/>
              <a:ahLst/>
              <a:cxnLst/>
              <a:rect l="l" t="t" r="r" b="b"/>
              <a:pathLst>
                <a:path w="239" h="15480" extrusionOk="0">
                  <a:moveTo>
                    <a:pt x="0" y="0"/>
                  </a:moveTo>
                  <a:lnTo>
                    <a:pt x="0" y="15479"/>
                  </a:lnTo>
                  <a:lnTo>
                    <a:pt x="239" y="15479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FFFFFF">
                <a:alpha val="308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13"/>
            <p:cNvSpPr/>
            <p:nvPr/>
          </p:nvSpPr>
          <p:spPr>
            <a:xfrm>
              <a:off x="2067575" y="3431750"/>
              <a:ext cx="6000" cy="387000"/>
            </a:xfrm>
            <a:custGeom>
              <a:avLst/>
              <a:gdLst/>
              <a:ahLst/>
              <a:cxnLst/>
              <a:rect l="l" t="t" r="r" b="b"/>
              <a:pathLst>
                <a:path w="240" h="15480" extrusionOk="0">
                  <a:moveTo>
                    <a:pt x="0" y="0"/>
                  </a:moveTo>
                  <a:lnTo>
                    <a:pt x="0" y="15479"/>
                  </a:lnTo>
                  <a:lnTo>
                    <a:pt x="239" y="15479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FFFFFF">
                <a:alpha val="308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13"/>
            <p:cNvSpPr/>
            <p:nvPr/>
          </p:nvSpPr>
          <p:spPr>
            <a:xfrm>
              <a:off x="2034750" y="3615275"/>
              <a:ext cx="20425" cy="19925"/>
            </a:xfrm>
            <a:custGeom>
              <a:avLst/>
              <a:gdLst/>
              <a:ahLst/>
              <a:cxnLst/>
              <a:rect l="l" t="t" r="r" b="b"/>
              <a:pathLst>
                <a:path w="817" h="797" extrusionOk="0">
                  <a:moveTo>
                    <a:pt x="398" y="1"/>
                  </a:moveTo>
                  <a:cubicBezTo>
                    <a:pt x="179" y="1"/>
                    <a:pt x="0" y="180"/>
                    <a:pt x="0" y="399"/>
                  </a:cubicBezTo>
                  <a:cubicBezTo>
                    <a:pt x="0" y="618"/>
                    <a:pt x="179" y="797"/>
                    <a:pt x="398" y="797"/>
                  </a:cubicBezTo>
                  <a:cubicBezTo>
                    <a:pt x="637" y="797"/>
                    <a:pt x="816" y="618"/>
                    <a:pt x="816" y="399"/>
                  </a:cubicBezTo>
                  <a:cubicBezTo>
                    <a:pt x="816" y="180"/>
                    <a:pt x="637" y="1"/>
                    <a:pt x="398" y="1"/>
                  </a:cubicBezTo>
                  <a:close/>
                </a:path>
              </a:pathLst>
            </a:custGeom>
            <a:solidFill>
              <a:srgbClr val="9E5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13"/>
            <p:cNvSpPr/>
            <p:nvPr/>
          </p:nvSpPr>
          <p:spPr>
            <a:xfrm>
              <a:off x="1896975" y="3018400"/>
              <a:ext cx="156700" cy="156700"/>
            </a:xfrm>
            <a:custGeom>
              <a:avLst/>
              <a:gdLst/>
              <a:ahLst/>
              <a:cxnLst/>
              <a:rect l="l" t="t" r="r" b="b"/>
              <a:pathLst>
                <a:path w="6268" h="6268" extrusionOk="0">
                  <a:moveTo>
                    <a:pt x="3124" y="0"/>
                  </a:moveTo>
                  <a:cubicBezTo>
                    <a:pt x="1393" y="0"/>
                    <a:pt x="0" y="1413"/>
                    <a:pt x="0" y="3124"/>
                  </a:cubicBezTo>
                  <a:cubicBezTo>
                    <a:pt x="0" y="4875"/>
                    <a:pt x="1413" y="6268"/>
                    <a:pt x="3124" y="6268"/>
                  </a:cubicBezTo>
                  <a:cubicBezTo>
                    <a:pt x="4875" y="6268"/>
                    <a:pt x="6267" y="4855"/>
                    <a:pt x="6267" y="3124"/>
                  </a:cubicBezTo>
                  <a:cubicBezTo>
                    <a:pt x="6267" y="1413"/>
                    <a:pt x="4875" y="20"/>
                    <a:pt x="3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13"/>
            <p:cNvSpPr/>
            <p:nvPr/>
          </p:nvSpPr>
          <p:spPr>
            <a:xfrm>
              <a:off x="1909900" y="3030825"/>
              <a:ext cx="131825" cy="131850"/>
            </a:xfrm>
            <a:custGeom>
              <a:avLst/>
              <a:gdLst/>
              <a:ahLst/>
              <a:cxnLst/>
              <a:rect l="l" t="t" r="r" b="b"/>
              <a:pathLst>
                <a:path w="5273" h="5274" extrusionOk="0">
                  <a:moveTo>
                    <a:pt x="2647" y="1"/>
                  </a:moveTo>
                  <a:cubicBezTo>
                    <a:pt x="1194" y="1"/>
                    <a:pt x="0" y="1175"/>
                    <a:pt x="0" y="2627"/>
                  </a:cubicBezTo>
                  <a:cubicBezTo>
                    <a:pt x="0" y="4080"/>
                    <a:pt x="1174" y="5273"/>
                    <a:pt x="2647" y="5273"/>
                  </a:cubicBezTo>
                  <a:cubicBezTo>
                    <a:pt x="4079" y="5273"/>
                    <a:pt x="5273" y="4099"/>
                    <a:pt x="5273" y="2627"/>
                  </a:cubicBezTo>
                  <a:cubicBezTo>
                    <a:pt x="5273" y="1175"/>
                    <a:pt x="4079" y="1"/>
                    <a:pt x="26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13"/>
            <p:cNvSpPr/>
            <p:nvPr/>
          </p:nvSpPr>
          <p:spPr>
            <a:xfrm>
              <a:off x="1903425" y="3024375"/>
              <a:ext cx="144775" cy="145250"/>
            </a:xfrm>
            <a:custGeom>
              <a:avLst/>
              <a:gdLst/>
              <a:ahLst/>
              <a:cxnLst/>
              <a:rect l="l" t="t" r="r" b="b"/>
              <a:pathLst>
                <a:path w="5791" h="5810" extrusionOk="0">
                  <a:moveTo>
                    <a:pt x="2607" y="0"/>
                  </a:moveTo>
                  <a:lnTo>
                    <a:pt x="2607" y="2646"/>
                  </a:lnTo>
                  <a:lnTo>
                    <a:pt x="1" y="2646"/>
                  </a:lnTo>
                  <a:lnTo>
                    <a:pt x="1" y="3184"/>
                  </a:lnTo>
                  <a:lnTo>
                    <a:pt x="2607" y="3184"/>
                  </a:lnTo>
                  <a:lnTo>
                    <a:pt x="2607" y="5810"/>
                  </a:lnTo>
                  <a:lnTo>
                    <a:pt x="3144" y="5810"/>
                  </a:lnTo>
                  <a:lnTo>
                    <a:pt x="3144" y="3184"/>
                  </a:lnTo>
                  <a:lnTo>
                    <a:pt x="5790" y="3184"/>
                  </a:lnTo>
                  <a:lnTo>
                    <a:pt x="5790" y="2646"/>
                  </a:lnTo>
                  <a:lnTo>
                    <a:pt x="3144" y="2646"/>
                  </a:lnTo>
                  <a:lnTo>
                    <a:pt x="31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13"/>
            <p:cNvSpPr/>
            <p:nvPr/>
          </p:nvSpPr>
          <p:spPr>
            <a:xfrm>
              <a:off x="1747250" y="3196475"/>
              <a:ext cx="114425" cy="172625"/>
            </a:xfrm>
            <a:custGeom>
              <a:avLst/>
              <a:gdLst/>
              <a:ahLst/>
              <a:cxnLst/>
              <a:rect l="l" t="t" r="r" b="b"/>
              <a:pathLst>
                <a:path w="4577" h="6905" extrusionOk="0">
                  <a:moveTo>
                    <a:pt x="0" y="0"/>
                  </a:moveTo>
                  <a:lnTo>
                    <a:pt x="0" y="6904"/>
                  </a:lnTo>
                  <a:lnTo>
                    <a:pt x="4576" y="6904"/>
                  </a:lnTo>
                  <a:lnTo>
                    <a:pt x="45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13"/>
            <p:cNvSpPr/>
            <p:nvPr/>
          </p:nvSpPr>
          <p:spPr>
            <a:xfrm>
              <a:off x="1742275" y="3191000"/>
              <a:ext cx="126350" cy="184050"/>
            </a:xfrm>
            <a:custGeom>
              <a:avLst/>
              <a:gdLst/>
              <a:ahLst/>
              <a:cxnLst/>
              <a:rect l="l" t="t" r="r" b="b"/>
              <a:pathLst>
                <a:path w="5054" h="7362" extrusionOk="0">
                  <a:moveTo>
                    <a:pt x="2268" y="538"/>
                  </a:moveTo>
                  <a:lnTo>
                    <a:pt x="2268" y="3423"/>
                  </a:lnTo>
                  <a:lnTo>
                    <a:pt x="518" y="3423"/>
                  </a:lnTo>
                  <a:lnTo>
                    <a:pt x="518" y="538"/>
                  </a:lnTo>
                  <a:close/>
                  <a:moveTo>
                    <a:pt x="4517" y="538"/>
                  </a:moveTo>
                  <a:lnTo>
                    <a:pt x="4517" y="3423"/>
                  </a:lnTo>
                  <a:lnTo>
                    <a:pt x="2786" y="3423"/>
                  </a:lnTo>
                  <a:lnTo>
                    <a:pt x="2786" y="538"/>
                  </a:lnTo>
                  <a:close/>
                  <a:moveTo>
                    <a:pt x="2268" y="3960"/>
                  </a:moveTo>
                  <a:lnTo>
                    <a:pt x="2268" y="6845"/>
                  </a:lnTo>
                  <a:lnTo>
                    <a:pt x="518" y="6845"/>
                  </a:lnTo>
                  <a:lnTo>
                    <a:pt x="518" y="3960"/>
                  </a:lnTo>
                  <a:close/>
                  <a:moveTo>
                    <a:pt x="4517" y="3960"/>
                  </a:moveTo>
                  <a:lnTo>
                    <a:pt x="4517" y="6845"/>
                  </a:lnTo>
                  <a:lnTo>
                    <a:pt x="2786" y="6845"/>
                  </a:lnTo>
                  <a:lnTo>
                    <a:pt x="2786" y="3960"/>
                  </a:lnTo>
                  <a:close/>
                  <a:moveTo>
                    <a:pt x="0" y="0"/>
                  </a:moveTo>
                  <a:lnTo>
                    <a:pt x="0" y="7362"/>
                  </a:lnTo>
                  <a:lnTo>
                    <a:pt x="5054" y="7362"/>
                  </a:lnTo>
                  <a:lnTo>
                    <a:pt x="5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13"/>
            <p:cNvSpPr/>
            <p:nvPr/>
          </p:nvSpPr>
          <p:spPr>
            <a:xfrm>
              <a:off x="1714900" y="3352750"/>
              <a:ext cx="178500" cy="29275"/>
            </a:xfrm>
            <a:custGeom>
              <a:avLst/>
              <a:gdLst/>
              <a:ahLst/>
              <a:cxnLst/>
              <a:rect l="l" t="t" r="r" b="b"/>
              <a:pathLst>
                <a:path w="7140" h="1171" extrusionOk="0">
                  <a:moveTo>
                    <a:pt x="6593" y="0"/>
                  </a:moveTo>
                  <a:cubicBezTo>
                    <a:pt x="6203" y="0"/>
                    <a:pt x="5689" y="134"/>
                    <a:pt x="5413" y="255"/>
                  </a:cubicBezTo>
                  <a:cubicBezTo>
                    <a:pt x="5227" y="337"/>
                    <a:pt x="5065" y="375"/>
                    <a:pt x="4899" y="375"/>
                  </a:cubicBezTo>
                  <a:cubicBezTo>
                    <a:pt x="4621" y="375"/>
                    <a:pt x="4329" y="270"/>
                    <a:pt x="3881" y="96"/>
                  </a:cubicBezTo>
                  <a:cubicBezTo>
                    <a:pt x="3707" y="33"/>
                    <a:pt x="3548" y="8"/>
                    <a:pt x="3398" y="8"/>
                  </a:cubicBezTo>
                  <a:cubicBezTo>
                    <a:pt x="2927" y="8"/>
                    <a:pt x="2533" y="254"/>
                    <a:pt x="1991" y="375"/>
                  </a:cubicBezTo>
                  <a:cubicBezTo>
                    <a:pt x="1904" y="394"/>
                    <a:pt x="1824" y="402"/>
                    <a:pt x="1748" y="402"/>
                  </a:cubicBezTo>
                  <a:cubicBezTo>
                    <a:pt x="1291" y="402"/>
                    <a:pt x="1001" y="107"/>
                    <a:pt x="689" y="107"/>
                  </a:cubicBezTo>
                  <a:cubicBezTo>
                    <a:pt x="620" y="107"/>
                    <a:pt x="551" y="121"/>
                    <a:pt x="478" y="156"/>
                  </a:cubicBezTo>
                  <a:cubicBezTo>
                    <a:pt x="1" y="375"/>
                    <a:pt x="1095" y="1171"/>
                    <a:pt x="1095" y="1171"/>
                  </a:cubicBezTo>
                  <a:lnTo>
                    <a:pt x="6149" y="1171"/>
                  </a:lnTo>
                  <a:cubicBezTo>
                    <a:pt x="6149" y="1171"/>
                    <a:pt x="7044" y="852"/>
                    <a:pt x="7104" y="335"/>
                  </a:cubicBezTo>
                  <a:cubicBezTo>
                    <a:pt x="7139" y="87"/>
                    <a:pt x="6906" y="0"/>
                    <a:pt x="65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13"/>
            <p:cNvSpPr/>
            <p:nvPr/>
          </p:nvSpPr>
          <p:spPr>
            <a:xfrm>
              <a:off x="1780075" y="3357125"/>
              <a:ext cx="35350" cy="8225"/>
            </a:xfrm>
            <a:custGeom>
              <a:avLst/>
              <a:gdLst/>
              <a:ahLst/>
              <a:cxnLst/>
              <a:rect l="l" t="t" r="r" b="b"/>
              <a:pathLst>
                <a:path w="1414" h="329" extrusionOk="0">
                  <a:moveTo>
                    <a:pt x="717" y="1"/>
                  </a:moveTo>
                  <a:cubicBezTo>
                    <a:pt x="617" y="1"/>
                    <a:pt x="518" y="21"/>
                    <a:pt x="418" y="60"/>
                  </a:cubicBezTo>
                  <a:cubicBezTo>
                    <a:pt x="359" y="80"/>
                    <a:pt x="279" y="100"/>
                    <a:pt x="199" y="160"/>
                  </a:cubicBezTo>
                  <a:cubicBezTo>
                    <a:pt x="60" y="259"/>
                    <a:pt x="0" y="319"/>
                    <a:pt x="0" y="319"/>
                  </a:cubicBezTo>
                  <a:cubicBezTo>
                    <a:pt x="0" y="319"/>
                    <a:pt x="100" y="299"/>
                    <a:pt x="239" y="299"/>
                  </a:cubicBezTo>
                  <a:cubicBezTo>
                    <a:pt x="378" y="279"/>
                    <a:pt x="557" y="259"/>
                    <a:pt x="717" y="259"/>
                  </a:cubicBezTo>
                  <a:lnTo>
                    <a:pt x="975" y="259"/>
                  </a:lnTo>
                  <a:cubicBezTo>
                    <a:pt x="1055" y="259"/>
                    <a:pt x="1115" y="279"/>
                    <a:pt x="1194" y="279"/>
                  </a:cubicBezTo>
                  <a:cubicBezTo>
                    <a:pt x="1285" y="294"/>
                    <a:pt x="1364" y="310"/>
                    <a:pt x="1397" y="316"/>
                  </a:cubicBezTo>
                  <a:lnTo>
                    <a:pt x="1397" y="316"/>
                  </a:lnTo>
                  <a:cubicBezTo>
                    <a:pt x="1376" y="290"/>
                    <a:pt x="1332" y="225"/>
                    <a:pt x="1254" y="160"/>
                  </a:cubicBezTo>
                  <a:cubicBezTo>
                    <a:pt x="1214" y="120"/>
                    <a:pt x="1194" y="100"/>
                    <a:pt x="1154" y="80"/>
                  </a:cubicBezTo>
                  <a:cubicBezTo>
                    <a:pt x="1115" y="60"/>
                    <a:pt x="1075" y="21"/>
                    <a:pt x="1015" y="21"/>
                  </a:cubicBezTo>
                  <a:cubicBezTo>
                    <a:pt x="916" y="1"/>
                    <a:pt x="816" y="1"/>
                    <a:pt x="717" y="1"/>
                  </a:cubicBezTo>
                  <a:close/>
                  <a:moveTo>
                    <a:pt x="1397" y="316"/>
                  </a:moveTo>
                  <a:cubicBezTo>
                    <a:pt x="1403" y="324"/>
                    <a:pt x="1407" y="328"/>
                    <a:pt x="1410" y="328"/>
                  </a:cubicBezTo>
                  <a:cubicBezTo>
                    <a:pt x="1412" y="328"/>
                    <a:pt x="1413" y="325"/>
                    <a:pt x="1413" y="319"/>
                  </a:cubicBezTo>
                  <a:cubicBezTo>
                    <a:pt x="1413" y="319"/>
                    <a:pt x="1407" y="318"/>
                    <a:pt x="1397" y="316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13"/>
            <p:cNvSpPr/>
            <p:nvPr/>
          </p:nvSpPr>
          <p:spPr>
            <a:xfrm>
              <a:off x="1857175" y="3356875"/>
              <a:ext cx="27875" cy="8250"/>
            </a:xfrm>
            <a:custGeom>
              <a:avLst/>
              <a:gdLst/>
              <a:ahLst/>
              <a:cxnLst/>
              <a:rect l="l" t="t" r="r" b="b"/>
              <a:pathLst>
                <a:path w="1115" h="330" extrusionOk="0">
                  <a:moveTo>
                    <a:pt x="761" y="1"/>
                  </a:moveTo>
                  <a:cubicBezTo>
                    <a:pt x="682" y="1"/>
                    <a:pt x="597" y="11"/>
                    <a:pt x="518" y="31"/>
                  </a:cubicBezTo>
                  <a:cubicBezTo>
                    <a:pt x="378" y="51"/>
                    <a:pt x="239" y="130"/>
                    <a:pt x="159" y="210"/>
                  </a:cubicBezTo>
                  <a:cubicBezTo>
                    <a:pt x="40" y="289"/>
                    <a:pt x="0" y="329"/>
                    <a:pt x="0" y="329"/>
                  </a:cubicBezTo>
                  <a:cubicBezTo>
                    <a:pt x="0" y="329"/>
                    <a:pt x="80" y="309"/>
                    <a:pt x="179" y="309"/>
                  </a:cubicBezTo>
                  <a:cubicBezTo>
                    <a:pt x="299" y="289"/>
                    <a:pt x="418" y="250"/>
                    <a:pt x="577" y="210"/>
                  </a:cubicBezTo>
                  <a:cubicBezTo>
                    <a:pt x="657" y="190"/>
                    <a:pt x="697" y="190"/>
                    <a:pt x="776" y="150"/>
                  </a:cubicBezTo>
                  <a:cubicBezTo>
                    <a:pt x="856" y="150"/>
                    <a:pt x="896" y="130"/>
                    <a:pt x="955" y="130"/>
                  </a:cubicBezTo>
                  <a:lnTo>
                    <a:pt x="1015" y="130"/>
                  </a:lnTo>
                  <a:cubicBezTo>
                    <a:pt x="1055" y="150"/>
                    <a:pt x="1075" y="150"/>
                    <a:pt x="1075" y="150"/>
                  </a:cubicBezTo>
                  <a:cubicBezTo>
                    <a:pt x="1095" y="150"/>
                    <a:pt x="1115" y="190"/>
                    <a:pt x="1115" y="190"/>
                  </a:cubicBezTo>
                  <a:cubicBezTo>
                    <a:pt x="1115" y="190"/>
                    <a:pt x="1115" y="170"/>
                    <a:pt x="1095" y="130"/>
                  </a:cubicBezTo>
                  <a:cubicBezTo>
                    <a:pt x="1095" y="110"/>
                    <a:pt x="1075" y="110"/>
                    <a:pt x="1055" y="90"/>
                  </a:cubicBezTo>
                  <a:cubicBezTo>
                    <a:pt x="1015" y="70"/>
                    <a:pt x="995" y="70"/>
                    <a:pt x="975" y="31"/>
                  </a:cubicBezTo>
                  <a:cubicBezTo>
                    <a:pt x="916" y="11"/>
                    <a:pt x="841" y="1"/>
                    <a:pt x="761" y="1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13"/>
            <p:cNvSpPr/>
            <p:nvPr/>
          </p:nvSpPr>
          <p:spPr>
            <a:xfrm>
              <a:off x="1731825" y="3359550"/>
              <a:ext cx="17925" cy="5575"/>
            </a:xfrm>
            <a:custGeom>
              <a:avLst/>
              <a:gdLst/>
              <a:ahLst/>
              <a:cxnLst/>
              <a:rect l="l" t="t" r="r" b="b"/>
              <a:pathLst>
                <a:path w="717" h="223" extrusionOk="0">
                  <a:moveTo>
                    <a:pt x="178" y="0"/>
                  </a:moveTo>
                  <a:cubicBezTo>
                    <a:pt x="135" y="0"/>
                    <a:pt x="94" y="6"/>
                    <a:pt x="60" y="23"/>
                  </a:cubicBezTo>
                  <a:cubicBezTo>
                    <a:pt x="40" y="23"/>
                    <a:pt x="20" y="63"/>
                    <a:pt x="20" y="63"/>
                  </a:cubicBezTo>
                  <a:lnTo>
                    <a:pt x="0" y="83"/>
                  </a:lnTo>
                  <a:lnTo>
                    <a:pt x="0" y="103"/>
                  </a:lnTo>
                  <a:cubicBezTo>
                    <a:pt x="0" y="103"/>
                    <a:pt x="20" y="103"/>
                    <a:pt x="20" y="83"/>
                  </a:cubicBezTo>
                  <a:lnTo>
                    <a:pt x="100" y="83"/>
                  </a:lnTo>
                  <a:cubicBezTo>
                    <a:pt x="120" y="83"/>
                    <a:pt x="160" y="83"/>
                    <a:pt x="219" y="103"/>
                  </a:cubicBezTo>
                  <a:cubicBezTo>
                    <a:pt x="259" y="103"/>
                    <a:pt x="319" y="123"/>
                    <a:pt x="339" y="162"/>
                  </a:cubicBezTo>
                  <a:cubicBezTo>
                    <a:pt x="438" y="182"/>
                    <a:pt x="538" y="202"/>
                    <a:pt x="617" y="222"/>
                  </a:cubicBezTo>
                  <a:cubicBezTo>
                    <a:pt x="631" y="215"/>
                    <a:pt x="646" y="213"/>
                    <a:pt x="661" y="213"/>
                  </a:cubicBezTo>
                  <a:cubicBezTo>
                    <a:pt x="690" y="213"/>
                    <a:pt x="717" y="222"/>
                    <a:pt x="717" y="222"/>
                  </a:cubicBezTo>
                  <a:cubicBezTo>
                    <a:pt x="717" y="222"/>
                    <a:pt x="697" y="182"/>
                    <a:pt x="617" y="162"/>
                  </a:cubicBezTo>
                  <a:cubicBezTo>
                    <a:pt x="538" y="103"/>
                    <a:pt x="458" y="63"/>
                    <a:pt x="359" y="23"/>
                  </a:cubicBezTo>
                  <a:cubicBezTo>
                    <a:pt x="301" y="12"/>
                    <a:pt x="237" y="0"/>
                    <a:pt x="178" y="0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13"/>
            <p:cNvSpPr/>
            <p:nvPr/>
          </p:nvSpPr>
          <p:spPr>
            <a:xfrm>
              <a:off x="2081500" y="3196475"/>
              <a:ext cx="114425" cy="172625"/>
            </a:xfrm>
            <a:custGeom>
              <a:avLst/>
              <a:gdLst/>
              <a:ahLst/>
              <a:cxnLst/>
              <a:rect l="l" t="t" r="r" b="b"/>
              <a:pathLst>
                <a:path w="4577" h="6905" extrusionOk="0">
                  <a:moveTo>
                    <a:pt x="1" y="0"/>
                  </a:moveTo>
                  <a:lnTo>
                    <a:pt x="1" y="6904"/>
                  </a:lnTo>
                  <a:lnTo>
                    <a:pt x="4577" y="6904"/>
                  </a:lnTo>
                  <a:lnTo>
                    <a:pt x="4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13"/>
            <p:cNvSpPr/>
            <p:nvPr/>
          </p:nvSpPr>
          <p:spPr>
            <a:xfrm>
              <a:off x="2077525" y="3191000"/>
              <a:ext cx="125875" cy="184050"/>
            </a:xfrm>
            <a:custGeom>
              <a:avLst/>
              <a:gdLst/>
              <a:ahLst/>
              <a:cxnLst/>
              <a:rect l="l" t="t" r="r" b="b"/>
              <a:pathLst>
                <a:path w="5035" h="7362" extrusionOk="0">
                  <a:moveTo>
                    <a:pt x="2249" y="538"/>
                  </a:moveTo>
                  <a:lnTo>
                    <a:pt x="2249" y="3423"/>
                  </a:lnTo>
                  <a:lnTo>
                    <a:pt x="518" y="3423"/>
                  </a:lnTo>
                  <a:lnTo>
                    <a:pt x="518" y="538"/>
                  </a:lnTo>
                  <a:close/>
                  <a:moveTo>
                    <a:pt x="4517" y="538"/>
                  </a:moveTo>
                  <a:lnTo>
                    <a:pt x="4517" y="3423"/>
                  </a:lnTo>
                  <a:lnTo>
                    <a:pt x="2786" y="3423"/>
                  </a:lnTo>
                  <a:lnTo>
                    <a:pt x="2786" y="538"/>
                  </a:lnTo>
                  <a:close/>
                  <a:moveTo>
                    <a:pt x="2249" y="3960"/>
                  </a:moveTo>
                  <a:lnTo>
                    <a:pt x="2249" y="6845"/>
                  </a:lnTo>
                  <a:lnTo>
                    <a:pt x="518" y="6845"/>
                  </a:lnTo>
                  <a:lnTo>
                    <a:pt x="518" y="3960"/>
                  </a:lnTo>
                  <a:close/>
                  <a:moveTo>
                    <a:pt x="4517" y="3960"/>
                  </a:moveTo>
                  <a:lnTo>
                    <a:pt x="4517" y="6845"/>
                  </a:lnTo>
                  <a:lnTo>
                    <a:pt x="2786" y="6845"/>
                  </a:lnTo>
                  <a:lnTo>
                    <a:pt x="2786" y="3960"/>
                  </a:lnTo>
                  <a:close/>
                  <a:moveTo>
                    <a:pt x="0" y="0"/>
                  </a:moveTo>
                  <a:lnTo>
                    <a:pt x="0" y="7362"/>
                  </a:lnTo>
                  <a:lnTo>
                    <a:pt x="5034" y="7362"/>
                  </a:lnTo>
                  <a:lnTo>
                    <a:pt x="50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13"/>
            <p:cNvSpPr/>
            <p:nvPr/>
          </p:nvSpPr>
          <p:spPr>
            <a:xfrm>
              <a:off x="2049175" y="3352750"/>
              <a:ext cx="178975" cy="29275"/>
            </a:xfrm>
            <a:custGeom>
              <a:avLst/>
              <a:gdLst/>
              <a:ahLst/>
              <a:cxnLst/>
              <a:rect l="l" t="t" r="r" b="b"/>
              <a:pathLst>
                <a:path w="7159" h="1171" extrusionOk="0">
                  <a:moveTo>
                    <a:pt x="6612" y="0"/>
                  </a:moveTo>
                  <a:cubicBezTo>
                    <a:pt x="6222" y="0"/>
                    <a:pt x="5708" y="134"/>
                    <a:pt x="5432" y="255"/>
                  </a:cubicBezTo>
                  <a:cubicBezTo>
                    <a:pt x="5246" y="337"/>
                    <a:pt x="5085" y="375"/>
                    <a:pt x="4917" y="375"/>
                  </a:cubicBezTo>
                  <a:cubicBezTo>
                    <a:pt x="4638" y="375"/>
                    <a:pt x="4341" y="270"/>
                    <a:pt x="3880" y="96"/>
                  </a:cubicBezTo>
                  <a:cubicBezTo>
                    <a:pt x="3706" y="33"/>
                    <a:pt x="3549" y="8"/>
                    <a:pt x="3399" y="8"/>
                  </a:cubicBezTo>
                  <a:cubicBezTo>
                    <a:pt x="2934" y="8"/>
                    <a:pt x="2547" y="254"/>
                    <a:pt x="1990" y="375"/>
                  </a:cubicBezTo>
                  <a:cubicBezTo>
                    <a:pt x="1904" y="394"/>
                    <a:pt x="1823" y="402"/>
                    <a:pt x="1748" y="402"/>
                  </a:cubicBezTo>
                  <a:cubicBezTo>
                    <a:pt x="1294" y="402"/>
                    <a:pt x="1013" y="107"/>
                    <a:pt x="695" y="107"/>
                  </a:cubicBezTo>
                  <a:cubicBezTo>
                    <a:pt x="625" y="107"/>
                    <a:pt x="553" y="121"/>
                    <a:pt x="478" y="156"/>
                  </a:cubicBezTo>
                  <a:cubicBezTo>
                    <a:pt x="0" y="375"/>
                    <a:pt x="1095" y="1171"/>
                    <a:pt x="1095" y="1171"/>
                  </a:cubicBezTo>
                  <a:lnTo>
                    <a:pt x="6148" y="1171"/>
                  </a:lnTo>
                  <a:cubicBezTo>
                    <a:pt x="6148" y="1171"/>
                    <a:pt x="7044" y="852"/>
                    <a:pt x="7123" y="335"/>
                  </a:cubicBezTo>
                  <a:cubicBezTo>
                    <a:pt x="7159" y="87"/>
                    <a:pt x="6925" y="0"/>
                    <a:pt x="66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13"/>
            <p:cNvSpPr/>
            <p:nvPr/>
          </p:nvSpPr>
          <p:spPr>
            <a:xfrm>
              <a:off x="2112825" y="3357125"/>
              <a:ext cx="35350" cy="8225"/>
            </a:xfrm>
            <a:custGeom>
              <a:avLst/>
              <a:gdLst/>
              <a:ahLst/>
              <a:cxnLst/>
              <a:rect l="l" t="t" r="r" b="b"/>
              <a:pathLst>
                <a:path w="1414" h="329" extrusionOk="0">
                  <a:moveTo>
                    <a:pt x="717" y="1"/>
                  </a:moveTo>
                  <a:cubicBezTo>
                    <a:pt x="618" y="1"/>
                    <a:pt x="518" y="21"/>
                    <a:pt x="419" y="60"/>
                  </a:cubicBezTo>
                  <a:cubicBezTo>
                    <a:pt x="339" y="80"/>
                    <a:pt x="280" y="100"/>
                    <a:pt x="200" y="160"/>
                  </a:cubicBezTo>
                  <a:cubicBezTo>
                    <a:pt x="41" y="259"/>
                    <a:pt x="1" y="319"/>
                    <a:pt x="1" y="319"/>
                  </a:cubicBezTo>
                  <a:cubicBezTo>
                    <a:pt x="1" y="319"/>
                    <a:pt x="100" y="319"/>
                    <a:pt x="240" y="299"/>
                  </a:cubicBezTo>
                  <a:cubicBezTo>
                    <a:pt x="379" y="279"/>
                    <a:pt x="538" y="259"/>
                    <a:pt x="717" y="259"/>
                  </a:cubicBezTo>
                  <a:lnTo>
                    <a:pt x="956" y="259"/>
                  </a:lnTo>
                  <a:cubicBezTo>
                    <a:pt x="1036" y="259"/>
                    <a:pt x="1115" y="279"/>
                    <a:pt x="1195" y="279"/>
                  </a:cubicBezTo>
                  <a:cubicBezTo>
                    <a:pt x="1280" y="293"/>
                    <a:pt x="1354" y="308"/>
                    <a:pt x="1391" y="315"/>
                  </a:cubicBezTo>
                  <a:lnTo>
                    <a:pt x="1391" y="315"/>
                  </a:lnTo>
                  <a:cubicBezTo>
                    <a:pt x="1363" y="288"/>
                    <a:pt x="1311" y="224"/>
                    <a:pt x="1235" y="160"/>
                  </a:cubicBezTo>
                  <a:cubicBezTo>
                    <a:pt x="1215" y="120"/>
                    <a:pt x="1195" y="100"/>
                    <a:pt x="1135" y="80"/>
                  </a:cubicBezTo>
                  <a:cubicBezTo>
                    <a:pt x="1115" y="60"/>
                    <a:pt x="1055" y="21"/>
                    <a:pt x="1016" y="21"/>
                  </a:cubicBezTo>
                  <a:cubicBezTo>
                    <a:pt x="916" y="1"/>
                    <a:pt x="817" y="1"/>
                    <a:pt x="717" y="1"/>
                  </a:cubicBezTo>
                  <a:close/>
                  <a:moveTo>
                    <a:pt x="1391" y="315"/>
                  </a:moveTo>
                  <a:cubicBezTo>
                    <a:pt x="1399" y="323"/>
                    <a:pt x="1406" y="328"/>
                    <a:pt x="1409" y="328"/>
                  </a:cubicBezTo>
                  <a:cubicBezTo>
                    <a:pt x="1412" y="328"/>
                    <a:pt x="1414" y="325"/>
                    <a:pt x="1414" y="319"/>
                  </a:cubicBezTo>
                  <a:cubicBezTo>
                    <a:pt x="1414" y="319"/>
                    <a:pt x="1405" y="317"/>
                    <a:pt x="1391" y="315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13"/>
            <p:cNvSpPr/>
            <p:nvPr/>
          </p:nvSpPr>
          <p:spPr>
            <a:xfrm>
              <a:off x="2189450" y="3356875"/>
              <a:ext cx="27875" cy="8250"/>
            </a:xfrm>
            <a:custGeom>
              <a:avLst/>
              <a:gdLst/>
              <a:ahLst/>
              <a:cxnLst/>
              <a:rect l="l" t="t" r="r" b="b"/>
              <a:pathLst>
                <a:path w="1115" h="330" extrusionOk="0">
                  <a:moveTo>
                    <a:pt x="744" y="1"/>
                  </a:moveTo>
                  <a:cubicBezTo>
                    <a:pt x="667" y="1"/>
                    <a:pt x="587" y="11"/>
                    <a:pt x="517" y="31"/>
                  </a:cubicBezTo>
                  <a:cubicBezTo>
                    <a:pt x="358" y="51"/>
                    <a:pt x="239" y="130"/>
                    <a:pt x="139" y="210"/>
                  </a:cubicBezTo>
                  <a:cubicBezTo>
                    <a:pt x="40" y="289"/>
                    <a:pt x="0" y="329"/>
                    <a:pt x="0" y="329"/>
                  </a:cubicBezTo>
                  <a:cubicBezTo>
                    <a:pt x="0" y="329"/>
                    <a:pt x="60" y="329"/>
                    <a:pt x="159" y="309"/>
                  </a:cubicBezTo>
                  <a:cubicBezTo>
                    <a:pt x="298" y="289"/>
                    <a:pt x="418" y="250"/>
                    <a:pt x="557" y="210"/>
                  </a:cubicBezTo>
                  <a:cubicBezTo>
                    <a:pt x="637" y="190"/>
                    <a:pt x="696" y="190"/>
                    <a:pt x="756" y="150"/>
                  </a:cubicBezTo>
                  <a:cubicBezTo>
                    <a:pt x="836" y="150"/>
                    <a:pt x="895" y="130"/>
                    <a:pt x="935" y="130"/>
                  </a:cubicBezTo>
                  <a:lnTo>
                    <a:pt x="1015" y="130"/>
                  </a:lnTo>
                  <a:cubicBezTo>
                    <a:pt x="1035" y="150"/>
                    <a:pt x="1055" y="150"/>
                    <a:pt x="1055" y="150"/>
                  </a:cubicBezTo>
                  <a:cubicBezTo>
                    <a:pt x="1094" y="190"/>
                    <a:pt x="1114" y="190"/>
                    <a:pt x="1114" y="190"/>
                  </a:cubicBezTo>
                  <a:cubicBezTo>
                    <a:pt x="1114" y="190"/>
                    <a:pt x="1114" y="170"/>
                    <a:pt x="1094" y="130"/>
                  </a:cubicBezTo>
                  <a:cubicBezTo>
                    <a:pt x="1094" y="110"/>
                    <a:pt x="1055" y="110"/>
                    <a:pt x="1035" y="90"/>
                  </a:cubicBezTo>
                  <a:cubicBezTo>
                    <a:pt x="1015" y="70"/>
                    <a:pt x="995" y="70"/>
                    <a:pt x="955" y="31"/>
                  </a:cubicBezTo>
                  <a:cubicBezTo>
                    <a:pt x="895" y="11"/>
                    <a:pt x="821" y="1"/>
                    <a:pt x="744" y="1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13"/>
            <p:cNvSpPr/>
            <p:nvPr/>
          </p:nvSpPr>
          <p:spPr>
            <a:xfrm>
              <a:off x="2063600" y="3359550"/>
              <a:ext cx="17925" cy="5575"/>
            </a:xfrm>
            <a:custGeom>
              <a:avLst/>
              <a:gdLst/>
              <a:ahLst/>
              <a:cxnLst/>
              <a:rect l="l" t="t" r="r" b="b"/>
              <a:pathLst>
                <a:path w="717" h="223" extrusionOk="0">
                  <a:moveTo>
                    <a:pt x="198" y="0"/>
                  </a:moveTo>
                  <a:cubicBezTo>
                    <a:pt x="154" y="0"/>
                    <a:pt x="113" y="6"/>
                    <a:pt x="80" y="23"/>
                  </a:cubicBezTo>
                  <a:cubicBezTo>
                    <a:pt x="60" y="23"/>
                    <a:pt x="20" y="63"/>
                    <a:pt x="20" y="63"/>
                  </a:cubicBezTo>
                  <a:lnTo>
                    <a:pt x="0" y="83"/>
                  </a:lnTo>
                  <a:lnTo>
                    <a:pt x="0" y="103"/>
                  </a:lnTo>
                  <a:cubicBezTo>
                    <a:pt x="0" y="103"/>
                    <a:pt x="20" y="103"/>
                    <a:pt x="20" y="83"/>
                  </a:cubicBezTo>
                  <a:lnTo>
                    <a:pt x="100" y="83"/>
                  </a:lnTo>
                  <a:cubicBezTo>
                    <a:pt x="120" y="83"/>
                    <a:pt x="179" y="83"/>
                    <a:pt x="219" y="103"/>
                  </a:cubicBezTo>
                  <a:cubicBezTo>
                    <a:pt x="279" y="103"/>
                    <a:pt x="319" y="123"/>
                    <a:pt x="358" y="123"/>
                  </a:cubicBezTo>
                  <a:cubicBezTo>
                    <a:pt x="458" y="162"/>
                    <a:pt x="557" y="182"/>
                    <a:pt x="617" y="202"/>
                  </a:cubicBezTo>
                  <a:cubicBezTo>
                    <a:pt x="677" y="222"/>
                    <a:pt x="717" y="222"/>
                    <a:pt x="717" y="222"/>
                  </a:cubicBezTo>
                  <a:cubicBezTo>
                    <a:pt x="717" y="222"/>
                    <a:pt x="697" y="182"/>
                    <a:pt x="617" y="162"/>
                  </a:cubicBezTo>
                  <a:cubicBezTo>
                    <a:pt x="557" y="103"/>
                    <a:pt x="478" y="63"/>
                    <a:pt x="378" y="23"/>
                  </a:cubicBezTo>
                  <a:cubicBezTo>
                    <a:pt x="321" y="12"/>
                    <a:pt x="257" y="0"/>
                    <a:pt x="198" y="0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13"/>
            <p:cNvSpPr/>
            <p:nvPr/>
          </p:nvSpPr>
          <p:spPr>
            <a:xfrm>
              <a:off x="1623700" y="3762725"/>
              <a:ext cx="696575" cy="73925"/>
            </a:xfrm>
            <a:custGeom>
              <a:avLst/>
              <a:gdLst/>
              <a:ahLst/>
              <a:cxnLst/>
              <a:rect l="l" t="t" r="r" b="b"/>
              <a:pathLst>
                <a:path w="27863" h="2957" extrusionOk="0">
                  <a:moveTo>
                    <a:pt x="12373" y="1"/>
                  </a:moveTo>
                  <a:cubicBezTo>
                    <a:pt x="11699" y="1"/>
                    <a:pt x="10921" y="158"/>
                    <a:pt x="9896" y="549"/>
                  </a:cubicBezTo>
                  <a:cubicBezTo>
                    <a:pt x="8812" y="940"/>
                    <a:pt x="8072" y="1078"/>
                    <a:pt x="7344" y="1078"/>
                  </a:cubicBezTo>
                  <a:cubicBezTo>
                    <a:pt x="6294" y="1078"/>
                    <a:pt x="5268" y="792"/>
                    <a:pt x="3271" y="569"/>
                  </a:cubicBezTo>
                  <a:cubicBezTo>
                    <a:pt x="3053" y="545"/>
                    <a:pt x="2853" y="533"/>
                    <a:pt x="2669" y="533"/>
                  </a:cubicBezTo>
                  <a:cubicBezTo>
                    <a:pt x="0" y="533"/>
                    <a:pt x="784" y="2937"/>
                    <a:pt x="784" y="2937"/>
                  </a:cubicBezTo>
                  <a:lnTo>
                    <a:pt x="13935" y="2937"/>
                  </a:lnTo>
                  <a:lnTo>
                    <a:pt x="13935" y="2957"/>
                  </a:lnTo>
                  <a:lnTo>
                    <a:pt x="26629" y="2957"/>
                  </a:lnTo>
                  <a:cubicBezTo>
                    <a:pt x="26629" y="2957"/>
                    <a:pt x="27863" y="2240"/>
                    <a:pt x="27266" y="1484"/>
                  </a:cubicBezTo>
                  <a:cubicBezTo>
                    <a:pt x="27004" y="1152"/>
                    <a:pt x="26745" y="1041"/>
                    <a:pt x="26463" y="1041"/>
                  </a:cubicBezTo>
                  <a:cubicBezTo>
                    <a:pt x="25950" y="1041"/>
                    <a:pt x="25361" y="1407"/>
                    <a:pt x="24540" y="1484"/>
                  </a:cubicBezTo>
                  <a:cubicBezTo>
                    <a:pt x="24492" y="1489"/>
                    <a:pt x="24445" y="1491"/>
                    <a:pt x="24398" y="1491"/>
                  </a:cubicBezTo>
                  <a:cubicBezTo>
                    <a:pt x="23386" y="1491"/>
                    <a:pt x="22666" y="482"/>
                    <a:pt x="21359" y="482"/>
                  </a:cubicBezTo>
                  <a:cubicBezTo>
                    <a:pt x="21126" y="482"/>
                    <a:pt x="20875" y="514"/>
                    <a:pt x="20601" y="589"/>
                  </a:cubicBezTo>
                  <a:cubicBezTo>
                    <a:pt x="19399" y="905"/>
                    <a:pt x="18278" y="1230"/>
                    <a:pt x="17170" y="1230"/>
                  </a:cubicBezTo>
                  <a:cubicBezTo>
                    <a:pt x="16536" y="1230"/>
                    <a:pt x="15906" y="1123"/>
                    <a:pt x="15268" y="848"/>
                  </a:cubicBezTo>
                  <a:cubicBezTo>
                    <a:pt x="14206" y="377"/>
                    <a:pt x="13414" y="1"/>
                    <a:pt x="12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13"/>
            <p:cNvSpPr/>
            <p:nvPr/>
          </p:nvSpPr>
          <p:spPr>
            <a:xfrm>
              <a:off x="1893975" y="3772475"/>
              <a:ext cx="92050" cy="22900"/>
            </a:xfrm>
            <a:custGeom>
              <a:avLst/>
              <a:gdLst/>
              <a:ahLst/>
              <a:cxnLst/>
              <a:rect l="l" t="t" r="r" b="b"/>
              <a:pathLst>
                <a:path w="3682" h="916" extrusionOk="0">
                  <a:moveTo>
                    <a:pt x="1533" y="0"/>
                  </a:moveTo>
                  <a:cubicBezTo>
                    <a:pt x="1413" y="0"/>
                    <a:pt x="1294" y="20"/>
                    <a:pt x="1175" y="60"/>
                  </a:cubicBezTo>
                  <a:cubicBezTo>
                    <a:pt x="936" y="100"/>
                    <a:pt x="717" y="179"/>
                    <a:pt x="538" y="259"/>
                  </a:cubicBezTo>
                  <a:cubicBezTo>
                    <a:pt x="200" y="398"/>
                    <a:pt x="1" y="577"/>
                    <a:pt x="1" y="577"/>
                  </a:cubicBezTo>
                  <a:cubicBezTo>
                    <a:pt x="1" y="577"/>
                    <a:pt x="239" y="557"/>
                    <a:pt x="617" y="497"/>
                  </a:cubicBezTo>
                  <a:cubicBezTo>
                    <a:pt x="697" y="478"/>
                    <a:pt x="796" y="478"/>
                    <a:pt x="896" y="478"/>
                  </a:cubicBezTo>
                  <a:lnTo>
                    <a:pt x="1533" y="478"/>
                  </a:lnTo>
                  <a:cubicBezTo>
                    <a:pt x="1602" y="488"/>
                    <a:pt x="1667" y="488"/>
                    <a:pt x="1727" y="488"/>
                  </a:cubicBezTo>
                  <a:cubicBezTo>
                    <a:pt x="1786" y="488"/>
                    <a:pt x="1841" y="488"/>
                    <a:pt x="1891" y="497"/>
                  </a:cubicBezTo>
                  <a:cubicBezTo>
                    <a:pt x="1990" y="497"/>
                    <a:pt x="2110" y="497"/>
                    <a:pt x="2209" y="517"/>
                  </a:cubicBezTo>
                  <a:cubicBezTo>
                    <a:pt x="2309" y="557"/>
                    <a:pt x="2428" y="557"/>
                    <a:pt x="2527" y="577"/>
                  </a:cubicBezTo>
                  <a:lnTo>
                    <a:pt x="2826" y="657"/>
                  </a:lnTo>
                  <a:cubicBezTo>
                    <a:pt x="2925" y="677"/>
                    <a:pt x="3025" y="696"/>
                    <a:pt x="3104" y="716"/>
                  </a:cubicBezTo>
                  <a:lnTo>
                    <a:pt x="3323" y="796"/>
                  </a:lnTo>
                  <a:cubicBezTo>
                    <a:pt x="3383" y="856"/>
                    <a:pt x="3463" y="856"/>
                    <a:pt x="3502" y="876"/>
                  </a:cubicBezTo>
                  <a:cubicBezTo>
                    <a:pt x="3602" y="895"/>
                    <a:pt x="3681" y="915"/>
                    <a:pt x="3681" y="915"/>
                  </a:cubicBezTo>
                  <a:cubicBezTo>
                    <a:pt x="3681" y="915"/>
                    <a:pt x="3662" y="876"/>
                    <a:pt x="3582" y="796"/>
                  </a:cubicBezTo>
                  <a:lnTo>
                    <a:pt x="3423" y="657"/>
                  </a:lnTo>
                  <a:cubicBezTo>
                    <a:pt x="3383" y="577"/>
                    <a:pt x="3303" y="517"/>
                    <a:pt x="3224" y="478"/>
                  </a:cubicBezTo>
                  <a:cubicBezTo>
                    <a:pt x="3184" y="418"/>
                    <a:pt x="3164" y="398"/>
                    <a:pt x="3104" y="378"/>
                  </a:cubicBezTo>
                  <a:lnTo>
                    <a:pt x="2965" y="299"/>
                  </a:lnTo>
                  <a:cubicBezTo>
                    <a:pt x="2846" y="259"/>
                    <a:pt x="2746" y="179"/>
                    <a:pt x="2627" y="159"/>
                  </a:cubicBezTo>
                  <a:cubicBezTo>
                    <a:pt x="2527" y="119"/>
                    <a:pt x="2408" y="80"/>
                    <a:pt x="2289" y="60"/>
                  </a:cubicBezTo>
                  <a:cubicBezTo>
                    <a:pt x="2169" y="20"/>
                    <a:pt x="2030" y="0"/>
                    <a:pt x="19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13"/>
            <p:cNvSpPr/>
            <p:nvPr/>
          </p:nvSpPr>
          <p:spPr>
            <a:xfrm>
              <a:off x="1652725" y="3783900"/>
              <a:ext cx="58225" cy="34350"/>
            </a:xfrm>
            <a:custGeom>
              <a:avLst/>
              <a:gdLst/>
              <a:ahLst/>
              <a:cxnLst/>
              <a:rect l="l" t="t" r="r" b="b"/>
              <a:pathLst>
                <a:path w="2329" h="1374" extrusionOk="0">
                  <a:moveTo>
                    <a:pt x="1414" y="1"/>
                  </a:moveTo>
                  <a:cubicBezTo>
                    <a:pt x="1314" y="1"/>
                    <a:pt x="1215" y="1"/>
                    <a:pt x="1115" y="21"/>
                  </a:cubicBezTo>
                  <a:cubicBezTo>
                    <a:pt x="1016" y="21"/>
                    <a:pt x="916" y="60"/>
                    <a:pt x="817" y="100"/>
                  </a:cubicBezTo>
                  <a:cubicBezTo>
                    <a:pt x="717" y="140"/>
                    <a:pt x="638" y="200"/>
                    <a:pt x="538" y="239"/>
                  </a:cubicBezTo>
                  <a:cubicBezTo>
                    <a:pt x="478" y="299"/>
                    <a:pt x="399" y="359"/>
                    <a:pt x="319" y="438"/>
                  </a:cubicBezTo>
                  <a:cubicBezTo>
                    <a:pt x="279" y="498"/>
                    <a:pt x="240" y="518"/>
                    <a:pt x="220" y="558"/>
                  </a:cubicBezTo>
                  <a:cubicBezTo>
                    <a:pt x="200" y="617"/>
                    <a:pt x="180" y="637"/>
                    <a:pt x="140" y="697"/>
                  </a:cubicBezTo>
                  <a:cubicBezTo>
                    <a:pt x="100" y="757"/>
                    <a:pt x="81" y="836"/>
                    <a:pt x="41" y="916"/>
                  </a:cubicBezTo>
                  <a:cubicBezTo>
                    <a:pt x="1" y="1035"/>
                    <a:pt x="21" y="1194"/>
                    <a:pt x="21" y="1254"/>
                  </a:cubicBezTo>
                  <a:cubicBezTo>
                    <a:pt x="21" y="1334"/>
                    <a:pt x="41" y="1374"/>
                    <a:pt x="41" y="1374"/>
                  </a:cubicBezTo>
                  <a:cubicBezTo>
                    <a:pt x="41" y="1374"/>
                    <a:pt x="140" y="1214"/>
                    <a:pt x="339" y="996"/>
                  </a:cubicBezTo>
                  <a:cubicBezTo>
                    <a:pt x="399" y="956"/>
                    <a:pt x="439" y="916"/>
                    <a:pt x="498" y="856"/>
                  </a:cubicBezTo>
                  <a:lnTo>
                    <a:pt x="558" y="797"/>
                  </a:lnTo>
                  <a:cubicBezTo>
                    <a:pt x="598" y="797"/>
                    <a:pt x="618" y="757"/>
                    <a:pt x="638" y="737"/>
                  </a:cubicBezTo>
                  <a:cubicBezTo>
                    <a:pt x="697" y="717"/>
                    <a:pt x="757" y="657"/>
                    <a:pt x="817" y="637"/>
                  </a:cubicBezTo>
                  <a:cubicBezTo>
                    <a:pt x="896" y="617"/>
                    <a:pt x="936" y="598"/>
                    <a:pt x="1016" y="558"/>
                  </a:cubicBezTo>
                  <a:lnTo>
                    <a:pt x="1235" y="498"/>
                  </a:lnTo>
                  <a:cubicBezTo>
                    <a:pt x="1254" y="498"/>
                    <a:pt x="1314" y="458"/>
                    <a:pt x="1334" y="458"/>
                  </a:cubicBezTo>
                  <a:cubicBezTo>
                    <a:pt x="1394" y="458"/>
                    <a:pt x="1414" y="438"/>
                    <a:pt x="1453" y="438"/>
                  </a:cubicBezTo>
                  <a:cubicBezTo>
                    <a:pt x="1533" y="419"/>
                    <a:pt x="1613" y="399"/>
                    <a:pt x="1692" y="399"/>
                  </a:cubicBezTo>
                  <a:cubicBezTo>
                    <a:pt x="1752" y="399"/>
                    <a:pt x="1812" y="399"/>
                    <a:pt x="1891" y="359"/>
                  </a:cubicBezTo>
                  <a:cubicBezTo>
                    <a:pt x="2010" y="339"/>
                    <a:pt x="2130" y="339"/>
                    <a:pt x="2209" y="319"/>
                  </a:cubicBezTo>
                  <a:cubicBezTo>
                    <a:pt x="2289" y="319"/>
                    <a:pt x="2329" y="299"/>
                    <a:pt x="2329" y="299"/>
                  </a:cubicBezTo>
                  <a:cubicBezTo>
                    <a:pt x="2329" y="299"/>
                    <a:pt x="2289" y="259"/>
                    <a:pt x="2209" y="220"/>
                  </a:cubicBezTo>
                  <a:cubicBezTo>
                    <a:pt x="2190" y="200"/>
                    <a:pt x="2130" y="160"/>
                    <a:pt x="2090" y="140"/>
                  </a:cubicBezTo>
                  <a:cubicBezTo>
                    <a:pt x="2030" y="120"/>
                    <a:pt x="1991" y="100"/>
                    <a:pt x="1911" y="60"/>
                  </a:cubicBezTo>
                  <a:cubicBezTo>
                    <a:pt x="1831" y="40"/>
                    <a:pt x="1772" y="40"/>
                    <a:pt x="1692" y="21"/>
                  </a:cubicBezTo>
                  <a:cubicBezTo>
                    <a:pt x="1593" y="1"/>
                    <a:pt x="1513" y="1"/>
                    <a:pt x="14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13"/>
            <p:cNvSpPr/>
            <p:nvPr/>
          </p:nvSpPr>
          <p:spPr>
            <a:xfrm>
              <a:off x="2125275" y="3784900"/>
              <a:ext cx="72650" cy="21425"/>
            </a:xfrm>
            <a:custGeom>
              <a:avLst/>
              <a:gdLst/>
              <a:ahLst/>
              <a:cxnLst/>
              <a:rect l="l" t="t" r="r" b="b"/>
              <a:pathLst>
                <a:path w="2906" h="857" extrusionOk="0">
                  <a:moveTo>
                    <a:pt x="1194" y="0"/>
                  </a:moveTo>
                  <a:cubicBezTo>
                    <a:pt x="1095" y="0"/>
                    <a:pt x="995" y="20"/>
                    <a:pt x="896" y="60"/>
                  </a:cubicBezTo>
                  <a:cubicBezTo>
                    <a:pt x="697" y="100"/>
                    <a:pt x="518" y="180"/>
                    <a:pt x="398" y="259"/>
                  </a:cubicBezTo>
                  <a:cubicBezTo>
                    <a:pt x="259" y="319"/>
                    <a:pt x="179" y="398"/>
                    <a:pt x="100" y="478"/>
                  </a:cubicBezTo>
                  <a:cubicBezTo>
                    <a:pt x="20" y="518"/>
                    <a:pt x="0" y="577"/>
                    <a:pt x="0" y="577"/>
                  </a:cubicBezTo>
                  <a:cubicBezTo>
                    <a:pt x="0" y="577"/>
                    <a:pt x="147" y="534"/>
                    <a:pt x="351" y="534"/>
                  </a:cubicBezTo>
                  <a:cubicBezTo>
                    <a:pt x="385" y="534"/>
                    <a:pt x="421" y="535"/>
                    <a:pt x="458" y="538"/>
                  </a:cubicBezTo>
                  <a:cubicBezTo>
                    <a:pt x="617" y="538"/>
                    <a:pt x="756" y="518"/>
                    <a:pt x="936" y="518"/>
                  </a:cubicBezTo>
                  <a:cubicBezTo>
                    <a:pt x="1115" y="518"/>
                    <a:pt x="1294" y="518"/>
                    <a:pt x="1453" y="538"/>
                  </a:cubicBezTo>
                  <a:cubicBezTo>
                    <a:pt x="1532" y="538"/>
                    <a:pt x="1632" y="577"/>
                    <a:pt x="1711" y="577"/>
                  </a:cubicBezTo>
                  <a:cubicBezTo>
                    <a:pt x="1791" y="597"/>
                    <a:pt x="1891" y="597"/>
                    <a:pt x="1950" y="617"/>
                  </a:cubicBezTo>
                  <a:cubicBezTo>
                    <a:pt x="2030" y="617"/>
                    <a:pt x="2109" y="657"/>
                    <a:pt x="2189" y="677"/>
                  </a:cubicBezTo>
                  <a:cubicBezTo>
                    <a:pt x="2249" y="677"/>
                    <a:pt x="2328" y="697"/>
                    <a:pt x="2408" y="717"/>
                  </a:cubicBezTo>
                  <a:cubicBezTo>
                    <a:pt x="2487" y="757"/>
                    <a:pt x="2547" y="757"/>
                    <a:pt x="2607" y="776"/>
                  </a:cubicBezTo>
                  <a:cubicBezTo>
                    <a:pt x="2666" y="796"/>
                    <a:pt x="2706" y="796"/>
                    <a:pt x="2746" y="816"/>
                  </a:cubicBezTo>
                  <a:cubicBezTo>
                    <a:pt x="2865" y="856"/>
                    <a:pt x="2905" y="856"/>
                    <a:pt x="2905" y="856"/>
                  </a:cubicBezTo>
                  <a:cubicBezTo>
                    <a:pt x="2905" y="856"/>
                    <a:pt x="2885" y="796"/>
                    <a:pt x="2826" y="717"/>
                  </a:cubicBezTo>
                  <a:cubicBezTo>
                    <a:pt x="2786" y="657"/>
                    <a:pt x="2706" y="558"/>
                    <a:pt x="2587" y="458"/>
                  </a:cubicBezTo>
                  <a:cubicBezTo>
                    <a:pt x="2527" y="398"/>
                    <a:pt x="2448" y="359"/>
                    <a:pt x="2388" y="299"/>
                  </a:cubicBezTo>
                  <a:cubicBezTo>
                    <a:pt x="2308" y="259"/>
                    <a:pt x="2229" y="199"/>
                    <a:pt x="2129" y="160"/>
                  </a:cubicBezTo>
                  <a:cubicBezTo>
                    <a:pt x="2030" y="120"/>
                    <a:pt x="1930" y="80"/>
                    <a:pt x="1831" y="60"/>
                  </a:cubicBezTo>
                  <a:cubicBezTo>
                    <a:pt x="1711" y="20"/>
                    <a:pt x="1612" y="0"/>
                    <a:pt x="1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13"/>
            <p:cNvSpPr/>
            <p:nvPr/>
          </p:nvSpPr>
          <p:spPr>
            <a:xfrm>
              <a:off x="1657700" y="3444675"/>
              <a:ext cx="37350" cy="15950"/>
            </a:xfrm>
            <a:custGeom>
              <a:avLst/>
              <a:gdLst/>
              <a:ahLst/>
              <a:cxnLst/>
              <a:rect l="l" t="t" r="r" b="b"/>
              <a:pathLst>
                <a:path w="1494" h="638" extrusionOk="0">
                  <a:moveTo>
                    <a:pt x="1" y="0"/>
                  </a:moveTo>
                  <a:lnTo>
                    <a:pt x="1" y="637"/>
                  </a:lnTo>
                  <a:lnTo>
                    <a:pt x="1493" y="63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FFFFFF">
                <a:alpha val="308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13"/>
            <p:cNvSpPr/>
            <p:nvPr/>
          </p:nvSpPr>
          <p:spPr>
            <a:xfrm>
              <a:off x="1692025" y="3473525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1" y="0"/>
                  </a:moveTo>
                  <a:lnTo>
                    <a:pt x="1" y="617"/>
                  </a:lnTo>
                  <a:lnTo>
                    <a:pt x="1493" y="61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FFFFFF">
                <a:alpha val="308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13"/>
            <p:cNvSpPr/>
            <p:nvPr/>
          </p:nvSpPr>
          <p:spPr>
            <a:xfrm>
              <a:off x="1657700" y="3508850"/>
              <a:ext cx="37350" cy="15425"/>
            </a:xfrm>
            <a:custGeom>
              <a:avLst/>
              <a:gdLst/>
              <a:ahLst/>
              <a:cxnLst/>
              <a:rect l="l" t="t" r="r" b="b"/>
              <a:pathLst>
                <a:path w="1494" h="617" extrusionOk="0">
                  <a:moveTo>
                    <a:pt x="1" y="0"/>
                  </a:moveTo>
                  <a:lnTo>
                    <a:pt x="1" y="617"/>
                  </a:lnTo>
                  <a:lnTo>
                    <a:pt x="1493" y="61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FFFFFF">
                <a:alpha val="308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13"/>
            <p:cNvSpPr/>
            <p:nvPr/>
          </p:nvSpPr>
          <p:spPr>
            <a:xfrm>
              <a:off x="1692025" y="3537700"/>
              <a:ext cx="37325" cy="15425"/>
            </a:xfrm>
            <a:custGeom>
              <a:avLst/>
              <a:gdLst/>
              <a:ahLst/>
              <a:cxnLst/>
              <a:rect l="l" t="t" r="r" b="b"/>
              <a:pathLst>
                <a:path w="1493" h="617" extrusionOk="0">
                  <a:moveTo>
                    <a:pt x="1" y="0"/>
                  </a:moveTo>
                  <a:lnTo>
                    <a:pt x="1" y="617"/>
                  </a:lnTo>
                  <a:lnTo>
                    <a:pt x="1493" y="61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FFFFFF">
                <a:alpha val="308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13"/>
            <p:cNvSpPr/>
            <p:nvPr/>
          </p:nvSpPr>
          <p:spPr>
            <a:xfrm>
              <a:off x="1799475" y="3576000"/>
              <a:ext cx="37325" cy="15425"/>
            </a:xfrm>
            <a:custGeom>
              <a:avLst/>
              <a:gdLst/>
              <a:ahLst/>
              <a:cxnLst/>
              <a:rect l="l" t="t" r="r" b="b"/>
              <a:pathLst>
                <a:path w="1493" h="617" extrusionOk="0">
                  <a:moveTo>
                    <a:pt x="0" y="0"/>
                  </a:moveTo>
                  <a:lnTo>
                    <a:pt x="0" y="617"/>
                  </a:lnTo>
                  <a:lnTo>
                    <a:pt x="1493" y="61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FFFFFF">
                <a:alpha val="308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13"/>
            <p:cNvSpPr/>
            <p:nvPr/>
          </p:nvSpPr>
          <p:spPr>
            <a:xfrm>
              <a:off x="1833800" y="3604350"/>
              <a:ext cx="37325" cy="15925"/>
            </a:xfrm>
            <a:custGeom>
              <a:avLst/>
              <a:gdLst/>
              <a:ahLst/>
              <a:cxnLst/>
              <a:rect l="l" t="t" r="r" b="b"/>
              <a:pathLst>
                <a:path w="1493" h="637" extrusionOk="0">
                  <a:moveTo>
                    <a:pt x="0" y="0"/>
                  </a:moveTo>
                  <a:lnTo>
                    <a:pt x="0" y="637"/>
                  </a:lnTo>
                  <a:lnTo>
                    <a:pt x="1492" y="637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FFFFFF">
                <a:alpha val="308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13"/>
            <p:cNvSpPr/>
            <p:nvPr/>
          </p:nvSpPr>
          <p:spPr>
            <a:xfrm>
              <a:off x="1710925" y="3669000"/>
              <a:ext cx="37350" cy="15950"/>
            </a:xfrm>
            <a:custGeom>
              <a:avLst/>
              <a:gdLst/>
              <a:ahLst/>
              <a:cxnLst/>
              <a:rect l="l" t="t" r="r" b="b"/>
              <a:pathLst>
                <a:path w="1494" h="638" extrusionOk="0">
                  <a:moveTo>
                    <a:pt x="1" y="1"/>
                  </a:moveTo>
                  <a:lnTo>
                    <a:pt x="1" y="637"/>
                  </a:lnTo>
                  <a:lnTo>
                    <a:pt x="1493" y="637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FFFFFF">
                <a:alpha val="308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13"/>
            <p:cNvSpPr/>
            <p:nvPr/>
          </p:nvSpPr>
          <p:spPr>
            <a:xfrm>
              <a:off x="1745250" y="3697850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1" y="1"/>
                  </a:moveTo>
                  <a:lnTo>
                    <a:pt x="1" y="617"/>
                  </a:lnTo>
                  <a:lnTo>
                    <a:pt x="1493" y="617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FFFFFF">
                <a:alpha val="308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13"/>
            <p:cNvSpPr/>
            <p:nvPr/>
          </p:nvSpPr>
          <p:spPr>
            <a:xfrm>
              <a:off x="1869100" y="3268600"/>
              <a:ext cx="37350" cy="15925"/>
            </a:xfrm>
            <a:custGeom>
              <a:avLst/>
              <a:gdLst/>
              <a:ahLst/>
              <a:cxnLst/>
              <a:rect l="l" t="t" r="r" b="b"/>
              <a:pathLst>
                <a:path w="1494" h="637" extrusionOk="0">
                  <a:moveTo>
                    <a:pt x="1" y="0"/>
                  </a:moveTo>
                  <a:lnTo>
                    <a:pt x="1" y="637"/>
                  </a:lnTo>
                  <a:lnTo>
                    <a:pt x="1493" y="63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FFFFFF">
                <a:alpha val="308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13"/>
            <p:cNvSpPr/>
            <p:nvPr/>
          </p:nvSpPr>
          <p:spPr>
            <a:xfrm>
              <a:off x="1902425" y="3297450"/>
              <a:ext cx="37350" cy="15425"/>
            </a:xfrm>
            <a:custGeom>
              <a:avLst/>
              <a:gdLst/>
              <a:ahLst/>
              <a:cxnLst/>
              <a:rect l="l" t="t" r="r" b="b"/>
              <a:pathLst>
                <a:path w="1494" h="617" extrusionOk="0">
                  <a:moveTo>
                    <a:pt x="1" y="0"/>
                  </a:moveTo>
                  <a:lnTo>
                    <a:pt x="1" y="617"/>
                  </a:lnTo>
                  <a:lnTo>
                    <a:pt x="1493" y="61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FFFFFF">
                <a:alpha val="308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13"/>
            <p:cNvSpPr/>
            <p:nvPr/>
          </p:nvSpPr>
          <p:spPr>
            <a:xfrm>
              <a:off x="2095425" y="3111425"/>
              <a:ext cx="37325" cy="15925"/>
            </a:xfrm>
            <a:custGeom>
              <a:avLst/>
              <a:gdLst/>
              <a:ahLst/>
              <a:cxnLst/>
              <a:rect l="l" t="t" r="r" b="b"/>
              <a:pathLst>
                <a:path w="1493" h="637" extrusionOk="0">
                  <a:moveTo>
                    <a:pt x="1" y="0"/>
                  </a:moveTo>
                  <a:lnTo>
                    <a:pt x="1" y="637"/>
                  </a:lnTo>
                  <a:lnTo>
                    <a:pt x="1493" y="63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EFAC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13"/>
            <p:cNvSpPr/>
            <p:nvPr/>
          </p:nvSpPr>
          <p:spPr>
            <a:xfrm>
              <a:off x="2129750" y="3140250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0" y="1"/>
                  </a:moveTo>
                  <a:lnTo>
                    <a:pt x="0" y="618"/>
                  </a:lnTo>
                  <a:lnTo>
                    <a:pt x="1493" y="618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EFAC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13"/>
            <p:cNvSpPr/>
            <p:nvPr/>
          </p:nvSpPr>
          <p:spPr>
            <a:xfrm>
              <a:off x="2074050" y="3438700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0" y="1"/>
                  </a:moveTo>
                  <a:lnTo>
                    <a:pt x="0" y="618"/>
                  </a:lnTo>
                  <a:lnTo>
                    <a:pt x="1492" y="618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FFFFFF">
                <a:alpha val="308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13"/>
            <p:cNvSpPr/>
            <p:nvPr/>
          </p:nvSpPr>
          <p:spPr>
            <a:xfrm>
              <a:off x="2108350" y="3467050"/>
              <a:ext cx="37350" cy="15450"/>
            </a:xfrm>
            <a:custGeom>
              <a:avLst/>
              <a:gdLst/>
              <a:ahLst/>
              <a:cxnLst/>
              <a:rect l="l" t="t" r="r" b="b"/>
              <a:pathLst>
                <a:path w="1494" h="618" extrusionOk="0">
                  <a:moveTo>
                    <a:pt x="1" y="1"/>
                  </a:moveTo>
                  <a:lnTo>
                    <a:pt x="1" y="618"/>
                  </a:lnTo>
                  <a:lnTo>
                    <a:pt x="1493" y="618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FFFFFF">
                <a:alpha val="308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13"/>
            <p:cNvSpPr/>
            <p:nvPr/>
          </p:nvSpPr>
          <p:spPr>
            <a:xfrm>
              <a:off x="2215300" y="3539175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1" y="1"/>
                  </a:moveTo>
                  <a:lnTo>
                    <a:pt x="1" y="618"/>
                  </a:lnTo>
                  <a:lnTo>
                    <a:pt x="1493" y="618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FFFFFF">
                <a:alpha val="308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13"/>
            <p:cNvSpPr/>
            <p:nvPr/>
          </p:nvSpPr>
          <p:spPr>
            <a:xfrm>
              <a:off x="2249625" y="3568025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0" y="1"/>
                  </a:moveTo>
                  <a:lnTo>
                    <a:pt x="0" y="618"/>
                  </a:lnTo>
                  <a:lnTo>
                    <a:pt x="1493" y="618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FFFFFF">
                <a:alpha val="308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13"/>
            <p:cNvSpPr/>
            <p:nvPr/>
          </p:nvSpPr>
          <p:spPr>
            <a:xfrm>
              <a:off x="2215300" y="3602850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1" y="0"/>
                  </a:moveTo>
                  <a:lnTo>
                    <a:pt x="1" y="617"/>
                  </a:lnTo>
                  <a:lnTo>
                    <a:pt x="1493" y="61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FFFFFF">
                <a:alpha val="308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13"/>
            <p:cNvSpPr/>
            <p:nvPr/>
          </p:nvSpPr>
          <p:spPr>
            <a:xfrm>
              <a:off x="2249625" y="3631200"/>
              <a:ext cx="37325" cy="15950"/>
            </a:xfrm>
            <a:custGeom>
              <a:avLst/>
              <a:gdLst/>
              <a:ahLst/>
              <a:cxnLst/>
              <a:rect l="l" t="t" r="r" b="b"/>
              <a:pathLst>
                <a:path w="1493" h="638" extrusionOk="0">
                  <a:moveTo>
                    <a:pt x="0" y="1"/>
                  </a:moveTo>
                  <a:lnTo>
                    <a:pt x="0" y="637"/>
                  </a:lnTo>
                  <a:lnTo>
                    <a:pt x="1493" y="637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FFFFFF">
                <a:alpha val="308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13"/>
            <p:cNvSpPr/>
            <p:nvPr/>
          </p:nvSpPr>
          <p:spPr>
            <a:xfrm>
              <a:off x="2074050" y="3691875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0" y="1"/>
                  </a:moveTo>
                  <a:lnTo>
                    <a:pt x="0" y="618"/>
                  </a:lnTo>
                  <a:lnTo>
                    <a:pt x="1492" y="618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FFFFFF">
                <a:alpha val="308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13"/>
            <p:cNvSpPr/>
            <p:nvPr/>
          </p:nvSpPr>
          <p:spPr>
            <a:xfrm>
              <a:off x="2108350" y="3720225"/>
              <a:ext cx="37350" cy="15450"/>
            </a:xfrm>
            <a:custGeom>
              <a:avLst/>
              <a:gdLst/>
              <a:ahLst/>
              <a:cxnLst/>
              <a:rect l="l" t="t" r="r" b="b"/>
              <a:pathLst>
                <a:path w="1494" h="618" extrusionOk="0">
                  <a:moveTo>
                    <a:pt x="1" y="1"/>
                  </a:moveTo>
                  <a:lnTo>
                    <a:pt x="1" y="618"/>
                  </a:lnTo>
                  <a:lnTo>
                    <a:pt x="1493" y="618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FFFFFF">
                <a:alpha val="308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13"/>
            <p:cNvSpPr/>
            <p:nvPr/>
          </p:nvSpPr>
          <p:spPr>
            <a:xfrm>
              <a:off x="1871100" y="3431250"/>
              <a:ext cx="160175" cy="72125"/>
            </a:xfrm>
            <a:custGeom>
              <a:avLst/>
              <a:gdLst/>
              <a:ahLst/>
              <a:cxnLst/>
              <a:rect l="l" t="t" r="r" b="b"/>
              <a:pathLst>
                <a:path w="6407" h="2885" extrusionOk="0">
                  <a:moveTo>
                    <a:pt x="0" y="0"/>
                  </a:moveTo>
                  <a:lnTo>
                    <a:pt x="0" y="2726"/>
                  </a:lnTo>
                  <a:cubicBezTo>
                    <a:pt x="122" y="2838"/>
                    <a:pt x="226" y="2884"/>
                    <a:pt x="320" y="2884"/>
                  </a:cubicBezTo>
                  <a:cubicBezTo>
                    <a:pt x="792" y="2884"/>
                    <a:pt x="974" y="1688"/>
                    <a:pt x="1572" y="1672"/>
                  </a:cubicBezTo>
                  <a:cubicBezTo>
                    <a:pt x="2308" y="1672"/>
                    <a:pt x="2269" y="1632"/>
                    <a:pt x="2905" y="1174"/>
                  </a:cubicBezTo>
                  <a:cubicBezTo>
                    <a:pt x="3522" y="697"/>
                    <a:pt x="3423" y="736"/>
                    <a:pt x="4915" y="597"/>
                  </a:cubicBezTo>
                  <a:cubicBezTo>
                    <a:pt x="6407" y="438"/>
                    <a:pt x="6188" y="0"/>
                    <a:pt x="6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13"/>
            <p:cNvSpPr/>
            <p:nvPr/>
          </p:nvSpPr>
          <p:spPr>
            <a:xfrm>
              <a:off x="1909900" y="3454625"/>
              <a:ext cx="21400" cy="13450"/>
            </a:xfrm>
            <a:custGeom>
              <a:avLst/>
              <a:gdLst/>
              <a:ahLst/>
              <a:cxnLst/>
              <a:rect l="l" t="t" r="r" b="b"/>
              <a:pathLst>
                <a:path w="856" h="538" extrusionOk="0">
                  <a:moveTo>
                    <a:pt x="856" y="0"/>
                  </a:moveTo>
                  <a:cubicBezTo>
                    <a:pt x="856" y="0"/>
                    <a:pt x="836" y="0"/>
                    <a:pt x="796" y="40"/>
                  </a:cubicBezTo>
                  <a:cubicBezTo>
                    <a:pt x="776" y="40"/>
                    <a:pt x="736" y="80"/>
                    <a:pt x="697" y="100"/>
                  </a:cubicBezTo>
                  <a:cubicBezTo>
                    <a:pt x="657" y="140"/>
                    <a:pt x="617" y="179"/>
                    <a:pt x="577" y="199"/>
                  </a:cubicBezTo>
                  <a:cubicBezTo>
                    <a:pt x="557" y="259"/>
                    <a:pt x="498" y="279"/>
                    <a:pt x="458" y="299"/>
                  </a:cubicBezTo>
                  <a:cubicBezTo>
                    <a:pt x="398" y="344"/>
                    <a:pt x="327" y="366"/>
                    <a:pt x="254" y="366"/>
                  </a:cubicBezTo>
                  <a:cubicBezTo>
                    <a:pt x="229" y="366"/>
                    <a:pt x="204" y="364"/>
                    <a:pt x="179" y="359"/>
                  </a:cubicBezTo>
                  <a:cubicBezTo>
                    <a:pt x="120" y="359"/>
                    <a:pt x="80" y="339"/>
                    <a:pt x="60" y="339"/>
                  </a:cubicBezTo>
                  <a:cubicBezTo>
                    <a:pt x="40" y="299"/>
                    <a:pt x="0" y="299"/>
                    <a:pt x="0" y="299"/>
                  </a:cubicBezTo>
                  <a:lnTo>
                    <a:pt x="0" y="299"/>
                  </a:lnTo>
                  <a:cubicBezTo>
                    <a:pt x="0" y="299"/>
                    <a:pt x="40" y="378"/>
                    <a:pt x="179" y="458"/>
                  </a:cubicBezTo>
                  <a:cubicBezTo>
                    <a:pt x="199" y="498"/>
                    <a:pt x="279" y="538"/>
                    <a:pt x="358" y="538"/>
                  </a:cubicBezTo>
                  <a:cubicBezTo>
                    <a:pt x="418" y="538"/>
                    <a:pt x="498" y="538"/>
                    <a:pt x="577" y="478"/>
                  </a:cubicBezTo>
                  <a:cubicBezTo>
                    <a:pt x="657" y="438"/>
                    <a:pt x="697" y="378"/>
                    <a:pt x="756" y="339"/>
                  </a:cubicBezTo>
                  <a:lnTo>
                    <a:pt x="816" y="179"/>
                  </a:lnTo>
                  <a:cubicBezTo>
                    <a:pt x="856" y="140"/>
                    <a:pt x="856" y="80"/>
                    <a:pt x="856" y="60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13"/>
            <p:cNvSpPr/>
            <p:nvPr/>
          </p:nvSpPr>
          <p:spPr>
            <a:xfrm>
              <a:off x="1872600" y="3478500"/>
              <a:ext cx="16425" cy="17925"/>
            </a:xfrm>
            <a:custGeom>
              <a:avLst/>
              <a:gdLst/>
              <a:ahLst/>
              <a:cxnLst/>
              <a:rect l="l" t="t" r="r" b="b"/>
              <a:pathLst>
                <a:path w="657" h="717" extrusionOk="0">
                  <a:moveTo>
                    <a:pt x="597" y="0"/>
                  </a:moveTo>
                  <a:cubicBezTo>
                    <a:pt x="597" y="0"/>
                    <a:pt x="577" y="20"/>
                    <a:pt x="577" y="40"/>
                  </a:cubicBezTo>
                  <a:cubicBezTo>
                    <a:pt x="557" y="100"/>
                    <a:pt x="557" y="120"/>
                    <a:pt x="517" y="160"/>
                  </a:cubicBezTo>
                  <a:cubicBezTo>
                    <a:pt x="517" y="219"/>
                    <a:pt x="498" y="259"/>
                    <a:pt x="478" y="319"/>
                  </a:cubicBezTo>
                  <a:lnTo>
                    <a:pt x="398" y="458"/>
                  </a:lnTo>
                  <a:cubicBezTo>
                    <a:pt x="358" y="538"/>
                    <a:pt x="279" y="597"/>
                    <a:pt x="179" y="617"/>
                  </a:cubicBezTo>
                  <a:cubicBezTo>
                    <a:pt x="119" y="637"/>
                    <a:pt x="80" y="637"/>
                    <a:pt x="60" y="637"/>
                  </a:cubicBezTo>
                  <a:lnTo>
                    <a:pt x="0" y="637"/>
                  </a:lnTo>
                  <a:cubicBezTo>
                    <a:pt x="0" y="637"/>
                    <a:pt x="60" y="717"/>
                    <a:pt x="199" y="717"/>
                  </a:cubicBezTo>
                  <a:cubicBezTo>
                    <a:pt x="259" y="717"/>
                    <a:pt x="338" y="717"/>
                    <a:pt x="398" y="697"/>
                  </a:cubicBezTo>
                  <a:cubicBezTo>
                    <a:pt x="458" y="657"/>
                    <a:pt x="537" y="617"/>
                    <a:pt x="577" y="538"/>
                  </a:cubicBezTo>
                  <a:cubicBezTo>
                    <a:pt x="597" y="498"/>
                    <a:pt x="657" y="418"/>
                    <a:pt x="657" y="339"/>
                  </a:cubicBezTo>
                  <a:lnTo>
                    <a:pt x="657" y="160"/>
                  </a:lnTo>
                  <a:cubicBezTo>
                    <a:pt x="657" y="120"/>
                    <a:pt x="617" y="60"/>
                    <a:pt x="617" y="40"/>
                  </a:cubicBezTo>
                  <a:cubicBezTo>
                    <a:pt x="597" y="20"/>
                    <a:pt x="597" y="0"/>
                    <a:pt x="597" y="0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13"/>
            <p:cNvSpPr/>
            <p:nvPr/>
          </p:nvSpPr>
          <p:spPr>
            <a:xfrm>
              <a:off x="1978050" y="3434725"/>
              <a:ext cx="32850" cy="8975"/>
            </a:xfrm>
            <a:custGeom>
              <a:avLst/>
              <a:gdLst/>
              <a:ahLst/>
              <a:cxnLst/>
              <a:rect l="l" t="t" r="r" b="b"/>
              <a:pathLst>
                <a:path w="1314" h="359" extrusionOk="0">
                  <a:moveTo>
                    <a:pt x="1293" y="1"/>
                  </a:moveTo>
                  <a:cubicBezTo>
                    <a:pt x="1293" y="1"/>
                    <a:pt x="1254" y="1"/>
                    <a:pt x="1234" y="40"/>
                  </a:cubicBezTo>
                  <a:cubicBezTo>
                    <a:pt x="1214" y="60"/>
                    <a:pt x="1154" y="80"/>
                    <a:pt x="1114" y="100"/>
                  </a:cubicBezTo>
                  <a:cubicBezTo>
                    <a:pt x="1015" y="160"/>
                    <a:pt x="895" y="200"/>
                    <a:pt x="716" y="200"/>
                  </a:cubicBezTo>
                  <a:lnTo>
                    <a:pt x="458" y="200"/>
                  </a:lnTo>
                  <a:cubicBezTo>
                    <a:pt x="378" y="200"/>
                    <a:pt x="318" y="180"/>
                    <a:pt x="239" y="180"/>
                  </a:cubicBezTo>
                  <a:cubicBezTo>
                    <a:pt x="159" y="180"/>
                    <a:pt x="119" y="160"/>
                    <a:pt x="60" y="160"/>
                  </a:cubicBezTo>
                  <a:lnTo>
                    <a:pt x="0" y="160"/>
                  </a:lnTo>
                  <a:cubicBezTo>
                    <a:pt x="0" y="160"/>
                    <a:pt x="20" y="160"/>
                    <a:pt x="40" y="180"/>
                  </a:cubicBezTo>
                  <a:cubicBezTo>
                    <a:pt x="60" y="200"/>
                    <a:pt x="119" y="239"/>
                    <a:pt x="159" y="259"/>
                  </a:cubicBezTo>
                  <a:cubicBezTo>
                    <a:pt x="239" y="279"/>
                    <a:pt x="299" y="299"/>
                    <a:pt x="378" y="339"/>
                  </a:cubicBezTo>
                  <a:cubicBezTo>
                    <a:pt x="478" y="359"/>
                    <a:pt x="597" y="359"/>
                    <a:pt x="716" y="359"/>
                  </a:cubicBezTo>
                  <a:cubicBezTo>
                    <a:pt x="836" y="359"/>
                    <a:pt x="955" y="339"/>
                    <a:pt x="1035" y="279"/>
                  </a:cubicBezTo>
                  <a:cubicBezTo>
                    <a:pt x="1134" y="259"/>
                    <a:pt x="1194" y="200"/>
                    <a:pt x="1214" y="160"/>
                  </a:cubicBezTo>
                  <a:cubicBezTo>
                    <a:pt x="1313" y="60"/>
                    <a:pt x="1293" y="1"/>
                    <a:pt x="1293" y="1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33" name="Google Shape;1933;p14"/>
          <p:cNvSpPr/>
          <p:nvPr/>
        </p:nvSpPr>
        <p:spPr>
          <a:xfrm rot="10800000" flipH="1">
            <a:off x="1393862" y="3244891"/>
            <a:ext cx="41219" cy="41214"/>
          </a:xfrm>
          <a:custGeom>
            <a:avLst/>
            <a:gdLst/>
            <a:ahLst/>
            <a:cxnLst/>
            <a:rect l="l" t="t" r="r" b="b"/>
            <a:pathLst>
              <a:path w="936" h="936" extrusionOk="0">
                <a:moveTo>
                  <a:pt x="537" y="0"/>
                </a:moveTo>
                <a:cubicBezTo>
                  <a:pt x="318" y="0"/>
                  <a:pt x="0" y="318"/>
                  <a:pt x="0" y="537"/>
                </a:cubicBezTo>
                <a:cubicBezTo>
                  <a:pt x="0" y="756"/>
                  <a:pt x="318" y="935"/>
                  <a:pt x="537" y="935"/>
                </a:cubicBezTo>
                <a:cubicBezTo>
                  <a:pt x="776" y="935"/>
                  <a:pt x="935" y="756"/>
                  <a:pt x="935" y="537"/>
                </a:cubicBezTo>
                <a:cubicBezTo>
                  <a:pt x="935" y="318"/>
                  <a:pt x="776" y="0"/>
                  <a:pt x="53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" name="Google Shape;1934;p14"/>
          <p:cNvSpPr/>
          <p:nvPr/>
        </p:nvSpPr>
        <p:spPr>
          <a:xfrm rot="10800000" flipH="1">
            <a:off x="2067318" y="3488900"/>
            <a:ext cx="41219" cy="41214"/>
          </a:xfrm>
          <a:custGeom>
            <a:avLst/>
            <a:gdLst/>
            <a:ahLst/>
            <a:cxnLst/>
            <a:rect l="l" t="t" r="r" b="b"/>
            <a:pathLst>
              <a:path w="936" h="936" extrusionOk="0">
                <a:moveTo>
                  <a:pt x="538" y="1"/>
                </a:moveTo>
                <a:cubicBezTo>
                  <a:pt x="319" y="1"/>
                  <a:pt x="0" y="339"/>
                  <a:pt x="0" y="538"/>
                </a:cubicBezTo>
                <a:cubicBezTo>
                  <a:pt x="0" y="777"/>
                  <a:pt x="319" y="936"/>
                  <a:pt x="538" y="936"/>
                </a:cubicBezTo>
                <a:cubicBezTo>
                  <a:pt x="756" y="936"/>
                  <a:pt x="935" y="777"/>
                  <a:pt x="935" y="538"/>
                </a:cubicBezTo>
                <a:cubicBezTo>
                  <a:pt x="935" y="319"/>
                  <a:pt x="756" y="1"/>
                  <a:pt x="5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5" name="Google Shape;1935;p14"/>
          <p:cNvGrpSpPr/>
          <p:nvPr/>
        </p:nvGrpSpPr>
        <p:grpSpPr>
          <a:xfrm>
            <a:off x="-45" y="36"/>
            <a:ext cx="9144083" cy="5143461"/>
            <a:chOff x="-45" y="36"/>
            <a:chExt cx="9144083" cy="5143461"/>
          </a:xfrm>
        </p:grpSpPr>
        <p:sp>
          <p:nvSpPr>
            <p:cNvPr id="1936" name="Google Shape;1936;p14"/>
            <p:cNvSpPr/>
            <p:nvPr/>
          </p:nvSpPr>
          <p:spPr>
            <a:xfrm flipH="1">
              <a:off x="8732199" y="1306260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399" y="0"/>
                  </a:moveTo>
                  <a:cubicBezTo>
                    <a:pt x="160" y="0"/>
                    <a:pt x="1" y="319"/>
                    <a:pt x="1" y="538"/>
                  </a:cubicBezTo>
                  <a:cubicBezTo>
                    <a:pt x="1" y="776"/>
                    <a:pt x="160" y="936"/>
                    <a:pt x="399" y="936"/>
                  </a:cubicBezTo>
                  <a:cubicBezTo>
                    <a:pt x="618" y="936"/>
                    <a:pt x="936" y="776"/>
                    <a:pt x="936" y="538"/>
                  </a:cubicBezTo>
                  <a:cubicBezTo>
                    <a:pt x="936" y="319"/>
                    <a:pt x="59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14"/>
            <p:cNvSpPr/>
            <p:nvPr/>
          </p:nvSpPr>
          <p:spPr>
            <a:xfrm flipH="1">
              <a:off x="8700624" y="874478"/>
              <a:ext cx="103444" cy="93041"/>
            </a:xfrm>
            <a:custGeom>
              <a:avLst/>
              <a:gdLst/>
              <a:ahLst/>
              <a:cxnLst/>
              <a:rect l="l" t="t" r="r" b="b"/>
              <a:pathLst>
                <a:path w="2349" h="2113" extrusionOk="0">
                  <a:moveTo>
                    <a:pt x="1319" y="1"/>
                  </a:moveTo>
                  <a:cubicBezTo>
                    <a:pt x="1042" y="1"/>
                    <a:pt x="757" y="68"/>
                    <a:pt x="558" y="177"/>
                  </a:cubicBezTo>
                  <a:cubicBezTo>
                    <a:pt x="140" y="435"/>
                    <a:pt x="0" y="973"/>
                    <a:pt x="239" y="1390"/>
                  </a:cubicBezTo>
                  <a:cubicBezTo>
                    <a:pt x="449" y="1745"/>
                    <a:pt x="959" y="2113"/>
                    <a:pt x="1367" y="2113"/>
                  </a:cubicBezTo>
                  <a:cubicBezTo>
                    <a:pt x="1462" y="2113"/>
                    <a:pt x="1553" y="2092"/>
                    <a:pt x="1632" y="2047"/>
                  </a:cubicBezTo>
                  <a:cubicBezTo>
                    <a:pt x="2050" y="1788"/>
                    <a:pt x="2348" y="754"/>
                    <a:pt x="2109" y="336"/>
                  </a:cubicBezTo>
                  <a:cubicBezTo>
                    <a:pt x="1969" y="97"/>
                    <a:pt x="1650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14"/>
            <p:cNvSpPr/>
            <p:nvPr/>
          </p:nvSpPr>
          <p:spPr>
            <a:xfrm flipH="1">
              <a:off x="8092554" y="657970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518" y="0"/>
                  </a:moveTo>
                  <a:cubicBezTo>
                    <a:pt x="260" y="0"/>
                    <a:pt x="1" y="438"/>
                    <a:pt x="1" y="736"/>
                  </a:cubicBezTo>
                  <a:cubicBezTo>
                    <a:pt x="1" y="1015"/>
                    <a:pt x="240" y="1274"/>
                    <a:pt x="518" y="1274"/>
                  </a:cubicBezTo>
                  <a:cubicBezTo>
                    <a:pt x="817" y="1274"/>
                    <a:pt x="1274" y="1035"/>
                    <a:pt x="1274" y="736"/>
                  </a:cubicBezTo>
                  <a:cubicBezTo>
                    <a:pt x="1274" y="438"/>
                    <a:pt x="83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14"/>
            <p:cNvSpPr/>
            <p:nvPr/>
          </p:nvSpPr>
          <p:spPr>
            <a:xfrm flipH="1">
              <a:off x="8570097" y="182243"/>
              <a:ext cx="56104" cy="56097"/>
            </a:xfrm>
            <a:custGeom>
              <a:avLst/>
              <a:gdLst/>
              <a:ahLst/>
              <a:cxnLst/>
              <a:rect l="l" t="t" r="r" b="b"/>
              <a:pathLst>
                <a:path w="1274" h="1274" extrusionOk="0">
                  <a:moveTo>
                    <a:pt x="538" y="1"/>
                  </a:moveTo>
                  <a:cubicBezTo>
                    <a:pt x="259" y="1"/>
                    <a:pt x="0" y="458"/>
                    <a:pt x="0" y="757"/>
                  </a:cubicBezTo>
                  <a:cubicBezTo>
                    <a:pt x="0" y="1035"/>
                    <a:pt x="239" y="1274"/>
                    <a:pt x="538" y="1274"/>
                  </a:cubicBezTo>
                  <a:cubicBezTo>
                    <a:pt x="836" y="1274"/>
                    <a:pt x="1274" y="1055"/>
                    <a:pt x="1274" y="757"/>
                  </a:cubicBezTo>
                  <a:cubicBezTo>
                    <a:pt x="1274" y="458"/>
                    <a:pt x="83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14"/>
            <p:cNvSpPr/>
            <p:nvPr/>
          </p:nvSpPr>
          <p:spPr>
            <a:xfrm flipH="1">
              <a:off x="9061644" y="1463941"/>
              <a:ext cx="56104" cy="56141"/>
            </a:xfrm>
            <a:custGeom>
              <a:avLst/>
              <a:gdLst/>
              <a:ahLst/>
              <a:cxnLst/>
              <a:rect l="l" t="t" r="r" b="b"/>
              <a:pathLst>
                <a:path w="1274" h="1275" extrusionOk="0">
                  <a:moveTo>
                    <a:pt x="518" y="1"/>
                  </a:moveTo>
                  <a:cubicBezTo>
                    <a:pt x="259" y="1"/>
                    <a:pt x="1" y="439"/>
                    <a:pt x="1" y="737"/>
                  </a:cubicBezTo>
                  <a:cubicBezTo>
                    <a:pt x="1" y="1015"/>
                    <a:pt x="219" y="1274"/>
                    <a:pt x="518" y="1274"/>
                  </a:cubicBezTo>
                  <a:cubicBezTo>
                    <a:pt x="816" y="1274"/>
                    <a:pt x="1274" y="1035"/>
                    <a:pt x="1274" y="737"/>
                  </a:cubicBezTo>
                  <a:cubicBezTo>
                    <a:pt x="1274" y="458"/>
                    <a:pt x="79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14"/>
            <p:cNvSpPr/>
            <p:nvPr/>
          </p:nvSpPr>
          <p:spPr>
            <a:xfrm flipH="1">
              <a:off x="7425783" y="321562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518" y="0"/>
                  </a:moveTo>
                  <a:cubicBezTo>
                    <a:pt x="240" y="0"/>
                    <a:pt x="1" y="458"/>
                    <a:pt x="1" y="756"/>
                  </a:cubicBezTo>
                  <a:cubicBezTo>
                    <a:pt x="1" y="1015"/>
                    <a:pt x="220" y="1273"/>
                    <a:pt x="518" y="1273"/>
                  </a:cubicBezTo>
                  <a:cubicBezTo>
                    <a:pt x="817" y="1273"/>
                    <a:pt x="1254" y="1055"/>
                    <a:pt x="1254" y="756"/>
                  </a:cubicBezTo>
                  <a:cubicBezTo>
                    <a:pt x="1254" y="478"/>
                    <a:pt x="81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14"/>
            <p:cNvSpPr/>
            <p:nvPr/>
          </p:nvSpPr>
          <p:spPr>
            <a:xfrm flipH="1">
              <a:off x="8966126" y="46435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0"/>
                  </a:moveTo>
                  <a:cubicBezTo>
                    <a:pt x="180" y="0"/>
                    <a:pt x="1" y="319"/>
                    <a:pt x="1" y="537"/>
                  </a:cubicBezTo>
                  <a:cubicBezTo>
                    <a:pt x="1" y="756"/>
                    <a:pt x="180" y="935"/>
                    <a:pt x="399" y="935"/>
                  </a:cubicBezTo>
                  <a:cubicBezTo>
                    <a:pt x="617" y="935"/>
                    <a:pt x="956" y="756"/>
                    <a:pt x="956" y="537"/>
                  </a:cubicBezTo>
                  <a:cubicBezTo>
                    <a:pt x="956" y="319"/>
                    <a:pt x="617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14"/>
            <p:cNvSpPr/>
            <p:nvPr/>
          </p:nvSpPr>
          <p:spPr>
            <a:xfrm flipH="1">
              <a:off x="7919091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1"/>
                  </a:moveTo>
                  <a:cubicBezTo>
                    <a:pt x="180" y="1"/>
                    <a:pt x="1" y="319"/>
                    <a:pt x="1" y="538"/>
                  </a:cubicBezTo>
                  <a:cubicBezTo>
                    <a:pt x="1" y="777"/>
                    <a:pt x="180" y="936"/>
                    <a:pt x="399" y="936"/>
                  </a:cubicBezTo>
                  <a:cubicBezTo>
                    <a:pt x="617" y="936"/>
                    <a:pt x="956" y="777"/>
                    <a:pt x="956" y="538"/>
                  </a:cubicBezTo>
                  <a:cubicBezTo>
                    <a:pt x="956" y="339"/>
                    <a:pt x="617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14"/>
            <p:cNvSpPr/>
            <p:nvPr/>
          </p:nvSpPr>
          <p:spPr>
            <a:xfrm flipH="1">
              <a:off x="6849244" y="75068"/>
              <a:ext cx="104325" cy="92909"/>
            </a:xfrm>
            <a:custGeom>
              <a:avLst/>
              <a:gdLst/>
              <a:ahLst/>
              <a:cxnLst/>
              <a:rect l="l" t="t" r="r" b="b"/>
              <a:pathLst>
                <a:path w="2369" h="2110" extrusionOk="0">
                  <a:moveTo>
                    <a:pt x="1329" y="0"/>
                  </a:moveTo>
                  <a:cubicBezTo>
                    <a:pt x="1053" y="0"/>
                    <a:pt x="768" y="69"/>
                    <a:pt x="577" y="186"/>
                  </a:cubicBezTo>
                  <a:cubicBezTo>
                    <a:pt x="160" y="425"/>
                    <a:pt x="0" y="982"/>
                    <a:pt x="259" y="1400"/>
                  </a:cubicBezTo>
                  <a:cubicBezTo>
                    <a:pt x="451" y="1736"/>
                    <a:pt x="951" y="2110"/>
                    <a:pt x="1367" y="2110"/>
                  </a:cubicBezTo>
                  <a:cubicBezTo>
                    <a:pt x="1469" y="2110"/>
                    <a:pt x="1566" y="2088"/>
                    <a:pt x="1652" y="2037"/>
                  </a:cubicBezTo>
                  <a:cubicBezTo>
                    <a:pt x="2070" y="1798"/>
                    <a:pt x="2368" y="743"/>
                    <a:pt x="2109" y="326"/>
                  </a:cubicBezTo>
                  <a:cubicBezTo>
                    <a:pt x="1979" y="98"/>
                    <a:pt x="1660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14"/>
            <p:cNvSpPr/>
            <p:nvPr/>
          </p:nvSpPr>
          <p:spPr>
            <a:xfrm flipH="1">
              <a:off x="6444688" y="407888"/>
              <a:ext cx="55223" cy="56141"/>
            </a:xfrm>
            <a:custGeom>
              <a:avLst/>
              <a:gdLst/>
              <a:ahLst/>
              <a:cxnLst/>
              <a:rect l="l" t="t" r="r" b="b"/>
              <a:pathLst>
                <a:path w="1254" h="1275" extrusionOk="0">
                  <a:moveTo>
                    <a:pt x="736" y="1"/>
                  </a:moveTo>
                  <a:cubicBezTo>
                    <a:pt x="438" y="21"/>
                    <a:pt x="0" y="478"/>
                    <a:pt x="0" y="757"/>
                  </a:cubicBezTo>
                  <a:cubicBezTo>
                    <a:pt x="0" y="1035"/>
                    <a:pt x="438" y="1274"/>
                    <a:pt x="736" y="1274"/>
                  </a:cubicBezTo>
                  <a:cubicBezTo>
                    <a:pt x="1035" y="1274"/>
                    <a:pt x="1254" y="1015"/>
                    <a:pt x="1254" y="757"/>
                  </a:cubicBezTo>
                  <a:cubicBezTo>
                    <a:pt x="1254" y="458"/>
                    <a:pt x="1015" y="1"/>
                    <a:pt x="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14"/>
            <p:cNvSpPr/>
            <p:nvPr/>
          </p:nvSpPr>
          <p:spPr>
            <a:xfrm flipH="1">
              <a:off x="6849253" y="531628"/>
              <a:ext cx="104281" cy="93041"/>
            </a:xfrm>
            <a:custGeom>
              <a:avLst/>
              <a:gdLst/>
              <a:ahLst/>
              <a:cxnLst/>
              <a:rect l="l" t="t" r="r" b="b"/>
              <a:pathLst>
                <a:path w="2368" h="2113" extrusionOk="0">
                  <a:moveTo>
                    <a:pt x="1039" y="1"/>
                  </a:moveTo>
                  <a:cubicBezTo>
                    <a:pt x="708" y="1"/>
                    <a:pt x="389" y="97"/>
                    <a:pt x="259" y="336"/>
                  </a:cubicBezTo>
                  <a:cubicBezTo>
                    <a:pt x="0" y="754"/>
                    <a:pt x="298" y="1788"/>
                    <a:pt x="736" y="2047"/>
                  </a:cubicBezTo>
                  <a:cubicBezTo>
                    <a:pt x="816" y="2092"/>
                    <a:pt x="906" y="2113"/>
                    <a:pt x="1001" y="2113"/>
                  </a:cubicBezTo>
                  <a:cubicBezTo>
                    <a:pt x="1410" y="2113"/>
                    <a:pt x="1919" y="1745"/>
                    <a:pt x="2129" y="1390"/>
                  </a:cubicBezTo>
                  <a:cubicBezTo>
                    <a:pt x="2368" y="973"/>
                    <a:pt x="2228" y="435"/>
                    <a:pt x="1791" y="177"/>
                  </a:cubicBezTo>
                  <a:cubicBezTo>
                    <a:pt x="1601" y="68"/>
                    <a:pt x="1316" y="1"/>
                    <a:pt x="1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14"/>
            <p:cNvSpPr/>
            <p:nvPr/>
          </p:nvSpPr>
          <p:spPr>
            <a:xfrm flipH="1">
              <a:off x="4398601" y="182243"/>
              <a:ext cx="55223" cy="56097"/>
            </a:xfrm>
            <a:custGeom>
              <a:avLst/>
              <a:gdLst/>
              <a:ahLst/>
              <a:cxnLst/>
              <a:rect l="l" t="t" r="r" b="b"/>
              <a:pathLst>
                <a:path w="1254" h="1274" extrusionOk="0">
                  <a:moveTo>
                    <a:pt x="737" y="1"/>
                  </a:moveTo>
                  <a:cubicBezTo>
                    <a:pt x="438" y="1"/>
                    <a:pt x="0" y="458"/>
                    <a:pt x="0" y="757"/>
                  </a:cubicBezTo>
                  <a:cubicBezTo>
                    <a:pt x="0" y="1055"/>
                    <a:pt x="438" y="1274"/>
                    <a:pt x="737" y="1274"/>
                  </a:cubicBezTo>
                  <a:cubicBezTo>
                    <a:pt x="1035" y="1274"/>
                    <a:pt x="1254" y="1035"/>
                    <a:pt x="1254" y="757"/>
                  </a:cubicBezTo>
                  <a:cubicBezTo>
                    <a:pt x="1254" y="458"/>
                    <a:pt x="1015" y="1"/>
                    <a:pt x="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14"/>
            <p:cNvSpPr/>
            <p:nvPr/>
          </p:nvSpPr>
          <p:spPr>
            <a:xfrm flipH="1">
              <a:off x="5695271" y="321562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4"/>
            <p:cNvSpPr/>
            <p:nvPr/>
          </p:nvSpPr>
          <p:spPr>
            <a:xfrm flipH="1">
              <a:off x="5062730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58" y="936"/>
                  </a:cubicBezTo>
                  <a:cubicBezTo>
                    <a:pt x="776" y="936"/>
                    <a:pt x="956" y="777"/>
                    <a:pt x="956" y="538"/>
                  </a:cubicBezTo>
                  <a:cubicBezTo>
                    <a:pt x="956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14"/>
            <p:cNvSpPr/>
            <p:nvPr/>
          </p:nvSpPr>
          <p:spPr>
            <a:xfrm flipH="1">
              <a:off x="6149180" y="18924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1"/>
                  </a:moveTo>
                  <a:cubicBezTo>
                    <a:pt x="318" y="1"/>
                    <a:pt x="0" y="339"/>
                    <a:pt x="0" y="538"/>
                  </a:cubicBezTo>
                  <a:cubicBezTo>
                    <a:pt x="0" y="777"/>
                    <a:pt x="318" y="936"/>
                    <a:pt x="557" y="936"/>
                  </a:cubicBezTo>
                  <a:cubicBezTo>
                    <a:pt x="776" y="936"/>
                    <a:pt x="955" y="77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4"/>
            <p:cNvSpPr/>
            <p:nvPr/>
          </p:nvSpPr>
          <p:spPr>
            <a:xfrm flipH="1">
              <a:off x="5791727" y="36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0"/>
                  </a:moveTo>
                  <a:cubicBezTo>
                    <a:pt x="339" y="0"/>
                    <a:pt x="1" y="319"/>
                    <a:pt x="1" y="537"/>
                  </a:cubicBezTo>
                  <a:cubicBezTo>
                    <a:pt x="1" y="756"/>
                    <a:pt x="319" y="935"/>
                    <a:pt x="538" y="935"/>
                  </a:cubicBezTo>
                  <a:cubicBezTo>
                    <a:pt x="757" y="935"/>
                    <a:pt x="936" y="756"/>
                    <a:pt x="936" y="537"/>
                  </a:cubicBezTo>
                  <a:cubicBezTo>
                    <a:pt x="936" y="319"/>
                    <a:pt x="757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14"/>
            <p:cNvSpPr/>
            <p:nvPr/>
          </p:nvSpPr>
          <p:spPr>
            <a:xfrm flipH="1">
              <a:off x="4036745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39" y="1"/>
                    <a:pt x="1" y="339"/>
                    <a:pt x="1" y="538"/>
                  </a:cubicBezTo>
                  <a:cubicBezTo>
                    <a:pt x="1" y="777"/>
                    <a:pt x="339" y="936"/>
                    <a:pt x="558" y="936"/>
                  </a:cubicBezTo>
                  <a:cubicBezTo>
                    <a:pt x="777" y="936"/>
                    <a:pt x="956" y="777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14"/>
            <p:cNvSpPr/>
            <p:nvPr/>
          </p:nvSpPr>
          <p:spPr>
            <a:xfrm flipH="1">
              <a:off x="8562214" y="1981719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0"/>
                  </a:moveTo>
                  <a:cubicBezTo>
                    <a:pt x="319" y="0"/>
                    <a:pt x="1" y="359"/>
                    <a:pt x="1" y="558"/>
                  </a:cubicBezTo>
                  <a:cubicBezTo>
                    <a:pt x="1" y="776"/>
                    <a:pt x="339" y="955"/>
                    <a:pt x="558" y="955"/>
                  </a:cubicBezTo>
                  <a:cubicBezTo>
                    <a:pt x="777" y="955"/>
                    <a:pt x="956" y="776"/>
                    <a:pt x="956" y="558"/>
                  </a:cubicBezTo>
                  <a:cubicBezTo>
                    <a:pt x="956" y="319"/>
                    <a:pt x="777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14"/>
            <p:cNvSpPr/>
            <p:nvPr/>
          </p:nvSpPr>
          <p:spPr>
            <a:xfrm flipH="1">
              <a:off x="9101938" y="2113112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56" y="777"/>
                    <a:pt x="956" y="55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14"/>
            <p:cNvSpPr/>
            <p:nvPr/>
          </p:nvSpPr>
          <p:spPr>
            <a:xfrm flipH="1">
              <a:off x="8958244" y="3344877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58" y="1"/>
                  </a:moveTo>
                  <a:cubicBezTo>
                    <a:pt x="359" y="1"/>
                    <a:pt x="1" y="31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14"/>
            <p:cNvSpPr/>
            <p:nvPr/>
          </p:nvSpPr>
          <p:spPr>
            <a:xfrm flipH="1">
              <a:off x="8562214" y="1525278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1" y="339"/>
                    <a:pt x="1" y="538"/>
                  </a:cubicBezTo>
                  <a:cubicBezTo>
                    <a:pt x="1" y="776"/>
                    <a:pt x="339" y="936"/>
                    <a:pt x="558" y="936"/>
                  </a:cubicBezTo>
                  <a:cubicBezTo>
                    <a:pt x="777" y="936"/>
                    <a:pt x="956" y="776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14"/>
            <p:cNvSpPr/>
            <p:nvPr/>
          </p:nvSpPr>
          <p:spPr>
            <a:xfrm flipH="1">
              <a:off x="8145135" y="103642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8" y="0"/>
                  </a:moveTo>
                  <a:cubicBezTo>
                    <a:pt x="339" y="0"/>
                    <a:pt x="0" y="339"/>
                    <a:pt x="0" y="558"/>
                  </a:cubicBezTo>
                  <a:cubicBezTo>
                    <a:pt x="0" y="776"/>
                    <a:pt x="319" y="955"/>
                    <a:pt x="538" y="955"/>
                  </a:cubicBezTo>
                  <a:cubicBezTo>
                    <a:pt x="756" y="955"/>
                    <a:pt x="935" y="776"/>
                    <a:pt x="935" y="558"/>
                  </a:cubicBezTo>
                  <a:cubicBezTo>
                    <a:pt x="935" y="339"/>
                    <a:pt x="756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14"/>
            <p:cNvSpPr/>
            <p:nvPr/>
          </p:nvSpPr>
          <p:spPr>
            <a:xfrm flipH="1">
              <a:off x="8937194" y="2015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7" y="1"/>
                  </a:moveTo>
                  <a:cubicBezTo>
                    <a:pt x="318" y="1"/>
                    <a:pt x="0" y="339"/>
                    <a:pt x="0" y="558"/>
                  </a:cubicBezTo>
                  <a:cubicBezTo>
                    <a:pt x="0" y="777"/>
                    <a:pt x="318" y="956"/>
                    <a:pt x="537" y="956"/>
                  </a:cubicBezTo>
                  <a:cubicBezTo>
                    <a:pt x="776" y="956"/>
                    <a:pt x="935" y="777"/>
                    <a:pt x="935" y="558"/>
                  </a:cubicBezTo>
                  <a:cubicBezTo>
                    <a:pt x="935" y="339"/>
                    <a:pt x="77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14"/>
            <p:cNvSpPr/>
            <p:nvPr/>
          </p:nvSpPr>
          <p:spPr>
            <a:xfrm flipH="1">
              <a:off x="8254657" y="241819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38" y="936"/>
                  </a:cubicBezTo>
                  <a:cubicBezTo>
                    <a:pt x="756" y="936"/>
                    <a:pt x="935" y="777"/>
                    <a:pt x="935" y="538"/>
                  </a:cubicBezTo>
                  <a:cubicBezTo>
                    <a:pt x="935" y="319"/>
                    <a:pt x="75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14"/>
            <p:cNvSpPr/>
            <p:nvPr/>
          </p:nvSpPr>
          <p:spPr>
            <a:xfrm flipH="1">
              <a:off x="7646587" y="483601"/>
              <a:ext cx="42100" cy="41258"/>
            </a:xfrm>
            <a:custGeom>
              <a:avLst/>
              <a:gdLst/>
              <a:ahLst/>
              <a:cxnLst/>
              <a:rect l="l" t="t" r="r" b="b"/>
              <a:pathLst>
                <a:path w="956" h="937" extrusionOk="0">
                  <a:moveTo>
                    <a:pt x="558" y="1"/>
                  </a:moveTo>
                  <a:cubicBezTo>
                    <a:pt x="339" y="1"/>
                    <a:pt x="0" y="359"/>
                    <a:pt x="0" y="558"/>
                  </a:cubicBezTo>
                  <a:cubicBezTo>
                    <a:pt x="0" y="777"/>
                    <a:pt x="339" y="936"/>
                    <a:pt x="558" y="936"/>
                  </a:cubicBezTo>
                  <a:cubicBezTo>
                    <a:pt x="776" y="936"/>
                    <a:pt x="955" y="777"/>
                    <a:pt x="955" y="558"/>
                  </a:cubicBezTo>
                  <a:cubicBezTo>
                    <a:pt x="955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14"/>
            <p:cNvSpPr/>
            <p:nvPr/>
          </p:nvSpPr>
          <p:spPr>
            <a:xfrm flipH="1">
              <a:off x="8732906" y="2494112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38" y="956"/>
                  </a:cubicBezTo>
                  <a:cubicBezTo>
                    <a:pt x="75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14"/>
            <p:cNvSpPr/>
            <p:nvPr/>
          </p:nvSpPr>
          <p:spPr>
            <a:xfrm>
              <a:off x="1033202" y="2663434"/>
              <a:ext cx="102563" cy="93085"/>
            </a:xfrm>
            <a:custGeom>
              <a:avLst/>
              <a:gdLst/>
              <a:ahLst/>
              <a:cxnLst/>
              <a:rect l="l" t="t" r="r" b="b"/>
              <a:pathLst>
                <a:path w="2329" h="2114" extrusionOk="0">
                  <a:moveTo>
                    <a:pt x="1302" y="1"/>
                  </a:moveTo>
                  <a:cubicBezTo>
                    <a:pt x="1031" y="1"/>
                    <a:pt x="753" y="64"/>
                    <a:pt x="557" y="170"/>
                  </a:cubicBezTo>
                  <a:cubicBezTo>
                    <a:pt x="140" y="429"/>
                    <a:pt x="0" y="986"/>
                    <a:pt x="239" y="1404"/>
                  </a:cubicBezTo>
                  <a:cubicBezTo>
                    <a:pt x="447" y="1739"/>
                    <a:pt x="950" y="2114"/>
                    <a:pt x="1357" y="2114"/>
                  </a:cubicBezTo>
                  <a:cubicBezTo>
                    <a:pt x="1456" y="2114"/>
                    <a:pt x="1550" y="2091"/>
                    <a:pt x="1632" y="2040"/>
                  </a:cubicBezTo>
                  <a:cubicBezTo>
                    <a:pt x="2050" y="1802"/>
                    <a:pt x="2328" y="747"/>
                    <a:pt x="2109" y="329"/>
                  </a:cubicBezTo>
                  <a:cubicBezTo>
                    <a:pt x="1966" y="98"/>
                    <a:pt x="1639" y="1"/>
                    <a:pt x="1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14"/>
            <p:cNvSpPr/>
            <p:nvPr/>
          </p:nvSpPr>
          <p:spPr>
            <a:xfrm>
              <a:off x="370587" y="1306260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399" y="0"/>
                  </a:moveTo>
                  <a:cubicBezTo>
                    <a:pt x="160" y="0"/>
                    <a:pt x="1" y="319"/>
                    <a:pt x="1" y="538"/>
                  </a:cubicBezTo>
                  <a:cubicBezTo>
                    <a:pt x="1" y="776"/>
                    <a:pt x="160" y="936"/>
                    <a:pt x="399" y="936"/>
                  </a:cubicBezTo>
                  <a:cubicBezTo>
                    <a:pt x="618" y="936"/>
                    <a:pt x="936" y="776"/>
                    <a:pt x="936" y="538"/>
                  </a:cubicBezTo>
                  <a:cubicBezTo>
                    <a:pt x="936" y="319"/>
                    <a:pt x="59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14"/>
            <p:cNvSpPr/>
            <p:nvPr/>
          </p:nvSpPr>
          <p:spPr>
            <a:xfrm>
              <a:off x="339937" y="874478"/>
              <a:ext cx="103444" cy="93041"/>
            </a:xfrm>
            <a:custGeom>
              <a:avLst/>
              <a:gdLst/>
              <a:ahLst/>
              <a:cxnLst/>
              <a:rect l="l" t="t" r="r" b="b"/>
              <a:pathLst>
                <a:path w="2349" h="2113" extrusionOk="0">
                  <a:moveTo>
                    <a:pt x="1319" y="1"/>
                  </a:moveTo>
                  <a:cubicBezTo>
                    <a:pt x="1042" y="1"/>
                    <a:pt x="757" y="68"/>
                    <a:pt x="558" y="177"/>
                  </a:cubicBezTo>
                  <a:cubicBezTo>
                    <a:pt x="140" y="435"/>
                    <a:pt x="0" y="973"/>
                    <a:pt x="239" y="1390"/>
                  </a:cubicBezTo>
                  <a:cubicBezTo>
                    <a:pt x="449" y="1745"/>
                    <a:pt x="959" y="2113"/>
                    <a:pt x="1367" y="2113"/>
                  </a:cubicBezTo>
                  <a:cubicBezTo>
                    <a:pt x="1462" y="2113"/>
                    <a:pt x="1553" y="2092"/>
                    <a:pt x="1632" y="2047"/>
                  </a:cubicBezTo>
                  <a:cubicBezTo>
                    <a:pt x="2050" y="1788"/>
                    <a:pt x="2348" y="754"/>
                    <a:pt x="2109" y="336"/>
                  </a:cubicBezTo>
                  <a:cubicBezTo>
                    <a:pt x="1969" y="97"/>
                    <a:pt x="1650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14"/>
            <p:cNvSpPr/>
            <p:nvPr/>
          </p:nvSpPr>
          <p:spPr>
            <a:xfrm>
              <a:off x="995303" y="657970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518" y="0"/>
                  </a:moveTo>
                  <a:cubicBezTo>
                    <a:pt x="260" y="0"/>
                    <a:pt x="1" y="438"/>
                    <a:pt x="1" y="736"/>
                  </a:cubicBezTo>
                  <a:cubicBezTo>
                    <a:pt x="1" y="1015"/>
                    <a:pt x="240" y="1274"/>
                    <a:pt x="518" y="1274"/>
                  </a:cubicBezTo>
                  <a:cubicBezTo>
                    <a:pt x="817" y="1274"/>
                    <a:pt x="1274" y="1035"/>
                    <a:pt x="1274" y="736"/>
                  </a:cubicBezTo>
                  <a:cubicBezTo>
                    <a:pt x="1274" y="438"/>
                    <a:pt x="83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14"/>
            <p:cNvSpPr/>
            <p:nvPr/>
          </p:nvSpPr>
          <p:spPr>
            <a:xfrm>
              <a:off x="517805" y="182243"/>
              <a:ext cx="56104" cy="56097"/>
            </a:xfrm>
            <a:custGeom>
              <a:avLst/>
              <a:gdLst/>
              <a:ahLst/>
              <a:cxnLst/>
              <a:rect l="l" t="t" r="r" b="b"/>
              <a:pathLst>
                <a:path w="1274" h="1274" extrusionOk="0">
                  <a:moveTo>
                    <a:pt x="538" y="1"/>
                  </a:moveTo>
                  <a:cubicBezTo>
                    <a:pt x="259" y="1"/>
                    <a:pt x="0" y="458"/>
                    <a:pt x="0" y="757"/>
                  </a:cubicBezTo>
                  <a:cubicBezTo>
                    <a:pt x="0" y="1035"/>
                    <a:pt x="239" y="1274"/>
                    <a:pt x="538" y="1274"/>
                  </a:cubicBezTo>
                  <a:cubicBezTo>
                    <a:pt x="836" y="1274"/>
                    <a:pt x="1274" y="1055"/>
                    <a:pt x="1274" y="757"/>
                  </a:cubicBezTo>
                  <a:cubicBezTo>
                    <a:pt x="1274" y="458"/>
                    <a:pt x="83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14"/>
            <p:cNvSpPr/>
            <p:nvPr/>
          </p:nvSpPr>
          <p:spPr>
            <a:xfrm>
              <a:off x="26258" y="1463941"/>
              <a:ext cx="56104" cy="56141"/>
            </a:xfrm>
            <a:custGeom>
              <a:avLst/>
              <a:gdLst/>
              <a:ahLst/>
              <a:cxnLst/>
              <a:rect l="l" t="t" r="r" b="b"/>
              <a:pathLst>
                <a:path w="1274" h="1275" extrusionOk="0">
                  <a:moveTo>
                    <a:pt x="518" y="1"/>
                  </a:moveTo>
                  <a:cubicBezTo>
                    <a:pt x="259" y="1"/>
                    <a:pt x="1" y="439"/>
                    <a:pt x="1" y="737"/>
                  </a:cubicBezTo>
                  <a:cubicBezTo>
                    <a:pt x="1" y="1015"/>
                    <a:pt x="219" y="1274"/>
                    <a:pt x="518" y="1274"/>
                  </a:cubicBezTo>
                  <a:cubicBezTo>
                    <a:pt x="816" y="1274"/>
                    <a:pt x="1274" y="1035"/>
                    <a:pt x="1274" y="737"/>
                  </a:cubicBezTo>
                  <a:cubicBezTo>
                    <a:pt x="1274" y="458"/>
                    <a:pt x="79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14"/>
            <p:cNvSpPr/>
            <p:nvPr/>
          </p:nvSpPr>
          <p:spPr>
            <a:xfrm>
              <a:off x="1662956" y="321562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518" y="0"/>
                  </a:moveTo>
                  <a:cubicBezTo>
                    <a:pt x="240" y="0"/>
                    <a:pt x="1" y="458"/>
                    <a:pt x="1" y="756"/>
                  </a:cubicBezTo>
                  <a:cubicBezTo>
                    <a:pt x="1" y="1015"/>
                    <a:pt x="220" y="1273"/>
                    <a:pt x="518" y="1273"/>
                  </a:cubicBezTo>
                  <a:cubicBezTo>
                    <a:pt x="817" y="1273"/>
                    <a:pt x="1254" y="1055"/>
                    <a:pt x="1254" y="756"/>
                  </a:cubicBezTo>
                  <a:cubicBezTo>
                    <a:pt x="1254" y="478"/>
                    <a:pt x="81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14"/>
            <p:cNvSpPr/>
            <p:nvPr/>
          </p:nvSpPr>
          <p:spPr>
            <a:xfrm>
              <a:off x="135779" y="46435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0"/>
                  </a:moveTo>
                  <a:cubicBezTo>
                    <a:pt x="180" y="0"/>
                    <a:pt x="1" y="319"/>
                    <a:pt x="1" y="537"/>
                  </a:cubicBezTo>
                  <a:cubicBezTo>
                    <a:pt x="1" y="756"/>
                    <a:pt x="180" y="935"/>
                    <a:pt x="399" y="935"/>
                  </a:cubicBezTo>
                  <a:cubicBezTo>
                    <a:pt x="617" y="935"/>
                    <a:pt x="956" y="756"/>
                    <a:pt x="956" y="537"/>
                  </a:cubicBezTo>
                  <a:cubicBezTo>
                    <a:pt x="956" y="319"/>
                    <a:pt x="617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14"/>
            <p:cNvSpPr/>
            <p:nvPr/>
          </p:nvSpPr>
          <p:spPr>
            <a:xfrm>
              <a:off x="1182815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1"/>
                  </a:moveTo>
                  <a:cubicBezTo>
                    <a:pt x="180" y="1"/>
                    <a:pt x="1" y="319"/>
                    <a:pt x="1" y="538"/>
                  </a:cubicBezTo>
                  <a:cubicBezTo>
                    <a:pt x="1" y="777"/>
                    <a:pt x="180" y="936"/>
                    <a:pt x="399" y="936"/>
                  </a:cubicBezTo>
                  <a:cubicBezTo>
                    <a:pt x="617" y="936"/>
                    <a:pt x="956" y="777"/>
                    <a:pt x="956" y="538"/>
                  </a:cubicBezTo>
                  <a:cubicBezTo>
                    <a:pt x="956" y="339"/>
                    <a:pt x="617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14"/>
            <p:cNvSpPr/>
            <p:nvPr/>
          </p:nvSpPr>
          <p:spPr>
            <a:xfrm>
              <a:off x="2190437" y="75068"/>
              <a:ext cx="104325" cy="92909"/>
            </a:xfrm>
            <a:custGeom>
              <a:avLst/>
              <a:gdLst/>
              <a:ahLst/>
              <a:cxnLst/>
              <a:rect l="l" t="t" r="r" b="b"/>
              <a:pathLst>
                <a:path w="2369" h="2110" extrusionOk="0">
                  <a:moveTo>
                    <a:pt x="1329" y="0"/>
                  </a:moveTo>
                  <a:cubicBezTo>
                    <a:pt x="1053" y="0"/>
                    <a:pt x="768" y="69"/>
                    <a:pt x="577" y="186"/>
                  </a:cubicBezTo>
                  <a:cubicBezTo>
                    <a:pt x="160" y="425"/>
                    <a:pt x="0" y="982"/>
                    <a:pt x="259" y="1400"/>
                  </a:cubicBezTo>
                  <a:cubicBezTo>
                    <a:pt x="451" y="1736"/>
                    <a:pt x="951" y="2110"/>
                    <a:pt x="1367" y="2110"/>
                  </a:cubicBezTo>
                  <a:cubicBezTo>
                    <a:pt x="1469" y="2110"/>
                    <a:pt x="1566" y="2088"/>
                    <a:pt x="1652" y="2037"/>
                  </a:cubicBezTo>
                  <a:cubicBezTo>
                    <a:pt x="2070" y="1798"/>
                    <a:pt x="2368" y="743"/>
                    <a:pt x="2109" y="326"/>
                  </a:cubicBezTo>
                  <a:cubicBezTo>
                    <a:pt x="1979" y="98"/>
                    <a:pt x="1660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14"/>
            <p:cNvSpPr/>
            <p:nvPr/>
          </p:nvSpPr>
          <p:spPr>
            <a:xfrm>
              <a:off x="4842582" y="258443"/>
              <a:ext cx="55223" cy="56097"/>
            </a:xfrm>
            <a:custGeom>
              <a:avLst/>
              <a:gdLst/>
              <a:ahLst/>
              <a:cxnLst/>
              <a:rect l="l" t="t" r="r" b="b"/>
              <a:pathLst>
                <a:path w="1254" h="1274" extrusionOk="0">
                  <a:moveTo>
                    <a:pt x="737" y="1"/>
                  </a:moveTo>
                  <a:cubicBezTo>
                    <a:pt x="438" y="1"/>
                    <a:pt x="0" y="458"/>
                    <a:pt x="0" y="757"/>
                  </a:cubicBezTo>
                  <a:cubicBezTo>
                    <a:pt x="0" y="1055"/>
                    <a:pt x="438" y="1274"/>
                    <a:pt x="737" y="1274"/>
                  </a:cubicBezTo>
                  <a:cubicBezTo>
                    <a:pt x="1035" y="1274"/>
                    <a:pt x="1254" y="1035"/>
                    <a:pt x="1254" y="757"/>
                  </a:cubicBezTo>
                  <a:cubicBezTo>
                    <a:pt x="1254" y="458"/>
                    <a:pt x="1015" y="1"/>
                    <a:pt x="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14"/>
            <p:cNvSpPr/>
            <p:nvPr/>
          </p:nvSpPr>
          <p:spPr>
            <a:xfrm>
              <a:off x="2935387" y="473962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14"/>
            <p:cNvSpPr/>
            <p:nvPr/>
          </p:nvSpPr>
          <p:spPr>
            <a:xfrm>
              <a:off x="4039175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58" y="936"/>
                  </a:cubicBezTo>
                  <a:cubicBezTo>
                    <a:pt x="776" y="936"/>
                    <a:pt x="956" y="777"/>
                    <a:pt x="956" y="538"/>
                  </a:cubicBezTo>
                  <a:cubicBezTo>
                    <a:pt x="956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14"/>
            <p:cNvSpPr/>
            <p:nvPr/>
          </p:nvSpPr>
          <p:spPr>
            <a:xfrm>
              <a:off x="2952726" y="18924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1"/>
                  </a:moveTo>
                  <a:cubicBezTo>
                    <a:pt x="318" y="1"/>
                    <a:pt x="0" y="339"/>
                    <a:pt x="0" y="538"/>
                  </a:cubicBezTo>
                  <a:cubicBezTo>
                    <a:pt x="0" y="777"/>
                    <a:pt x="318" y="936"/>
                    <a:pt x="557" y="936"/>
                  </a:cubicBezTo>
                  <a:cubicBezTo>
                    <a:pt x="776" y="936"/>
                    <a:pt x="955" y="77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14"/>
            <p:cNvSpPr/>
            <p:nvPr/>
          </p:nvSpPr>
          <p:spPr>
            <a:xfrm>
              <a:off x="3311059" y="36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0"/>
                  </a:moveTo>
                  <a:cubicBezTo>
                    <a:pt x="339" y="0"/>
                    <a:pt x="1" y="319"/>
                    <a:pt x="1" y="537"/>
                  </a:cubicBezTo>
                  <a:cubicBezTo>
                    <a:pt x="1" y="756"/>
                    <a:pt x="319" y="935"/>
                    <a:pt x="538" y="935"/>
                  </a:cubicBezTo>
                  <a:cubicBezTo>
                    <a:pt x="757" y="935"/>
                    <a:pt x="936" y="756"/>
                    <a:pt x="936" y="537"/>
                  </a:cubicBezTo>
                  <a:cubicBezTo>
                    <a:pt x="936" y="319"/>
                    <a:pt x="757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14"/>
            <p:cNvSpPr/>
            <p:nvPr/>
          </p:nvSpPr>
          <p:spPr>
            <a:xfrm>
              <a:off x="3737047" y="278650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0"/>
                  </a:moveTo>
                  <a:cubicBezTo>
                    <a:pt x="338" y="0"/>
                    <a:pt x="0" y="319"/>
                    <a:pt x="0" y="537"/>
                  </a:cubicBezTo>
                  <a:cubicBezTo>
                    <a:pt x="0" y="756"/>
                    <a:pt x="318" y="935"/>
                    <a:pt x="557" y="935"/>
                  </a:cubicBezTo>
                  <a:cubicBezTo>
                    <a:pt x="776" y="935"/>
                    <a:pt x="955" y="756"/>
                    <a:pt x="955" y="537"/>
                  </a:cubicBezTo>
                  <a:cubicBezTo>
                    <a:pt x="955" y="319"/>
                    <a:pt x="77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14"/>
            <p:cNvSpPr/>
            <p:nvPr/>
          </p:nvSpPr>
          <p:spPr>
            <a:xfrm>
              <a:off x="5065161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39" y="1"/>
                    <a:pt x="1" y="339"/>
                    <a:pt x="1" y="538"/>
                  </a:cubicBezTo>
                  <a:cubicBezTo>
                    <a:pt x="1" y="777"/>
                    <a:pt x="339" y="936"/>
                    <a:pt x="558" y="936"/>
                  </a:cubicBezTo>
                  <a:cubicBezTo>
                    <a:pt x="777" y="936"/>
                    <a:pt x="956" y="777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14"/>
            <p:cNvSpPr/>
            <p:nvPr/>
          </p:nvSpPr>
          <p:spPr>
            <a:xfrm>
              <a:off x="387291" y="2515119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0"/>
                  </a:moveTo>
                  <a:cubicBezTo>
                    <a:pt x="319" y="0"/>
                    <a:pt x="1" y="359"/>
                    <a:pt x="1" y="558"/>
                  </a:cubicBezTo>
                  <a:cubicBezTo>
                    <a:pt x="1" y="776"/>
                    <a:pt x="339" y="955"/>
                    <a:pt x="558" y="955"/>
                  </a:cubicBezTo>
                  <a:cubicBezTo>
                    <a:pt x="777" y="955"/>
                    <a:pt x="956" y="776"/>
                    <a:pt x="956" y="558"/>
                  </a:cubicBezTo>
                  <a:cubicBezTo>
                    <a:pt x="956" y="319"/>
                    <a:pt x="777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14"/>
            <p:cNvSpPr/>
            <p:nvPr/>
          </p:nvSpPr>
          <p:spPr>
            <a:xfrm>
              <a:off x="-32" y="2113112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56" y="777"/>
                    <a:pt x="956" y="55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14"/>
            <p:cNvSpPr/>
            <p:nvPr/>
          </p:nvSpPr>
          <p:spPr>
            <a:xfrm>
              <a:off x="144543" y="3344877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58" y="1"/>
                  </a:moveTo>
                  <a:cubicBezTo>
                    <a:pt x="359" y="1"/>
                    <a:pt x="1" y="31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14"/>
            <p:cNvSpPr/>
            <p:nvPr/>
          </p:nvSpPr>
          <p:spPr>
            <a:xfrm>
              <a:off x="768291" y="1906278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1" y="339"/>
                    <a:pt x="1" y="538"/>
                  </a:cubicBezTo>
                  <a:cubicBezTo>
                    <a:pt x="1" y="776"/>
                    <a:pt x="339" y="936"/>
                    <a:pt x="558" y="936"/>
                  </a:cubicBezTo>
                  <a:cubicBezTo>
                    <a:pt x="777" y="936"/>
                    <a:pt x="956" y="776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14"/>
            <p:cNvSpPr/>
            <p:nvPr/>
          </p:nvSpPr>
          <p:spPr>
            <a:xfrm>
              <a:off x="165593" y="2015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7" y="1"/>
                  </a:moveTo>
                  <a:cubicBezTo>
                    <a:pt x="318" y="1"/>
                    <a:pt x="0" y="339"/>
                    <a:pt x="0" y="558"/>
                  </a:cubicBezTo>
                  <a:cubicBezTo>
                    <a:pt x="0" y="777"/>
                    <a:pt x="318" y="956"/>
                    <a:pt x="537" y="956"/>
                  </a:cubicBezTo>
                  <a:cubicBezTo>
                    <a:pt x="776" y="956"/>
                    <a:pt x="935" y="777"/>
                    <a:pt x="935" y="558"/>
                  </a:cubicBezTo>
                  <a:cubicBezTo>
                    <a:pt x="935" y="339"/>
                    <a:pt x="77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14"/>
            <p:cNvSpPr/>
            <p:nvPr/>
          </p:nvSpPr>
          <p:spPr>
            <a:xfrm>
              <a:off x="848130" y="241819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38" y="936"/>
                  </a:cubicBezTo>
                  <a:cubicBezTo>
                    <a:pt x="756" y="936"/>
                    <a:pt x="935" y="777"/>
                    <a:pt x="935" y="538"/>
                  </a:cubicBezTo>
                  <a:cubicBezTo>
                    <a:pt x="935" y="319"/>
                    <a:pt x="75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14"/>
            <p:cNvSpPr/>
            <p:nvPr/>
          </p:nvSpPr>
          <p:spPr>
            <a:xfrm rot="10800000">
              <a:off x="8732187" y="3796059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399" y="0"/>
                  </a:moveTo>
                  <a:cubicBezTo>
                    <a:pt x="160" y="0"/>
                    <a:pt x="1" y="319"/>
                    <a:pt x="1" y="538"/>
                  </a:cubicBezTo>
                  <a:cubicBezTo>
                    <a:pt x="1" y="776"/>
                    <a:pt x="160" y="936"/>
                    <a:pt x="399" y="936"/>
                  </a:cubicBezTo>
                  <a:cubicBezTo>
                    <a:pt x="618" y="936"/>
                    <a:pt x="936" y="776"/>
                    <a:pt x="936" y="538"/>
                  </a:cubicBezTo>
                  <a:cubicBezTo>
                    <a:pt x="936" y="319"/>
                    <a:pt x="59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14"/>
            <p:cNvSpPr/>
            <p:nvPr/>
          </p:nvSpPr>
          <p:spPr>
            <a:xfrm rot="10800000">
              <a:off x="8570085" y="4905193"/>
              <a:ext cx="56104" cy="56097"/>
            </a:xfrm>
            <a:custGeom>
              <a:avLst/>
              <a:gdLst/>
              <a:ahLst/>
              <a:cxnLst/>
              <a:rect l="l" t="t" r="r" b="b"/>
              <a:pathLst>
                <a:path w="1274" h="1274" extrusionOk="0">
                  <a:moveTo>
                    <a:pt x="538" y="1"/>
                  </a:moveTo>
                  <a:cubicBezTo>
                    <a:pt x="259" y="1"/>
                    <a:pt x="0" y="458"/>
                    <a:pt x="0" y="757"/>
                  </a:cubicBezTo>
                  <a:cubicBezTo>
                    <a:pt x="0" y="1035"/>
                    <a:pt x="239" y="1274"/>
                    <a:pt x="538" y="1274"/>
                  </a:cubicBezTo>
                  <a:cubicBezTo>
                    <a:pt x="836" y="1274"/>
                    <a:pt x="1274" y="1055"/>
                    <a:pt x="1274" y="757"/>
                  </a:cubicBezTo>
                  <a:cubicBezTo>
                    <a:pt x="1274" y="458"/>
                    <a:pt x="83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14"/>
            <p:cNvSpPr/>
            <p:nvPr/>
          </p:nvSpPr>
          <p:spPr>
            <a:xfrm rot="10800000">
              <a:off x="9061631" y="3623451"/>
              <a:ext cx="56104" cy="56141"/>
            </a:xfrm>
            <a:custGeom>
              <a:avLst/>
              <a:gdLst/>
              <a:ahLst/>
              <a:cxnLst/>
              <a:rect l="l" t="t" r="r" b="b"/>
              <a:pathLst>
                <a:path w="1274" h="1275" extrusionOk="0">
                  <a:moveTo>
                    <a:pt x="518" y="1"/>
                  </a:moveTo>
                  <a:cubicBezTo>
                    <a:pt x="259" y="1"/>
                    <a:pt x="1" y="439"/>
                    <a:pt x="1" y="737"/>
                  </a:cubicBezTo>
                  <a:cubicBezTo>
                    <a:pt x="1" y="1015"/>
                    <a:pt x="219" y="1274"/>
                    <a:pt x="518" y="1274"/>
                  </a:cubicBezTo>
                  <a:cubicBezTo>
                    <a:pt x="816" y="1274"/>
                    <a:pt x="1274" y="1035"/>
                    <a:pt x="1274" y="737"/>
                  </a:cubicBezTo>
                  <a:cubicBezTo>
                    <a:pt x="1274" y="458"/>
                    <a:pt x="79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14"/>
            <p:cNvSpPr/>
            <p:nvPr/>
          </p:nvSpPr>
          <p:spPr>
            <a:xfrm rot="10800000">
              <a:off x="7425770" y="4765874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518" y="0"/>
                  </a:moveTo>
                  <a:cubicBezTo>
                    <a:pt x="240" y="0"/>
                    <a:pt x="1" y="458"/>
                    <a:pt x="1" y="756"/>
                  </a:cubicBezTo>
                  <a:cubicBezTo>
                    <a:pt x="1" y="1015"/>
                    <a:pt x="220" y="1273"/>
                    <a:pt x="518" y="1273"/>
                  </a:cubicBezTo>
                  <a:cubicBezTo>
                    <a:pt x="817" y="1273"/>
                    <a:pt x="1254" y="1055"/>
                    <a:pt x="1254" y="756"/>
                  </a:cubicBezTo>
                  <a:cubicBezTo>
                    <a:pt x="1254" y="478"/>
                    <a:pt x="81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14"/>
            <p:cNvSpPr/>
            <p:nvPr/>
          </p:nvSpPr>
          <p:spPr>
            <a:xfrm rot="10800000">
              <a:off x="8966114" y="4637960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0"/>
                  </a:moveTo>
                  <a:cubicBezTo>
                    <a:pt x="180" y="0"/>
                    <a:pt x="1" y="319"/>
                    <a:pt x="1" y="537"/>
                  </a:cubicBezTo>
                  <a:cubicBezTo>
                    <a:pt x="1" y="756"/>
                    <a:pt x="180" y="935"/>
                    <a:pt x="399" y="935"/>
                  </a:cubicBezTo>
                  <a:cubicBezTo>
                    <a:pt x="617" y="935"/>
                    <a:pt x="956" y="756"/>
                    <a:pt x="956" y="537"/>
                  </a:cubicBezTo>
                  <a:cubicBezTo>
                    <a:pt x="956" y="319"/>
                    <a:pt x="617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14"/>
            <p:cNvSpPr/>
            <p:nvPr/>
          </p:nvSpPr>
          <p:spPr>
            <a:xfrm rot="10800000">
              <a:off x="7919078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1"/>
                  </a:moveTo>
                  <a:cubicBezTo>
                    <a:pt x="180" y="1"/>
                    <a:pt x="1" y="319"/>
                    <a:pt x="1" y="538"/>
                  </a:cubicBezTo>
                  <a:cubicBezTo>
                    <a:pt x="1" y="777"/>
                    <a:pt x="180" y="936"/>
                    <a:pt x="399" y="936"/>
                  </a:cubicBezTo>
                  <a:cubicBezTo>
                    <a:pt x="617" y="936"/>
                    <a:pt x="956" y="777"/>
                    <a:pt x="956" y="538"/>
                  </a:cubicBezTo>
                  <a:cubicBezTo>
                    <a:pt x="956" y="339"/>
                    <a:pt x="617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14"/>
            <p:cNvSpPr/>
            <p:nvPr/>
          </p:nvSpPr>
          <p:spPr>
            <a:xfrm rot="10800000">
              <a:off x="6849231" y="4975557"/>
              <a:ext cx="104325" cy="92909"/>
            </a:xfrm>
            <a:custGeom>
              <a:avLst/>
              <a:gdLst/>
              <a:ahLst/>
              <a:cxnLst/>
              <a:rect l="l" t="t" r="r" b="b"/>
              <a:pathLst>
                <a:path w="2369" h="2110" extrusionOk="0">
                  <a:moveTo>
                    <a:pt x="1329" y="0"/>
                  </a:moveTo>
                  <a:cubicBezTo>
                    <a:pt x="1053" y="0"/>
                    <a:pt x="768" y="69"/>
                    <a:pt x="577" y="186"/>
                  </a:cubicBezTo>
                  <a:cubicBezTo>
                    <a:pt x="160" y="425"/>
                    <a:pt x="0" y="982"/>
                    <a:pt x="259" y="1400"/>
                  </a:cubicBezTo>
                  <a:cubicBezTo>
                    <a:pt x="451" y="1736"/>
                    <a:pt x="951" y="2110"/>
                    <a:pt x="1367" y="2110"/>
                  </a:cubicBezTo>
                  <a:cubicBezTo>
                    <a:pt x="1469" y="2110"/>
                    <a:pt x="1566" y="2088"/>
                    <a:pt x="1652" y="2037"/>
                  </a:cubicBezTo>
                  <a:cubicBezTo>
                    <a:pt x="2070" y="1798"/>
                    <a:pt x="2368" y="743"/>
                    <a:pt x="2109" y="326"/>
                  </a:cubicBezTo>
                  <a:cubicBezTo>
                    <a:pt x="1979" y="98"/>
                    <a:pt x="1660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14"/>
            <p:cNvSpPr/>
            <p:nvPr/>
          </p:nvSpPr>
          <p:spPr>
            <a:xfrm rot="10800000">
              <a:off x="6444676" y="4679504"/>
              <a:ext cx="55223" cy="56141"/>
            </a:xfrm>
            <a:custGeom>
              <a:avLst/>
              <a:gdLst/>
              <a:ahLst/>
              <a:cxnLst/>
              <a:rect l="l" t="t" r="r" b="b"/>
              <a:pathLst>
                <a:path w="1254" h="1275" extrusionOk="0">
                  <a:moveTo>
                    <a:pt x="736" y="1"/>
                  </a:moveTo>
                  <a:cubicBezTo>
                    <a:pt x="438" y="21"/>
                    <a:pt x="0" y="478"/>
                    <a:pt x="0" y="757"/>
                  </a:cubicBezTo>
                  <a:cubicBezTo>
                    <a:pt x="0" y="1035"/>
                    <a:pt x="438" y="1274"/>
                    <a:pt x="736" y="1274"/>
                  </a:cubicBezTo>
                  <a:cubicBezTo>
                    <a:pt x="1035" y="1274"/>
                    <a:pt x="1254" y="1015"/>
                    <a:pt x="1254" y="757"/>
                  </a:cubicBezTo>
                  <a:cubicBezTo>
                    <a:pt x="1254" y="458"/>
                    <a:pt x="1015" y="1"/>
                    <a:pt x="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14"/>
            <p:cNvSpPr/>
            <p:nvPr/>
          </p:nvSpPr>
          <p:spPr>
            <a:xfrm rot="10800000">
              <a:off x="6849240" y="4518865"/>
              <a:ext cx="104281" cy="93041"/>
            </a:xfrm>
            <a:custGeom>
              <a:avLst/>
              <a:gdLst/>
              <a:ahLst/>
              <a:cxnLst/>
              <a:rect l="l" t="t" r="r" b="b"/>
              <a:pathLst>
                <a:path w="2368" h="2113" extrusionOk="0">
                  <a:moveTo>
                    <a:pt x="1039" y="1"/>
                  </a:moveTo>
                  <a:cubicBezTo>
                    <a:pt x="708" y="1"/>
                    <a:pt x="389" y="97"/>
                    <a:pt x="259" y="336"/>
                  </a:cubicBezTo>
                  <a:cubicBezTo>
                    <a:pt x="0" y="754"/>
                    <a:pt x="298" y="1788"/>
                    <a:pt x="736" y="2047"/>
                  </a:cubicBezTo>
                  <a:cubicBezTo>
                    <a:pt x="816" y="2092"/>
                    <a:pt x="906" y="2113"/>
                    <a:pt x="1001" y="2113"/>
                  </a:cubicBezTo>
                  <a:cubicBezTo>
                    <a:pt x="1410" y="2113"/>
                    <a:pt x="1919" y="1745"/>
                    <a:pt x="2129" y="1390"/>
                  </a:cubicBezTo>
                  <a:cubicBezTo>
                    <a:pt x="2368" y="973"/>
                    <a:pt x="2228" y="435"/>
                    <a:pt x="1791" y="177"/>
                  </a:cubicBezTo>
                  <a:cubicBezTo>
                    <a:pt x="1601" y="68"/>
                    <a:pt x="1316" y="1"/>
                    <a:pt x="1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14"/>
            <p:cNvSpPr/>
            <p:nvPr/>
          </p:nvSpPr>
          <p:spPr>
            <a:xfrm rot="10800000">
              <a:off x="5542859" y="4765874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14"/>
            <p:cNvSpPr/>
            <p:nvPr/>
          </p:nvSpPr>
          <p:spPr>
            <a:xfrm rot="10800000">
              <a:off x="5062718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58" y="936"/>
                  </a:cubicBezTo>
                  <a:cubicBezTo>
                    <a:pt x="776" y="936"/>
                    <a:pt x="956" y="777"/>
                    <a:pt x="956" y="538"/>
                  </a:cubicBezTo>
                  <a:cubicBezTo>
                    <a:pt x="956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14"/>
            <p:cNvSpPr/>
            <p:nvPr/>
          </p:nvSpPr>
          <p:spPr>
            <a:xfrm rot="10800000">
              <a:off x="6149167" y="491307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1"/>
                  </a:moveTo>
                  <a:cubicBezTo>
                    <a:pt x="318" y="1"/>
                    <a:pt x="0" y="339"/>
                    <a:pt x="0" y="538"/>
                  </a:cubicBezTo>
                  <a:cubicBezTo>
                    <a:pt x="0" y="777"/>
                    <a:pt x="318" y="936"/>
                    <a:pt x="557" y="936"/>
                  </a:cubicBezTo>
                  <a:cubicBezTo>
                    <a:pt x="776" y="936"/>
                    <a:pt x="955" y="77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14"/>
            <p:cNvSpPr/>
            <p:nvPr/>
          </p:nvSpPr>
          <p:spPr>
            <a:xfrm rot="10800000">
              <a:off x="5791715" y="5102283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0"/>
                  </a:moveTo>
                  <a:cubicBezTo>
                    <a:pt x="339" y="0"/>
                    <a:pt x="1" y="319"/>
                    <a:pt x="1" y="537"/>
                  </a:cubicBezTo>
                  <a:cubicBezTo>
                    <a:pt x="1" y="756"/>
                    <a:pt x="319" y="935"/>
                    <a:pt x="538" y="935"/>
                  </a:cubicBezTo>
                  <a:cubicBezTo>
                    <a:pt x="757" y="935"/>
                    <a:pt x="936" y="756"/>
                    <a:pt x="936" y="537"/>
                  </a:cubicBezTo>
                  <a:cubicBezTo>
                    <a:pt x="936" y="319"/>
                    <a:pt x="757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14"/>
            <p:cNvSpPr/>
            <p:nvPr/>
          </p:nvSpPr>
          <p:spPr>
            <a:xfrm rot="10800000">
              <a:off x="4983847" y="474746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0"/>
                  </a:moveTo>
                  <a:cubicBezTo>
                    <a:pt x="338" y="0"/>
                    <a:pt x="0" y="319"/>
                    <a:pt x="0" y="537"/>
                  </a:cubicBezTo>
                  <a:cubicBezTo>
                    <a:pt x="0" y="756"/>
                    <a:pt x="318" y="935"/>
                    <a:pt x="557" y="935"/>
                  </a:cubicBezTo>
                  <a:cubicBezTo>
                    <a:pt x="776" y="935"/>
                    <a:pt x="955" y="756"/>
                    <a:pt x="955" y="537"/>
                  </a:cubicBezTo>
                  <a:cubicBezTo>
                    <a:pt x="955" y="319"/>
                    <a:pt x="77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14"/>
            <p:cNvSpPr/>
            <p:nvPr/>
          </p:nvSpPr>
          <p:spPr>
            <a:xfrm rot="10800000">
              <a:off x="4036732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39" y="1"/>
                    <a:pt x="1" y="339"/>
                    <a:pt x="1" y="538"/>
                  </a:cubicBezTo>
                  <a:cubicBezTo>
                    <a:pt x="1" y="777"/>
                    <a:pt x="339" y="936"/>
                    <a:pt x="558" y="936"/>
                  </a:cubicBezTo>
                  <a:cubicBezTo>
                    <a:pt x="777" y="936"/>
                    <a:pt x="956" y="777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14"/>
            <p:cNvSpPr/>
            <p:nvPr/>
          </p:nvSpPr>
          <p:spPr>
            <a:xfrm rot="10800000">
              <a:off x="8604258" y="2827883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8" y="1"/>
                  </a:moveTo>
                  <a:cubicBezTo>
                    <a:pt x="319" y="1"/>
                    <a:pt x="1" y="319"/>
                    <a:pt x="1" y="558"/>
                  </a:cubicBezTo>
                  <a:cubicBezTo>
                    <a:pt x="1" y="777"/>
                    <a:pt x="319" y="956"/>
                    <a:pt x="53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14"/>
            <p:cNvSpPr/>
            <p:nvPr/>
          </p:nvSpPr>
          <p:spPr>
            <a:xfrm rot="10800000">
              <a:off x="9101926" y="2988326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56" y="777"/>
                    <a:pt x="956" y="55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14"/>
            <p:cNvSpPr/>
            <p:nvPr/>
          </p:nvSpPr>
          <p:spPr>
            <a:xfrm rot="10800000">
              <a:off x="8958231" y="1756561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58" y="1"/>
                  </a:moveTo>
                  <a:cubicBezTo>
                    <a:pt x="359" y="1"/>
                    <a:pt x="1" y="31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14"/>
            <p:cNvSpPr/>
            <p:nvPr/>
          </p:nvSpPr>
          <p:spPr>
            <a:xfrm rot="10800000">
              <a:off x="8145123" y="436980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8" y="0"/>
                  </a:moveTo>
                  <a:cubicBezTo>
                    <a:pt x="339" y="0"/>
                    <a:pt x="0" y="339"/>
                    <a:pt x="0" y="558"/>
                  </a:cubicBezTo>
                  <a:cubicBezTo>
                    <a:pt x="0" y="776"/>
                    <a:pt x="319" y="955"/>
                    <a:pt x="538" y="955"/>
                  </a:cubicBezTo>
                  <a:cubicBezTo>
                    <a:pt x="756" y="955"/>
                    <a:pt x="935" y="776"/>
                    <a:pt x="935" y="558"/>
                  </a:cubicBezTo>
                  <a:cubicBezTo>
                    <a:pt x="935" y="339"/>
                    <a:pt x="756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14"/>
            <p:cNvSpPr/>
            <p:nvPr/>
          </p:nvSpPr>
          <p:spPr>
            <a:xfrm rot="10800000">
              <a:off x="8937181" y="508127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7" y="1"/>
                  </a:moveTo>
                  <a:cubicBezTo>
                    <a:pt x="318" y="1"/>
                    <a:pt x="0" y="339"/>
                    <a:pt x="0" y="558"/>
                  </a:cubicBezTo>
                  <a:cubicBezTo>
                    <a:pt x="0" y="777"/>
                    <a:pt x="318" y="956"/>
                    <a:pt x="537" y="956"/>
                  </a:cubicBezTo>
                  <a:cubicBezTo>
                    <a:pt x="776" y="956"/>
                    <a:pt x="935" y="777"/>
                    <a:pt x="935" y="558"/>
                  </a:cubicBezTo>
                  <a:cubicBezTo>
                    <a:pt x="935" y="339"/>
                    <a:pt x="77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14"/>
            <p:cNvSpPr/>
            <p:nvPr/>
          </p:nvSpPr>
          <p:spPr>
            <a:xfrm rot="10800000">
              <a:off x="8254644" y="4860500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38" y="936"/>
                  </a:cubicBezTo>
                  <a:cubicBezTo>
                    <a:pt x="756" y="936"/>
                    <a:pt x="935" y="777"/>
                    <a:pt x="935" y="538"/>
                  </a:cubicBezTo>
                  <a:cubicBezTo>
                    <a:pt x="935" y="319"/>
                    <a:pt x="75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14"/>
            <p:cNvSpPr/>
            <p:nvPr/>
          </p:nvSpPr>
          <p:spPr>
            <a:xfrm rot="10800000" flipH="1">
              <a:off x="370575" y="3796059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399" y="0"/>
                  </a:moveTo>
                  <a:cubicBezTo>
                    <a:pt x="160" y="0"/>
                    <a:pt x="1" y="319"/>
                    <a:pt x="1" y="538"/>
                  </a:cubicBezTo>
                  <a:cubicBezTo>
                    <a:pt x="1" y="776"/>
                    <a:pt x="160" y="936"/>
                    <a:pt x="399" y="936"/>
                  </a:cubicBezTo>
                  <a:cubicBezTo>
                    <a:pt x="618" y="936"/>
                    <a:pt x="936" y="776"/>
                    <a:pt x="936" y="538"/>
                  </a:cubicBezTo>
                  <a:cubicBezTo>
                    <a:pt x="936" y="319"/>
                    <a:pt x="59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14"/>
            <p:cNvSpPr/>
            <p:nvPr/>
          </p:nvSpPr>
          <p:spPr>
            <a:xfrm rot="10800000" flipH="1">
              <a:off x="339925" y="4176015"/>
              <a:ext cx="103444" cy="93041"/>
            </a:xfrm>
            <a:custGeom>
              <a:avLst/>
              <a:gdLst/>
              <a:ahLst/>
              <a:cxnLst/>
              <a:rect l="l" t="t" r="r" b="b"/>
              <a:pathLst>
                <a:path w="2349" h="2113" extrusionOk="0">
                  <a:moveTo>
                    <a:pt x="1319" y="1"/>
                  </a:moveTo>
                  <a:cubicBezTo>
                    <a:pt x="1042" y="1"/>
                    <a:pt x="757" y="68"/>
                    <a:pt x="558" y="177"/>
                  </a:cubicBezTo>
                  <a:cubicBezTo>
                    <a:pt x="140" y="435"/>
                    <a:pt x="0" y="973"/>
                    <a:pt x="239" y="1390"/>
                  </a:cubicBezTo>
                  <a:cubicBezTo>
                    <a:pt x="449" y="1745"/>
                    <a:pt x="959" y="2113"/>
                    <a:pt x="1367" y="2113"/>
                  </a:cubicBezTo>
                  <a:cubicBezTo>
                    <a:pt x="1462" y="2113"/>
                    <a:pt x="1553" y="2092"/>
                    <a:pt x="1632" y="2047"/>
                  </a:cubicBezTo>
                  <a:cubicBezTo>
                    <a:pt x="2050" y="1788"/>
                    <a:pt x="2348" y="754"/>
                    <a:pt x="2109" y="336"/>
                  </a:cubicBezTo>
                  <a:cubicBezTo>
                    <a:pt x="1969" y="97"/>
                    <a:pt x="1650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14"/>
            <p:cNvSpPr/>
            <p:nvPr/>
          </p:nvSpPr>
          <p:spPr>
            <a:xfrm rot="10800000" flipH="1">
              <a:off x="517792" y="4905193"/>
              <a:ext cx="56104" cy="56097"/>
            </a:xfrm>
            <a:custGeom>
              <a:avLst/>
              <a:gdLst/>
              <a:ahLst/>
              <a:cxnLst/>
              <a:rect l="l" t="t" r="r" b="b"/>
              <a:pathLst>
                <a:path w="1274" h="1274" extrusionOk="0">
                  <a:moveTo>
                    <a:pt x="538" y="1"/>
                  </a:moveTo>
                  <a:cubicBezTo>
                    <a:pt x="259" y="1"/>
                    <a:pt x="0" y="458"/>
                    <a:pt x="0" y="757"/>
                  </a:cubicBezTo>
                  <a:cubicBezTo>
                    <a:pt x="0" y="1035"/>
                    <a:pt x="239" y="1274"/>
                    <a:pt x="538" y="1274"/>
                  </a:cubicBezTo>
                  <a:cubicBezTo>
                    <a:pt x="836" y="1274"/>
                    <a:pt x="1274" y="1055"/>
                    <a:pt x="1274" y="757"/>
                  </a:cubicBezTo>
                  <a:cubicBezTo>
                    <a:pt x="1274" y="458"/>
                    <a:pt x="83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14"/>
            <p:cNvSpPr/>
            <p:nvPr/>
          </p:nvSpPr>
          <p:spPr>
            <a:xfrm rot="10800000" flipH="1">
              <a:off x="26246" y="3623451"/>
              <a:ext cx="56104" cy="56141"/>
            </a:xfrm>
            <a:custGeom>
              <a:avLst/>
              <a:gdLst/>
              <a:ahLst/>
              <a:cxnLst/>
              <a:rect l="l" t="t" r="r" b="b"/>
              <a:pathLst>
                <a:path w="1274" h="1275" extrusionOk="0">
                  <a:moveTo>
                    <a:pt x="518" y="1"/>
                  </a:moveTo>
                  <a:cubicBezTo>
                    <a:pt x="259" y="1"/>
                    <a:pt x="1" y="439"/>
                    <a:pt x="1" y="737"/>
                  </a:cubicBezTo>
                  <a:cubicBezTo>
                    <a:pt x="1" y="1015"/>
                    <a:pt x="219" y="1274"/>
                    <a:pt x="518" y="1274"/>
                  </a:cubicBezTo>
                  <a:cubicBezTo>
                    <a:pt x="816" y="1274"/>
                    <a:pt x="1274" y="1035"/>
                    <a:pt x="1274" y="737"/>
                  </a:cubicBezTo>
                  <a:cubicBezTo>
                    <a:pt x="1274" y="458"/>
                    <a:pt x="79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14"/>
            <p:cNvSpPr/>
            <p:nvPr/>
          </p:nvSpPr>
          <p:spPr>
            <a:xfrm rot="10800000" flipH="1">
              <a:off x="1434343" y="4308674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518" y="0"/>
                  </a:moveTo>
                  <a:cubicBezTo>
                    <a:pt x="240" y="0"/>
                    <a:pt x="1" y="458"/>
                    <a:pt x="1" y="756"/>
                  </a:cubicBezTo>
                  <a:cubicBezTo>
                    <a:pt x="1" y="1015"/>
                    <a:pt x="220" y="1273"/>
                    <a:pt x="518" y="1273"/>
                  </a:cubicBezTo>
                  <a:cubicBezTo>
                    <a:pt x="817" y="1273"/>
                    <a:pt x="1254" y="1055"/>
                    <a:pt x="1254" y="756"/>
                  </a:cubicBezTo>
                  <a:cubicBezTo>
                    <a:pt x="1254" y="478"/>
                    <a:pt x="81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14"/>
            <p:cNvSpPr/>
            <p:nvPr/>
          </p:nvSpPr>
          <p:spPr>
            <a:xfrm rot="10800000" flipH="1">
              <a:off x="135767" y="4637960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0"/>
                  </a:moveTo>
                  <a:cubicBezTo>
                    <a:pt x="180" y="0"/>
                    <a:pt x="1" y="319"/>
                    <a:pt x="1" y="537"/>
                  </a:cubicBezTo>
                  <a:cubicBezTo>
                    <a:pt x="1" y="756"/>
                    <a:pt x="180" y="935"/>
                    <a:pt x="399" y="935"/>
                  </a:cubicBezTo>
                  <a:cubicBezTo>
                    <a:pt x="617" y="935"/>
                    <a:pt x="956" y="756"/>
                    <a:pt x="956" y="537"/>
                  </a:cubicBezTo>
                  <a:cubicBezTo>
                    <a:pt x="956" y="319"/>
                    <a:pt x="617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14"/>
            <p:cNvSpPr/>
            <p:nvPr/>
          </p:nvSpPr>
          <p:spPr>
            <a:xfrm rot="10800000" flipH="1">
              <a:off x="2190425" y="4823157"/>
              <a:ext cx="104325" cy="92909"/>
            </a:xfrm>
            <a:custGeom>
              <a:avLst/>
              <a:gdLst/>
              <a:ahLst/>
              <a:cxnLst/>
              <a:rect l="l" t="t" r="r" b="b"/>
              <a:pathLst>
                <a:path w="2369" h="2110" extrusionOk="0">
                  <a:moveTo>
                    <a:pt x="1329" y="0"/>
                  </a:moveTo>
                  <a:cubicBezTo>
                    <a:pt x="1053" y="0"/>
                    <a:pt x="768" y="69"/>
                    <a:pt x="577" y="186"/>
                  </a:cubicBezTo>
                  <a:cubicBezTo>
                    <a:pt x="160" y="425"/>
                    <a:pt x="0" y="982"/>
                    <a:pt x="259" y="1400"/>
                  </a:cubicBezTo>
                  <a:cubicBezTo>
                    <a:pt x="451" y="1736"/>
                    <a:pt x="951" y="2110"/>
                    <a:pt x="1367" y="2110"/>
                  </a:cubicBezTo>
                  <a:cubicBezTo>
                    <a:pt x="1469" y="2110"/>
                    <a:pt x="1566" y="2088"/>
                    <a:pt x="1652" y="2037"/>
                  </a:cubicBezTo>
                  <a:cubicBezTo>
                    <a:pt x="2070" y="1798"/>
                    <a:pt x="2368" y="743"/>
                    <a:pt x="2109" y="326"/>
                  </a:cubicBezTo>
                  <a:cubicBezTo>
                    <a:pt x="1979" y="98"/>
                    <a:pt x="1660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14"/>
            <p:cNvSpPr/>
            <p:nvPr/>
          </p:nvSpPr>
          <p:spPr>
            <a:xfrm rot="10800000" flipH="1">
              <a:off x="2935374" y="4613474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14"/>
            <p:cNvSpPr/>
            <p:nvPr/>
          </p:nvSpPr>
          <p:spPr>
            <a:xfrm rot="10800000" flipH="1">
              <a:off x="4039163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58" y="936"/>
                  </a:cubicBezTo>
                  <a:cubicBezTo>
                    <a:pt x="776" y="936"/>
                    <a:pt x="956" y="777"/>
                    <a:pt x="956" y="538"/>
                  </a:cubicBezTo>
                  <a:cubicBezTo>
                    <a:pt x="956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14"/>
            <p:cNvSpPr/>
            <p:nvPr/>
          </p:nvSpPr>
          <p:spPr>
            <a:xfrm rot="10800000" flipH="1">
              <a:off x="2952714" y="491307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1"/>
                  </a:moveTo>
                  <a:cubicBezTo>
                    <a:pt x="318" y="1"/>
                    <a:pt x="0" y="339"/>
                    <a:pt x="0" y="538"/>
                  </a:cubicBezTo>
                  <a:cubicBezTo>
                    <a:pt x="0" y="777"/>
                    <a:pt x="318" y="936"/>
                    <a:pt x="557" y="936"/>
                  </a:cubicBezTo>
                  <a:cubicBezTo>
                    <a:pt x="776" y="936"/>
                    <a:pt x="955" y="77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14"/>
            <p:cNvSpPr/>
            <p:nvPr/>
          </p:nvSpPr>
          <p:spPr>
            <a:xfrm rot="10800000" flipH="1">
              <a:off x="3311047" y="5102283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0"/>
                  </a:moveTo>
                  <a:cubicBezTo>
                    <a:pt x="339" y="0"/>
                    <a:pt x="1" y="319"/>
                    <a:pt x="1" y="537"/>
                  </a:cubicBezTo>
                  <a:cubicBezTo>
                    <a:pt x="1" y="756"/>
                    <a:pt x="319" y="935"/>
                    <a:pt x="538" y="935"/>
                  </a:cubicBezTo>
                  <a:cubicBezTo>
                    <a:pt x="757" y="935"/>
                    <a:pt x="936" y="756"/>
                    <a:pt x="936" y="537"/>
                  </a:cubicBezTo>
                  <a:cubicBezTo>
                    <a:pt x="936" y="319"/>
                    <a:pt x="757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14"/>
            <p:cNvSpPr/>
            <p:nvPr/>
          </p:nvSpPr>
          <p:spPr>
            <a:xfrm rot="10800000" flipH="1">
              <a:off x="4118034" y="474746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0"/>
                  </a:moveTo>
                  <a:cubicBezTo>
                    <a:pt x="338" y="0"/>
                    <a:pt x="0" y="319"/>
                    <a:pt x="0" y="537"/>
                  </a:cubicBezTo>
                  <a:cubicBezTo>
                    <a:pt x="0" y="756"/>
                    <a:pt x="318" y="935"/>
                    <a:pt x="557" y="935"/>
                  </a:cubicBezTo>
                  <a:cubicBezTo>
                    <a:pt x="776" y="935"/>
                    <a:pt x="955" y="756"/>
                    <a:pt x="955" y="537"/>
                  </a:cubicBezTo>
                  <a:cubicBezTo>
                    <a:pt x="955" y="319"/>
                    <a:pt x="77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14"/>
            <p:cNvSpPr/>
            <p:nvPr/>
          </p:nvSpPr>
          <p:spPr>
            <a:xfrm rot="10800000" flipH="1">
              <a:off x="1927262" y="4083091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7" y="0"/>
                  </a:moveTo>
                  <a:cubicBezTo>
                    <a:pt x="318" y="0"/>
                    <a:pt x="0" y="318"/>
                    <a:pt x="0" y="537"/>
                  </a:cubicBezTo>
                  <a:cubicBezTo>
                    <a:pt x="0" y="756"/>
                    <a:pt x="318" y="935"/>
                    <a:pt x="537" y="935"/>
                  </a:cubicBezTo>
                  <a:cubicBezTo>
                    <a:pt x="776" y="935"/>
                    <a:pt x="935" y="756"/>
                    <a:pt x="935" y="537"/>
                  </a:cubicBezTo>
                  <a:cubicBezTo>
                    <a:pt x="935" y="318"/>
                    <a:pt x="776" y="0"/>
                    <a:pt x="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14"/>
            <p:cNvSpPr/>
            <p:nvPr/>
          </p:nvSpPr>
          <p:spPr>
            <a:xfrm rot="10800000" flipH="1">
              <a:off x="5065149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39" y="1"/>
                    <a:pt x="1" y="339"/>
                    <a:pt x="1" y="538"/>
                  </a:cubicBezTo>
                  <a:cubicBezTo>
                    <a:pt x="1" y="777"/>
                    <a:pt x="339" y="936"/>
                    <a:pt x="558" y="936"/>
                  </a:cubicBezTo>
                  <a:cubicBezTo>
                    <a:pt x="777" y="936"/>
                    <a:pt x="956" y="777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14"/>
            <p:cNvSpPr/>
            <p:nvPr/>
          </p:nvSpPr>
          <p:spPr>
            <a:xfrm rot="10800000" flipH="1">
              <a:off x="539679" y="3119719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0"/>
                  </a:moveTo>
                  <a:cubicBezTo>
                    <a:pt x="319" y="0"/>
                    <a:pt x="1" y="359"/>
                    <a:pt x="1" y="558"/>
                  </a:cubicBezTo>
                  <a:cubicBezTo>
                    <a:pt x="1" y="776"/>
                    <a:pt x="339" y="955"/>
                    <a:pt x="558" y="955"/>
                  </a:cubicBezTo>
                  <a:cubicBezTo>
                    <a:pt x="777" y="955"/>
                    <a:pt x="956" y="776"/>
                    <a:pt x="956" y="558"/>
                  </a:cubicBezTo>
                  <a:cubicBezTo>
                    <a:pt x="956" y="319"/>
                    <a:pt x="777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14"/>
            <p:cNvSpPr/>
            <p:nvPr/>
          </p:nvSpPr>
          <p:spPr>
            <a:xfrm rot="10800000" flipH="1">
              <a:off x="-45" y="2988326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56" y="777"/>
                    <a:pt x="956" y="55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14"/>
            <p:cNvSpPr/>
            <p:nvPr/>
          </p:nvSpPr>
          <p:spPr>
            <a:xfrm rot="10800000" flipH="1">
              <a:off x="144530" y="1756561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58" y="1"/>
                  </a:moveTo>
                  <a:cubicBezTo>
                    <a:pt x="359" y="1"/>
                    <a:pt x="1" y="31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14"/>
            <p:cNvSpPr/>
            <p:nvPr/>
          </p:nvSpPr>
          <p:spPr>
            <a:xfrm rot="10800000" flipH="1">
              <a:off x="165580" y="508127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7" y="1"/>
                  </a:moveTo>
                  <a:cubicBezTo>
                    <a:pt x="318" y="1"/>
                    <a:pt x="0" y="339"/>
                    <a:pt x="0" y="558"/>
                  </a:cubicBezTo>
                  <a:cubicBezTo>
                    <a:pt x="0" y="777"/>
                    <a:pt x="318" y="956"/>
                    <a:pt x="537" y="956"/>
                  </a:cubicBezTo>
                  <a:cubicBezTo>
                    <a:pt x="776" y="956"/>
                    <a:pt x="935" y="777"/>
                    <a:pt x="935" y="558"/>
                  </a:cubicBezTo>
                  <a:cubicBezTo>
                    <a:pt x="935" y="339"/>
                    <a:pt x="77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14"/>
            <p:cNvSpPr/>
            <p:nvPr/>
          </p:nvSpPr>
          <p:spPr>
            <a:xfrm rot="10800000" flipH="1">
              <a:off x="1000518" y="4631900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38" y="936"/>
                  </a:cubicBezTo>
                  <a:cubicBezTo>
                    <a:pt x="756" y="936"/>
                    <a:pt x="935" y="777"/>
                    <a:pt x="935" y="538"/>
                  </a:cubicBezTo>
                  <a:cubicBezTo>
                    <a:pt x="935" y="319"/>
                    <a:pt x="75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14"/>
            <p:cNvSpPr/>
            <p:nvPr/>
          </p:nvSpPr>
          <p:spPr>
            <a:xfrm rot="10800000" flipH="1">
              <a:off x="1074307" y="3780474"/>
              <a:ext cx="42100" cy="41258"/>
            </a:xfrm>
            <a:custGeom>
              <a:avLst/>
              <a:gdLst/>
              <a:ahLst/>
              <a:cxnLst/>
              <a:rect l="l" t="t" r="r" b="b"/>
              <a:pathLst>
                <a:path w="956" h="937" extrusionOk="0">
                  <a:moveTo>
                    <a:pt x="558" y="1"/>
                  </a:moveTo>
                  <a:cubicBezTo>
                    <a:pt x="339" y="1"/>
                    <a:pt x="0" y="359"/>
                    <a:pt x="0" y="558"/>
                  </a:cubicBezTo>
                  <a:cubicBezTo>
                    <a:pt x="0" y="777"/>
                    <a:pt x="339" y="936"/>
                    <a:pt x="558" y="936"/>
                  </a:cubicBezTo>
                  <a:cubicBezTo>
                    <a:pt x="776" y="936"/>
                    <a:pt x="955" y="777"/>
                    <a:pt x="955" y="558"/>
                  </a:cubicBezTo>
                  <a:cubicBezTo>
                    <a:pt x="955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14"/>
            <p:cNvSpPr/>
            <p:nvPr/>
          </p:nvSpPr>
          <p:spPr>
            <a:xfrm>
              <a:off x="2265136" y="566717"/>
              <a:ext cx="103444" cy="92953"/>
            </a:xfrm>
            <a:custGeom>
              <a:avLst/>
              <a:gdLst/>
              <a:ahLst/>
              <a:cxnLst/>
              <a:rect l="l" t="t" r="r" b="b"/>
              <a:pathLst>
                <a:path w="2349" h="2111" extrusionOk="0">
                  <a:moveTo>
                    <a:pt x="1019" y="1"/>
                  </a:moveTo>
                  <a:cubicBezTo>
                    <a:pt x="688" y="1"/>
                    <a:pt x="369" y="99"/>
                    <a:pt x="239" y="326"/>
                  </a:cubicBezTo>
                  <a:cubicBezTo>
                    <a:pt x="0" y="764"/>
                    <a:pt x="279" y="1798"/>
                    <a:pt x="697" y="2037"/>
                  </a:cubicBezTo>
                  <a:cubicBezTo>
                    <a:pt x="783" y="2088"/>
                    <a:pt x="880" y="2110"/>
                    <a:pt x="981" y="2110"/>
                  </a:cubicBezTo>
                  <a:cubicBezTo>
                    <a:pt x="1398" y="2110"/>
                    <a:pt x="1898" y="1736"/>
                    <a:pt x="2089" y="1401"/>
                  </a:cubicBezTo>
                  <a:cubicBezTo>
                    <a:pt x="2348" y="983"/>
                    <a:pt x="2189" y="426"/>
                    <a:pt x="1771" y="187"/>
                  </a:cubicBezTo>
                  <a:cubicBezTo>
                    <a:pt x="1581" y="69"/>
                    <a:pt x="1296" y="1"/>
                    <a:pt x="10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14"/>
            <p:cNvSpPr/>
            <p:nvPr/>
          </p:nvSpPr>
          <p:spPr>
            <a:xfrm rot="10800000">
              <a:off x="8548212" y="4404615"/>
              <a:ext cx="103444" cy="93041"/>
            </a:xfrm>
            <a:custGeom>
              <a:avLst/>
              <a:gdLst/>
              <a:ahLst/>
              <a:cxnLst/>
              <a:rect l="l" t="t" r="r" b="b"/>
              <a:pathLst>
                <a:path w="2349" h="2113" extrusionOk="0">
                  <a:moveTo>
                    <a:pt x="1319" y="1"/>
                  </a:moveTo>
                  <a:cubicBezTo>
                    <a:pt x="1042" y="1"/>
                    <a:pt x="757" y="68"/>
                    <a:pt x="558" y="177"/>
                  </a:cubicBezTo>
                  <a:cubicBezTo>
                    <a:pt x="140" y="435"/>
                    <a:pt x="0" y="973"/>
                    <a:pt x="239" y="1390"/>
                  </a:cubicBezTo>
                  <a:cubicBezTo>
                    <a:pt x="449" y="1745"/>
                    <a:pt x="959" y="2113"/>
                    <a:pt x="1367" y="2113"/>
                  </a:cubicBezTo>
                  <a:cubicBezTo>
                    <a:pt x="1462" y="2113"/>
                    <a:pt x="1553" y="2092"/>
                    <a:pt x="1632" y="2047"/>
                  </a:cubicBezTo>
                  <a:cubicBezTo>
                    <a:pt x="2050" y="1788"/>
                    <a:pt x="2348" y="754"/>
                    <a:pt x="2109" y="336"/>
                  </a:cubicBezTo>
                  <a:cubicBezTo>
                    <a:pt x="1969" y="97"/>
                    <a:pt x="1650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15"/>
          <p:cNvSpPr/>
          <p:nvPr/>
        </p:nvSpPr>
        <p:spPr>
          <a:xfrm>
            <a:off x="-34" y="1676500"/>
            <a:ext cx="9144064" cy="871736"/>
          </a:xfrm>
          <a:custGeom>
            <a:avLst/>
            <a:gdLst/>
            <a:ahLst/>
            <a:cxnLst/>
            <a:rect l="l" t="t" r="r" b="b"/>
            <a:pathLst>
              <a:path w="208483" h="33538" extrusionOk="0">
                <a:moveTo>
                  <a:pt x="92670" y="1"/>
                </a:moveTo>
                <a:cubicBezTo>
                  <a:pt x="76262" y="1"/>
                  <a:pt x="69239" y="6348"/>
                  <a:pt x="53805" y="9644"/>
                </a:cubicBezTo>
                <a:cubicBezTo>
                  <a:pt x="50910" y="10266"/>
                  <a:pt x="47630" y="10529"/>
                  <a:pt x="44151" y="10529"/>
                </a:cubicBezTo>
                <a:cubicBezTo>
                  <a:pt x="25060" y="10529"/>
                  <a:pt x="0" y="2605"/>
                  <a:pt x="0" y="2605"/>
                </a:cubicBezTo>
                <a:lnTo>
                  <a:pt x="0" y="14581"/>
                </a:lnTo>
                <a:cubicBezTo>
                  <a:pt x="14725" y="25374"/>
                  <a:pt x="32496" y="29268"/>
                  <a:pt x="46326" y="29268"/>
                </a:cubicBezTo>
                <a:cubicBezTo>
                  <a:pt x="50918" y="29268"/>
                  <a:pt x="55075" y="28839"/>
                  <a:pt x="58542" y="28090"/>
                </a:cubicBezTo>
                <a:cubicBezTo>
                  <a:pt x="65148" y="26668"/>
                  <a:pt x="71072" y="25583"/>
                  <a:pt x="78086" y="25583"/>
                </a:cubicBezTo>
                <a:cubicBezTo>
                  <a:pt x="85875" y="25583"/>
                  <a:pt x="95009" y="26922"/>
                  <a:pt x="107910" y="30626"/>
                </a:cubicBezTo>
                <a:cubicBezTo>
                  <a:pt x="114932" y="32663"/>
                  <a:pt x="122288" y="33537"/>
                  <a:pt x="129656" y="33537"/>
                </a:cubicBezTo>
                <a:cubicBezTo>
                  <a:pt x="147981" y="33537"/>
                  <a:pt x="166382" y="28129"/>
                  <a:pt x="179895" y="21752"/>
                </a:cubicBezTo>
                <a:cubicBezTo>
                  <a:pt x="186211" y="18784"/>
                  <a:pt x="191492" y="17794"/>
                  <a:pt x="195727" y="17794"/>
                </a:cubicBezTo>
                <a:cubicBezTo>
                  <a:pt x="204198" y="17794"/>
                  <a:pt x="208482" y="21752"/>
                  <a:pt x="208482" y="21752"/>
                </a:cubicBezTo>
                <a:lnTo>
                  <a:pt x="208482" y="7909"/>
                </a:lnTo>
                <a:cubicBezTo>
                  <a:pt x="208482" y="7909"/>
                  <a:pt x="202602" y="3095"/>
                  <a:pt x="188728" y="3095"/>
                </a:cubicBezTo>
                <a:cubicBezTo>
                  <a:pt x="183909" y="3095"/>
                  <a:pt x="178125" y="3676"/>
                  <a:pt x="171289" y="5241"/>
                </a:cubicBezTo>
                <a:cubicBezTo>
                  <a:pt x="163497" y="7034"/>
                  <a:pt x="156765" y="7736"/>
                  <a:pt x="150488" y="7736"/>
                </a:cubicBezTo>
                <a:cubicBezTo>
                  <a:pt x="135401" y="7736"/>
                  <a:pt x="122941" y="3680"/>
                  <a:pt x="104708" y="971"/>
                </a:cubicBezTo>
                <a:cubicBezTo>
                  <a:pt x="100146" y="293"/>
                  <a:pt x="96191" y="1"/>
                  <a:pt x="92670" y="1"/>
                </a:cubicBezTo>
                <a:close/>
              </a:path>
            </a:pathLst>
          </a:custGeom>
          <a:solidFill>
            <a:srgbClr val="C5C5FC">
              <a:alpha val="14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" name="Google Shape;2030;p15"/>
          <p:cNvSpPr txBox="1">
            <a:spLocks noGrp="1"/>
          </p:cNvSpPr>
          <p:nvPr>
            <p:ph type="title"/>
          </p:nvPr>
        </p:nvSpPr>
        <p:spPr>
          <a:xfrm>
            <a:off x="3514771" y="1722425"/>
            <a:ext cx="3783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31" name="Google Shape;2031;p15"/>
          <p:cNvSpPr txBox="1">
            <a:spLocks noGrp="1"/>
          </p:cNvSpPr>
          <p:nvPr>
            <p:ph type="title" idx="2" hasCustomPrompt="1"/>
          </p:nvPr>
        </p:nvSpPr>
        <p:spPr>
          <a:xfrm>
            <a:off x="1917196" y="1746713"/>
            <a:ext cx="1184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32" name="Google Shape;2032;p15"/>
          <p:cNvSpPr txBox="1">
            <a:spLocks noGrp="1"/>
          </p:cNvSpPr>
          <p:nvPr>
            <p:ph type="subTitle" idx="1"/>
          </p:nvPr>
        </p:nvSpPr>
        <p:spPr>
          <a:xfrm>
            <a:off x="3514771" y="2979775"/>
            <a:ext cx="3097800" cy="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3" name="Google Shape;2033;p15"/>
          <p:cNvSpPr/>
          <p:nvPr/>
        </p:nvSpPr>
        <p:spPr>
          <a:xfrm rot="10800000" flipH="1">
            <a:off x="2401974" y="4156274"/>
            <a:ext cx="56148" cy="56097"/>
          </a:xfrm>
          <a:custGeom>
            <a:avLst/>
            <a:gdLst/>
            <a:ahLst/>
            <a:cxnLst/>
            <a:rect l="l" t="t" r="r" b="b"/>
            <a:pathLst>
              <a:path w="1275" h="1274" extrusionOk="0">
                <a:moveTo>
                  <a:pt x="757" y="0"/>
                </a:moveTo>
                <a:cubicBezTo>
                  <a:pt x="459" y="0"/>
                  <a:pt x="1" y="478"/>
                  <a:pt x="1" y="756"/>
                </a:cubicBezTo>
                <a:cubicBezTo>
                  <a:pt x="1" y="1055"/>
                  <a:pt x="459" y="1273"/>
                  <a:pt x="757" y="1273"/>
                </a:cubicBezTo>
                <a:cubicBezTo>
                  <a:pt x="1055" y="1273"/>
                  <a:pt x="1274" y="1015"/>
                  <a:pt x="1274" y="756"/>
                </a:cubicBezTo>
                <a:cubicBezTo>
                  <a:pt x="1274" y="458"/>
                  <a:pt x="1036" y="0"/>
                  <a:pt x="7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4" name="Google Shape;2034;p15"/>
          <p:cNvGrpSpPr/>
          <p:nvPr/>
        </p:nvGrpSpPr>
        <p:grpSpPr>
          <a:xfrm>
            <a:off x="-45" y="36"/>
            <a:ext cx="9144083" cy="5143461"/>
            <a:chOff x="-45" y="36"/>
            <a:chExt cx="9144083" cy="5143461"/>
          </a:xfrm>
        </p:grpSpPr>
        <p:sp>
          <p:nvSpPr>
            <p:cNvPr id="2035" name="Google Shape;2035;p15"/>
            <p:cNvSpPr/>
            <p:nvPr/>
          </p:nvSpPr>
          <p:spPr>
            <a:xfrm flipH="1">
              <a:off x="7939216" y="1346550"/>
              <a:ext cx="56148" cy="56141"/>
            </a:xfrm>
            <a:custGeom>
              <a:avLst/>
              <a:gdLst/>
              <a:ahLst/>
              <a:cxnLst/>
              <a:rect l="l" t="t" r="r" b="b"/>
              <a:pathLst>
                <a:path w="1275" h="1275" extrusionOk="0">
                  <a:moveTo>
                    <a:pt x="518" y="1"/>
                  </a:moveTo>
                  <a:cubicBezTo>
                    <a:pt x="259" y="1"/>
                    <a:pt x="1" y="458"/>
                    <a:pt x="1" y="757"/>
                  </a:cubicBezTo>
                  <a:cubicBezTo>
                    <a:pt x="1" y="1015"/>
                    <a:pt x="239" y="1274"/>
                    <a:pt x="518" y="1274"/>
                  </a:cubicBezTo>
                  <a:cubicBezTo>
                    <a:pt x="816" y="1274"/>
                    <a:pt x="1274" y="1035"/>
                    <a:pt x="1274" y="757"/>
                  </a:cubicBezTo>
                  <a:cubicBezTo>
                    <a:pt x="1274" y="478"/>
                    <a:pt x="83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15"/>
            <p:cNvSpPr/>
            <p:nvPr/>
          </p:nvSpPr>
          <p:spPr>
            <a:xfrm flipH="1">
              <a:off x="7627240" y="2130034"/>
              <a:ext cx="102563" cy="93085"/>
            </a:xfrm>
            <a:custGeom>
              <a:avLst/>
              <a:gdLst/>
              <a:ahLst/>
              <a:cxnLst/>
              <a:rect l="l" t="t" r="r" b="b"/>
              <a:pathLst>
                <a:path w="2329" h="2114" extrusionOk="0">
                  <a:moveTo>
                    <a:pt x="1302" y="1"/>
                  </a:moveTo>
                  <a:cubicBezTo>
                    <a:pt x="1031" y="1"/>
                    <a:pt x="753" y="64"/>
                    <a:pt x="557" y="170"/>
                  </a:cubicBezTo>
                  <a:cubicBezTo>
                    <a:pt x="140" y="429"/>
                    <a:pt x="0" y="986"/>
                    <a:pt x="239" y="1404"/>
                  </a:cubicBezTo>
                  <a:cubicBezTo>
                    <a:pt x="447" y="1739"/>
                    <a:pt x="950" y="2114"/>
                    <a:pt x="1357" y="2114"/>
                  </a:cubicBezTo>
                  <a:cubicBezTo>
                    <a:pt x="1456" y="2114"/>
                    <a:pt x="1550" y="2091"/>
                    <a:pt x="1632" y="2040"/>
                  </a:cubicBezTo>
                  <a:cubicBezTo>
                    <a:pt x="2050" y="1802"/>
                    <a:pt x="2328" y="747"/>
                    <a:pt x="2109" y="329"/>
                  </a:cubicBezTo>
                  <a:cubicBezTo>
                    <a:pt x="1966" y="98"/>
                    <a:pt x="1639" y="1"/>
                    <a:pt x="1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15"/>
            <p:cNvSpPr/>
            <p:nvPr/>
          </p:nvSpPr>
          <p:spPr>
            <a:xfrm flipH="1">
              <a:off x="7688643" y="880466"/>
              <a:ext cx="41219" cy="41258"/>
            </a:xfrm>
            <a:custGeom>
              <a:avLst/>
              <a:gdLst/>
              <a:ahLst/>
              <a:cxnLst/>
              <a:rect l="l" t="t" r="r" b="b"/>
              <a:pathLst>
                <a:path w="936" h="937" extrusionOk="0">
                  <a:moveTo>
                    <a:pt x="398" y="1"/>
                  </a:moveTo>
                  <a:cubicBezTo>
                    <a:pt x="179" y="1"/>
                    <a:pt x="0" y="319"/>
                    <a:pt x="0" y="538"/>
                  </a:cubicBezTo>
                  <a:cubicBezTo>
                    <a:pt x="0" y="757"/>
                    <a:pt x="179" y="936"/>
                    <a:pt x="398" y="936"/>
                  </a:cubicBezTo>
                  <a:cubicBezTo>
                    <a:pt x="617" y="936"/>
                    <a:pt x="935" y="757"/>
                    <a:pt x="935" y="538"/>
                  </a:cubicBezTo>
                  <a:cubicBezTo>
                    <a:pt x="935" y="319"/>
                    <a:pt x="617" y="1"/>
                    <a:pt x="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15"/>
            <p:cNvSpPr/>
            <p:nvPr/>
          </p:nvSpPr>
          <p:spPr>
            <a:xfrm flipH="1">
              <a:off x="8732199" y="1306260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399" y="0"/>
                  </a:moveTo>
                  <a:cubicBezTo>
                    <a:pt x="160" y="0"/>
                    <a:pt x="1" y="319"/>
                    <a:pt x="1" y="538"/>
                  </a:cubicBezTo>
                  <a:cubicBezTo>
                    <a:pt x="1" y="776"/>
                    <a:pt x="160" y="936"/>
                    <a:pt x="399" y="936"/>
                  </a:cubicBezTo>
                  <a:cubicBezTo>
                    <a:pt x="618" y="936"/>
                    <a:pt x="936" y="776"/>
                    <a:pt x="936" y="538"/>
                  </a:cubicBezTo>
                  <a:cubicBezTo>
                    <a:pt x="936" y="319"/>
                    <a:pt x="59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15"/>
            <p:cNvSpPr/>
            <p:nvPr/>
          </p:nvSpPr>
          <p:spPr>
            <a:xfrm flipH="1">
              <a:off x="8700624" y="874478"/>
              <a:ext cx="103444" cy="93041"/>
            </a:xfrm>
            <a:custGeom>
              <a:avLst/>
              <a:gdLst/>
              <a:ahLst/>
              <a:cxnLst/>
              <a:rect l="l" t="t" r="r" b="b"/>
              <a:pathLst>
                <a:path w="2349" h="2113" extrusionOk="0">
                  <a:moveTo>
                    <a:pt x="1319" y="1"/>
                  </a:moveTo>
                  <a:cubicBezTo>
                    <a:pt x="1042" y="1"/>
                    <a:pt x="757" y="68"/>
                    <a:pt x="558" y="177"/>
                  </a:cubicBezTo>
                  <a:cubicBezTo>
                    <a:pt x="140" y="435"/>
                    <a:pt x="0" y="973"/>
                    <a:pt x="239" y="1390"/>
                  </a:cubicBezTo>
                  <a:cubicBezTo>
                    <a:pt x="449" y="1745"/>
                    <a:pt x="959" y="2113"/>
                    <a:pt x="1367" y="2113"/>
                  </a:cubicBezTo>
                  <a:cubicBezTo>
                    <a:pt x="1462" y="2113"/>
                    <a:pt x="1553" y="2092"/>
                    <a:pt x="1632" y="2047"/>
                  </a:cubicBezTo>
                  <a:cubicBezTo>
                    <a:pt x="2050" y="1788"/>
                    <a:pt x="2348" y="754"/>
                    <a:pt x="2109" y="336"/>
                  </a:cubicBezTo>
                  <a:cubicBezTo>
                    <a:pt x="1969" y="97"/>
                    <a:pt x="1650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15"/>
            <p:cNvSpPr/>
            <p:nvPr/>
          </p:nvSpPr>
          <p:spPr>
            <a:xfrm flipH="1">
              <a:off x="8092554" y="657970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518" y="0"/>
                  </a:moveTo>
                  <a:cubicBezTo>
                    <a:pt x="260" y="0"/>
                    <a:pt x="1" y="438"/>
                    <a:pt x="1" y="736"/>
                  </a:cubicBezTo>
                  <a:cubicBezTo>
                    <a:pt x="1" y="1015"/>
                    <a:pt x="240" y="1274"/>
                    <a:pt x="518" y="1274"/>
                  </a:cubicBezTo>
                  <a:cubicBezTo>
                    <a:pt x="817" y="1274"/>
                    <a:pt x="1274" y="1035"/>
                    <a:pt x="1274" y="736"/>
                  </a:cubicBezTo>
                  <a:cubicBezTo>
                    <a:pt x="1274" y="438"/>
                    <a:pt x="83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15"/>
            <p:cNvSpPr/>
            <p:nvPr/>
          </p:nvSpPr>
          <p:spPr>
            <a:xfrm flipH="1">
              <a:off x="8570097" y="182243"/>
              <a:ext cx="56104" cy="56097"/>
            </a:xfrm>
            <a:custGeom>
              <a:avLst/>
              <a:gdLst/>
              <a:ahLst/>
              <a:cxnLst/>
              <a:rect l="l" t="t" r="r" b="b"/>
              <a:pathLst>
                <a:path w="1274" h="1274" extrusionOk="0">
                  <a:moveTo>
                    <a:pt x="538" y="1"/>
                  </a:moveTo>
                  <a:cubicBezTo>
                    <a:pt x="259" y="1"/>
                    <a:pt x="0" y="458"/>
                    <a:pt x="0" y="757"/>
                  </a:cubicBezTo>
                  <a:cubicBezTo>
                    <a:pt x="0" y="1035"/>
                    <a:pt x="239" y="1274"/>
                    <a:pt x="538" y="1274"/>
                  </a:cubicBezTo>
                  <a:cubicBezTo>
                    <a:pt x="836" y="1274"/>
                    <a:pt x="1274" y="1055"/>
                    <a:pt x="1274" y="757"/>
                  </a:cubicBezTo>
                  <a:cubicBezTo>
                    <a:pt x="1274" y="458"/>
                    <a:pt x="83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15"/>
            <p:cNvSpPr/>
            <p:nvPr/>
          </p:nvSpPr>
          <p:spPr>
            <a:xfrm flipH="1">
              <a:off x="9061644" y="1463941"/>
              <a:ext cx="56104" cy="56141"/>
            </a:xfrm>
            <a:custGeom>
              <a:avLst/>
              <a:gdLst/>
              <a:ahLst/>
              <a:cxnLst/>
              <a:rect l="l" t="t" r="r" b="b"/>
              <a:pathLst>
                <a:path w="1274" h="1275" extrusionOk="0">
                  <a:moveTo>
                    <a:pt x="518" y="1"/>
                  </a:moveTo>
                  <a:cubicBezTo>
                    <a:pt x="259" y="1"/>
                    <a:pt x="1" y="439"/>
                    <a:pt x="1" y="737"/>
                  </a:cubicBezTo>
                  <a:cubicBezTo>
                    <a:pt x="1" y="1015"/>
                    <a:pt x="219" y="1274"/>
                    <a:pt x="518" y="1274"/>
                  </a:cubicBezTo>
                  <a:cubicBezTo>
                    <a:pt x="816" y="1274"/>
                    <a:pt x="1274" y="1035"/>
                    <a:pt x="1274" y="737"/>
                  </a:cubicBezTo>
                  <a:cubicBezTo>
                    <a:pt x="1274" y="458"/>
                    <a:pt x="79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15"/>
            <p:cNvSpPr/>
            <p:nvPr/>
          </p:nvSpPr>
          <p:spPr>
            <a:xfrm flipH="1">
              <a:off x="7425783" y="321562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518" y="0"/>
                  </a:moveTo>
                  <a:cubicBezTo>
                    <a:pt x="240" y="0"/>
                    <a:pt x="1" y="458"/>
                    <a:pt x="1" y="756"/>
                  </a:cubicBezTo>
                  <a:cubicBezTo>
                    <a:pt x="1" y="1015"/>
                    <a:pt x="220" y="1273"/>
                    <a:pt x="518" y="1273"/>
                  </a:cubicBezTo>
                  <a:cubicBezTo>
                    <a:pt x="817" y="1273"/>
                    <a:pt x="1254" y="1055"/>
                    <a:pt x="1254" y="756"/>
                  </a:cubicBezTo>
                  <a:cubicBezTo>
                    <a:pt x="1254" y="478"/>
                    <a:pt x="81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15"/>
            <p:cNvSpPr/>
            <p:nvPr/>
          </p:nvSpPr>
          <p:spPr>
            <a:xfrm flipH="1">
              <a:off x="8966126" y="46435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0"/>
                  </a:moveTo>
                  <a:cubicBezTo>
                    <a:pt x="180" y="0"/>
                    <a:pt x="1" y="319"/>
                    <a:pt x="1" y="537"/>
                  </a:cubicBezTo>
                  <a:cubicBezTo>
                    <a:pt x="1" y="756"/>
                    <a:pt x="180" y="935"/>
                    <a:pt x="399" y="935"/>
                  </a:cubicBezTo>
                  <a:cubicBezTo>
                    <a:pt x="617" y="935"/>
                    <a:pt x="956" y="756"/>
                    <a:pt x="956" y="537"/>
                  </a:cubicBezTo>
                  <a:cubicBezTo>
                    <a:pt x="956" y="319"/>
                    <a:pt x="617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15"/>
            <p:cNvSpPr/>
            <p:nvPr/>
          </p:nvSpPr>
          <p:spPr>
            <a:xfrm flipH="1">
              <a:off x="7919091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1"/>
                  </a:moveTo>
                  <a:cubicBezTo>
                    <a:pt x="180" y="1"/>
                    <a:pt x="1" y="319"/>
                    <a:pt x="1" y="538"/>
                  </a:cubicBezTo>
                  <a:cubicBezTo>
                    <a:pt x="1" y="777"/>
                    <a:pt x="180" y="936"/>
                    <a:pt x="399" y="936"/>
                  </a:cubicBezTo>
                  <a:cubicBezTo>
                    <a:pt x="617" y="936"/>
                    <a:pt x="956" y="777"/>
                    <a:pt x="956" y="538"/>
                  </a:cubicBezTo>
                  <a:cubicBezTo>
                    <a:pt x="956" y="339"/>
                    <a:pt x="617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15"/>
            <p:cNvSpPr/>
            <p:nvPr/>
          </p:nvSpPr>
          <p:spPr>
            <a:xfrm flipH="1">
              <a:off x="6849244" y="75068"/>
              <a:ext cx="104325" cy="92909"/>
            </a:xfrm>
            <a:custGeom>
              <a:avLst/>
              <a:gdLst/>
              <a:ahLst/>
              <a:cxnLst/>
              <a:rect l="l" t="t" r="r" b="b"/>
              <a:pathLst>
                <a:path w="2369" h="2110" extrusionOk="0">
                  <a:moveTo>
                    <a:pt x="1329" y="0"/>
                  </a:moveTo>
                  <a:cubicBezTo>
                    <a:pt x="1053" y="0"/>
                    <a:pt x="768" y="69"/>
                    <a:pt x="577" y="186"/>
                  </a:cubicBezTo>
                  <a:cubicBezTo>
                    <a:pt x="160" y="425"/>
                    <a:pt x="0" y="982"/>
                    <a:pt x="259" y="1400"/>
                  </a:cubicBezTo>
                  <a:cubicBezTo>
                    <a:pt x="451" y="1736"/>
                    <a:pt x="951" y="2110"/>
                    <a:pt x="1367" y="2110"/>
                  </a:cubicBezTo>
                  <a:cubicBezTo>
                    <a:pt x="1469" y="2110"/>
                    <a:pt x="1566" y="2088"/>
                    <a:pt x="1652" y="2037"/>
                  </a:cubicBezTo>
                  <a:cubicBezTo>
                    <a:pt x="2070" y="1798"/>
                    <a:pt x="2368" y="743"/>
                    <a:pt x="2109" y="326"/>
                  </a:cubicBezTo>
                  <a:cubicBezTo>
                    <a:pt x="1979" y="98"/>
                    <a:pt x="1660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15"/>
            <p:cNvSpPr/>
            <p:nvPr/>
          </p:nvSpPr>
          <p:spPr>
            <a:xfrm flipH="1">
              <a:off x="6444688" y="407888"/>
              <a:ext cx="55223" cy="56141"/>
            </a:xfrm>
            <a:custGeom>
              <a:avLst/>
              <a:gdLst/>
              <a:ahLst/>
              <a:cxnLst/>
              <a:rect l="l" t="t" r="r" b="b"/>
              <a:pathLst>
                <a:path w="1254" h="1275" extrusionOk="0">
                  <a:moveTo>
                    <a:pt x="736" y="1"/>
                  </a:moveTo>
                  <a:cubicBezTo>
                    <a:pt x="438" y="21"/>
                    <a:pt x="0" y="478"/>
                    <a:pt x="0" y="757"/>
                  </a:cubicBezTo>
                  <a:cubicBezTo>
                    <a:pt x="0" y="1035"/>
                    <a:pt x="438" y="1274"/>
                    <a:pt x="736" y="1274"/>
                  </a:cubicBezTo>
                  <a:cubicBezTo>
                    <a:pt x="1035" y="1274"/>
                    <a:pt x="1254" y="1015"/>
                    <a:pt x="1254" y="757"/>
                  </a:cubicBezTo>
                  <a:cubicBezTo>
                    <a:pt x="1254" y="458"/>
                    <a:pt x="1015" y="1"/>
                    <a:pt x="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15"/>
            <p:cNvSpPr/>
            <p:nvPr/>
          </p:nvSpPr>
          <p:spPr>
            <a:xfrm flipH="1">
              <a:off x="6098372" y="925560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7" y="0"/>
                  </a:moveTo>
                  <a:cubicBezTo>
                    <a:pt x="318" y="0"/>
                    <a:pt x="0" y="319"/>
                    <a:pt x="0" y="538"/>
                  </a:cubicBezTo>
                  <a:cubicBezTo>
                    <a:pt x="0" y="776"/>
                    <a:pt x="318" y="936"/>
                    <a:pt x="537" y="936"/>
                  </a:cubicBezTo>
                  <a:cubicBezTo>
                    <a:pt x="776" y="936"/>
                    <a:pt x="935" y="776"/>
                    <a:pt x="935" y="538"/>
                  </a:cubicBezTo>
                  <a:cubicBezTo>
                    <a:pt x="935" y="319"/>
                    <a:pt x="776" y="0"/>
                    <a:pt x="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15"/>
            <p:cNvSpPr/>
            <p:nvPr/>
          </p:nvSpPr>
          <p:spPr>
            <a:xfrm flipH="1">
              <a:off x="6849253" y="531628"/>
              <a:ext cx="104281" cy="93041"/>
            </a:xfrm>
            <a:custGeom>
              <a:avLst/>
              <a:gdLst/>
              <a:ahLst/>
              <a:cxnLst/>
              <a:rect l="l" t="t" r="r" b="b"/>
              <a:pathLst>
                <a:path w="2368" h="2113" extrusionOk="0">
                  <a:moveTo>
                    <a:pt x="1039" y="1"/>
                  </a:moveTo>
                  <a:cubicBezTo>
                    <a:pt x="708" y="1"/>
                    <a:pt x="389" y="97"/>
                    <a:pt x="259" y="336"/>
                  </a:cubicBezTo>
                  <a:cubicBezTo>
                    <a:pt x="0" y="754"/>
                    <a:pt x="298" y="1788"/>
                    <a:pt x="736" y="2047"/>
                  </a:cubicBezTo>
                  <a:cubicBezTo>
                    <a:pt x="816" y="2092"/>
                    <a:pt x="906" y="2113"/>
                    <a:pt x="1001" y="2113"/>
                  </a:cubicBezTo>
                  <a:cubicBezTo>
                    <a:pt x="1410" y="2113"/>
                    <a:pt x="1919" y="1745"/>
                    <a:pt x="2129" y="1390"/>
                  </a:cubicBezTo>
                  <a:cubicBezTo>
                    <a:pt x="2368" y="973"/>
                    <a:pt x="2228" y="435"/>
                    <a:pt x="1791" y="177"/>
                  </a:cubicBezTo>
                  <a:cubicBezTo>
                    <a:pt x="1601" y="68"/>
                    <a:pt x="1316" y="1"/>
                    <a:pt x="1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15"/>
            <p:cNvSpPr/>
            <p:nvPr/>
          </p:nvSpPr>
          <p:spPr>
            <a:xfrm flipH="1">
              <a:off x="4876100" y="657970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737" y="0"/>
                  </a:moveTo>
                  <a:cubicBezTo>
                    <a:pt x="439" y="0"/>
                    <a:pt x="1" y="438"/>
                    <a:pt x="1" y="736"/>
                  </a:cubicBezTo>
                  <a:cubicBezTo>
                    <a:pt x="1" y="1035"/>
                    <a:pt x="439" y="1274"/>
                    <a:pt x="737" y="1274"/>
                  </a:cubicBezTo>
                  <a:cubicBezTo>
                    <a:pt x="1036" y="1274"/>
                    <a:pt x="1254" y="1015"/>
                    <a:pt x="1254" y="736"/>
                  </a:cubicBezTo>
                  <a:cubicBezTo>
                    <a:pt x="1254" y="438"/>
                    <a:pt x="1016" y="0"/>
                    <a:pt x="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15"/>
            <p:cNvSpPr/>
            <p:nvPr/>
          </p:nvSpPr>
          <p:spPr>
            <a:xfrm flipH="1">
              <a:off x="4398601" y="182243"/>
              <a:ext cx="55223" cy="56097"/>
            </a:xfrm>
            <a:custGeom>
              <a:avLst/>
              <a:gdLst/>
              <a:ahLst/>
              <a:cxnLst/>
              <a:rect l="l" t="t" r="r" b="b"/>
              <a:pathLst>
                <a:path w="1254" h="1274" extrusionOk="0">
                  <a:moveTo>
                    <a:pt x="737" y="1"/>
                  </a:moveTo>
                  <a:cubicBezTo>
                    <a:pt x="438" y="1"/>
                    <a:pt x="0" y="458"/>
                    <a:pt x="0" y="757"/>
                  </a:cubicBezTo>
                  <a:cubicBezTo>
                    <a:pt x="0" y="1055"/>
                    <a:pt x="438" y="1274"/>
                    <a:pt x="737" y="1274"/>
                  </a:cubicBezTo>
                  <a:cubicBezTo>
                    <a:pt x="1035" y="1274"/>
                    <a:pt x="1254" y="1035"/>
                    <a:pt x="1254" y="757"/>
                  </a:cubicBezTo>
                  <a:cubicBezTo>
                    <a:pt x="1254" y="458"/>
                    <a:pt x="1015" y="1"/>
                    <a:pt x="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15"/>
            <p:cNvSpPr/>
            <p:nvPr/>
          </p:nvSpPr>
          <p:spPr>
            <a:xfrm flipH="1">
              <a:off x="5542871" y="321562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15"/>
            <p:cNvSpPr/>
            <p:nvPr/>
          </p:nvSpPr>
          <p:spPr>
            <a:xfrm flipH="1">
              <a:off x="3710895" y="46435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0"/>
                  </a:moveTo>
                  <a:cubicBezTo>
                    <a:pt x="319" y="0"/>
                    <a:pt x="1" y="319"/>
                    <a:pt x="1" y="537"/>
                  </a:cubicBezTo>
                  <a:cubicBezTo>
                    <a:pt x="1" y="756"/>
                    <a:pt x="319" y="935"/>
                    <a:pt x="558" y="935"/>
                  </a:cubicBezTo>
                  <a:cubicBezTo>
                    <a:pt x="776" y="935"/>
                    <a:pt x="956" y="756"/>
                    <a:pt x="956" y="537"/>
                  </a:cubicBezTo>
                  <a:cubicBezTo>
                    <a:pt x="956" y="319"/>
                    <a:pt x="776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15"/>
            <p:cNvSpPr/>
            <p:nvPr/>
          </p:nvSpPr>
          <p:spPr>
            <a:xfrm flipH="1">
              <a:off x="5062730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58" y="936"/>
                  </a:cubicBezTo>
                  <a:cubicBezTo>
                    <a:pt x="776" y="936"/>
                    <a:pt x="956" y="777"/>
                    <a:pt x="956" y="538"/>
                  </a:cubicBezTo>
                  <a:cubicBezTo>
                    <a:pt x="956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15"/>
            <p:cNvSpPr/>
            <p:nvPr/>
          </p:nvSpPr>
          <p:spPr>
            <a:xfrm flipH="1">
              <a:off x="6149180" y="18924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1"/>
                  </a:moveTo>
                  <a:cubicBezTo>
                    <a:pt x="318" y="1"/>
                    <a:pt x="0" y="339"/>
                    <a:pt x="0" y="538"/>
                  </a:cubicBezTo>
                  <a:cubicBezTo>
                    <a:pt x="0" y="777"/>
                    <a:pt x="318" y="936"/>
                    <a:pt x="557" y="936"/>
                  </a:cubicBezTo>
                  <a:cubicBezTo>
                    <a:pt x="776" y="936"/>
                    <a:pt x="955" y="77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15"/>
            <p:cNvSpPr/>
            <p:nvPr/>
          </p:nvSpPr>
          <p:spPr>
            <a:xfrm flipH="1">
              <a:off x="5791727" y="36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0"/>
                  </a:moveTo>
                  <a:cubicBezTo>
                    <a:pt x="339" y="0"/>
                    <a:pt x="1" y="319"/>
                    <a:pt x="1" y="537"/>
                  </a:cubicBezTo>
                  <a:cubicBezTo>
                    <a:pt x="1" y="756"/>
                    <a:pt x="319" y="935"/>
                    <a:pt x="538" y="935"/>
                  </a:cubicBezTo>
                  <a:cubicBezTo>
                    <a:pt x="757" y="935"/>
                    <a:pt x="936" y="756"/>
                    <a:pt x="936" y="537"/>
                  </a:cubicBezTo>
                  <a:cubicBezTo>
                    <a:pt x="936" y="319"/>
                    <a:pt x="757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15"/>
            <p:cNvSpPr/>
            <p:nvPr/>
          </p:nvSpPr>
          <p:spPr>
            <a:xfrm flipH="1">
              <a:off x="5433350" y="604514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7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57"/>
                    <a:pt x="319" y="936"/>
                    <a:pt x="537" y="936"/>
                  </a:cubicBezTo>
                  <a:cubicBezTo>
                    <a:pt x="756" y="936"/>
                    <a:pt x="935" y="757"/>
                    <a:pt x="935" y="538"/>
                  </a:cubicBezTo>
                  <a:cubicBezTo>
                    <a:pt x="935" y="319"/>
                    <a:pt x="75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15"/>
            <p:cNvSpPr/>
            <p:nvPr/>
          </p:nvSpPr>
          <p:spPr>
            <a:xfrm flipH="1">
              <a:off x="4983859" y="354850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0"/>
                  </a:moveTo>
                  <a:cubicBezTo>
                    <a:pt x="338" y="0"/>
                    <a:pt x="0" y="319"/>
                    <a:pt x="0" y="537"/>
                  </a:cubicBezTo>
                  <a:cubicBezTo>
                    <a:pt x="0" y="756"/>
                    <a:pt x="318" y="935"/>
                    <a:pt x="557" y="935"/>
                  </a:cubicBezTo>
                  <a:cubicBezTo>
                    <a:pt x="776" y="935"/>
                    <a:pt x="955" y="756"/>
                    <a:pt x="955" y="537"/>
                  </a:cubicBezTo>
                  <a:cubicBezTo>
                    <a:pt x="955" y="319"/>
                    <a:pt x="77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15"/>
            <p:cNvSpPr/>
            <p:nvPr/>
          </p:nvSpPr>
          <p:spPr>
            <a:xfrm flipH="1">
              <a:off x="7542501" y="3186251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0"/>
                  </a:moveTo>
                  <a:cubicBezTo>
                    <a:pt x="318" y="0"/>
                    <a:pt x="0" y="338"/>
                    <a:pt x="0" y="537"/>
                  </a:cubicBezTo>
                  <a:cubicBezTo>
                    <a:pt x="0" y="756"/>
                    <a:pt x="318" y="935"/>
                    <a:pt x="557" y="935"/>
                  </a:cubicBezTo>
                  <a:cubicBezTo>
                    <a:pt x="776" y="935"/>
                    <a:pt x="955" y="756"/>
                    <a:pt x="955" y="537"/>
                  </a:cubicBezTo>
                  <a:cubicBezTo>
                    <a:pt x="955" y="318"/>
                    <a:pt x="77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15"/>
            <p:cNvSpPr/>
            <p:nvPr/>
          </p:nvSpPr>
          <p:spPr>
            <a:xfrm flipH="1">
              <a:off x="4612388" y="947087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7" y="0"/>
                  </a:moveTo>
                  <a:cubicBezTo>
                    <a:pt x="318" y="0"/>
                    <a:pt x="0" y="318"/>
                    <a:pt x="0" y="537"/>
                  </a:cubicBezTo>
                  <a:cubicBezTo>
                    <a:pt x="0" y="776"/>
                    <a:pt x="318" y="935"/>
                    <a:pt x="537" y="935"/>
                  </a:cubicBezTo>
                  <a:cubicBezTo>
                    <a:pt x="756" y="935"/>
                    <a:pt x="935" y="756"/>
                    <a:pt x="935" y="537"/>
                  </a:cubicBezTo>
                  <a:cubicBezTo>
                    <a:pt x="935" y="318"/>
                    <a:pt x="756" y="0"/>
                    <a:pt x="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15"/>
            <p:cNvSpPr/>
            <p:nvPr/>
          </p:nvSpPr>
          <p:spPr>
            <a:xfrm flipH="1">
              <a:off x="4036745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39" y="1"/>
                    <a:pt x="1" y="339"/>
                    <a:pt x="1" y="538"/>
                  </a:cubicBezTo>
                  <a:cubicBezTo>
                    <a:pt x="1" y="777"/>
                    <a:pt x="339" y="936"/>
                    <a:pt x="558" y="936"/>
                  </a:cubicBezTo>
                  <a:cubicBezTo>
                    <a:pt x="777" y="936"/>
                    <a:pt x="956" y="777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15"/>
            <p:cNvSpPr/>
            <p:nvPr/>
          </p:nvSpPr>
          <p:spPr>
            <a:xfrm flipH="1">
              <a:off x="8562214" y="1981719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0"/>
                  </a:moveTo>
                  <a:cubicBezTo>
                    <a:pt x="319" y="0"/>
                    <a:pt x="1" y="359"/>
                    <a:pt x="1" y="558"/>
                  </a:cubicBezTo>
                  <a:cubicBezTo>
                    <a:pt x="1" y="776"/>
                    <a:pt x="339" y="955"/>
                    <a:pt x="558" y="955"/>
                  </a:cubicBezTo>
                  <a:cubicBezTo>
                    <a:pt x="777" y="955"/>
                    <a:pt x="956" y="776"/>
                    <a:pt x="956" y="558"/>
                  </a:cubicBezTo>
                  <a:cubicBezTo>
                    <a:pt x="956" y="319"/>
                    <a:pt x="777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15"/>
            <p:cNvSpPr/>
            <p:nvPr/>
          </p:nvSpPr>
          <p:spPr>
            <a:xfrm flipH="1">
              <a:off x="9101938" y="2113112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56" y="777"/>
                    <a:pt x="956" y="55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15"/>
            <p:cNvSpPr/>
            <p:nvPr/>
          </p:nvSpPr>
          <p:spPr>
            <a:xfrm flipH="1">
              <a:off x="8958244" y="3344877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58" y="1"/>
                  </a:moveTo>
                  <a:cubicBezTo>
                    <a:pt x="359" y="1"/>
                    <a:pt x="1" y="31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15"/>
            <p:cNvSpPr/>
            <p:nvPr/>
          </p:nvSpPr>
          <p:spPr>
            <a:xfrm flipH="1">
              <a:off x="7349583" y="1383321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7" y="0"/>
                  </a:moveTo>
                  <a:cubicBezTo>
                    <a:pt x="319" y="0"/>
                    <a:pt x="0" y="319"/>
                    <a:pt x="0" y="538"/>
                  </a:cubicBezTo>
                  <a:cubicBezTo>
                    <a:pt x="0" y="756"/>
                    <a:pt x="319" y="936"/>
                    <a:pt x="537" y="936"/>
                  </a:cubicBezTo>
                  <a:cubicBezTo>
                    <a:pt x="776" y="936"/>
                    <a:pt x="935" y="756"/>
                    <a:pt x="935" y="538"/>
                  </a:cubicBezTo>
                  <a:cubicBezTo>
                    <a:pt x="935" y="319"/>
                    <a:pt x="776" y="0"/>
                    <a:pt x="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15"/>
            <p:cNvSpPr/>
            <p:nvPr/>
          </p:nvSpPr>
          <p:spPr>
            <a:xfrm flipH="1">
              <a:off x="8562214" y="1525278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1" y="339"/>
                    <a:pt x="1" y="538"/>
                  </a:cubicBezTo>
                  <a:cubicBezTo>
                    <a:pt x="1" y="776"/>
                    <a:pt x="339" y="936"/>
                    <a:pt x="558" y="936"/>
                  </a:cubicBezTo>
                  <a:cubicBezTo>
                    <a:pt x="777" y="936"/>
                    <a:pt x="956" y="776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15"/>
            <p:cNvSpPr/>
            <p:nvPr/>
          </p:nvSpPr>
          <p:spPr>
            <a:xfrm flipH="1">
              <a:off x="8145135" y="103642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8" y="0"/>
                  </a:moveTo>
                  <a:cubicBezTo>
                    <a:pt x="339" y="0"/>
                    <a:pt x="0" y="339"/>
                    <a:pt x="0" y="558"/>
                  </a:cubicBezTo>
                  <a:cubicBezTo>
                    <a:pt x="0" y="776"/>
                    <a:pt x="319" y="955"/>
                    <a:pt x="538" y="955"/>
                  </a:cubicBezTo>
                  <a:cubicBezTo>
                    <a:pt x="756" y="955"/>
                    <a:pt x="935" y="776"/>
                    <a:pt x="935" y="558"/>
                  </a:cubicBezTo>
                  <a:cubicBezTo>
                    <a:pt x="935" y="339"/>
                    <a:pt x="756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15"/>
            <p:cNvSpPr/>
            <p:nvPr/>
          </p:nvSpPr>
          <p:spPr>
            <a:xfrm flipH="1">
              <a:off x="8937194" y="2015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7" y="1"/>
                  </a:moveTo>
                  <a:cubicBezTo>
                    <a:pt x="318" y="1"/>
                    <a:pt x="0" y="339"/>
                    <a:pt x="0" y="558"/>
                  </a:cubicBezTo>
                  <a:cubicBezTo>
                    <a:pt x="0" y="777"/>
                    <a:pt x="318" y="956"/>
                    <a:pt x="537" y="956"/>
                  </a:cubicBezTo>
                  <a:cubicBezTo>
                    <a:pt x="776" y="956"/>
                    <a:pt x="935" y="777"/>
                    <a:pt x="935" y="558"/>
                  </a:cubicBezTo>
                  <a:cubicBezTo>
                    <a:pt x="935" y="339"/>
                    <a:pt x="77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15"/>
            <p:cNvSpPr/>
            <p:nvPr/>
          </p:nvSpPr>
          <p:spPr>
            <a:xfrm flipH="1">
              <a:off x="8254657" y="241819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38" y="936"/>
                  </a:cubicBezTo>
                  <a:cubicBezTo>
                    <a:pt x="756" y="936"/>
                    <a:pt x="935" y="777"/>
                    <a:pt x="935" y="538"/>
                  </a:cubicBezTo>
                  <a:cubicBezTo>
                    <a:pt x="935" y="319"/>
                    <a:pt x="75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15"/>
            <p:cNvSpPr/>
            <p:nvPr/>
          </p:nvSpPr>
          <p:spPr>
            <a:xfrm flipH="1">
              <a:off x="7646587" y="483601"/>
              <a:ext cx="42100" cy="41258"/>
            </a:xfrm>
            <a:custGeom>
              <a:avLst/>
              <a:gdLst/>
              <a:ahLst/>
              <a:cxnLst/>
              <a:rect l="l" t="t" r="r" b="b"/>
              <a:pathLst>
                <a:path w="956" h="937" extrusionOk="0">
                  <a:moveTo>
                    <a:pt x="558" y="1"/>
                  </a:moveTo>
                  <a:cubicBezTo>
                    <a:pt x="339" y="1"/>
                    <a:pt x="0" y="359"/>
                    <a:pt x="0" y="558"/>
                  </a:cubicBezTo>
                  <a:cubicBezTo>
                    <a:pt x="0" y="777"/>
                    <a:pt x="339" y="936"/>
                    <a:pt x="558" y="936"/>
                  </a:cubicBezTo>
                  <a:cubicBezTo>
                    <a:pt x="776" y="936"/>
                    <a:pt x="955" y="777"/>
                    <a:pt x="955" y="558"/>
                  </a:cubicBezTo>
                  <a:cubicBezTo>
                    <a:pt x="955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15"/>
            <p:cNvSpPr/>
            <p:nvPr/>
          </p:nvSpPr>
          <p:spPr>
            <a:xfrm flipH="1">
              <a:off x="8351906" y="2265512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38" y="956"/>
                  </a:cubicBezTo>
                  <a:cubicBezTo>
                    <a:pt x="75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15"/>
            <p:cNvSpPr/>
            <p:nvPr/>
          </p:nvSpPr>
          <p:spPr>
            <a:xfrm>
              <a:off x="1566602" y="1444234"/>
              <a:ext cx="102563" cy="93085"/>
            </a:xfrm>
            <a:custGeom>
              <a:avLst/>
              <a:gdLst/>
              <a:ahLst/>
              <a:cxnLst/>
              <a:rect l="l" t="t" r="r" b="b"/>
              <a:pathLst>
                <a:path w="2329" h="2114" extrusionOk="0">
                  <a:moveTo>
                    <a:pt x="1302" y="1"/>
                  </a:moveTo>
                  <a:cubicBezTo>
                    <a:pt x="1031" y="1"/>
                    <a:pt x="753" y="64"/>
                    <a:pt x="557" y="170"/>
                  </a:cubicBezTo>
                  <a:cubicBezTo>
                    <a:pt x="140" y="429"/>
                    <a:pt x="0" y="986"/>
                    <a:pt x="239" y="1404"/>
                  </a:cubicBezTo>
                  <a:cubicBezTo>
                    <a:pt x="447" y="1739"/>
                    <a:pt x="950" y="2114"/>
                    <a:pt x="1357" y="2114"/>
                  </a:cubicBezTo>
                  <a:cubicBezTo>
                    <a:pt x="1456" y="2114"/>
                    <a:pt x="1550" y="2091"/>
                    <a:pt x="1632" y="2040"/>
                  </a:cubicBezTo>
                  <a:cubicBezTo>
                    <a:pt x="2050" y="1802"/>
                    <a:pt x="2328" y="747"/>
                    <a:pt x="2109" y="329"/>
                  </a:cubicBezTo>
                  <a:cubicBezTo>
                    <a:pt x="1966" y="98"/>
                    <a:pt x="1639" y="1"/>
                    <a:pt x="1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15"/>
            <p:cNvSpPr/>
            <p:nvPr/>
          </p:nvSpPr>
          <p:spPr>
            <a:xfrm>
              <a:off x="1144282" y="2061381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8" y="0"/>
                  </a:moveTo>
                  <a:cubicBezTo>
                    <a:pt x="179" y="0"/>
                    <a:pt x="0" y="318"/>
                    <a:pt x="0" y="537"/>
                  </a:cubicBezTo>
                  <a:cubicBezTo>
                    <a:pt x="0" y="756"/>
                    <a:pt x="179" y="935"/>
                    <a:pt x="398" y="935"/>
                  </a:cubicBezTo>
                  <a:cubicBezTo>
                    <a:pt x="617" y="935"/>
                    <a:pt x="955" y="756"/>
                    <a:pt x="955" y="537"/>
                  </a:cubicBezTo>
                  <a:cubicBezTo>
                    <a:pt x="955" y="318"/>
                    <a:pt x="617" y="0"/>
                    <a:pt x="3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15"/>
            <p:cNvSpPr/>
            <p:nvPr/>
          </p:nvSpPr>
          <p:spPr>
            <a:xfrm>
              <a:off x="1795144" y="1032866"/>
              <a:ext cx="41219" cy="41258"/>
            </a:xfrm>
            <a:custGeom>
              <a:avLst/>
              <a:gdLst/>
              <a:ahLst/>
              <a:cxnLst/>
              <a:rect l="l" t="t" r="r" b="b"/>
              <a:pathLst>
                <a:path w="936" h="937" extrusionOk="0">
                  <a:moveTo>
                    <a:pt x="398" y="1"/>
                  </a:moveTo>
                  <a:cubicBezTo>
                    <a:pt x="179" y="1"/>
                    <a:pt x="0" y="319"/>
                    <a:pt x="0" y="538"/>
                  </a:cubicBezTo>
                  <a:cubicBezTo>
                    <a:pt x="0" y="757"/>
                    <a:pt x="179" y="936"/>
                    <a:pt x="398" y="936"/>
                  </a:cubicBezTo>
                  <a:cubicBezTo>
                    <a:pt x="617" y="936"/>
                    <a:pt x="935" y="757"/>
                    <a:pt x="935" y="538"/>
                  </a:cubicBezTo>
                  <a:cubicBezTo>
                    <a:pt x="935" y="319"/>
                    <a:pt x="617" y="1"/>
                    <a:pt x="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15"/>
            <p:cNvSpPr/>
            <p:nvPr/>
          </p:nvSpPr>
          <p:spPr>
            <a:xfrm>
              <a:off x="370587" y="1306260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399" y="0"/>
                  </a:moveTo>
                  <a:cubicBezTo>
                    <a:pt x="160" y="0"/>
                    <a:pt x="1" y="319"/>
                    <a:pt x="1" y="538"/>
                  </a:cubicBezTo>
                  <a:cubicBezTo>
                    <a:pt x="1" y="776"/>
                    <a:pt x="160" y="936"/>
                    <a:pt x="399" y="936"/>
                  </a:cubicBezTo>
                  <a:cubicBezTo>
                    <a:pt x="618" y="936"/>
                    <a:pt x="936" y="776"/>
                    <a:pt x="936" y="538"/>
                  </a:cubicBezTo>
                  <a:cubicBezTo>
                    <a:pt x="936" y="319"/>
                    <a:pt x="59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15"/>
            <p:cNvSpPr/>
            <p:nvPr/>
          </p:nvSpPr>
          <p:spPr>
            <a:xfrm>
              <a:off x="339937" y="874478"/>
              <a:ext cx="103444" cy="93041"/>
            </a:xfrm>
            <a:custGeom>
              <a:avLst/>
              <a:gdLst/>
              <a:ahLst/>
              <a:cxnLst/>
              <a:rect l="l" t="t" r="r" b="b"/>
              <a:pathLst>
                <a:path w="2349" h="2113" extrusionOk="0">
                  <a:moveTo>
                    <a:pt x="1319" y="1"/>
                  </a:moveTo>
                  <a:cubicBezTo>
                    <a:pt x="1042" y="1"/>
                    <a:pt x="757" y="68"/>
                    <a:pt x="558" y="177"/>
                  </a:cubicBezTo>
                  <a:cubicBezTo>
                    <a:pt x="140" y="435"/>
                    <a:pt x="0" y="973"/>
                    <a:pt x="239" y="1390"/>
                  </a:cubicBezTo>
                  <a:cubicBezTo>
                    <a:pt x="449" y="1745"/>
                    <a:pt x="959" y="2113"/>
                    <a:pt x="1367" y="2113"/>
                  </a:cubicBezTo>
                  <a:cubicBezTo>
                    <a:pt x="1462" y="2113"/>
                    <a:pt x="1553" y="2092"/>
                    <a:pt x="1632" y="2047"/>
                  </a:cubicBezTo>
                  <a:cubicBezTo>
                    <a:pt x="2050" y="1788"/>
                    <a:pt x="2348" y="754"/>
                    <a:pt x="2109" y="336"/>
                  </a:cubicBezTo>
                  <a:cubicBezTo>
                    <a:pt x="1969" y="97"/>
                    <a:pt x="1650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15"/>
            <p:cNvSpPr/>
            <p:nvPr/>
          </p:nvSpPr>
          <p:spPr>
            <a:xfrm>
              <a:off x="995303" y="657970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518" y="0"/>
                  </a:moveTo>
                  <a:cubicBezTo>
                    <a:pt x="260" y="0"/>
                    <a:pt x="1" y="438"/>
                    <a:pt x="1" y="736"/>
                  </a:cubicBezTo>
                  <a:cubicBezTo>
                    <a:pt x="1" y="1015"/>
                    <a:pt x="240" y="1274"/>
                    <a:pt x="518" y="1274"/>
                  </a:cubicBezTo>
                  <a:cubicBezTo>
                    <a:pt x="817" y="1274"/>
                    <a:pt x="1274" y="1035"/>
                    <a:pt x="1274" y="736"/>
                  </a:cubicBezTo>
                  <a:cubicBezTo>
                    <a:pt x="1274" y="438"/>
                    <a:pt x="83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15"/>
            <p:cNvSpPr/>
            <p:nvPr/>
          </p:nvSpPr>
          <p:spPr>
            <a:xfrm>
              <a:off x="517805" y="182243"/>
              <a:ext cx="56104" cy="56097"/>
            </a:xfrm>
            <a:custGeom>
              <a:avLst/>
              <a:gdLst/>
              <a:ahLst/>
              <a:cxnLst/>
              <a:rect l="l" t="t" r="r" b="b"/>
              <a:pathLst>
                <a:path w="1274" h="1274" extrusionOk="0">
                  <a:moveTo>
                    <a:pt x="538" y="1"/>
                  </a:moveTo>
                  <a:cubicBezTo>
                    <a:pt x="259" y="1"/>
                    <a:pt x="0" y="458"/>
                    <a:pt x="0" y="757"/>
                  </a:cubicBezTo>
                  <a:cubicBezTo>
                    <a:pt x="0" y="1035"/>
                    <a:pt x="239" y="1274"/>
                    <a:pt x="538" y="1274"/>
                  </a:cubicBezTo>
                  <a:cubicBezTo>
                    <a:pt x="836" y="1274"/>
                    <a:pt x="1274" y="1055"/>
                    <a:pt x="1274" y="757"/>
                  </a:cubicBezTo>
                  <a:cubicBezTo>
                    <a:pt x="1274" y="458"/>
                    <a:pt x="83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15"/>
            <p:cNvSpPr/>
            <p:nvPr/>
          </p:nvSpPr>
          <p:spPr>
            <a:xfrm>
              <a:off x="26258" y="1463941"/>
              <a:ext cx="56104" cy="56141"/>
            </a:xfrm>
            <a:custGeom>
              <a:avLst/>
              <a:gdLst/>
              <a:ahLst/>
              <a:cxnLst/>
              <a:rect l="l" t="t" r="r" b="b"/>
              <a:pathLst>
                <a:path w="1274" h="1275" extrusionOk="0">
                  <a:moveTo>
                    <a:pt x="518" y="1"/>
                  </a:moveTo>
                  <a:cubicBezTo>
                    <a:pt x="259" y="1"/>
                    <a:pt x="1" y="439"/>
                    <a:pt x="1" y="737"/>
                  </a:cubicBezTo>
                  <a:cubicBezTo>
                    <a:pt x="1" y="1015"/>
                    <a:pt x="219" y="1274"/>
                    <a:pt x="518" y="1274"/>
                  </a:cubicBezTo>
                  <a:cubicBezTo>
                    <a:pt x="816" y="1274"/>
                    <a:pt x="1274" y="1035"/>
                    <a:pt x="1274" y="737"/>
                  </a:cubicBezTo>
                  <a:cubicBezTo>
                    <a:pt x="1274" y="458"/>
                    <a:pt x="79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15"/>
            <p:cNvSpPr/>
            <p:nvPr/>
          </p:nvSpPr>
          <p:spPr>
            <a:xfrm>
              <a:off x="1662956" y="321562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518" y="0"/>
                  </a:moveTo>
                  <a:cubicBezTo>
                    <a:pt x="240" y="0"/>
                    <a:pt x="1" y="458"/>
                    <a:pt x="1" y="756"/>
                  </a:cubicBezTo>
                  <a:cubicBezTo>
                    <a:pt x="1" y="1015"/>
                    <a:pt x="220" y="1273"/>
                    <a:pt x="518" y="1273"/>
                  </a:cubicBezTo>
                  <a:cubicBezTo>
                    <a:pt x="817" y="1273"/>
                    <a:pt x="1254" y="1055"/>
                    <a:pt x="1254" y="756"/>
                  </a:cubicBezTo>
                  <a:cubicBezTo>
                    <a:pt x="1254" y="478"/>
                    <a:pt x="81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15"/>
            <p:cNvSpPr/>
            <p:nvPr/>
          </p:nvSpPr>
          <p:spPr>
            <a:xfrm>
              <a:off x="135779" y="46435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0"/>
                  </a:moveTo>
                  <a:cubicBezTo>
                    <a:pt x="180" y="0"/>
                    <a:pt x="1" y="319"/>
                    <a:pt x="1" y="537"/>
                  </a:cubicBezTo>
                  <a:cubicBezTo>
                    <a:pt x="1" y="756"/>
                    <a:pt x="180" y="935"/>
                    <a:pt x="399" y="935"/>
                  </a:cubicBezTo>
                  <a:cubicBezTo>
                    <a:pt x="617" y="935"/>
                    <a:pt x="956" y="756"/>
                    <a:pt x="956" y="537"/>
                  </a:cubicBezTo>
                  <a:cubicBezTo>
                    <a:pt x="956" y="319"/>
                    <a:pt x="617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15"/>
            <p:cNvSpPr/>
            <p:nvPr/>
          </p:nvSpPr>
          <p:spPr>
            <a:xfrm>
              <a:off x="1182815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1"/>
                  </a:moveTo>
                  <a:cubicBezTo>
                    <a:pt x="180" y="1"/>
                    <a:pt x="1" y="319"/>
                    <a:pt x="1" y="538"/>
                  </a:cubicBezTo>
                  <a:cubicBezTo>
                    <a:pt x="1" y="777"/>
                    <a:pt x="180" y="936"/>
                    <a:pt x="399" y="936"/>
                  </a:cubicBezTo>
                  <a:cubicBezTo>
                    <a:pt x="617" y="936"/>
                    <a:pt x="956" y="777"/>
                    <a:pt x="956" y="538"/>
                  </a:cubicBezTo>
                  <a:cubicBezTo>
                    <a:pt x="956" y="339"/>
                    <a:pt x="617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15"/>
            <p:cNvSpPr/>
            <p:nvPr/>
          </p:nvSpPr>
          <p:spPr>
            <a:xfrm>
              <a:off x="2190437" y="75068"/>
              <a:ext cx="104325" cy="92909"/>
            </a:xfrm>
            <a:custGeom>
              <a:avLst/>
              <a:gdLst/>
              <a:ahLst/>
              <a:cxnLst/>
              <a:rect l="l" t="t" r="r" b="b"/>
              <a:pathLst>
                <a:path w="2369" h="2110" extrusionOk="0">
                  <a:moveTo>
                    <a:pt x="1329" y="0"/>
                  </a:moveTo>
                  <a:cubicBezTo>
                    <a:pt x="1053" y="0"/>
                    <a:pt x="768" y="69"/>
                    <a:pt x="577" y="186"/>
                  </a:cubicBezTo>
                  <a:cubicBezTo>
                    <a:pt x="160" y="425"/>
                    <a:pt x="0" y="982"/>
                    <a:pt x="259" y="1400"/>
                  </a:cubicBezTo>
                  <a:cubicBezTo>
                    <a:pt x="451" y="1736"/>
                    <a:pt x="951" y="2110"/>
                    <a:pt x="1367" y="2110"/>
                  </a:cubicBezTo>
                  <a:cubicBezTo>
                    <a:pt x="1469" y="2110"/>
                    <a:pt x="1566" y="2088"/>
                    <a:pt x="1652" y="2037"/>
                  </a:cubicBezTo>
                  <a:cubicBezTo>
                    <a:pt x="2070" y="1798"/>
                    <a:pt x="2368" y="743"/>
                    <a:pt x="2109" y="326"/>
                  </a:cubicBezTo>
                  <a:cubicBezTo>
                    <a:pt x="1979" y="98"/>
                    <a:pt x="1660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15"/>
            <p:cNvSpPr/>
            <p:nvPr/>
          </p:nvSpPr>
          <p:spPr>
            <a:xfrm>
              <a:off x="6758140" y="1128998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7" y="0"/>
                  </a:moveTo>
                  <a:cubicBezTo>
                    <a:pt x="318" y="0"/>
                    <a:pt x="0" y="319"/>
                    <a:pt x="0" y="538"/>
                  </a:cubicBezTo>
                  <a:cubicBezTo>
                    <a:pt x="0" y="776"/>
                    <a:pt x="318" y="936"/>
                    <a:pt x="537" y="936"/>
                  </a:cubicBezTo>
                  <a:cubicBezTo>
                    <a:pt x="776" y="936"/>
                    <a:pt x="935" y="776"/>
                    <a:pt x="935" y="538"/>
                  </a:cubicBezTo>
                  <a:cubicBezTo>
                    <a:pt x="935" y="319"/>
                    <a:pt x="776" y="0"/>
                    <a:pt x="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15"/>
            <p:cNvSpPr/>
            <p:nvPr/>
          </p:nvSpPr>
          <p:spPr>
            <a:xfrm>
              <a:off x="5937622" y="531628"/>
              <a:ext cx="104281" cy="93041"/>
            </a:xfrm>
            <a:custGeom>
              <a:avLst/>
              <a:gdLst/>
              <a:ahLst/>
              <a:cxnLst/>
              <a:rect l="l" t="t" r="r" b="b"/>
              <a:pathLst>
                <a:path w="2368" h="2113" extrusionOk="0">
                  <a:moveTo>
                    <a:pt x="1039" y="1"/>
                  </a:moveTo>
                  <a:cubicBezTo>
                    <a:pt x="708" y="1"/>
                    <a:pt x="389" y="97"/>
                    <a:pt x="259" y="336"/>
                  </a:cubicBezTo>
                  <a:cubicBezTo>
                    <a:pt x="0" y="754"/>
                    <a:pt x="298" y="1788"/>
                    <a:pt x="736" y="2047"/>
                  </a:cubicBezTo>
                  <a:cubicBezTo>
                    <a:pt x="816" y="2092"/>
                    <a:pt x="906" y="2113"/>
                    <a:pt x="1001" y="2113"/>
                  </a:cubicBezTo>
                  <a:cubicBezTo>
                    <a:pt x="1410" y="2113"/>
                    <a:pt x="1919" y="1745"/>
                    <a:pt x="2129" y="1390"/>
                  </a:cubicBezTo>
                  <a:cubicBezTo>
                    <a:pt x="2368" y="973"/>
                    <a:pt x="2228" y="435"/>
                    <a:pt x="1791" y="177"/>
                  </a:cubicBezTo>
                  <a:cubicBezTo>
                    <a:pt x="1601" y="68"/>
                    <a:pt x="1316" y="1"/>
                    <a:pt x="1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15"/>
            <p:cNvSpPr/>
            <p:nvPr/>
          </p:nvSpPr>
          <p:spPr>
            <a:xfrm>
              <a:off x="4136439" y="734170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737" y="0"/>
                  </a:moveTo>
                  <a:cubicBezTo>
                    <a:pt x="439" y="0"/>
                    <a:pt x="1" y="438"/>
                    <a:pt x="1" y="736"/>
                  </a:cubicBezTo>
                  <a:cubicBezTo>
                    <a:pt x="1" y="1035"/>
                    <a:pt x="439" y="1274"/>
                    <a:pt x="737" y="1274"/>
                  </a:cubicBezTo>
                  <a:cubicBezTo>
                    <a:pt x="1036" y="1274"/>
                    <a:pt x="1254" y="1015"/>
                    <a:pt x="1254" y="736"/>
                  </a:cubicBezTo>
                  <a:cubicBezTo>
                    <a:pt x="1254" y="438"/>
                    <a:pt x="1016" y="0"/>
                    <a:pt x="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15"/>
            <p:cNvSpPr/>
            <p:nvPr/>
          </p:nvSpPr>
          <p:spPr>
            <a:xfrm>
              <a:off x="4690182" y="182243"/>
              <a:ext cx="55223" cy="56097"/>
            </a:xfrm>
            <a:custGeom>
              <a:avLst/>
              <a:gdLst/>
              <a:ahLst/>
              <a:cxnLst/>
              <a:rect l="l" t="t" r="r" b="b"/>
              <a:pathLst>
                <a:path w="1254" h="1274" extrusionOk="0">
                  <a:moveTo>
                    <a:pt x="737" y="1"/>
                  </a:moveTo>
                  <a:cubicBezTo>
                    <a:pt x="438" y="1"/>
                    <a:pt x="0" y="458"/>
                    <a:pt x="0" y="757"/>
                  </a:cubicBezTo>
                  <a:cubicBezTo>
                    <a:pt x="0" y="1055"/>
                    <a:pt x="438" y="1274"/>
                    <a:pt x="737" y="1274"/>
                  </a:cubicBezTo>
                  <a:cubicBezTo>
                    <a:pt x="1035" y="1274"/>
                    <a:pt x="1254" y="1035"/>
                    <a:pt x="1254" y="757"/>
                  </a:cubicBezTo>
                  <a:cubicBezTo>
                    <a:pt x="1254" y="458"/>
                    <a:pt x="1015" y="1"/>
                    <a:pt x="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15"/>
            <p:cNvSpPr/>
            <p:nvPr/>
          </p:nvSpPr>
          <p:spPr>
            <a:xfrm>
              <a:off x="2935387" y="473962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15"/>
            <p:cNvSpPr/>
            <p:nvPr/>
          </p:nvSpPr>
          <p:spPr>
            <a:xfrm>
              <a:off x="5086211" y="46435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0"/>
                  </a:moveTo>
                  <a:cubicBezTo>
                    <a:pt x="319" y="0"/>
                    <a:pt x="1" y="319"/>
                    <a:pt x="1" y="537"/>
                  </a:cubicBezTo>
                  <a:cubicBezTo>
                    <a:pt x="1" y="756"/>
                    <a:pt x="319" y="935"/>
                    <a:pt x="558" y="935"/>
                  </a:cubicBezTo>
                  <a:cubicBezTo>
                    <a:pt x="776" y="935"/>
                    <a:pt x="956" y="756"/>
                    <a:pt x="956" y="537"/>
                  </a:cubicBezTo>
                  <a:cubicBezTo>
                    <a:pt x="956" y="319"/>
                    <a:pt x="776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15"/>
            <p:cNvSpPr/>
            <p:nvPr/>
          </p:nvSpPr>
          <p:spPr>
            <a:xfrm>
              <a:off x="4039175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58" y="936"/>
                  </a:cubicBezTo>
                  <a:cubicBezTo>
                    <a:pt x="776" y="936"/>
                    <a:pt x="956" y="777"/>
                    <a:pt x="956" y="538"/>
                  </a:cubicBezTo>
                  <a:cubicBezTo>
                    <a:pt x="956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15"/>
            <p:cNvSpPr/>
            <p:nvPr/>
          </p:nvSpPr>
          <p:spPr>
            <a:xfrm>
              <a:off x="2874736" y="871517"/>
              <a:ext cx="103444" cy="92953"/>
            </a:xfrm>
            <a:custGeom>
              <a:avLst/>
              <a:gdLst/>
              <a:ahLst/>
              <a:cxnLst/>
              <a:rect l="l" t="t" r="r" b="b"/>
              <a:pathLst>
                <a:path w="2349" h="2111" extrusionOk="0">
                  <a:moveTo>
                    <a:pt x="1019" y="1"/>
                  </a:moveTo>
                  <a:cubicBezTo>
                    <a:pt x="688" y="1"/>
                    <a:pt x="369" y="99"/>
                    <a:pt x="239" y="326"/>
                  </a:cubicBezTo>
                  <a:cubicBezTo>
                    <a:pt x="0" y="764"/>
                    <a:pt x="279" y="1798"/>
                    <a:pt x="697" y="2037"/>
                  </a:cubicBezTo>
                  <a:cubicBezTo>
                    <a:pt x="783" y="2088"/>
                    <a:pt x="880" y="2110"/>
                    <a:pt x="981" y="2110"/>
                  </a:cubicBezTo>
                  <a:cubicBezTo>
                    <a:pt x="1398" y="2110"/>
                    <a:pt x="1898" y="1736"/>
                    <a:pt x="2089" y="1401"/>
                  </a:cubicBezTo>
                  <a:cubicBezTo>
                    <a:pt x="2348" y="983"/>
                    <a:pt x="2189" y="426"/>
                    <a:pt x="1771" y="187"/>
                  </a:cubicBezTo>
                  <a:cubicBezTo>
                    <a:pt x="1581" y="69"/>
                    <a:pt x="1296" y="1"/>
                    <a:pt x="10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15"/>
            <p:cNvSpPr/>
            <p:nvPr/>
          </p:nvSpPr>
          <p:spPr>
            <a:xfrm>
              <a:off x="2952726" y="18924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1"/>
                  </a:moveTo>
                  <a:cubicBezTo>
                    <a:pt x="318" y="1"/>
                    <a:pt x="0" y="339"/>
                    <a:pt x="0" y="538"/>
                  </a:cubicBezTo>
                  <a:cubicBezTo>
                    <a:pt x="0" y="777"/>
                    <a:pt x="318" y="936"/>
                    <a:pt x="557" y="936"/>
                  </a:cubicBezTo>
                  <a:cubicBezTo>
                    <a:pt x="776" y="936"/>
                    <a:pt x="955" y="77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15"/>
            <p:cNvSpPr/>
            <p:nvPr/>
          </p:nvSpPr>
          <p:spPr>
            <a:xfrm>
              <a:off x="3311059" y="36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0"/>
                  </a:moveTo>
                  <a:cubicBezTo>
                    <a:pt x="339" y="0"/>
                    <a:pt x="1" y="319"/>
                    <a:pt x="1" y="537"/>
                  </a:cubicBezTo>
                  <a:cubicBezTo>
                    <a:pt x="1" y="756"/>
                    <a:pt x="319" y="935"/>
                    <a:pt x="538" y="935"/>
                  </a:cubicBezTo>
                  <a:cubicBezTo>
                    <a:pt x="757" y="935"/>
                    <a:pt x="936" y="756"/>
                    <a:pt x="936" y="537"/>
                  </a:cubicBezTo>
                  <a:cubicBezTo>
                    <a:pt x="936" y="319"/>
                    <a:pt x="757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15"/>
            <p:cNvSpPr/>
            <p:nvPr/>
          </p:nvSpPr>
          <p:spPr>
            <a:xfrm>
              <a:off x="3440837" y="833114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7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57"/>
                    <a:pt x="319" y="936"/>
                    <a:pt x="537" y="936"/>
                  </a:cubicBezTo>
                  <a:cubicBezTo>
                    <a:pt x="756" y="936"/>
                    <a:pt x="935" y="757"/>
                    <a:pt x="935" y="538"/>
                  </a:cubicBezTo>
                  <a:cubicBezTo>
                    <a:pt x="935" y="319"/>
                    <a:pt x="75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15"/>
            <p:cNvSpPr/>
            <p:nvPr/>
          </p:nvSpPr>
          <p:spPr>
            <a:xfrm>
              <a:off x="4118047" y="354850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0"/>
                  </a:moveTo>
                  <a:cubicBezTo>
                    <a:pt x="338" y="0"/>
                    <a:pt x="0" y="319"/>
                    <a:pt x="0" y="537"/>
                  </a:cubicBezTo>
                  <a:cubicBezTo>
                    <a:pt x="0" y="756"/>
                    <a:pt x="318" y="935"/>
                    <a:pt x="557" y="935"/>
                  </a:cubicBezTo>
                  <a:cubicBezTo>
                    <a:pt x="776" y="935"/>
                    <a:pt x="955" y="756"/>
                    <a:pt x="955" y="537"/>
                  </a:cubicBezTo>
                  <a:cubicBezTo>
                    <a:pt x="955" y="319"/>
                    <a:pt x="77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15"/>
            <p:cNvSpPr/>
            <p:nvPr/>
          </p:nvSpPr>
          <p:spPr>
            <a:xfrm>
              <a:off x="1954618" y="3472228"/>
              <a:ext cx="42100" cy="41258"/>
            </a:xfrm>
            <a:custGeom>
              <a:avLst/>
              <a:gdLst/>
              <a:ahLst/>
              <a:cxnLst/>
              <a:rect l="l" t="t" r="r" b="b"/>
              <a:pathLst>
                <a:path w="956" h="937" extrusionOk="0">
                  <a:moveTo>
                    <a:pt x="557" y="1"/>
                  </a:moveTo>
                  <a:cubicBezTo>
                    <a:pt x="358" y="1"/>
                    <a:pt x="0" y="319"/>
                    <a:pt x="0" y="538"/>
                  </a:cubicBezTo>
                  <a:cubicBezTo>
                    <a:pt x="0" y="757"/>
                    <a:pt x="318" y="936"/>
                    <a:pt x="557" y="936"/>
                  </a:cubicBezTo>
                  <a:cubicBezTo>
                    <a:pt x="776" y="936"/>
                    <a:pt x="955" y="75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5"/>
            <p:cNvSpPr/>
            <p:nvPr/>
          </p:nvSpPr>
          <p:spPr>
            <a:xfrm>
              <a:off x="2232075" y="790628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7" y="0"/>
                  </a:moveTo>
                  <a:cubicBezTo>
                    <a:pt x="318" y="0"/>
                    <a:pt x="0" y="318"/>
                    <a:pt x="0" y="537"/>
                  </a:cubicBezTo>
                  <a:cubicBezTo>
                    <a:pt x="0" y="756"/>
                    <a:pt x="318" y="935"/>
                    <a:pt x="537" y="935"/>
                  </a:cubicBezTo>
                  <a:cubicBezTo>
                    <a:pt x="776" y="935"/>
                    <a:pt x="935" y="756"/>
                    <a:pt x="935" y="537"/>
                  </a:cubicBezTo>
                  <a:cubicBezTo>
                    <a:pt x="935" y="318"/>
                    <a:pt x="776" y="0"/>
                    <a:pt x="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5"/>
            <p:cNvSpPr/>
            <p:nvPr/>
          </p:nvSpPr>
          <p:spPr>
            <a:xfrm>
              <a:off x="7959105" y="2612401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0"/>
                  </a:moveTo>
                  <a:cubicBezTo>
                    <a:pt x="318" y="0"/>
                    <a:pt x="0" y="338"/>
                    <a:pt x="0" y="537"/>
                  </a:cubicBezTo>
                  <a:cubicBezTo>
                    <a:pt x="0" y="756"/>
                    <a:pt x="318" y="935"/>
                    <a:pt x="557" y="935"/>
                  </a:cubicBezTo>
                  <a:cubicBezTo>
                    <a:pt x="776" y="935"/>
                    <a:pt x="955" y="756"/>
                    <a:pt x="955" y="537"/>
                  </a:cubicBezTo>
                  <a:cubicBezTo>
                    <a:pt x="955" y="318"/>
                    <a:pt x="77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5"/>
            <p:cNvSpPr/>
            <p:nvPr/>
          </p:nvSpPr>
          <p:spPr>
            <a:xfrm>
              <a:off x="5065161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39" y="1"/>
                    <a:pt x="1" y="339"/>
                    <a:pt x="1" y="538"/>
                  </a:cubicBezTo>
                  <a:cubicBezTo>
                    <a:pt x="1" y="777"/>
                    <a:pt x="339" y="936"/>
                    <a:pt x="558" y="936"/>
                  </a:cubicBezTo>
                  <a:cubicBezTo>
                    <a:pt x="777" y="936"/>
                    <a:pt x="956" y="777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5"/>
            <p:cNvSpPr/>
            <p:nvPr/>
          </p:nvSpPr>
          <p:spPr>
            <a:xfrm>
              <a:off x="1182819" y="2551157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0"/>
                  </a:moveTo>
                  <a:cubicBezTo>
                    <a:pt x="339" y="0"/>
                    <a:pt x="0" y="319"/>
                    <a:pt x="0" y="538"/>
                  </a:cubicBezTo>
                  <a:cubicBezTo>
                    <a:pt x="0" y="757"/>
                    <a:pt x="339" y="936"/>
                    <a:pt x="558" y="936"/>
                  </a:cubicBezTo>
                  <a:cubicBezTo>
                    <a:pt x="776" y="936"/>
                    <a:pt x="955" y="776"/>
                    <a:pt x="955" y="538"/>
                  </a:cubicBezTo>
                  <a:cubicBezTo>
                    <a:pt x="955" y="319"/>
                    <a:pt x="776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5"/>
            <p:cNvSpPr/>
            <p:nvPr/>
          </p:nvSpPr>
          <p:spPr>
            <a:xfrm>
              <a:off x="387291" y="2515119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0"/>
                  </a:moveTo>
                  <a:cubicBezTo>
                    <a:pt x="319" y="0"/>
                    <a:pt x="1" y="359"/>
                    <a:pt x="1" y="558"/>
                  </a:cubicBezTo>
                  <a:cubicBezTo>
                    <a:pt x="1" y="776"/>
                    <a:pt x="339" y="955"/>
                    <a:pt x="558" y="955"/>
                  </a:cubicBezTo>
                  <a:cubicBezTo>
                    <a:pt x="777" y="955"/>
                    <a:pt x="956" y="776"/>
                    <a:pt x="956" y="558"/>
                  </a:cubicBezTo>
                  <a:cubicBezTo>
                    <a:pt x="956" y="319"/>
                    <a:pt x="777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5"/>
            <p:cNvSpPr/>
            <p:nvPr/>
          </p:nvSpPr>
          <p:spPr>
            <a:xfrm>
              <a:off x="-32" y="2113112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56" y="777"/>
                    <a:pt x="956" y="55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5"/>
            <p:cNvSpPr/>
            <p:nvPr/>
          </p:nvSpPr>
          <p:spPr>
            <a:xfrm>
              <a:off x="144543" y="3344877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58" y="1"/>
                  </a:moveTo>
                  <a:cubicBezTo>
                    <a:pt x="359" y="1"/>
                    <a:pt x="1" y="31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5"/>
            <p:cNvSpPr/>
            <p:nvPr/>
          </p:nvSpPr>
          <p:spPr>
            <a:xfrm>
              <a:off x="768291" y="1906278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1" y="339"/>
                    <a:pt x="1" y="538"/>
                  </a:cubicBezTo>
                  <a:cubicBezTo>
                    <a:pt x="1" y="776"/>
                    <a:pt x="339" y="936"/>
                    <a:pt x="558" y="936"/>
                  </a:cubicBezTo>
                  <a:cubicBezTo>
                    <a:pt x="777" y="936"/>
                    <a:pt x="956" y="776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5"/>
            <p:cNvSpPr/>
            <p:nvPr/>
          </p:nvSpPr>
          <p:spPr>
            <a:xfrm>
              <a:off x="957651" y="103642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8" y="0"/>
                  </a:moveTo>
                  <a:cubicBezTo>
                    <a:pt x="339" y="0"/>
                    <a:pt x="0" y="339"/>
                    <a:pt x="0" y="558"/>
                  </a:cubicBezTo>
                  <a:cubicBezTo>
                    <a:pt x="0" y="776"/>
                    <a:pt x="319" y="955"/>
                    <a:pt x="538" y="955"/>
                  </a:cubicBezTo>
                  <a:cubicBezTo>
                    <a:pt x="756" y="955"/>
                    <a:pt x="935" y="776"/>
                    <a:pt x="935" y="558"/>
                  </a:cubicBezTo>
                  <a:cubicBezTo>
                    <a:pt x="935" y="339"/>
                    <a:pt x="756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5"/>
            <p:cNvSpPr/>
            <p:nvPr/>
          </p:nvSpPr>
          <p:spPr>
            <a:xfrm>
              <a:off x="165593" y="2015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7" y="1"/>
                  </a:moveTo>
                  <a:cubicBezTo>
                    <a:pt x="318" y="1"/>
                    <a:pt x="0" y="339"/>
                    <a:pt x="0" y="558"/>
                  </a:cubicBezTo>
                  <a:cubicBezTo>
                    <a:pt x="0" y="777"/>
                    <a:pt x="318" y="956"/>
                    <a:pt x="537" y="956"/>
                  </a:cubicBezTo>
                  <a:cubicBezTo>
                    <a:pt x="776" y="956"/>
                    <a:pt x="935" y="777"/>
                    <a:pt x="935" y="558"/>
                  </a:cubicBezTo>
                  <a:cubicBezTo>
                    <a:pt x="935" y="339"/>
                    <a:pt x="77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5"/>
            <p:cNvSpPr/>
            <p:nvPr/>
          </p:nvSpPr>
          <p:spPr>
            <a:xfrm>
              <a:off x="848130" y="241819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38" y="936"/>
                  </a:cubicBezTo>
                  <a:cubicBezTo>
                    <a:pt x="756" y="936"/>
                    <a:pt x="935" y="777"/>
                    <a:pt x="935" y="538"/>
                  </a:cubicBezTo>
                  <a:cubicBezTo>
                    <a:pt x="935" y="319"/>
                    <a:pt x="75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5"/>
            <p:cNvSpPr/>
            <p:nvPr/>
          </p:nvSpPr>
          <p:spPr>
            <a:xfrm>
              <a:off x="1455319" y="483601"/>
              <a:ext cx="42100" cy="41258"/>
            </a:xfrm>
            <a:custGeom>
              <a:avLst/>
              <a:gdLst/>
              <a:ahLst/>
              <a:cxnLst/>
              <a:rect l="l" t="t" r="r" b="b"/>
              <a:pathLst>
                <a:path w="956" h="937" extrusionOk="0">
                  <a:moveTo>
                    <a:pt x="558" y="1"/>
                  </a:moveTo>
                  <a:cubicBezTo>
                    <a:pt x="339" y="1"/>
                    <a:pt x="0" y="359"/>
                    <a:pt x="0" y="558"/>
                  </a:cubicBezTo>
                  <a:cubicBezTo>
                    <a:pt x="0" y="777"/>
                    <a:pt x="339" y="936"/>
                    <a:pt x="558" y="936"/>
                  </a:cubicBezTo>
                  <a:cubicBezTo>
                    <a:pt x="776" y="936"/>
                    <a:pt x="955" y="777"/>
                    <a:pt x="955" y="558"/>
                  </a:cubicBezTo>
                  <a:cubicBezTo>
                    <a:pt x="955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5"/>
            <p:cNvSpPr/>
            <p:nvPr/>
          </p:nvSpPr>
          <p:spPr>
            <a:xfrm rot="10800000">
              <a:off x="8091603" y="3207442"/>
              <a:ext cx="56148" cy="56141"/>
            </a:xfrm>
            <a:custGeom>
              <a:avLst/>
              <a:gdLst/>
              <a:ahLst/>
              <a:cxnLst/>
              <a:rect l="l" t="t" r="r" b="b"/>
              <a:pathLst>
                <a:path w="1275" h="1275" extrusionOk="0">
                  <a:moveTo>
                    <a:pt x="518" y="1"/>
                  </a:moveTo>
                  <a:cubicBezTo>
                    <a:pt x="259" y="1"/>
                    <a:pt x="1" y="458"/>
                    <a:pt x="1" y="757"/>
                  </a:cubicBezTo>
                  <a:cubicBezTo>
                    <a:pt x="1" y="1015"/>
                    <a:pt x="239" y="1274"/>
                    <a:pt x="518" y="1274"/>
                  </a:cubicBezTo>
                  <a:cubicBezTo>
                    <a:pt x="816" y="1274"/>
                    <a:pt x="1274" y="1035"/>
                    <a:pt x="1274" y="757"/>
                  </a:cubicBezTo>
                  <a:cubicBezTo>
                    <a:pt x="1274" y="478"/>
                    <a:pt x="83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5"/>
            <p:cNvSpPr/>
            <p:nvPr/>
          </p:nvSpPr>
          <p:spPr>
            <a:xfrm rot="10800000">
              <a:off x="8732187" y="3796059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399" y="0"/>
                  </a:moveTo>
                  <a:cubicBezTo>
                    <a:pt x="160" y="0"/>
                    <a:pt x="1" y="319"/>
                    <a:pt x="1" y="538"/>
                  </a:cubicBezTo>
                  <a:cubicBezTo>
                    <a:pt x="1" y="776"/>
                    <a:pt x="160" y="936"/>
                    <a:pt x="399" y="936"/>
                  </a:cubicBezTo>
                  <a:cubicBezTo>
                    <a:pt x="618" y="936"/>
                    <a:pt x="936" y="776"/>
                    <a:pt x="936" y="538"/>
                  </a:cubicBezTo>
                  <a:cubicBezTo>
                    <a:pt x="936" y="319"/>
                    <a:pt x="59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5"/>
            <p:cNvSpPr/>
            <p:nvPr/>
          </p:nvSpPr>
          <p:spPr>
            <a:xfrm rot="10800000">
              <a:off x="8700612" y="4176015"/>
              <a:ext cx="103444" cy="93041"/>
            </a:xfrm>
            <a:custGeom>
              <a:avLst/>
              <a:gdLst/>
              <a:ahLst/>
              <a:cxnLst/>
              <a:rect l="l" t="t" r="r" b="b"/>
              <a:pathLst>
                <a:path w="2349" h="2113" extrusionOk="0">
                  <a:moveTo>
                    <a:pt x="1319" y="1"/>
                  </a:moveTo>
                  <a:cubicBezTo>
                    <a:pt x="1042" y="1"/>
                    <a:pt x="757" y="68"/>
                    <a:pt x="558" y="177"/>
                  </a:cubicBezTo>
                  <a:cubicBezTo>
                    <a:pt x="140" y="435"/>
                    <a:pt x="0" y="973"/>
                    <a:pt x="239" y="1390"/>
                  </a:cubicBezTo>
                  <a:cubicBezTo>
                    <a:pt x="449" y="1745"/>
                    <a:pt x="959" y="2113"/>
                    <a:pt x="1367" y="2113"/>
                  </a:cubicBezTo>
                  <a:cubicBezTo>
                    <a:pt x="1462" y="2113"/>
                    <a:pt x="1553" y="2092"/>
                    <a:pt x="1632" y="2047"/>
                  </a:cubicBezTo>
                  <a:cubicBezTo>
                    <a:pt x="2050" y="1788"/>
                    <a:pt x="2348" y="754"/>
                    <a:pt x="2109" y="336"/>
                  </a:cubicBezTo>
                  <a:cubicBezTo>
                    <a:pt x="1969" y="97"/>
                    <a:pt x="1650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5"/>
            <p:cNvSpPr/>
            <p:nvPr/>
          </p:nvSpPr>
          <p:spPr>
            <a:xfrm rot="10800000">
              <a:off x="8570085" y="4905193"/>
              <a:ext cx="56104" cy="56097"/>
            </a:xfrm>
            <a:custGeom>
              <a:avLst/>
              <a:gdLst/>
              <a:ahLst/>
              <a:cxnLst/>
              <a:rect l="l" t="t" r="r" b="b"/>
              <a:pathLst>
                <a:path w="1274" h="1274" extrusionOk="0">
                  <a:moveTo>
                    <a:pt x="538" y="1"/>
                  </a:moveTo>
                  <a:cubicBezTo>
                    <a:pt x="259" y="1"/>
                    <a:pt x="0" y="458"/>
                    <a:pt x="0" y="757"/>
                  </a:cubicBezTo>
                  <a:cubicBezTo>
                    <a:pt x="0" y="1035"/>
                    <a:pt x="239" y="1274"/>
                    <a:pt x="538" y="1274"/>
                  </a:cubicBezTo>
                  <a:cubicBezTo>
                    <a:pt x="836" y="1274"/>
                    <a:pt x="1274" y="1055"/>
                    <a:pt x="1274" y="757"/>
                  </a:cubicBezTo>
                  <a:cubicBezTo>
                    <a:pt x="1274" y="458"/>
                    <a:pt x="83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5"/>
            <p:cNvSpPr/>
            <p:nvPr/>
          </p:nvSpPr>
          <p:spPr>
            <a:xfrm rot="10800000">
              <a:off x="9061631" y="3623451"/>
              <a:ext cx="56104" cy="56141"/>
            </a:xfrm>
            <a:custGeom>
              <a:avLst/>
              <a:gdLst/>
              <a:ahLst/>
              <a:cxnLst/>
              <a:rect l="l" t="t" r="r" b="b"/>
              <a:pathLst>
                <a:path w="1274" h="1275" extrusionOk="0">
                  <a:moveTo>
                    <a:pt x="518" y="1"/>
                  </a:moveTo>
                  <a:cubicBezTo>
                    <a:pt x="259" y="1"/>
                    <a:pt x="1" y="439"/>
                    <a:pt x="1" y="737"/>
                  </a:cubicBezTo>
                  <a:cubicBezTo>
                    <a:pt x="1" y="1015"/>
                    <a:pt x="219" y="1274"/>
                    <a:pt x="518" y="1274"/>
                  </a:cubicBezTo>
                  <a:cubicBezTo>
                    <a:pt x="816" y="1274"/>
                    <a:pt x="1274" y="1035"/>
                    <a:pt x="1274" y="737"/>
                  </a:cubicBezTo>
                  <a:cubicBezTo>
                    <a:pt x="1274" y="458"/>
                    <a:pt x="79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5"/>
            <p:cNvSpPr/>
            <p:nvPr/>
          </p:nvSpPr>
          <p:spPr>
            <a:xfrm rot="10800000">
              <a:off x="7425770" y="4765874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518" y="0"/>
                  </a:moveTo>
                  <a:cubicBezTo>
                    <a:pt x="240" y="0"/>
                    <a:pt x="1" y="458"/>
                    <a:pt x="1" y="756"/>
                  </a:cubicBezTo>
                  <a:cubicBezTo>
                    <a:pt x="1" y="1015"/>
                    <a:pt x="220" y="1273"/>
                    <a:pt x="518" y="1273"/>
                  </a:cubicBezTo>
                  <a:cubicBezTo>
                    <a:pt x="817" y="1273"/>
                    <a:pt x="1254" y="1055"/>
                    <a:pt x="1254" y="756"/>
                  </a:cubicBezTo>
                  <a:cubicBezTo>
                    <a:pt x="1254" y="478"/>
                    <a:pt x="81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5"/>
            <p:cNvSpPr/>
            <p:nvPr/>
          </p:nvSpPr>
          <p:spPr>
            <a:xfrm rot="10800000">
              <a:off x="8966114" y="4637960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0"/>
                  </a:moveTo>
                  <a:cubicBezTo>
                    <a:pt x="180" y="0"/>
                    <a:pt x="1" y="319"/>
                    <a:pt x="1" y="537"/>
                  </a:cubicBezTo>
                  <a:cubicBezTo>
                    <a:pt x="1" y="756"/>
                    <a:pt x="180" y="935"/>
                    <a:pt x="399" y="935"/>
                  </a:cubicBezTo>
                  <a:cubicBezTo>
                    <a:pt x="617" y="935"/>
                    <a:pt x="956" y="756"/>
                    <a:pt x="956" y="537"/>
                  </a:cubicBezTo>
                  <a:cubicBezTo>
                    <a:pt x="956" y="319"/>
                    <a:pt x="617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5"/>
            <p:cNvSpPr/>
            <p:nvPr/>
          </p:nvSpPr>
          <p:spPr>
            <a:xfrm rot="10800000">
              <a:off x="7919078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1"/>
                  </a:moveTo>
                  <a:cubicBezTo>
                    <a:pt x="180" y="1"/>
                    <a:pt x="1" y="319"/>
                    <a:pt x="1" y="538"/>
                  </a:cubicBezTo>
                  <a:cubicBezTo>
                    <a:pt x="1" y="777"/>
                    <a:pt x="180" y="936"/>
                    <a:pt x="399" y="936"/>
                  </a:cubicBezTo>
                  <a:cubicBezTo>
                    <a:pt x="617" y="936"/>
                    <a:pt x="956" y="777"/>
                    <a:pt x="956" y="538"/>
                  </a:cubicBezTo>
                  <a:cubicBezTo>
                    <a:pt x="956" y="339"/>
                    <a:pt x="617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5"/>
            <p:cNvSpPr/>
            <p:nvPr/>
          </p:nvSpPr>
          <p:spPr>
            <a:xfrm rot="10800000">
              <a:off x="6849231" y="4975557"/>
              <a:ext cx="104325" cy="92909"/>
            </a:xfrm>
            <a:custGeom>
              <a:avLst/>
              <a:gdLst/>
              <a:ahLst/>
              <a:cxnLst/>
              <a:rect l="l" t="t" r="r" b="b"/>
              <a:pathLst>
                <a:path w="2369" h="2110" extrusionOk="0">
                  <a:moveTo>
                    <a:pt x="1329" y="0"/>
                  </a:moveTo>
                  <a:cubicBezTo>
                    <a:pt x="1053" y="0"/>
                    <a:pt x="768" y="69"/>
                    <a:pt x="577" y="186"/>
                  </a:cubicBezTo>
                  <a:cubicBezTo>
                    <a:pt x="160" y="425"/>
                    <a:pt x="0" y="982"/>
                    <a:pt x="259" y="1400"/>
                  </a:cubicBezTo>
                  <a:cubicBezTo>
                    <a:pt x="451" y="1736"/>
                    <a:pt x="951" y="2110"/>
                    <a:pt x="1367" y="2110"/>
                  </a:cubicBezTo>
                  <a:cubicBezTo>
                    <a:pt x="1469" y="2110"/>
                    <a:pt x="1566" y="2088"/>
                    <a:pt x="1652" y="2037"/>
                  </a:cubicBezTo>
                  <a:cubicBezTo>
                    <a:pt x="2070" y="1798"/>
                    <a:pt x="2368" y="743"/>
                    <a:pt x="2109" y="326"/>
                  </a:cubicBezTo>
                  <a:cubicBezTo>
                    <a:pt x="1979" y="98"/>
                    <a:pt x="1660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5"/>
            <p:cNvSpPr/>
            <p:nvPr/>
          </p:nvSpPr>
          <p:spPr>
            <a:xfrm rot="10800000">
              <a:off x="7054276" y="4069904"/>
              <a:ext cx="55223" cy="56141"/>
            </a:xfrm>
            <a:custGeom>
              <a:avLst/>
              <a:gdLst/>
              <a:ahLst/>
              <a:cxnLst/>
              <a:rect l="l" t="t" r="r" b="b"/>
              <a:pathLst>
                <a:path w="1254" h="1275" extrusionOk="0">
                  <a:moveTo>
                    <a:pt x="736" y="1"/>
                  </a:moveTo>
                  <a:cubicBezTo>
                    <a:pt x="438" y="21"/>
                    <a:pt x="0" y="478"/>
                    <a:pt x="0" y="757"/>
                  </a:cubicBezTo>
                  <a:cubicBezTo>
                    <a:pt x="0" y="1035"/>
                    <a:pt x="438" y="1274"/>
                    <a:pt x="736" y="1274"/>
                  </a:cubicBezTo>
                  <a:cubicBezTo>
                    <a:pt x="1035" y="1274"/>
                    <a:pt x="1254" y="1015"/>
                    <a:pt x="1254" y="757"/>
                  </a:cubicBezTo>
                  <a:cubicBezTo>
                    <a:pt x="1254" y="458"/>
                    <a:pt x="1015" y="1"/>
                    <a:pt x="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5"/>
            <p:cNvSpPr/>
            <p:nvPr/>
          </p:nvSpPr>
          <p:spPr>
            <a:xfrm rot="10800000">
              <a:off x="6849240" y="4518865"/>
              <a:ext cx="104281" cy="93041"/>
            </a:xfrm>
            <a:custGeom>
              <a:avLst/>
              <a:gdLst/>
              <a:ahLst/>
              <a:cxnLst/>
              <a:rect l="l" t="t" r="r" b="b"/>
              <a:pathLst>
                <a:path w="2368" h="2113" extrusionOk="0">
                  <a:moveTo>
                    <a:pt x="1039" y="1"/>
                  </a:moveTo>
                  <a:cubicBezTo>
                    <a:pt x="708" y="1"/>
                    <a:pt x="389" y="97"/>
                    <a:pt x="259" y="336"/>
                  </a:cubicBezTo>
                  <a:cubicBezTo>
                    <a:pt x="0" y="754"/>
                    <a:pt x="298" y="1788"/>
                    <a:pt x="736" y="2047"/>
                  </a:cubicBezTo>
                  <a:cubicBezTo>
                    <a:pt x="816" y="2092"/>
                    <a:pt x="906" y="2113"/>
                    <a:pt x="1001" y="2113"/>
                  </a:cubicBezTo>
                  <a:cubicBezTo>
                    <a:pt x="1410" y="2113"/>
                    <a:pt x="1919" y="1745"/>
                    <a:pt x="2129" y="1390"/>
                  </a:cubicBezTo>
                  <a:cubicBezTo>
                    <a:pt x="2368" y="973"/>
                    <a:pt x="2228" y="435"/>
                    <a:pt x="1791" y="177"/>
                  </a:cubicBezTo>
                  <a:cubicBezTo>
                    <a:pt x="1601" y="68"/>
                    <a:pt x="1316" y="1"/>
                    <a:pt x="1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5"/>
            <p:cNvSpPr/>
            <p:nvPr/>
          </p:nvSpPr>
          <p:spPr>
            <a:xfrm rot="10800000">
              <a:off x="5542859" y="4765874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5"/>
            <p:cNvSpPr/>
            <p:nvPr/>
          </p:nvSpPr>
          <p:spPr>
            <a:xfrm rot="10800000">
              <a:off x="5062718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58" y="936"/>
                  </a:cubicBezTo>
                  <a:cubicBezTo>
                    <a:pt x="776" y="936"/>
                    <a:pt x="956" y="777"/>
                    <a:pt x="956" y="538"/>
                  </a:cubicBezTo>
                  <a:cubicBezTo>
                    <a:pt x="956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5"/>
            <p:cNvSpPr/>
            <p:nvPr/>
          </p:nvSpPr>
          <p:spPr>
            <a:xfrm rot="10800000">
              <a:off x="6377767" y="468447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1"/>
                  </a:moveTo>
                  <a:cubicBezTo>
                    <a:pt x="318" y="1"/>
                    <a:pt x="0" y="339"/>
                    <a:pt x="0" y="538"/>
                  </a:cubicBezTo>
                  <a:cubicBezTo>
                    <a:pt x="0" y="777"/>
                    <a:pt x="318" y="936"/>
                    <a:pt x="557" y="936"/>
                  </a:cubicBezTo>
                  <a:cubicBezTo>
                    <a:pt x="776" y="936"/>
                    <a:pt x="955" y="77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5"/>
            <p:cNvSpPr/>
            <p:nvPr/>
          </p:nvSpPr>
          <p:spPr>
            <a:xfrm rot="10800000">
              <a:off x="5791715" y="5102283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0"/>
                  </a:moveTo>
                  <a:cubicBezTo>
                    <a:pt x="339" y="0"/>
                    <a:pt x="1" y="319"/>
                    <a:pt x="1" y="537"/>
                  </a:cubicBezTo>
                  <a:cubicBezTo>
                    <a:pt x="1" y="756"/>
                    <a:pt x="319" y="935"/>
                    <a:pt x="538" y="935"/>
                  </a:cubicBezTo>
                  <a:cubicBezTo>
                    <a:pt x="757" y="935"/>
                    <a:pt x="936" y="756"/>
                    <a:pt x="936" y="537"/>
                  </a:cubicBezTo>
                  <a:cubicBezTo>
                    <a:pt x="936" y="319"/>
                    <a:pt x="757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5"/>
            <p:cNvSpPr/>
            <p:nvPr/>
          </p:nvSpPr>
          <p:spPr>
            <a:xfrm rot="10800000">
              <a:off x="4983847" y="474746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0"/>
                  </a:moveTo>
                  <a:cubicBezTo>
                    <a:pt x="338" y="0"/>
                    <a:pt x="0" y="319"/>
                    <a:pt x="0" y="537"/>
                  </a:cubicBezTo>
                  <a:cubicBezTo>
                    <a:pt x="0" y="756"/>
                    <a:pt x="318" y="935"/>
                    <a:pt x="557" y="935"/>
                  </a:cubicBezTo>
                  <a:cubicBezTo>
                    <a:pt x="776" y="935"/>
                    <a:pt x="955" y="756"/>
                    <a:pt x="955" y="537"/>
                  </a:cubicBezTo>
                  <a:cubicBezTo>
                    <a:pt x="955" y="319"/>
                    <a:pt x="77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5"/>
            <p:cNvSpPr/>
            <p:nvPr/>
          </p:nvSpPr>
          <p:spPr>
            <a:xfrm rot="10800000">
              <a:off x="8228288" y="1992268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0"/>
                  </a:moveTo>
                  <a:cubicBezTo>
                    <a:pt x="318" y="0"/>
                    <a:pt x="0" y="338"/>
                    <a:pt x="0" y="537"/>
                  </a:cubicBezTo>
                  <a:cubicBezTo>
                    <a:pt x="0" y="756"/>
                    <a:pt x="318" y="935"/>
                    <a:pt x="557" y="935"/>
                  </a:cubicBezTo>
                  <a:cubicBezTo>
                    <a:pt x="776" y="935"/>
                    <a:pt x="955" y="756"/>
                    <a:pt x="955" y="537"/>
                  </a:cubicBezTo>
                  <a:cubicBezTo>
                    <a:pt x="955" y="318"/>
                    <a:pt x="77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5"/>
            <p:cNvSpPr/>
            <p:nvPr/>
          </p:nvSpPr>
          <p:spPr>
            <a:xfrm rot="10800000">
              <a:off x="4036732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39" y="1"/>
                    <a:pt x="1" y="339"/>
                    <a:pt x="1" y="538"/>
                  </a:cubicBezTo>
                  <a:cubicBezTo>
                    <a:pt x="1" y="777"/>
                    <a:pt x="339" y="936"/>
                    <a:pt x="558" y="936"/>
                  </a:cubicBezTo>
                  <a:cubicBezTo>
                    <a:pt x="777" y="936"/>
                    <a:pt x="956" y="777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5"/>
            <p:cNvSpPr/>
            <p:nvPr/>
          </p:nvSpPr>
          <p:spPr>
            <a:xfrm rot="10800000">
              <a:off x="8604258" y="2827883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8" y="1"/>
                  </a:moveTo>
                  <a:cubicBezTo>
                    <a:pt x="319" y="1"/>
                    <a:pt x="1" y="319"/>
                    <a:pt x="1" y="558"/>
                  </a:cubicBezTo>
                  <a:cubicBezTo>
                    <a:pt x="1" y="777"/>
                    <a:pt x="319" y="956"/>
                    <a:pt x="53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5"/>
            <p:cNvSpPr/>
            <p:nvPr/>
          </p:nvSpPr>
          <p:spPr>
            <a:xfrm rot="10800000">
              <a:off x="9101926" y="2988326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56" y="777"/>
                    <a:pt x="956" y="55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5"/>
            <p:cNvSpPr/>
            <p:nvPr/>
          </p:nvSpPr>
          <p:spPr>
            <a:xfrm rot="10800000">
              <a:off x="8958231" y="1756561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58" y="1"/>
                  </a:moveTo>
                  <a:cubicBezTo>
                    <a:pt x="359" y="1"/>
                    <a:pt x="1" y="31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15"/>
            <p:cNvSpPr/>
            <p:nvPr/>
          </p:nvSpPr>
          <p:spPr>
            <a:xfrm rot="10800000">
              <a:off x="8562202" y="3577041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1" y="339"/>
                    <a:pt x="1" y="538"/>
                  </a:cubicBezTo>
                  <a:cubicBezTo>
                    <a:pt x="1" y="776"/>
                    <a:pt x="339" y="936"/>
                    <a:pt x="558" y="936"/>
                  </a:cubicBezTo>
                  <a:cubicBezTo>
                    <a:pt x="777" y="936"/>
                    <a:pt x="956" y="776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5"/>
            <p:cNvSpPr/>
            <p:nvPr/>
          </p:nvSpPr>
          <p:spPr>
            <a:xfrm rot="10800000">
              <a:off x="8145123" y="406500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8" y="0"/>
                  </a:moveTo>
                  <a:cubicBezTo>
                    <a:pt x="339" y="0"/>
                    <a:pt x="0" y="339"/>
                    <a:pt x="0" y="558"/>
                  </a:cubicBezTo>
                  <a:cubicBezTo>
                    <a:pt x="0" y="776"/>
                    <a:pt x="319" y="955"/>
                    <a:pt x="538" y="955"/>
                  </a:cubicBezTo>
                  <a:cubicBezTo>
                    <a:pt x="756" y="955"/>
                    <a:pt x="935" y="776"/>
                    <a:pt x="935" y="558"/>
                  </a:cubicBezTo>
                  <a:cubicBezTo>
                    <a:pt x="935" y="339"/>
                    <a:pt x="756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5"/>
            <p:cNvSpPr/>
            <p:nvPr/>
          </p:nvSpPr>
          <p:spPr>
            <a:xfrm rot="10800000">
              <a:off x="8937181" y="508127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7" y="1"/>
                  </a:moveTo>
                  <a:cubicBezTo>
                    <a:pt x="318" y="1"/>
                    <a:pt x="0" y="339"/>
                    <a:pt x="0" y="558"/>
                  </a:cubicBezTo>
                  <a:cubicBezTo>
                    <a:pt x="0" y="777"/>
                    <a:pt x="318" y="956"/>
                    <a:pt x="537" y="956"/>
                  </a:cubicBezTo>
                  <a:cubicBezTo>
                    <a:pt x="776" y="956"/>
                    <a:pt x="935" y="777"/>
                    <a:pt x="935" y="558"/>
                  </a:cubicBezTo>
                  <a:cubicBezTo>
                    <a:pt x="935" y="339"/>
                    <a:pt x="77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5"/>
            <p:cNvSpPr/>
            <p:nvPr/>
          </p:nvSpPr>
          <p:spPr>
            <a:xfrm rot="10800000">
              <a:off x="8254644" y="4860500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38" y="936"/>
                  </a:cubicBezTo>
                  <a:cubicBezTo>
                    <a:pt x="756" y="936"/>
                    <a:pt x="935" y="777"/>
                    <a:pt x="935" y="538"/>
                  </a:cubicBezTo>
                  <a:cubicBezTo>
                    <a:pt x="935" y="319"/>
                    <a:pt x="75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5"/>
            <p:cNvSpPr/>
            <p:nvPr/>
          </p:nvSpPr>
          <p:spPr>
            <a:xfrm rot="10800000" flipH="1">
              <a:off x="1261789" y="3606214"/>
              <a:ext cx="102563" cy="93085"/>
            </a:xfrm>
            <a:custGeom>
              <a:avLst/>
              <a:gdLst/>
              <a:ahLst/>
              <a:cxnLst/>
              <a:rect l="l" t="t" r="r" b="b"/>
              <a:pathLst>
                <a:path w="2329" h="2114" extrusionOk="0">
                  <a:moveTo>
                    <a:pt x="1302" y="1"/>
                  </a:moveTo>
                  <a:cubicBezTo>
                    <a:pt x="1031" y="1"/>
                    <a:pt x="753" y="64"/>
                    <a:pt x="557" y="170"/>
                  </a:cubicBezTo>
                  <a:cubicBezTo>
                    <a:pt x="140" y="429"/>
                    <a:pt x="0" y="986"/>
                    <a:pt x="239" y="1404"/>
                  </a:cubicBezTo>
                  <a:cubicBezTo>
                    <a:pt x="447" y="1739"/>
                    <a:pt x="950" y="2114"/>
                    <a:pt x="1357" y="2114"/>
                  </a:cubicBezTo>
                  <a:cubicBezTo>
                    <a:pt x="1456" y="2114"/>
                    <a:pt x="1550" y="2091"/>
                    <a:pt x="1632" y="2040"/>
                  </a:cubicBezTo>
                  <a:cubicBezTo>
                    <a:pt x="2050" y="1802"/>
                    <a:pt x="2328" y="747"/>
                    <a:pt x="2109" y="329"/>
                  </a:cubicBezTo>
                  <a:cubicBezTo>
                    <a:pt x="1966" y="98"/>
                    <a:pt x="1639" y="1"/>
                    <a:pt x="1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5"/>
            <p:cNvSpPr/>
            <p:nvPr/>
          </p:nvSpPr>
          <p:spPr>
            <a:xfrm rot="10800000" flipH="1">
              <a:off x="1144270" y="3040938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8" y="0"/>
                  </a:moveTo>
                  <a:cubicBezTo>
                    <a:pt x="179" y="0"/>
                    <a:pt x="0" y="318"/>
                    <a:pt x="0" y="537"/>
                  </a:cubicBezTo>
                  <a:cubicBezTo>
                    <a:pt x="0" y="756"/>
                    <a:pt x="179" y="935"/>
                    <a:pt x="398" y="935"/>
                  </a:cubicBezTo>
                  <a:cubicBezTo>
                    <a:pt x="617" y="935"/>
                    <a:pt x="955" y="756"/>
                    <a:pt x="955" y="537"/>
                  </a:cubicBezTo>
                  <a:cubicBezTo>
                    <a:pt x="955" y="318"/>
                    <a:pt x="617" y="0"/>
                    <a:pt x="3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5"/>
            <p:cNvSpPr/>
            <p:nvPr/>
          </p:nvSpPr>
          <p:spPr>
            <a:xfrm rot="10800000" flipH="1">
              <a:off x="370575" y="3796059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399" y="0"/>
                  </a:moveTo>
                  <a:cubicBezTo>
                    <a:pt x="160" y="0"/>
                    <a:pt x="1" y="319"/>
                    <a:pt x="1" y="538"/>
                  </a:cubicBezTo>
                  <a:cubicBezTo>
                    <a:pt x="1" y="776"/>
                    <a:pt x="160" y="936"/>
                    <a:pt x="399" y="936"/>
                  </a:cubicBezTo>
                  <a:cubicBezTo>
                    <a:pt x="618" y="936"/>
                    <a:pt x="936" y="776"/>
                    <a:pt x="936" y="538"/>
                  </a:cubicBezTo>
                  <a:cubicBezTo>
                    <a:pt x="936" y="319"/>
                    <a:pt x="59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5"/>
            <p:cNvSpPr/>
            <p:nvPr/>
          </p:nvSpPr>
          <p:spPr>
            <a:xfrm rot="10800000" flipH="1">
              <a:off x="339925" y="4176015"/>
              <a:ext cx="103444" cy="93041"/>
            </a:xfrm>
            <a:custGeom>
              <a:avLst/>
              <a:gdLst/>
              <a:ahLst/>
              <a:cxnLst/>
              <a:rect l="l" t="t" r="r" b="b"/>
              <a:pathLst>
                <a:path w="2349" h="2113" extrusionOk="0">
                  <a:moveTo>
                    <a:pt x="1319" y="1"/>
                  </a:moveTo>
                  <a:cubicBezTo>
                    <a:pt x="1042" y="1"/>
                    <a:pt x="757" y="68"/>
                    <a:pt x="558" y="177"/>
                  </a:cubicBezTo>
                  <a:cubicBezTo>
                    <a:pt x="140" y="435"/>
                    <a:pt x="0" y="973"/>
                    <a:pt x="239" y="1390"/>
                  </a:cubicBezTo>
                  <a:cubicBezTo>
                    <a:pt x="449" y="1745"/>
                    <a:pt x="959" y="2113"/>
                    <a:pt x="1367" y="2113"/>
                  </a:cubicBezTo>
                  <a:cubicBezTo>
                    <a:pt x="1462" y="2113"/>
                    <a:pt x="1553" y="2092"/>
                    <a:pt x="1632" y="2047"/>
                  </a:cubicBezTo>
                  <a:cubicBezTo>
                    <a:pt x="2050" y="1788"/>
                    <a:pt x="2348" y="754"/>
                    <a:pt x="2109" y="336"/>
                  </a:cubicBezTo>
                  <a:cubicBezTo>
                    <a:pt x="1969" y="97"/>
                    <a:pt x="1650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5"/>
            <p:cNvSpPr/>
            <p:nvPr/>
          </p:nvSpPr>
          <p:spPr>
            <a:xfrm rot="10800000" flipH="1">
              <a:off x="517792" y="4905193"/>
              <a:ext cx="56104" cy="56097"/>
            </a:xfrm>
            <a:custGeom>
              <a:avLst/>
              <a:gdLst/>
              <a:ahLst/>
              <a:cxnLst/>
              <a:rect l="l" t="t" r="r" b="b"/>
              <a:pathLst>
                <a:path w="1274" h="1274" extrusionOk="0">
                  <a:moveTo>
                    <a:pt x="538" y="1"/>
                  </a:moveTo>
                  <a:cubicBezTo>
                    <a:pt x="259" y="1"/>
                    <a:pt x="0" y="458"/>
                    <a:pt x="0" y="757"/>
                  </a:cubicBezTo>
                  <a:cubicBezTo>
                    <a:pt x="0" y="1035"/>
                    <a:pt x="239" y="1274"/>
                    <a:pt x="538" y="1274"/>
                  </a:cubicBezTo>
                  <a:cubicBezTo>
                    <a:pt x="836" y="1274"/>
                    <a:pt x="1274" y="1055"/>
                    <a:pt x="1274" y="757"/>
                  </a:cubicBezTo>
                  <a:cubicBezTo>
                    <a:pt x="1274" y="458"/>
                    <a:pt x="83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15"/>
            <p:cNvSpPr/>
            <p:nvPr/>
          </p:nvSpPr>
          <p:spPr>
            <a:xfrm rot="10800000" flipH="1">
              <a:off x="26246" y="3623451"/>
              <a:ext cx="56104" cy="56141"/>
            </a:xfrm>
            <a:custGeom>
              <a:avLst/>
              <a:gdLst/>
              <a:ahLst/>
              <a:cxnLst/>
              <a:rect l="l" t="t" r="r" b="b"/>
              <a:pathLst>
                <a:path w="1274" h="1275" extrusionOk="0">
                  <a:moveTo>
                    <a:pt x="518" y="1"/>
                  </a:moveTo>
                  <a:cubicBezTo>
                    <a:pt x="259" y="1"/>
                    <a:pt x="1" y="439"/>
                    <a:pt x="1" y="737"/>
                  </a:cubicBezTo>
                  <a:cubicBezTo>
                    <a:pt x="1" y="1015"/>
                    <a:pt x="219" y="1274"/>
                    <a:pt x="518" y="1274"/>
                  </a:cubicBezTo>
                  <a:cubicBezTo>
                    <a:pt x="816" y="1274"/>
                    <a:pt x="1274" y="1035"/>
                    <a:pt x="1274" y="737"/>
                  </a:cubicBezTo>
                  <a:cubicBezTo>
                    <a:pt x="1274" y="458"/>
                    <a:pt x="79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15"/>
            <p:cNvSpPr/>
            <p:nvPr/>
          </p:nvSpPr>
          <p:spPr>
            <a:xfrm rot="10800000" flipH="1">
              <a:off x="1358143" y="4765874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518" y="0"/>
                  </a:moveTo>
                  <a:cubicBezTo>
                    <a:pt x="240" y="0"/>
                    <a:pt x="1" y="458"/>
                    <a:pt x="1" y="756"/>
                  </a:cubicBezTo>
                  <a:cubicBezTo>
                    <a:pt x="1" y="1015"/>
                    <a:pt x="220" y="1273"/>
                    <a:pt x="518" y="1273"/>
                  </a:cubicBezTo>
                  <a:cubicBezTo>
                    <a:pt x="817" y="1273"/>
                    <a:pt x="1254" y="1055"/>
                    <a:pt x="1254" y="756"/>
                  </a:cubicBezTo>
                  <a:cubicBezTo>
                    <a:pt x="1254" y="478"/>
                    <a:pt x="81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5"/>
            <p:cNvSpPr/>
            <p:nvPr/>
          </p:nvSpPr>
          <p:spPr>
            <a:xfrm rot="10800000" flipH="1">
              <a:off x="135767" y="4637960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0"/>
                  </a:moveTo>
                  <a:cubicBezTo>
                    <a:pt x="180" y="0"/>
                    <a:pt x="1" y="319"/>
                    <a:pt x="1" y="537"/>
                  </a:cubicBezTo>
                  <a:cubicBezTo>
                    <a:pt x="1" y="756"/>
                    <a:pt x="180" y="935"/>
                    <a:pt x="399" y="935"/>
                  </a:cubicBezTo>
                  <a:cubicBezTo>
                    <a:pt x="617" y="935"/>
                    <a:pt x="956" y="756"/>
                    <a:pt x="956" y="537"/>
                  </a:cubicBezTo>
                  <a:cubicBezTo>
                    <a:pt x="956" y="319"/>
                    <a:pt x="617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15"/>
            <p:cNvSpPr/>
            <p:nvPr/>
          </p:nvSpPr>
          <p:spPr>
            <a:xfrm rot="10800000" flipH="1">
              <a:off x="2190425" y="4975557"/>
              <a:ext cx="104325" cy="92909"/>
            </a:xfrm>
            <a:custGeom>
              <a:avLst/>
              <a:gdLst/>
              <a:ahLst/>
              <a:cxnLst/>
              <a:rect l="l" t="t" r="r" b="b"/>
              <a:pathLst>
                <a:path w="2369" h="2110" extrusionOk="0">
                  <a:moveTo>
                    <a:pt x="1329" y="0"/>
                  </a:moveTo>
                  <a:cubicBezTo>
                    <a:pt x="1053" y="0"/>
                    <a:pt x="768" y="69"/>
                    <a:pt x="577" y="186"/>
                  </a:cubicBezTo>
                  <a:cubicBezTo>
                    <a:pt x="160" y="425"/>
                    <a:pt x="0" y="982"/>
                    <a:pt x="259" y="1400"/>
                  </a:cubicBezTo>
                  <a:cubicBezTo>
                    <a:pt x="451" y="1736"/>
                    <a:pt x="951" y="2110"/>
                    <a:pt x="1367" y="2110"/>
                  </a:cubicBezTo>
                  <a:cubicBezTo>
                    <a:pt x="1469" y="2110"/>
                    <a:pt x="1566" y="2088"/>
                    <a:pt x="1652" y="2037"/>
                  </a:cubicBezTo>
                  <a:cubicBezTo>
                    <a:pt x="2070" y="1798"/>
                    <a:pt x="2368" y="743"/>
                    <a:pt x="2109" y="326"/>
                  </a:cubicBezTo>
                  <a:cubicBezTo>
                    <a:pt x="1979" y="98"/>
                    <a:pt x="1660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5"/>
            <p:cNvSpPr/>
            <p:nvPr/>
          </p:nvSpPr>
          <p:spPr>
            <a:xfrm rot="10800000" flipH="1">
              <a:off x="7781260" y="4301190"/>
              <a:ext cx="104281" cy="93041"/>
            </a:xfrm>
            <a:custGeom>
              <a:avLst/>
              <a:gdLst/>
              <a:ahLst/>
              <a:cxnLst/>
              <a:rect l="l" t="t" r="r" b="b"/>
              <a:pathLst>
                <a:path w="2368" h="2113" extrusionOk="0">
                  <a:moveTo>
                    <a:pt x="1039" y="1"/>
                  </a:moveTo>
                  <a:cubicBezTo>
                    <a:pt x="708" y="1"/>
                    <a:pt x="389" y="97"/>
                    <a:pt x="259" y="336"/>
                  </a:cubicBezTo>
                  <a:cubicBezTo>
                    <a:pt x="0" y="754"/>
                    <a:pt x="298" y="1788"/>
                    <a:pt x="736" y="2047"/>
                  </a:cubicBezTo>
                  <a:cubicBezTo>
                    <a:pt x="816" y="2092"/>
                    <a:pt x="906" y="2113"/>
                    <a:pt x="1001" y="2113"/>
                  </a:cubicBezTo>
                  <a:cubicBezTo>
                    <a:pt x="1410" y="2113"/>
                    <a:pt x="1919" y="1745"/>
                    <a:pt x="2129" y="1390"/>
                  </a:cubicBezTo>
                  <a:cubicBezTo>
                    <a:pt x="2368" y="973"/>
                    <a:pt x="2228" y="435"/>
                    <a:pt x="1791" y="177"/>
                  </a:cubicBezTo>
                  <a:cubicBezTo>
                    <a:pt x="1601" y="68"/>
                    <a:pt x="1316" y="1"/>
                    <a:pt x="1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15"/>
            <p:cNvSpPr/>
            <p:nvPr/>
          </p:nvSpPr>
          <p:spPr>
            <a:xfrm rot="10800000" flipH="1">
              <a:off x="2935374" y="4613474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15"/>
            <p:cNvSpPr/>
            <p:nvPr/>
          </p:nvSpPr>
          <p:spPr>
            <a:xfrm rot="10800000" flipH="1">
              <a:off x="4039163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58" y="936"/>
                  </a:cubicBezTo>
                  <a:cubicBezTo>
                    <a:pt x="776" y="936"/>
                    <a:pt x="956" y="777"/>
                    <a:pt x="956" y="538"/>
                  </a:cubicBezTo>
                  <a:cubicBezTo>
                    <a:pt x="956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15"/>
            <p:cNvSpPr/>
            <p:nvPr/>
          </p:nvSpPr>
          <p:spPr>
            <a:xfrm rot="10800000" flipH="1">
              <a:off x="2952714" y="491307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1"/>
                  </a:moveTo>
                  <a:cubicBezTo>
                    <a:pt x="318" y="1"/>
                    <a:pt x="0" y="339"/>
                    <a:pt x="0" y="538"/>
                  </a:cubicBezTo>
                  <a:cubicBezTo>
                    <a:pt x="0" y="777"/>
                    <a:pt x="318" y="936"/>
                    <a:pt x="557" y="936"/>
                  </a:cubicBezTo>
                  <a:cubicBezTo>
                    <a:pt x="776" y="936"/>
                    <a:pt x="955" y="77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15"/>
            <p:cNvSpPr/>
            <p:nvPr/>
          </p:nvSpPr>
          <p:spPr>
            <a:xfrm rot="10800000" flipH="1">
              <a:off x="3311047" y="5102283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0"/>
                  </a:moveTo>
                  <a:cubicBezTo>
                    <a:pt x="339" y="0"/>
                    <a:pt x="1" y="319"/>
                    <a:pt x="1" y="537"/>
                  </a:cubicBezTo>
                  <a:cubicBezTo>
                    <a:pt x="1" y="756"/>
                    <a:pt x="319" y="935"/>
                    <a:pt x="538" y="935"/>
                  </a:cubicBezTo>
                  <a:cubicBezTo>
                    <a:pt x="757" y="935"/>
                    <a:pt x="936" y="756"/>
                    <a:pt x="936" y="537"/>
                  </a:cubicBezTo>
                  <a:cubicBezTo>
                    <a:pt x="936" y="319"/>
                    <a:pt x="757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15"/>
            <p:cNvSpPr/>
            <p:nvPr/>
          </p:nvSpPr>
          <p:spPr>
            <a:xfrm rot="10800000" flipH="1">
              <a:off x="3813234" y="459506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0"/>
                  </a:moveTo>
                  <a:cubicBezTo>
                    <a:pt x="338" y="0"/>
                    <a:pt x="0" y="319"/>
                    <a:pt x="0" y="537"/>
                  </a:cubicBezTo>
                  <a:cubicBezTo>
                    <a:pt x="0" y="756"/>
                    <a:pt x="318" y="935"/>
                    <a:pt x="557" y="935"/>
                  </a:cubicBezTo>
                  <a:cubicBezTo>
                    <a:pt x="776" y="935"/>
                    <a:pt x="955" y="756"/>
                    <a:pt x="955" y="537"/>
                  </a:cubicBezTo>
                  <a:cubicBezTo>
                    <a:pt x="955" y="319"/>
                    <a:pt x="77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5"/>
            <p:cNvSpPr/>
            <p:nvPr/>
          </p:nvSpPr>
          <p:spPr>
            <a:xfrm rot="10800000" flipH="1">
              <a:off x="2030805" y="1858647"/>
              <a:ext cx="42100" cy="41258"/>
            </a:xfrm>
            <a:custGeom>
              <a:avLst/>
              <a:gdLst/>
              <a:ahLst/>
              <a:cxnLst/>
              <a:rect l="l" t="t" r="r" b="b"/>
              <a:pathLst>
                <a:path w="956" h="937" extrusionOk="0">
                  <a:moveTo>
                    <a:pt x="557" y="1"/>
                  </a:moveTo>
                  <a:cubicBezTo>
                    <a:pt x="358" y="1"/>
                    <a:pt x="0" y="319"/>
                    <a:pt x="0" y="538"/>
                  </a:cubicBezTo>
                  <a:cubicBezTo>
                    <a:pt x="0" y="757"/>
                    <a:pt x="318" y="936"/>
                    <a:pt x="557" y="936"/>
                  </a:cubicBezTo>
                  <a:cubicBezTo>
                    <a:pt x="776" y="936"/>
                    <a:pt x="955" y="75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15"/>
            <p:cNvSpPr/>
            <p:nvPr/>
          </p:nvSpPr>
          <p:spPr>
            <a:xfrm rot="10800000" flipH="1">
              <a:off x="1774862" y="4159291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7" y="0"/>
                  </a:moveTo>
                  <a:cubicBezTo>
                    <a:pt x="318" y="0"/>
                    <a:pt x="0" y="318"/>
                    <a:pt x="0" y="537"/>
                  </a:cubicBezTo>
                  <a:cubicBezTo>
                    <a:pt x="0" y="756"/>
                    <a:pt x="318" y="935"/>
                    <a:pt x="537" y="935"/>
                  </a:cubicBezTo>
                  <a:cubicBezTo>
                    <a:pt x="776" y="935"/>
                    <a:pt x="935" y="756"/>
                    <a:pt x="935" y="537"/>
                  </a:cubicBezTo>
                  <a:cubicBezTo>
                    <a:pt x="935" y="318"/>
                    <a:pt x="776" y="0"/>
                    <a:pt x="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15"/>
            <p:cNvSpPr/>
            <p:nvPr/>
          </p:nvSpPr>
          <p:spPr>
            <a:xfrm rot="10800000" flipH="1">
              <a:off x="4607949" y="48701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39" y="1"/>
                    <a:pt x="1" y="339"/>
                    <a:pt x="1" y="538"/>
                  </a:cubicBezTo>
                  <a:cubicBezTo>
                    <a:pt x="1" y="777"/>
                    <a:pt x="339" y="936"/>
                    <a:pt x="558" y="936"/>
                  </a:cubicBezTo>
                  <a:cubicBezTo>
                    <a:pt x="777" y="936"/>
                    <a:pt x="956" y="777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5"/>
            <p:cNvSpPr/>
            <p:nvPr/>
          </p:nvSpPr>
          <p:spPr>
            <a:xfrm rot="10800000" flipH="1">
              <a:off x="539679" y="3119719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0"/>
                  </a:moveTo>
                  <a:cubicBezTo>
                    <a:pt x="319" y="0"/>
                    <a:pt x="1" y="359"/>
                    <a:pt x="1" y="558"/>
                  </a:cubicBezTo>
                  <a:cubicBezTo>
                    <a:pt x="1" y="776"/>
                    <a:pt x="339" y="955"/>
                    <a:pt x="558" y="955"/>
                  </a:cubicBezTo>
                  <a:cubicBezTo>
                    <a:pt x="777" y="955"/>
                    <a:pt x="956" y="776"/>
                    <a:pt x="956" y="558"/>
                  </a:cubicBezTo>
                  <a:cubicBezTo>
                    <a:pt x="956" y="319"/>
                    <a:pt x="777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15"/>
            <p:cNvSpPr/>
            <p:nvPr/>
          </p:nvSpPr>
          <p:spPr>
            <a:xfrm rot="10800000" flipH="1">
              <a:off x="-45" y="2988326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56" y="777"/>
                    <a:pt x="956" y="55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15"/>
            <p:cNvSpPr/>
            <p:nvPr/>
          </p:nvSpPr>
          <p:spPr>
            <a:xfrm rot="10800000" flipH="1">
              <a:off x="144530" y="1756561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58" y="1"/>
                  </a:moveTo>
                  <a:cubicBezTo>
                    <a:pt x="359" y="1"/>
                    <a:pt x="1" y="31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15"/>
            <p:cNvSpPr/>
            <p:nvPr/>
          </p:nvSpPr>
          <p:spPr>
            <a:xfrm rot="10800000" flipH="1">
              <a:off x="165580" y="508127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7" y="1"/>
                  </a:moveTo>
                  <a:cubicBezTo>
                    <a:pt x="318" y="1"/>
                    <a:pt x="0" y="339"/>
                    <a:pt x="0" y="558"/>
                  </a:cubicBezTo>
                  <a:cubicBezTo>
                    <a:pt x="0" y="777"/>
                    <a:pt x="318" y="956"/>
                    <a:pt x="537" y="956"/>
                  </a:cubicBezTo>
                  <a:cubicBezTo>
                    <a:pt x="776" y="956"/>
                    <a:pt x="935" y="777"/>
                    <a:pt x="935" y="558"/>
                  </a:cubicBezTo>
                  <a:cubicBezTo>
                    <a:pt x="935" y="339"/>
                    <a:pt x="77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15"/>
            <p:cNvSpPr/>
            <p:nvPr/>
          </p:nvSpPr>
          <p:spPr>
            <a:xfrm rot="10800000" flipH="1">
              <a:off x="1000518" y="4631900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38" y="936"/>
                  </a:cubicBezTo>
                  <a:cubicBezTo>
                    <a:pt x="756" y="936"/>
                    <a:pt x="935" y="777"/>
                    <a:pt x="935" y="538"/>
                  </a:cubicBezTo>
                  <a:cubicBezTo>
                    <a:pt x="935" y="319"/>
                    <a:pt x="75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15"/>
            <p:cNvSpPr/>
            <p:nvPr/>
          </p:nvSpPr>
          <p:spPr>
            <a:xfrm rot="10800000" flipH="1">
              <a:off x="1074307" y="4237674"/>
              <a:ext cx="42100" cy="41258"/>
            </a:xfrm>
            <a:custGeom>
              <a:avLst/>
              <a:gdLst/>
              <a:ahLst/>
              <a:cxnLst/>
              <a:rect l="l" t="t" r="r" b="b"/>
              <a:pathLst>
                <a:path w="956" h="937" extrusionOk="0">
                  <a:moveTo>
                    <a:pt x="558" y="1"/>
                  </a:moveTo>
                  <a:cubicBezTo>
                    <a:pt x="339" y="1"/>
                    <a:pt x="0" y="359"/>
                    <a:pt x="0" y="558"/>
                  </a:cubicBezTo>
                  <a:cubicBezTo>
                    <a:pt x="0" y="777"/>
                    <a:pt x="339" y="936"/>
                    <a:pt x="558" y="936"/>
                  </a:cubicBezTo>
                  <a:cubicBezTo>
                    <a:pt x="776" y="936"/>
                    <a:pt x="955" y="777"/>
                    <a:pt x="955" y="558"/>
                  </a:cubicBezTo>
                  <a:cubicBezTo>
                    <a:pt x="955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8" name="Google Shape;2158;p15"/>
          <p:cNvSpPr/>
          <p:nvPr/>
        </p:nvSpPr>
        <p:spPr>
          <a:xfrm rot="10800000" flipH="1">
            <a:off x="3544974" y="4156274"/>
            <a:ext cx="56148" cy="56097"/>
          </a:xfrm>
          <a:custGeom>
            <a:avLst/>
            <a:gdLst/>
            <a:ahLst/>
            <a:cxnLst/>
            <a:rect l="l" t="t" r="r" b="b"/>
            <a:pathLst>
              <a:path w="1275" h="1274" extrusionOk="0">
                <a:moveTo>
                  <a:pt x="757" y="0"/>
                </a:moveTo>
                <a:cubicBezTo>
                  <a:pt x="459" y="0"/>
                  <a:pt x="1" y="478"/>
                  <a:pt x="1" y="756"/>
                </a:cubicBezTo>
                <a:cubicBezTo>
                  <a:pt x="1" y="1055"/>
                  <a:pt x="459" y="1273"/>
                  <a:pt x="757" y="1273"/>
                </a:cubicBezTo>
                <a:cubicBezTo>
                  <a:pt x="1055" y="1273"/>
                  <a:pt x="1274" y="1015"/>
                  <a:pt x="1274" y="756"/>
                </a:cubicBezTo>
                <a:cubicBezTo>
                  <a:pt x="1274" y="458"/>
                  <a:pt x="1036" y="0"/>
                  <a:pt x="7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9" name="Google Shape;2159;p15"/>
          <p:cNvSpPr/>
          <p:nvPr/>
        </p:nvSpPr>
        <p:spPr>
          <a:xfrm rot="10800000">
            <a:off x="5923859" y="4156274"/>
            <a:ext cx="56148" cy="56097"/>
          </a:xfrm>
          <a:custGeom>
            <a:avLst/>
            <a:gdLst/>
            <a:ahLst/>
            <a:cxnLst/>
            <a:rect l="l" t="t" r="r" b="b"/>
            <a:pathLst>
              <a:path w="1275" h="1274" extrusionOk="0">
                <a:moveTo>
                  <a:pt x="757" y="0"/>
                </a:moveTo>
                <a:cubicBezTo>
                  <a:pt x="459" y="0"/>
                  <a:pt x="1" y="478"/>
                  <a:pt x="1" y="756"/>
                </a:cubicBezTo>
                <a:cubicBezTo>
                  <a:pt x="1" y="1055"/>
                  <a:pt x="459" y="1273"/>
                  <a:pt x="757" y="1273"/>
                </a:cubicBezTo>
                <a:cubicBezTo>
                  <a:pt x="1055" y="1273"/>
                  <a:pt x="1274" y="1015"/>
                  <a:pt x="1274" y="756"/>
                </a:cubicBezTo>
                <a:cubicBezTo>
                  <a:pt x="1274" y="458"/>
                  <a:pt x="1036" y="0"/>
                  <a:pt x="7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0" name="Google Shape;2160;p15"/>
          <p:cNvSpPr/>
          <p:nvPr/>
        </p:nvSpPr>
        <p:spPr>
          <a:xfrm rot="10800000">
            <a:off x="4548967" y="4303475"/>
            <a:ext cx="42100" cy="41214"/>
          </a:xfrm>
          <a:custGeom>
            <a:avLst/>
            <a:gdLst/>
            <a:ahLst/>
            <a:cxnLst/>
            <a:rect l="l" t="t" r="r" b="b"/>
            <a:pathLst>
              <a:path w="956" h="936" extrusionOk="0">
                <a:moveTo>
                  <a:pt x="557" y="1"/>
                </a:moveTo>
                <a:cubicBezTo>
                  <a:pt x="318" y="1"/>
                  <a:pt x="0" y="339"/>
                  <a:pt x="0" y="538"/>
                </a:cubicBezTo>
                <a:cubicBezTo>
                  <a:pt x="0" y="777"/>
                  <a:pt x="318" y="936"/>
                  <a:pt x="557" y="936"/>
                </a:cubicBezTo>
                <a:cubicBezTo>
                  <a:pt x="776" y="936"/>
                  <a:pt x="955" y="777"/>
                  <a:pt x="955" y="538"/>
                </a:cubicBezTo>
                <a:cubicBezTo>
                  <a:pt x="955" y="319"/>
                  <a:pt x="776" y="1"/>
                  <a:pt x="55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1" name="Google Shape;2161;p15"/>
          <p:cNvSpPr/>
          <p:nvPr/>
        </p:nvSpPr>
        <p:spPr>
          <a:xfrm rot="10800000" flipH="1">
            <a:off x="2841662" y="3625891"/>
            <a:ext cx="41219" cy="41214"/>
          </a:xfrm>
          <a:custGeom>
            <a:avLst/>
            <a:gdLst/>
            <a:ahLst/>
            <a:cxnLst/>
            <a:rect l="l" t="t" r="r" b="b"/>
            <a:pathLst>
              <a:path w="936" h="936" extrusionOk="0">
                <a:moveTo>
                  <a:pt x="537" y="0"/>
                </a:moveTo>
                <a:cubicBezTo>
                  <a:pt x="318" y="0"/>
                  <a:pt x="0" y="318"/>
                  <a:pt x="0" y="537"/>
                </a:cubicBezTo>
                <a:cubicBezTo>
                  <a:pt x="0" y="756"/>
                  <a:pt x="318" y="935"/>
                  <a:pt x="537" y="935"/>
                </a:cubicBezTo>
                <a:cubicBezTo>
                  <a:pt x="776" y="935"/>
                  <a:pt x="935" y="756"/>
                  <a:pt x="935" y="537"/>
                </a:cubicBezTo>
                <a:cubicBezTo>
                  <a:pt x="935" y="318"/>
                  <a:pt x="776" y="0"/>
                  <a:pt x="53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2" name="Google Shape;2162;p15"/>
          <p:cNvGrpSpPr/>
          <p:nvPr/>
        </p:nvGrpSpPr>
        <p:grpSpPr>
          <a:xfrm flipH="1">
            <a:off x="-85978" y="4796611"/>
            <a:ext cx="9293759" cy="476676"/>
            <a:chOff x="-63338" y="4415611"/>
            <a:chExt cx="9293759" cy="476676"/>
          </a:xfrm>
        </p:grpSpPr>
        <p:grpSp>
          <p:nvGrpSpPr>
            <p:cNvPr id="2163" name="Google Shape;2163;p15"/>
            <p:cNvGrpSpPr/>
            <p:nvPr/>
          </p:nvGrpSpPr>
          <p:grpSpPr>
            <a:xfrm>
              <a:off x="-63338" y="4432610"/>
              <a:ext cx="3386121" cy="399505"/>
              <a:chOff x="581300" y="3757663"/>
              <a:chExt cx="696575" cy="73925"/>
            </a:xfrm>
          </p:grpSpPr>
          <p:sp>
            <p:nvSpPr>
              <p:cNvPr id="2164" name="Google Shape;2164;p15"/>
              <p:cNvSpPr/>
              <p:nvPr/>
            </p:nvSpPr>
            <p:spPr>
              <a:xfrm>
                <a:off x="581300" y="3757663"/>
                <a:ext cx="696575" cy="73925"/>
              </a:xfrm>
              <a:custGeom>
                <a:avLst/>
                <a:gdLst/>
                <a:ahLst/>
                <a:cxnLst/>
                <a:rect l="l" t="t" r="r" b="b"/>
                <a:pathLst>
                  <a:path w="27863" h="2957" extrusionOk="0">
                    <a:moveTo>
                      <a:pt x="15496" y="1"/>
                    </a:moveTo>
                    <a:cubicBezTo>
                      <a:pt x="14452" y="1"/>
                      <a:pt x="13665" y="377"/>
                      <a:pt x="12614" y="848"/>
                    </a:cubicBezTo>
                    <a:cubicBezTo>
                      <a:pt x="11969" y="1123"/>
                      <a:pt x="11335" y="1230"/>
                      <a:pt x="10697" y="1230"/>
                    </a:cubicBezTo>
                    <a:cubicBezTo>
                      <a:pt x="9585" y="1230"/>
                      <a:pt x="8464" y="905"/>
                      <a:pt x="7262" y="589"/>
                    </a:cubicBezTo>
                    <a:cubicBezTo>
                      <a:pt x="6988" y="514"/>
                      <a:pt x="6736" y="482"/>
                      <a:pt x="6504" y="482"/>
                    </a:cubicBezTo>
                    <a:cubicBezTo>
                      <a:pt x="5196" y="482"/>
                      <a:pt x="4476" y="1491"/>
                      <a:pt x="3465" y="1491"/>
                    </a:cubicBezTo>
                    <a:cubicBezTo>
                      <a:pt x="3418" y="1491"/>
                      <a:pt x="3371" y="1489"/>
                      <a:pt x="3323" y="1484"/>
                    </a:cubicBezTo>
                    <a:cubicBezTo>
                      <a:pt x="2514" y="1407"/>
                      <a:pt x="1921" y="1041"/>
                      <a:pt x="1405" y="1041"/>
                    </a:cubicBezTo>
                    <a:cubicBezTo>
                      <a:pt x="1120" y="1041"/>
                      <a:pt x="858" y="1152"/>
                      <a:pt x="597" y="1484"/>
                    </a:cubicBezTo>
                    <a:cubicBezTo>
                      <a:pt x="0" y="2240"/>
                      <a:pt x="1234" y="2957"/>
                      <a:pt x="1234" y="2957"/>
                    </a:cubicBezTo>
                    <a:lnTo>
                      <a:pt x="13927" y="2957"/>
                    </a:lnTo>
                    <a:lnTo>
                      <a:pt x="13927" y="2937"/>
                    </a:lnTo>
                    <a:lnTo>
                      <a:pt x="27079" y="2937"/>
                    </a:lnTo>
                    <a:cubicBezTo>
                      <a:pt x="27079" y="2937"/>
                      <a:pt x="27863" y="533"/>
                      <a:pt x="25193" y="533"/>
                    </a:cubicBezTo>
                    <a:cubicBezTo>
                      <a:pt x="25010" y="533"/>
                      <a:pt x="24810" y="545"/>
                      <a:pt x="24592" y="569"/>
                    </a:cubicBezTo>
                    <a:cubicBezTo>
                      <a:pt x="22595" y="792"/>
                      <a:pt x="21569" y="1078"/>
                      <a:pt x="20523" y="1078"/>
                    </a:cubicBezTo>
                    <a:cubicBezTo>
                      <a:pt x="19797" y="1078"/>
                      <a:pt x="19062" y="940"/>
                      <a:pt x="17986" y="549"/>
                    </a:cubicBezTo>
                    <a:cubicBezTo>
                      <a:pt x="16954" y="158"/>
                      <a:pt x="16171" y="1"/>
                      <a:pt x="154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15"/>
              <p:cNvSpPr/>
              <p:nvPr/>
            </p:nvSpPr>
            <p:spPr>
              <a:xfrm>
                <a:off x="917575" y="3772475"/>
                <a:ext cx="92050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3682" h="916" extrusionOk="0">
                    <a:moveTo>
                      <a:pt x="1771" y="0"/>
                    </a:moveTo>
                    <a:cubicBezTo>
                      <a:pt x="1652" y="0"/>
                      <a:pt x="1532" y="20"/>
                      <a:pt x="1393" y="60"/>
                    </a:cubicBezTo>
                    <a:cubicBezTo>
                      <a:pt x="1274" y="80"/>
                      <a:pt x="1154" y="119"/>
                      <a:pt x="1055" y="159"/>
                    </a:cubicBezTo>
                    <a:cubicBezTo>
                      <a:pt x="916" y="179"/>
                      <a:pt x="816" y="259"/>
                      <a:pt x="717" y="299"/>
                    </a:cubicBezTo>
                    <a:lnTo>
                      <a:pt x="577" y="378"/>
                    </a:lnTo>
                    <a:cubicBezTo>
                      <a:pt x="537" y="398"/>
                      <a:pt x="498" y="418"/>
                      <a:pt x="458" y="478"/>
                    </a:cubicBezTo>
                    <a:cubicBezTo>
                      <a:pt x="378" y="517"/>
                      <a:pt x="299" y="577"/>
                      <a:pt x="259" y="657"/>
                    </a:cubicBezTo>
                    <a:lnTo>
                      <a:pt x="100" y="796"/>
                    </a:lnTo>
                    <a:cubicBezTo>
                      <a:pt x="40" y="876"/>
                      <a:pt x="0" y="915"/>
                      <a:pt x="0" y="915"/>
                    </a:cubicBezTo>
                    <a:cubicBezTo>
                      <a:pt x="0" y="915"/>
                      <a:pt x="80" y="895"/>
                      <a:pt x="179" y="876"/>
                    </a:cubicBezTo>
                    <a:cubicBezTo>
                      <a:pt x="239" y="856"/>
                      <a:pt x="299" y="856"/>
                      <a:pt x="358" y="796"/>
                    </a:cubicBezTo>
                    <a:lnTo>
                      <a:pt x="577" y="716"/>
                    </a:lnTo>
                    <a:cubicBezTo>
                      <a:pt x="657" y="696"/>
                      <a:pt x="756" y="677"/>
                      <a:pt x="856" y="657"/>
                    </a:cubicBezTo>
                    <a:lnTo>
                      <a:pt x="1154" y="577"/>
                    </a:lnTo>
                    <a:cubicBezTo>
                      <a:pt x="1254" y="557"/>
                      <a:pt x="1373" y="557"/>
                      <a:pt x="1473" y="517"/>
                    </a:cubicBezTo>
                    <a:cubicBezTo>
                      <a:pt x="1572" y="497"/>
                      <a:pt x="1691" y="497"/>
                      <a:pt x="1791" y="497"/>
                    </a:cubicBezTo>
                    <a:cubicBezTo>
                      <a:pt x="1841" y="488"/>
                      <a:pt x="1900" y="488"/>
                      <a:pt x="1963" y="488"/>
                    </a:cubicBezTo>
                    <a:cubicBezTo>
                      <a:pt x="2025" y="488"/>
                      <a:pt x="2089" y="488"/>
                      <a:pt x="2149" y="478"/>
                    </a:cubicBezTo>
                    <a:lnTo>
                      <a:pt x="2786" y="478"/>
                    </a:lnTo>
                    <a:cubicBezTo>
                      <a:pt x="2885" y="478"/>
                      <a:pt x="2985" y="478"/>
                      <a:pt x="3064" y="497"/>
                    </a:cubicBezTo>
                    <a:cubicBezTo>
                      <a:pt x="3442" y="557"/>
                      <a:pt x="3681" y="577"/>
                      <a:pt x="3681" y="577"/>
                    </a:cubicBezTo>
                    <a:cubicBezTo>
                      <a:pt x="3681" y="577"/>
                      <a:pt x="3482" y="398"/>
                      <a:pt x="3144" y="259"/>
                    </a:cubicBezTo>
                    <a:cubicBezTo>
                      <a:pt x="2965" y="179"/>
                      <a:pt x="2746" y="100"/>
                      <a:pt x="2527" y="60"/>
                    </a:cubicBezTo>
                    <a:cubicBezTo>
                      <a:pt x="2388" y="20"/>
                      <a:pt x="2268" y="0"/>
                      <a:pt x="21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15"/>
              <p:cNvSpPr/>
              <p:nvPr/>
            </p:nvSpPr>
            <p:spPr>
              <a:xfrm>
                <a:off x="1192625" y="3783900"/>
                <a:ext cx="58225" cy="34350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1374" extrusionOk="0">
                    <a:moveTo>
                      <a:pt x="916" y="1"/>
                    </a:moveTo>
                    <a:cubicBezTo>
                      <a:pt x="817" y="1"/>
                      <a:pt x="737" y="1"/>
                      <a:pt x="638" y="21"/>
                    </a:cubicBezTo>
                    <a:cubicBezTo>
                      <a:pt x="558" y="40"/>
                      <a:pt x="498" y="40"/>
                      <a:pt x="419" y="60"/>
                    </a:cubicBezTo>
                    <a:cubicBezTo>
                      <a:pt x="339" y="100"/>
                      <a:pt x="299" y="120"/>
                      <a:pt x="240" y="140"/>
                    </a:cubicBezTo>
                    <a:cubicBezTo>
                      <a:pt x="200" y="160"/>
                      <a:pt x="140" y="200"/>
                      <a:pt x="120" y="220"/>
                    </a:cubicBezTo>
                    <a:cubicBezTo>
                      <a:pt x="41" y="259"/>
                      <a:pt x="1" y="299"/>
                      <a:pt x="1" y="299"/>
                    </a:cubicBezTo>
                    <a:cubicBezTo>
                      <a:pt x="1" y="299"/>
                      <a:pt x="41" y="319"/>
                      <a:pt x="120" y="319"/>
                    </a:cubicBezTo>
                    <a:cubicBezTo>
                      <a:pt x="200" y="339"/>
                      <a:pt x="319" y="339"/>
                      <a:pt x="439" y="359"/>
                    </a:cubicBezTo>
                    <a:cubicBezTo>
                      <a:pt x="518" y="399"/>
                      <a:pt x="578" y="399"/>
                      <a:pt x="638" y="399"/>
                    </a:cubicBezTo>
                    <a:cubicBezTo>
                      <a:pt x="717" y="399"/>
                      <a:pt x="797" y="419"/>
                      <a:pt x="876" y="438"/>
                    </a:cubicBezTo>
                    <a:cubicBezTo>
                      <a:pt x="916" y="438"/>
                      <a:pt x="936" y="458"/>
                      <a:pt x="996" y="458"/>
                    </a:cubicBezTo>
                    <a:cubicBezTo>
                      <a:pt x="1016" y="458"/>
                      <a:pt x="1075" y="498"/>
                      <a:pt x="1095" y="498"/>
                    </a:cubicBezTo>
                    <a:lnTo>
                      <a:pt x="1314" y="558"/>
                    </a:lnTo>
                    <a:cubicBezTo>
                      <a:pt x="1394" y="598"/>
                      <a:pt x="1433" y="617"/>
                      <a:pt x="1513" y="637"/>
                    </a:cubicBezTo>
                    <a:cubicBezTo>
                      <a:pt x="1573" y="657"/>
                      <a:pt x="1632" y="717"/>
                      <a:pt x="1692" y="737"/>
                    </a:cubicBezTo>
                    <a:cubicBezTo>
                      <a:pt x="1712" y="757"/>
                      <a:pt x="1732" y="797"/>
                      <a:pt x="1772" y="797"/>
                    </a:cubicBezTo>
                    <a:lnTo>
                      <a:pt x="1831" y="856"/>
                    </a:lnTo>
                    <a:cubicBezTo>
                      <a:pt x="1891" y="916"/>
                      <a:pt x="1931" y="956"/>
                      <a:pt x="1991" y="996"/>
                    </a:cubicBezTo>
                    <a:cubicBezTo>
                      <a:pt x="2190" y="1214"/>
                      <a:pt x="2289" y="1374"/>
                      <a:pt x="2289" y="1374"/>
                    </a:cubicBezTo>
                    <a:cubicBezTo>
                      <a:pt x="2289" y="1374"/>
                      <a:pt x="2309" y="1334"/>
                      <a:pt x="2309" y="1254"/>
                    </a:cubicBezTo>
                    <a:cubicBezTo>
                      <a:pt x="2309" y="1194"/>
                      <a:pt x="2329" y="1035"/>
                      <a:pt x="2289" y="916"/>
                    </a:cubicBezTo>
                    <a:cubicBezTo>
                      <a:pt x="2269" y="836"/>
                      <a:pt x="2229" y="757"/>
                      <a:pt x="2190" y="697"/>
                    </a:cubicBezTo>
                    <a:cubicBezTo>
                      <a:pt x="2150" y="637"/>
                      <a:pt x="2130" y="617"/>
                      <a:pt x="2110" y="558"/>
                    </a:cubicBezTo>
                    <a:cubicBezTo>
                      <a:pt x="2090" y="518"/>
                      <a:pt x="2050" y="498"/>
                      <a:pt x="2010" y="438"/>
                    </a:cubicBezTo>
                    <a:cubicBezTo>
                      <a:pt x="1931" y="359"/>
                      <a:pt x="1851" y="299"/>
                      <a:pt x="1792" y="239"/>
                    </a:cubicBezTo>
                    <a:cubicBezTo>
                      <a:pt x="1692" y="200"/>
                      <a:pt x="1613" y="140"/>
                      <a:pt x="1513" y="100"/>
                    </a:cubicBezTo>
                    <a:cubicBezTo>
                      <a:pt x="1414" y="60"/>
                      <a:pt x="1314" y="21"/>
                      <a:pt x="1215" y="21"/>
                    </a:cubicBezTo>
                    <a:cubicBezTo>
                      <a:pt x="1115" y="1"/>
                      <a:pt x="1016" y="1"/>
                      <a:pt x="9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15"/>
              <p:cNvSpPr/>
              <p:nvPr/>
            </p:nvSpPr>
            <p:spPr>
              <a:xfrm>
                <a:off x="705675" y="3784900"/>
                <a:ext cx="72650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857" extrusionOk="0">
                    <a:moveTo>
                      <a:pt x="1393" y="0"/>
                    </a:moveTo>
                    <a:cubicBezTo>
                      <a:pt x="1294" y="0"/>
                      <a:pt x="1194" y="20"/>
                      <a:pt x="1075" y="60"/>
                    </a:cubicBezTo>
                    <a:cubicBezTo>
                      <a:pt x="975" y="80"/>
                      <a:pt x="876" y="120"/>
                      <a:pt x="776" y="160"/>
                    </a:cubicBezTo>
                    <a:cubicBezTo>
                      <a:pt x="677" y="199"/>
                      <a:pt x="597" y="259"/>
                      <a:pt x="518" y="299"/>
                    </a:cubicBezTo>
                    <a:cubicBezTo>
                      <a:pt x="458" y="359"/>
                      <a:pt x="379" y="398"/>
                      <a:pt x="319" y="458"/>
                    </a:cubicBezTo>
                    <a:cubicBezTo>
                      <a:pt x="199" y="558"/>
                      <a:pt x="120" y="657"/>
                      <a:pt x="80" y="717"/>
                    </a:cubicBezTo>
                    <a:cubicBezTo>
                      <a:pt x="20" y="796"/>
                      <a:pt x="0" y="856"/>
                      <a:pt x="0" y="856"/>
                    </a:cubicBezTo>
                    <a:cubicBezTo>
                      <a:pt x="0" y="856"/>
                      <a:pt x="60" y="856"/>
                      <a:pt x="160" y="816"/>
                    </a:cubicBezTo>
                    <a:cubicBezTo>
                      <a:pt x="199" y="796"/>
                      <a:pt x="259" y="796"/>
                      <a:pt x="299" y="776"/>
                    </a:cubicBezTo>
                    <a:cubicBezTo>
                      <a:pt x="339" y="757"/>
                      <a:pt x="418" y="757"/>
                      <a:pt x="498" y="717"/>
                    </a:cubicBezTo>
                    <a:cubicBezTo>
                      <a:pt x="577" y="697"/>
                      <a:pt x="637" y="677"/>
                      <a:pt x="717" y="677"/>
                    </a:cubicBezTo>
                    <a:cubicBezTo>
                      <a:pt x="796" y="657"/>
                      <a:pt x="876" y="617"/>
                      <a:pt x="955" y="617"/>
                    </a:cubicBezTo>
                    <a:cubicBezTo>
                      <a:pt x="1015" y="597"/>
                      <a:pt x="1115" y="597"/>
                      <a:pt x="1194" y="577"/>
                    </a:cubicBezTo>
                    <a:cubicBezTo>
                      <a:pt x="1274" y="577"/>
                      <a:pt x="1373" y="538"/>
                      <a:pt x="1453" y="538"/>
                    </a:cubicBezTo>
                    <a:cubicBezTo>
                      <a:pt x="1612" y="518"/>
                      <a:pt x="1791" y="518"/>
                      <a:pt x="1970" y="518"/>
                    </a:cubicBezTo>
                    <a:cubicBezTo>
                      <a:pt x="2149" y="518"/>
                      <a:pt x="2289" y="538"/>
                      <a:pt x="2448" y="538"/>
                    </a:cubicBezTo>
                    <a:cubicBezTo>
                      <a:pt x="2485" y="535"/>
                      <a:pt x="2520" y="534"/>
                      <a:pt x="2555" y="534"/>
                    </a:cubicBezTo>
                    <a:cubicBezTo>
                      <a:pt x="2759" y="534"/>
                      <a:pt x="2905" y="577"/>
                      <a:pt x="2905" y="577"/>
                    </a:cubicBezTo>
                    <a:cubicBezTo>
                      <a:pt x="2905" y="577"/>
                      <a:pt x="2885" y="518"/>
                      <a:pt x="2806" y="478"/>
                    </a:cubicBezTo>
                    <a:cubicBezTo>
                      <a:pt x="2746" y="398"/>
                      <a:pt x="2647" y="319"/>
                      <a:pt x="2507" y="259"/>
                    </a:cubicBezTo>
                    <a:cubicBezTo>
                      <a:pt x="2388" y="180"/>
                      <a:pt x="2209" y="100"/>
                      <a:pt x="2010" y="60"/>
                    </a:cubicBezTo>
                    <a:cubicBezTo>
                      <a:pt x="1911" y="20"/>
                      <a:pt x="1811" y="0"/>
                      <a:pt x="17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68" name="Google Shape;2168;p15"/>
            <p:cNvGrpSpPr/>
            <p:nvPr/>
          </p:nvGrpSpPr>
          <p:grpSpPr>
            <a:xfrm>
              <a:off x="3072586" y="4492781"/>
              <a:ext cx="3386121" cy="399505"/>
              <a:chOff x="581300" y="3757663"/>
              <a:chExt cx="696575" cy="73925"/>
            </a:xfrm>
          </p:grpSpPr>
          <p:sp>
            <p:nvSpPr>
              <p:cNvPr id="2169" name="Google Shape;2169;p15"/>
              <p:cNvSpPr/>
              <p:nvPr/>
            </p:nvSpPr>
            <p:spPr>
              <a:xfrm>
                <a:off x="581300" y="3757663"/>
                <a:ext cx="696575" cy="73925"/>
              </a:xfrm>
              <a:custGeom>
                <a:avLst/>
                <a:gdLst/>
                <a:ahLst/>
                <a:cxnLst/>
                <a:rect l="l" t="t" r="r" b="b"/>
                <a:pathLst>
                  <a:path w="27863" h="2957" extrusionOk="0">
                    <a:moveTo>
                      <a:pt x="15496" y="1"/>
                    </a:moveTo>
                    <a:cubicBezTo>
                      <a:pt x="14452" y="1"/>
                      <a:pt x="13665" y="377"/>
                      <a:pt x="12614" y="848"/>
                    </a:cubicBezTo>
                    <a:cubicBezTo>
                      <a:pt x="11969" y="1123"/>
                      <a:pt x="11335" y="1230"/>
                      <a:pt x="10697" y="1230"/>
                    </a:cubicBezTo>
                    <a:cubicBezTo>
                      <a:pt x="9585" y="1230"/>
                      <a:pt x="8464" y="905"/>
                      <a:pt x="7262" y="589"/>
                    </a:cubicBezTo>
                    <a:cubicBezTo>
                      <a:pt x="6988" y="514"/>
                      <a:pt x="6736" y="482"/>
                      <a:pt x="6504" y="482"/>
                    </a:cubicBezTo>
                    <a:cubicBezTo>
                      <a:pt x="5196" y="482"/>
                      <a:pt x="4476" y="1491"/>
                      <a:pt x="3465" y="1491"/>
                    </a:cubicBezTo>
                    <a:cubicBezTo>
                      <a:pt x="3418" y="1491"/>
                      <a:pt x="3371" y="1489"/>
                      <a:pt x="3323" y="1484"/>
                    </a:cubicBezTo>
                    <a:cubicBezTo>
                      <a:pt x="2514" y="1407"/>
                      <a:pt x="1921" y="1041"/>
                      <a:pt x="1405" y="1041"/>
                    </a:cubicBezTo>
                    <a:cubicBezTo>
                      <a:pt x="1120" y="1041"/>
                      <a:pt x="858" y="1152"/>
                      <a:pt x="597" y="1484"/>
                    </a:cubicBezTo>
                    <a:cubicBezTo>
                      <a:pt x="0" y="2240"/>
                      <a:pt x="1234" y="2957"/>
                      <a:pt x="1234" y="2957"/>
                    </a:cubicBezTo>
                    <a:lnTo>
                      <a:pt x="13927" y="2957"/>
                    </a:lnTo>
                    <a:lnTo>
                      <a:pt x="13927" y="2937"/>
                    </a:lnTo>
                    <a:lnTo>
                      <a:pt x="27079" y="2937"/>
                    </a:lnTo>
                    <a:cubicBezTo>
                      <a:pt x="27079" y="2937"/>
                      <a:pt x="27863" y="533"/>
                      <a:pt x="25193" y="533"/>
                    </a:cubicBezTo>
                    <a:cubicBezTo>
                      <a:pt x="25010" y="533"/>
                      <a:pt x="24810" y="545"/>
                      <a:pt x="24592" y="569"/>
                    </a:cubicBezTo>
                    <a:cubicBezTo>
                      <a:pt x="22595" y="792"/>
                      <a:pt x="21569" y="1078"/>
                      <a:pt x="20523" y="1078"/>
                    </a:cubicBezTo>
                    <a:cubicBezTo>
                      <a:pt x="19797" y="1078"/>
                      <a:pt x="19062" y="940"/>
                      <a:pt x="17986" y="549"/>
                    </a:cubicBezTo>
                    <a:cubicBezTo>
                      <a:pt x="16954" y="158"/>
                      <a:pt x="16171" y="1"/>
                      <a:pt x="154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15"/>
              <p:cNvSpPr/>
              <p:nvPr/>
            </p:nvSpPr>
            <p:spPr>
              <a:xfrm>
                <a:off x="917575" y="3772475"/>
                <a:ext cx="92050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3682" h="916" extrusionOk="0">
                    <a:moveTo>
                      <a:pt x="1771" y="0"/>
                    </a:moveTo>
                    <a:cubicBezTo>
                      <a:pt x="1652" y="0"/>
                      <a:pt x="1532" y="20"/>
                      <a:pt x="1393" y="60"/>
                    </a:cubicBezTo>
                    <a:cubicBezTo>
                      <a:pt x="1274" y="80"/>
                      <a:pt x="1154" y="119"/>
                      <a:pt x="1055" y="159"/>
                    </a:cubicBezTo>
                    <a:cubicBezTo>
                      <a:pt x="916" y="179"/>
                      <a:pt x="816" y="259"/>
                      <a:pt x="717" y="299"/>
                    </a:cubicBezTo>
                    <a:lnTo>
                      <a:pt x="577" y="378"/>
                    </a:lnTo>
                    <a:cubicBezTo>
                      <a:pt x="537" y="398"/>
                      <a:pt x="498" y="418"/>
                      <a:pt x="458" y="478"/>
                    </a:cubicBezTo>
                    <a:cubicBezTo>
                      <a:pt x="378" y="517"/>
                      <a:pt x="299" y="577"/>
                      <a:pt x="259" y="657"/>
                    </a:cubicBezTo>
                    <a:lnTo>
                      <a:pt x="100" y="796"/>
                    </a:lnTo>
                    <a:cubicBezTo>
                      <a:pt x="40" y="876"/>
                      <a:pt x="0" y="915"/>
                      <a:pt x="0" y="915"/>
                    </a:cubicBezTo>
                    <a:cubicBezTo>
                      <a:pt x="0" y="915"/>
                      <a:pt x="80" y="895"/>
                      <a:pt x="179" y="876"/>
                    </a:cubicBezTo>
                    <a:cubicBezTo>
                      <a:pt x="239" y="856"/>
                      <a:pt x="299" y="856"/>
                      <a:pt x="358" y="796"/>
                    </a:cubicBezTo>
                    <a:lnTo>
                      <a:pt x="577" y="716"/>
                    </a:lnTo>
                    <a:cubicBezTo>
                      <a:pt x="657" y="696"/>
                      <a:pt x="756" y="677"/>
                      <a:pt x="856" y="657"/>
                    </a:cubicBezTo>
                    <a:lnTo>
                      <a:pt x="1154" y="577"/>
                    </a:lnTo>
                    <a:cubicBezTo>
                      <a:pt x="1254" y="557"/>
                      <a:pt x="1373" y="557"/>
                      <a:pt x="1473" y="517"/>
                    </a:cubicBezTo>
                    <a:cubicBezTo>
                      <a:pt x="1572" y="497"/>
                      <a:pt x="1691" y="497"/>
                      <a:pt x="1791" y="497"/>
                    </a:cubicBezTo>
                    <a:cubicBezTo>
                      <a:pt x="1841" y="488"/>
                      <a:pt x="1900" y="488"/>
                      <a:pt x="1963" y="488"/>
                    </a:cubicBezTo>
                    <a:cubicBezTo>
                      <a:pt x="2025" y="488"/>
                      <a:pt x="2089" y="488"/>
                      <a:pt x="2149" y="478"/>
                    </a:cubicBezTo>
                    <a:lnTo>
                      <a:pt x="2786" y="478"/>
                    </a:lnTo>
                    <a:cubicBezTo>
                      <a:pt x="2885" y="478"/>
                      <a:pt x="2985" y="478"/>
                      <a:pt x="3064" y="497"/>
                    </a:cubicBezTo>
                    <a:cubicBezTo>
                      <a:pt x="3442" y="557"/>
                      <a:pt x="3681" y="577"/>
                      <a:pt x="3681" y="577"/>
                    </a:cubicBezTo>
                    <a:cubicBezTo>
                      <a:pt x="3681" y="577"/>
                      <a:pt x="3482" y="398"/>
                      <a:pt x="3144" y="259"/>
                    </a:cubicBezTo>
                    <a:cubicBezTo>
                      <a:pt x="2965" y="179"/>
                      <a:pt x="2746" y="100"/>
                      <a:pt x="2527" y="60"/>
                    </a:cubicBezTo>
                    <a:cubicBezTo>
                      <a:pt x="2388" y="20"/>
                      <a:pt x="2268" y="0"/>
                      <a:pt x="21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15"/>
              <p:cNvSpPr/>
              <p:nvPr/>
            </p:nvSpPr>
            <p:spPr>
              <a:xfrm>
                <a:off x="1192625" y="3783900"/>
                <a:ext cx="58225" cy="34350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1374" extrusionOk="0">
                    <a:moveTo>
                      <a:pt x="916" y="1"/>
                    </a:moveTo>
                    <a:cubicBezTo>
                      <a:pt x="817" y="1"/>
                      <a:pt x="737" y="1"/>
                      <a:pt x="638" y="21"/>
                    </a:cubicBezTo>
                    <a:cubicBezTo>
                      <a:pt x="558" y="40"/>
                      <a:pt x="498" y="40"/>
                      <a:pt x="419" y="60"/>
                    </a:cubicBezTo>
                    <a:cubicBezTo>
                      <a:pt x="339" y="100"/>
                      <a:pt x="299" y="120"/>
                      <a:pt x="240" y="140"/>
                    </a:cubicBezTo>
                    <a:cubicBezTo>
                      <a:pt x="200" y="160"/>
                      <a:pt x="140" y="200"/>
                      <a:pt x="120" y="220"/>
                    </a:cubicBezTo>
                    <a:cubicBezTo>
                      <a:pt x="41" y="259"/>
                      <a:pt x="1" y="299"/>
                      <a:pt x="1" y="299"/>
                    </a:cubicBezTo>
                    <a:cubicBezTo>
                      <a:pt x="1" y="299"/>
                      <a:pt x="41" y="319"/>
                      <a:pt x="120" y="319"/>
                    </a:cubicBezTo>
                    <a:cubicBezTo>
                      <a:pt x="200" y="339"/>
                      <a:pt x="319" y="339"/>
                      <a:pt x="439" y="359"/>
                    </a:cubicBezTo>
                    <a:cubicBezTo>
                      <a:pt x="518" y="399"/>
                      <a:pt x="578" y="399"/>
                      <a:pt x="638" y="399"/>
                    </a:cubicBezTo>
                    <a:cubicBezTo>
                      <a:pt x="717" y="399"/>
                      <a:pt x="797" y="419"/>
                      <a:pt x="876" y="438"/>
                    </a:cubicBezTo>
                    <a:cubicBezTo>
                      <a:pt x="916" y="438"/>
                      <a:pt x="936" y="458"/>
                      <a:pt x="996" y="458"/>
                    </a:cubicBezTo>
                    <a:cubicBezTo>
                      <a:pt x="1016" y="458"/>
                      <a:pt x="1075" y="498"/>
                      <a:pt x="1095" y="498"/>
                    </a:cubicBezTo>
                    <a:lnTo>
                      <a:pt x="1314" y="558"/>
                    </a:lnTo>
                    <a:cubicBezTo>
                      <a:pt x="1394" y="598"/>
                      <a:pt x="1433" y="617"/>
                      <a:pt x="1513" y="637"/>
                    </a:cubicBezTo>
                    <a:cubicBezTo>
                      <a:pt x="1573" y="657"/>
                      <a:pt x="1632" y="717"/>
                      <a:pt x="1692" y="737"/>
                    </a:cubicBezTo>
                    <a:cubicBezTo>
                      <a:pt x="1712" y="757"/>
                      <a:pt x="1732" y="797"/>
                      <a:pt x="1772" y="797"/>
                    </a:cubicBezTo>
                    <a:lnTo>
                      <a:pt x="1831" y="856"/>
                    </a:lnTo>
                    <a:cubicBezTo>
                      <a:pt x="1891" y="916"/>
                      <a:pt x="1931" y="956"/>
                      <a:pt x="1991" y="996"/>
                    </a:cubicBezTo>
                    <a:cubicBezTo>
                      <a:pt x="2190" y="1214"/>
                      <a:pt x="2289" y="1374"/>
                      <a:pt x="2289" y="1374"/>
                    </a:cubicBezTo>
                    <a:cubicBezTo>
                      <a:pt x="2289" y="1374"/>
                      <a:pt x="2309" y="1334"/>
                      <a:pt x="2309" y="1254"/>
                    </a:cubicBezTo>
                    <a:cubicBezTo>
                      <a:pt x="2309" y="1194"/>
                      <a:pt x="2329" y="1035"/>
                      <a:pt x="2289" y="916"/>
                    </a:cubicBezTo>
                    <a:cubicBezTo>
                      <a:pt x="2269" y="836"/>
                      <a:pt x="2229" y="757"/>
                      <a:pt x="2190" y="697"/>
                    </a:cubicBezTo>
                    <a:cubicBezTo>
                      <a:pt x="2150" y="637"/>
                      <a:pt x="2130" y="617"/>
                      <a:pt x="2110" y="558"/>
                    </a:cubicBezTo>
                    <a:cubicBezTo>
                      <a:pt x="2090" y="518"/>
                      <a:pt x="2050" y="498"/>
                      <a:pt x="2010" y="438"/>
                    </a:cubicBezTo>
                    <a:cubicBezTo>
                      <a:pt x="1931" y="359"/>
                      <a:pt x="1851" y="299"/>
                      <a:pt x="1792" y="239"/>
                    </a:cubicBezTo>
                    <a:cubicBezTo>
                      <a:pt x="1692" y="200"/>
                      <a:pt x="1613" y="140"/>
                      <a:pt x="1513" y="100"/>
                    </a:cubicBezTo>
                    <a:cubicBezTo>
                      <a:pt x="1414" y="60"/>
                      <a:pt x="1314" y="21"/>
                      <a:pt x="1215" y="21"/>
                    </a:cubicBezTo>
                    <a:cubicBezTo>
                      <a:pt x="1115" y="1"/>
                      <a:pt x="1016" y="1"/>
                      <a:pt x="9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15"/>
              <p:cNvSpPr/>
              <p:nvPr/>
            </p:nvSpPr>
            <p:spPr>
              <a:xfrm>
                <a:off x="705675" y="3784900"/>
                <a:ext cx="72650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857" extrusionOk="0">
                    <a:moveTo>
                      <a:pt x="1393" y="0"/>
                    </a:moveTo>
                    <a:cubicBezTo>
                      <a:pt x="1294" y="0"/>
                      <a:pt x="1194" y="20"/>
                      <a:pt x="1075" y="60"/>
                    </a:cubicBezTo>
                    <a:cubicBezTo>
                      <a:pt x="975" y="80"/>
                      <a:pt x="876" y="120"/>
                      <a:pt x="776" y="160"/>
                    </a:cubicBezTo>
                    <a:cubicBezTo>
                      <a:pt x="677" y="199"/>
                      <a:pt x="597" y="259"/>
                      <a:pt x="518" y="299"/>
                    </a:cubicBezTo>
                    <a:cubicBezTo>
                      <a:pt x="458" y="359"/>
                      <a:pt x="379" y="398"/>
                      <a:pt x="319" y="458"/>
                    </a:cubicBezTo>
                    <a:cubicBezTo>
                      <a:pt x="199" y="558"/>
                      <a:pt x="120" y="657"/>
                      <a:pt x="80" y="717"/>
                    </a:cubicBezTo>
                    <a:cubicBezTo>
                      <a:pt x="20" y="796"/>
                      <a:pt x="0" y="856"/>
                      <a:pt x="0" y="856"/>
                    </a:cubicBezTo>
                    <a:cubicBezTo>
                      <a:pt x="0" y="856"/>
                      <a:pt x="60" y="856"/>
                      <a:pt x="160" y="816"/>
                    </a:cubicBezTo>
                    <a:cubicBezTo>
                      <a:pt x="199" y="796"/>
                      <a:pt x="259" y="796"/>
                      <a:pt x="299" y="776"/>
                    </a:cubicBezTo>
                    <a:cubicBezTo>
                      <a:pt x="339" y="757"/>
                      <a:pt x="418" y="757"/>
                      <a:pt x="498" y="717"/>
                    </a:cubicBezTo>
                    <a:cubicBezTo>
                      <a:pt x="577" y="697"/>
                      <a:pt x="637" y="677"/>
                      <a:pt x="717" y="677"/>
                    </a:cubicBezTo>
                    <a:cubicBezTo>
                      <a:pt x="796" y="657"/>
                      <a:pt x="876" y="617"/>
                      <a:pt x="955" y="617"/>
                    </a:cubicBezTo>
                    <a:cubicBezTo>
                      <a:pt x="1015" y="597"/>
                      <a:pt x="1115" y="597"/>
                      <a:pt x="1194" y="577"/>
                    </a:cubicBezTo>
                    <a:cubicBezTo>
                      <a:pt x="1274" y="577"/>
                      <a:pt x="1373" y="538"/>
                      <a:pt x="1453" y="538"/>
                    </a:cubicBezTo>
                    <a:cubicBezTo>
                      <a:pt x="1612" y="518"/>
                      <a:pt x="1791" y="518"/>
                      <a:pt x="1970" y="518"/>
                    </a:cubicBezTo>
                    <a:cubicBezTo>
                      <a:pt x="2149" y="518"/>
                      <a:pt x="2289" y="538"/>
                      <a:pt x="2448" y="538"/>
                    </a:cubicBezTo>
                    <a:cubicBezTo>
                      <a:pt x="2485" y="535"/>
                      <a:pt x="2520" y="534"/>
                      <a:pt x="2555" y="534"/>
                    </a:cubicBezTo>
                    <a:cubicBezTo>
                      <a:pt x="2759" y="534"/>
                      <a:pt x="2905" y="577"/>
                      <a:pt x="2905" y="577"/>
                    </a:cubicBezTo>
                    <a:cubicBezTo>
                      <a:pt x="2905" y="577"/>
                      <a:pt x="2885" y="518"/>
                      <a:pt x="2806" y="478"/>
                    </a:cubicBezTo>
                    <a:cubicBezTo>
                      <a:pt x="2746" y="398"/>
                      <a:pt x="2647" y="319"/>
                      <a:pt x="2507" y="259"/>
                    </a:cubicBezTo>
                    <a:cubicBezTo>
                      <a:pt x="2388" y="180"/>
                      <a:pt x="2209" y="100"/>
                      <a:pt x="2010" y="60"/>
                    </a:cubicBezTo>
                    <a:cubicBezTo>
                      <a:pt x="1911" y="20"/>
                      <a:pt x="1811" y="0"/>
                      <a:pt x="17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3" name="Google Shape;2173;p15"/>
            <p:cNvGrpSpPr/>
            <p:nvPr/>
          </p:nvGrpSpPr>
          <p:grpSpPr>
            <a:xfrm>
              <a:off x="5844300" y="4415611"/>
              <a:ext cx="3386121" cy="399505"/>
              <a:chOff x="581300" y="3757663"/>
              <a:chExt cx="696575" cy="73925"/>
            </a:xfrm>
          </p:grpSpPr>
          <p:sp>
            <p:nvSpPr>
              <p:cNvPr id="2174" name="Google Shape;2174;p15"/>
              <p:cNvSpPr/>
              <p:nvPr/>
            </p:nvSpPr>
            <p:spPr>
              <a:xfrm>
                <a:off x="581300" y="3757663"/>
                <a:ext cx="696575" cy="73925"/>
              </a:xfrm>
              <a:custGeom>
                <a:avLst/>
                <a:gdLst/>
                <a:ahLst/>
                <a:cxnLst/>
                <a:rect l="l" t="t" r="r" b="b"/>
                <a:pathLst>
                  <a:path w="27863" h="2957" extrusionOk="0">
                    <a:moveTo>
                      <a:pt x="15496" y="1"/>
                    </a:moveTo>
                    <a:cubicBezTo>
                      <a:pt x="14452" y="1"/>
                      <a:pt x="13665" y="377"/>
                      <a:pt x="12614" y="848"/>
                    </a:cubicBezTo>
                    <a:cubicBezTo>
                      <a:pt x="11969" y="1123"/>
                      <a:pt x="11335" y="1230"/>
                      <a:pt x="10697" y="1230"/>
                    </a:cubicBezTo>
                    <a:cubicBezTo>
                      <a:pt x="9585" y="1230"/>
                      <a:pt x="8464" y="905"/>
                      <a:pt x="7262" y="589"/>
                    </a:cubicBezTo>
                    <a:cubicBezTo>
                      <a:pt x="6988" y="514"/>
                      <a:pt x="6736" y="482"/>
                      <a:pt x="6504" y="482"/>
                    </a:cubicBezTo>
                    <a:cubicBezTo>
                      <a:pt x="5196" y="482"/>
                      <a:pt x="4476" y="1491"/>
                      <a:pt x="3465" y="1491"/>
                    </a:cubicBezTo>
                    <a:cubicBezTo>
                      <a:pt x="3418" y="1491"/>
                      <a:pt x="3371" y="1489"/>
                      <a:pt x="3323" y="1484"/>
                    </a:cubicBezTo>
                    <a:cubicBezTo>
                      <a:pt x="2514" y="1407"/>
                      <a:pt x="1921" y="1041"/>
                      <a:pt x="1405" y="1041"/>
                    </a:cubicBezTo>
                    <a:cubicBezTo>
                      <a:pt x="1120" y="1041"/>
                      <a:pt x="858" y="1152"/>
                      <a:pt x="597" y="1484"/>
                    </a:cubicBezTo>
                    <a:cubicBezTo>
                      <a:pt x="0" y="2240"/>
                      <a:pt x="1234" y="2957"/>
                      <a:pt x="1234" y="2957"/>
                    </a:cubicBezTo>
                    <a:lnTo>
                      <a:pt x="13927" y="2957"/>
                    </a:lnTo>
                    <a:lnTo>
                      <a:pt x="13927" y="2937"/>
                    </a:lnTo>
                    <a:lnTo>
                      <a:pt x="27079" y="2937"/>
                    </a:lnTo>
                    <a:cubicBezTo>
                      <a:pt x="27079" y="2937"/>
                      <a:pt x="27863" y="533"/>
                      <a:pt x="25193" y="533"/>
                    </a:cubicBezTo>
                    <a:cubicBezTo>
                      <a:pt x="25010" y="533"/>
                      <a:pt x="24810" y="545"/>
                      <a:pt x="24592" y="569"/>
                    </a:cubicBezTo>
                    <a:cubicBezTo>
                      <a:pt x="22595" y="792"/>
                      <a:pt x="21569" y="1078"/>
                      <a:pt x="20523" y="1078"/>
                    </a:cubicBezTo>
                    <a:cubicBezTo>
                      <a:pt x="19797" y="1078"/>
                      <a:pt x="19062" y="940"/>
                      <a:pt x="17986" y="549"/>
                    </a:cubicBezTo>
                    <a:cubicBezTo>
                      <a:pt x="16954" y="158"/>
                      <a:pt x="16171" y="1"/>
                      <a:pt x="154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15"/>
              <p:cNvSpPr/>
              <p:nvPr/>
            </p:nvSpPr>
            <p:spPr>
              <a:xfrm>
                <a:off x="917575" y="3772475"/>
                <a:ext cx="92050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3682" h="916" extrusionOk="0">
                    <a:moveTo>
                      <a:pt x="1771" y="0"/>
                    </a:moveTo>
                    <a:cubicBezTo>
                      <a:pt x="1652" y="0"/>
                      <a:pt x="1532" y="20"/>
                      <a:pt x="1393" y="60"/>
                    </a:cubicBezTo>
                    <a:cubicBezTo>
                      <a:pt x="1274" y="80"/>
                      <a:pt x="1154" y="119"/>
                      <a:pt x="1055" y="159"/>
                    </a:cubicBezTo>
                    <a:cubicBezTo>
                      <a:pt x="916" y="179"/>
                      <a:pt x="816" y="259"/>
                      <a:pt x="717" y="299"/>
                    </a:cubicBezTo>
                    <a:lnTo>
                      <a:pt x="577" y="378"/>
                    </a:lnTo>
                    <a:cubicBezTo>
                      <a:pt x="537" y="398"/>
                      <a:pt x="498" y="418"/>
                      <a:pt x="458" y="478"/>
                    </a:cubicBezTo>
                    <a:cubicBezTo>
                      <a:pt x="378" y="517"/>
                      <a:pt x="299" y="577"/>
                      <a:pt x="259" y="657"/>
                    </a:cubicBezTo>
                    <a:lnTo>
                      <a:pt x="100" y="796"/>
                    </a:lnTo>
                    <a:cubicBezTo>
                      <a:pt x="40" y="876"/>
                      <a:pt x="0" y="915"/>
                      <a:pt x="0" y="915"/>
                    </a:cubicBezTo>
                    <a:cubicBezTo>
                      <a:pt x="0" y="915"/>
                      <a:pt x="80" y="895"/>
                      <a:pt x="179" y="876"/>
                    </a:cubicBezTo>
                    <a:cubicBezTo>
                      <a:pt x="239" y="856"/>
                      <a:pt x="299" y="856"/>
                      <a:pt x="358" y="796"/>
                    </a:cubicBezTo>
                    <a:lnTo>
                      <a:pt x="577" y="716"/>
                    </a:lnTo>
                    <a:cubicBezTo>
                      <a:pt x="657" y="696"/>
                      <a:pt x="756" y="677"/>
                      <a:pt x="856" y="657"/>
                    </a:cubicBezTo>
                    <a:lnTo>
                      <a:pt x="1154" y="577"/>
                    </a:lnTo>
                    <a:cubicBezTo>
                      <a:pt x="1254" y="557"/>
                      <a:pt x="1373" y="557"/>
                      <a:pt x="1473" y="517"/>
                    </a:cubicBezTo>
                    <a:cubicBezTo>
                      <a:pt x="1572" y="497"/>
                      <a:pt x="1691" y="497"/>
                      <a:pt x="1791" y="497"/>
                    </a:cubicBezTo>
                    <a:cubicBezTo>
                      <a:pt x="1841" y="488"/>
                      <a:pt x="1900" y="488"/>
                      <a:pt x="1963" y="488"/>
                    </a:cubicBezTo>
                    <a:cubicBezTo>
                      <a:pt x="2025" y="488"/>
                      <a:pt x="2089" y="488"/>
                      <a:pt x="2149" y="478"/>
                    </a:cubicBezTo>
                    <a:lnTo>
                      <a:pt x="2786" y="478"/>
                    </a:lnTo>
                    <a:cubicBezTo>
                      <a:pt x="2885" y="478"/>
                      <a:pt x="2985" y="478"/>
                      <a:pt x="3064" y="497"/>
                    </a:cubicBezTo>
                    <a:cubicBezTo>
                      <a:pt x="3442" y="557"/>
                      <a:pt x="3681" y="577"/>
                      <a:pt x="3681" y="577"/>
                    </a:cubicBezTo>
                    <a:cubicBezTo>
                      <a:pt x="3681" y="577"/>
                      <a:pt x="3482" y="398"/>
                      <a:pt x="3144" y="259"/>
                    </a:cubicBezTo>
                    <a:cubicBezTo>
                      <a:pt x="2965" y="179"/>
                      <a:pt x="2746" y="100"/>
                      <a:pt x="2527" y="60"/>
                    </a:cubicBezTo>
                    <a:cubicBezTo>
                      <a:pt x="2388" y="20"/>
                      <a:pt x="2268" y="0"/>
                      <a:pt x="21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15"/>
              <p:cNvSpPr/>
              <p:nvPr/>
            </p:nvSpPr>
            <p:spPr>
              <a:xfrm>
                <a:off x="1192625" y="3783900"/>
                <a:ext cx="58225" cy="34350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1374" extrusionOk="0">
                    <a:moveTo>
                      <a:pt x="916" y="1"/>
                    </a:moveTo>
                    <a:cubicBezTo>
                      <a:pt x="817" y="1"/>
                      <a:pt x="737" y="1"/>
                      <a:pt x="638" y="21"/>
                    </a:cubicBezTo>
                    <a:cubicBezTo>
                      <a:pt x="558" y="40"/>
                      <a:pt x="498" y="40"/>
                      <a:pt x="419" y="60"/>
                    </a:cubicBezTo>
                    <a:cubicBezTo>
                      <a:pt x="339" y="100"/>
                      <a:pt x="299" y="120"/>
                      <a:pt x="240" y="140"/>
                    </a:cubicBezTo>
                    <a:cubicBezTo>
                      <a:pt x="200" y="160"/>
                      <a:pt x="140" y="200"/>
                      <a:pt x="120" y="220"/>
                    </a:cubicBezTo>
                    <a:cubicBezTo>
                      <a:pt x="41" y="259"/>
                      <a:pt x="1" y="299"/>
                      <a:pt x="1" y="299"/>
                    </a:cubicBezTo>
                    <a:cubicBezTo>
                      <a:pt x="1" y="299"/>
                      <a:pt x="41" y="319"/>
                      <a:pt x="120" y="319"/>
                    </a:cubicBezTo>
                    <a:cubicBezTo>
                      <a:pt x="200" y="339"/>
                      <a:pt x="319" y="339"/>
                      <a:pt x="439" y="359"/>
                    </a:cubicBezTo>
                    <a:cubicBezTo>
                      <a:pt x="518" y="399"/>
                      <a:pt x="578" y="399"/>
                      <a:pt x="638" y="399"/>
                    </a:cubicBezTo>
                    <a:cubicBezTo>
                      <a:pt x="717" y="399"/>
                      <a:pt x="797" y="419"/>
                      <a:pt x="876" y="438"/>
                    </a:cubicBezTo>
                    <a:cubicBezTo>
                      <a:pt x="916" y="438"/>
                      <a:pt x="936" y="458"/>
                      <a:pt x="996" y="458"/>
                    </a:cubicBezTo>
                    <a:cubicBezTo>
                      <a:pt x="1016" y="458"/>
                      <a:pt x="1075" y="498"/>
                      <a:pt x="1095" y="498"/>
                    </a:cubicBezTo>
                    <a:lnTo>
                      <a:pt x="1314" y="558"/>
                    </a:lnTo>
                    <a:cubicBezTo>
                      <a:pt x="1394" y="598"/>
                      <a:pt x="1433" y="617"/>
                      <a:pt x="1513" y="637"/>
                    </a:cubicBezTo>
                    <a:cubicBezTo>
                      <a:pt x="1573" y="657"/>
                      <a:pt x="1632" y="717"/>
                      <a:pt x="1692" y="737"/>
                    </a:cubicBezTo>
                    <a:cubicBezTo>
                      <a:pt x="1712" y="757"/>
                      <a:pt x="1732" y="797"/>
                      <a:pt x="1772" y="797"/>
                    </a:cubicBezTo>
                    <a:lnTo>
                      <a:pt x="1831" y="856"/>
                    </a:lnTo>
                    <a:cubicBezTo>
                      <a:pt x="1891" y="916"/>
                      <a:pt x="1931" y="956"/>
                      <a:pt x="1991" y="996"/>
                    </a:cubicBezTo>
                    <a:cubicBezTo>
                      <a:pt x="2190" y="1214"/>
                      <a:pt x="2289" y="1374"/>
                      <a:pt x="2289" y="1374"/>
                    </a:cubicBezTo>
                    <a:cubicBezTo>
                      <a:pt x="2289" y="1374"/>
                      <a:pt x="2309" y="1334"/>
                      <a:pt x="2309" y="1254"/>
                    </a:cubicBezTo>
                    <a:cubicBezTo>
                      <a:pt x="2309" y="1194"/>
                      <a:pt x="2329" y="1035"/>
                      <a:pt x="2289" y="916"/>
                    </a:cubicBezTo>
                    <a:cubicBezTo>
                      <a:pt x="2269" y="836"/>
                      <a:pt x="2229" y="757"/>
                      <a:pt x="2190" y="697"/>
                    </a:cubicBezTo>
                    <a:cubicBezTo>
                      <a:pt x="2150" y="637"/>
                      <a:pt x="2130" y="617"/>
                      <a:pt x="2110" y="558"/>
                    </a:cubicBezTo>
                    <a:cubicBezTo>
                      <a:pt x="2090" y="518"/>
                      <a:pt x="2050" y="498"/>
                      <a:pt x="2010" y="438"/>
                    </a:cubicBezTo>
                    <a:cubicBezTo>
                      <a:pt x="1931" y="359"/>
                      <a:pt x="1851" y="299"/>
                      <a:pt x="1792" y="239"/>
                    </a:cubicBezTo>
                    <a:cubicBezTo>
                      <a:pt x="1692" y="200"/>
                      <a:pt x="1613" y="140"/>
                      <a:pt x="1513" y="100"/>
                    </a:cubicBezTo>
                    <a:cubicBezTo>
                      <a:pt x="1414" y="60"/>
                      <a:pt x="1314" y="21"/>
                      <a:pt x="1215" y="21"/>
                    </a:cubicBezTo>
                    <a:cubicBezTo>
                      <a:pt x="1115" y="1"/>
                      <a:pt x="1016" y="1"/>
                      <a:pt x="9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15"/>
              <p:cNvSpPr/>
              <p:nvPr/>
            </p:nvSpPr>
            <p:spPr>
              <a:xfrm>
                <a:off x="705675" y="3784900"/>
                <a:ext cx="72650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857" extrusionOk="0">
                    <a:moveTo>
                      <a:pt x="1393" y="0"/>
                    </a:moveTo>
                    <a:cubicBezTo>
                      <a:pt x="1294" y="0"/>
                      <a:pt x="1194" y="20"/>
                      <a:pt x="1075" y="60"/>
                    </a:cubicBezTo>
                    <a:cubicBezTo>
                      <a:pt x="975" y="80"/>
                      <a:pt x="876" y="120"/>
                      <a:pt x="776" y="160"/>
                    </a:cubicBezTo>
                    <a:cubicBezTo>
                      <a:pt x="677" y="199"/>
                      <a:pt x="597" y="259"/>
                      <a:pt x="518" y="299"/>
                    </a:cubicBezTo>
                    <a:cubicBezTo>
                      <a:pt x="458" y="359"/>
                      <a:pt x="379" y="398"/>
                      <a:pt x="319" y="458"/>
                    </a:cubicBezTo>
                    <a:cubicBezTo>
                      <a:pt x="199" y="558"/>
                      <a:pt x="120" y="657"/>
                      <a:pt x="80" y="717"/>
                    </a:cubicBezTo>
                    <a:cubicBezTo>
                      <a:pt x="20" y="796"/>
                      <a:pt x="0" y="856"/>
                      <a:pt x="0" y="856"/>
                    </a:cubicBezTo>
                    <a:cubicBezTo>
                      <a:pt x="0" y="856"/>
                      <a:pt x="60" y="856"/>
                      <a:pt x="160" y="816"/>
                    </a:cubicBezTo>
                    <a:cubicBezTo>
                      <a:pt x="199" y="796"/>
                      <a:pt x="259" y="796"/>
                      <a:pt x="299" y="776"/>
                    </a:cubicBezTo>
                    <a:cubicBezTo>
                      <a:pt x="339" y="757"/>
                      <a:pt x="418" y="757"/>
                      <a:pt x="498" y="717"/>
                    </a:cubicBezTo>
                    <a:cubicBezTo>
                      <a:pt x="577" y="697"/>
                      <a:pt x="637" y="677"/>
                      <a:pt x="717" y="677"/>
                    </a:cubicBezTo>
                    <a:cubicBezTo>
                      <a:pt x="796" y="657"/>
                      <a:pt x="876" y="617"/>
                      <a:pt x="955" y="617"/>
                    </a:cubicBezTo>
                    <a:cubicBezTo>
                      <a:pt x="1015" y="597"/>
                      <a:pt x="1115" y="597"/>
                      <a:pt x="1194" y="577"/>
                    </a:cubicBezTo>
                    <a:cubicBezTo>
                      <a:pt x="1274" y="577"/>
                      <a:pt x="1373" y="538"/>
                      <a:pt x="1453" y="538"/>
                    </a:cubicBezTo>
                    <a:cubicBezTo>
                      <a:pt x="1612" y="518"/>
                      <a:pt x="1791" y="518"/>
                      <a:pt x="1970" y="518"/>
                    </a:cubicBezTo>
                    <a:cubicBezTo>
                      <a:pt x="2149" y="518"/>
                      <a:pt x="2289" y="538"/>
                      <a:pt x="2448" y="538"/>
                    </a:cubicBezTo>
                    <a:cubicBezTo>
                      <a:pt x="2485" y="535"/>
                      <a:pt x="2520" y="534"/>
                      <a:pt x="2555" y="534"/>
                    </a:cubicBezTo>
                    <a:cubicBezTo>
                      <a:pt x="2759" y="534"/>
                      <a:pt x="2905" y="577"/>
                      <a:pt x="2905" y="577"/>
                    </a:cubicBezTo>
                    <a:cubicBezTo>
                      <a:pt x="2905" y="577"/>
                      <a:pt x="2885" y="518"/>
                      <a:pt x="2806" y="478"/>
                    </a:cubicBezTo>
                    <a:cubicBezTo>
                      <a:pt x="2746" y="398"/>
                      <a:pt x="2647" y="319"/>
                      <a:pt x="2507" y="259"/>
                    </a:cubicBezTo>
                    <a:cubicBezTo>
                      <a:pt x="2388" y="180"/>
                      <a:pt x="2209" y="100"/>
                      <a:pt x="2010" y="60"/>
                    </a:cubicBezTo>
                    <a:cubicBezTo>
                      <a:pt x="1911" y="20"/>
                      <a:pt x="1811" y="0"/>
                      <a:pt x="17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78" name="Google Shape;2178;p15"/>
          <p:cNvGrpSpPr/>
          <p:nvPr/>
        </p:nvGrpSpPr>
        <p:grpSpPr>
          <a:xfrm>
            <a:off x="6822549" y="2809727"/>
            <a:ext cx="1517819" cy="2257562"/>
            <a:chOff x="2613725" y="2780925"/>
            <a:chExt cx="709825" cy="1055725"/>
          </a:xfrm>
        </p:grpSpPr>
        <p:sp>
          <p:nvSpPr>
            <p:cNvPr id="2179" name="Google Shape;2179;p15"/>
            <p:cNvSpPr/>
            <p:nvPr/>
          </p:nvSpPr>
          <p:spPr>
            <a:xfrm>
              <a:off x="2659000" y="3084050"/>
              <a:ext cx="629225" cy="734700"/>
            </a:xfrm>
            <a:custGeom>
              <a:avLst/>
              <a:gdLst/>
              <a:ahLst/>
              <a:cxnLst/>
              <a:rect l="l" t="t" r="r" b="b"/>
              <a:pathLst>
                <a:path w="25169" h="29388" extrusionOk="0">
                  <a:moveTo>
                    <a:pt x="0" y="1"/>
                  </a:moveTo>
                  <a:lnTo>
                    <a:pt x="0" y="29387"/>
                  </a:lnTo>
                  <a:lnTo>
                    <a:pt x="25169" y="29387"/>
                  </a:lnTo>
                  <a:lnTo>
                    <a:pt x="251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15"/>
            <p:cNvSpPr/>
            <p:nvPr/>
          </p:nvSpPr>
          <p:spPr>
            <a:xfrm>
              <a:off x="2659000" y="3658550"/>
              <a:ext cx="629225" cy="159700"/>
            </a:xfrm>
            <a:custGeom>
              <a:avLst/>
              <a:gdLst/>
              <a:ahLst/>
              <a:cxnLst/>
              <a:rect l="l" t="t" r="r" b="b"/>
              <a:pathLst>
                <a:path w="25169" h="6388" extrusionOk="0">
                  <a:moveTo>
                    <a:pt x="0" y="1"/>
                  </a:moveTo>
                  <a:lnTo>
                    <a:pt x="0" y="6388"/>
                  </a:lnTo>
                  <a:lnTo>
                    <a:pt x="25169" y="6388"/>
                  </a:lnTo>
                  <a:lnTo>
                    <a:pt x="25169" y="1"/>
                  </a:lnTo>
                  <a:close/>
                </a:path>
              </a:pathLst>
            </a:custGeom>
            <a:solidFill>
              <a:srgbClr val="C8C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15"/>
            <p:cNvSpPr/>
            <p:nvPr/>
          </p:nvSpPr>
          <p:spPr>
            <a:xfrm>
              <a:off x="2624675" y="2803025"/>
              <a:ext cx="698875" cy="281050"/>
            </a:xfrm>
            <a:custGeom>
              <a:avLst/>
              <a:gdLst/>
              <a:ahLst/>
              <a:cxnLst/>
              <a:rect l="l" t="t" r="r" b="b"/>
              <a:pathLst>
                <a:path w="27955" h="11242" extrusionOk="0">
                  <a:moveTo>
                    <a:pt x="3024" y="0"/>
                  </a:moveTo>
                  <a:cubicBezTo>
                    <a:pt x="2746" y="0"/>
                    <a:pt x="2467" y="239"/>
                    <a:pt x="2408" y="498"/>
                  </a:cubicBezTo>
                  <a:lnTo>
                    <a:pt x="60" y="10744"/>
                  </a:lnTo>
                  <a:cubicBezTo>
                    <a:pt x="0" y="11023"/>
                    <a:pt x="199" y="11242"/>
                    <a:pt x="458" y="11242"/>
                  </a:cubicBezTo>
                  <a:lnTo>
                    <a:pt x="27497" y="11242"/>
                  </a:lnTo>
                  <a:cubicBezTo>
                    <a:pt x="27775" y="11242"/>
                    <a:pt x="27954" y="11023"/>
                    <a:pt x="27895" y="10744"/>
                  </a:cubicBezTo>
                  <a:lnTo>
                    <a:pt x="25806" y="498"/>
                  </a:lnTo>
                  <a:cubicBezTo>
                    <a:pt x="25726" y="239"/>
                    <a:pt x="25448" y="0"/>
                    <a:pt x="251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15"/>
            <p:cNvSpPr/>
            <p:nvPr/>
          </p:nvSpPr>
          <p:spPr>
            <a:xfrm>
              <a:off x="2908450" y="2814225"/>
              <a:ext cx="25875" cy="257175"/>
            </a:xfrm>
            <a:custGeom>
              <a:avLst/>
              <a:gdLst/>
              <a:ahLst/>
              <a:cxnLst/>
              <a:rect l="l" t="t" r="r" b="b"/>
              <a:pathLst>
                <a:path w="1035" h="10287" extrusionOk="0">
                  <a:moveTo>
                    <a:pt x="880" y="0"/>
                  </a:moveTo>
                  <a:cubicBezTo>
                    <a:pt x="801" y="0"/>
                    <a:pt x="716" y="50"/>
                    <a:pt x="706" y="149"/>
                  </a:cubicBezTo>
                  <a:cubicBezTo>
                    <a:pt x="488" y="3492"/>
                    <a:pt x="229" y="6795"/>
                    <a:pt x="10" y="10137"/>
                  </a:cubicBezTo>
                  <a:cubicBezTo>
                    <a:pt x="0" y="10237"/>
                    <a:pt x="75" y="10286"/>
                    <a:pt x="154" y="10286"/>
                  </a:cubicBezTo>
                  <a:cubicBezTo>
                    <a:pt x="234" y="10286"/>
                    <a:pt x="318" y="10237"/>
                    <a:pt x="328" y="10137"/>
                  </a:cubicBezTo>
                  <a:cubicBezTo>
                    <a:pt x="547" y="6795"/>
                    <a:pt x="806" y="3492"/>
                    <a:pt x="1025" y="149"/>
                  </a:cubicBezTo>
                  <a:cubicBezTo>
                    <a:pt x="1035" y="50"/>
                    <a:pt x="960" y="0"/>
                    <a:pt x="880" y="0"/>
                  </a:cubicBezTo>
                  <a:close/>
                </a:path>
              </a:pathLst>
            </a:custGeom>
            <a:solidFill>
              <a:srgbClr val="FFFFFF">
                <a:alpha val="22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15"/>
            <p:cNvSpPr/>
            <p:nvPr/>
          </p:nvSpPr>
          <p:spPr>
            <a:xfrm>
              <a:off x="2839750" y="2814200"/>
              <a:ext cx="47175" cy="257050"/>
            </a:xfrm>
            <a:custGeom>
              <a:avLst/>
              <a:gdLst/>
              <a:ahLst/>
              <a:cxnLst/>
              <a:rect l="l" t="t" r="r" b="b"/>
              <a:pathLst>
                <a:path w="1887" h="10282" extrusionOk="0">
                  <a:moveTo>
                    <a:pt x="1684" y="1"/>
                  </a:moveTo>
                  <a:cubicBezTo>
                    <a:pt x="1625" y="1"/>
                    <a:pt x="1572" y="33"/>
                    <a:pt x="1564" y="110"/>
                  </a:cubicBezTo>
                  <a:cubicBezTo>
                    <a:pt x="1047" y="3433"/>
                    <a:pt x="550" y="6756"/>
                    <a:pt x="12" y="10078"/>
                  </a:cubicBezTo>
                  <a:cubicBezTo>
                    <a:pt x="0" y="10198"/>
                    <a:pt x="104" y="10282"/>
                    <a:pt x="192" y="10282"/>
                  </a:cubicBezTo>
                  <a:cubicBezTo>
                    <a:pt x="251" y="10282"/>
                    <a:pt x="303" y="10245"/>
                    <a:pt x="311" y="10158"/>
                  </a:cubicBezTo>
                  <a:cubicBezTo>
                    <a:pt x="848" y="6815"/>
                    <a:pt x="1345" y="3513"/>
                    <a:pt x="1863" y="190"/>
                  </a:cubicBezTo>
                  <a:cubicBezTo>
                    <a:pt x="1887" y="81"/>
                    <a:pt x="1777" y="1"/>
                    <a:pt x="1684" y="1"/>
                  </a:cubicBezTo>
                  <a:close/>
                </a:path>
              </a:pathLst>
            </a:custGeom>
            <a:solidFill>
              <a:srgbClr val="FFFFFF">
                <a:alpha val="22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15"/>
            <p:cNvSpPr/>
            <p:nvPr/>
          </p:nvSpPr>
          <p:spPr>
            <a:xfrm>
              <a:off x="2771000" y="2814200"/>
              <a:ext cx="69475" cy="256850"/>
            </a:xfrm>
            <a:custGeom>
              <a:avLst/>
              <a:gdLst/>
              <a:ahLst/>
              <a:cxnLst/>
              <a:rect l="l" t="t" r="r" b="b"/>
              <a:pathLst>
                <a:path w="2779" h="10274" extrusionOk="0">
                  <a:moveTo>
                    <a:pt x="2587" y="1"/>
                  </a:moveTo>
                  <a:cubicBezTo>
                    <a:pt x="2526" y="1"/>
                    <a:pt x="2467" y="33"/>
                    <a:pt x="2444" y="110"/>
                  </a:cubicBezTo>
                  <a:cubicBezTo>
                    <a:pt x="1648" y="3433"/>
                    <a:pt x="832" y="6756"/>
                    <a:pt x="37" y="10078"/>
                  </a:cubicBezTo>
                  <a:cubicBezTo>
                    <a:pt x="1" y="10197"/>
                    <a:pt x="93" y="10273"/>
                    <a:pt x="185" y="10273"/>
                  </a:cubicBezTo>
                  <a:cubicBezTo>
                    <a:pt x="248" y="10273"/>
                    <a:pt x="311" y="10238"/>
                    <a:pt x="335" y="10158"/>
                  </a:cubicBezTo>
                  <a:cubicBezTo>
                    <a:pt x="1131" y="6815"/>
                    <a:pt x="1947" y="3513"/>
                    <a:pt x="2742" y="190"/>
                  </a:cubicBezTo>
                  <a:cubicBezTo>
                    <a:pt x="2779" y="81"/>
                    <a:pt x="2682" y="1"/>
                    <a:pt x="2587" y="1"/>
                  </a:cubicBezTo>
                  <a:close/>
                </a:path>
              </a:pathLst>
            </a:custGeom>
            <a:solidFill>
              <a:srgbClr val="FFFFFF">
                <a:alpha val="22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5"/>
            <p:cNvSpPr/>
            <p:nvPr/>
          </p:nvSpPr>
          <p:spPr>
            <a:xfrm>
              <a:off x="2704650" y="2814200"/>
              <a:ext cx="81425" cy="256850"/>
            </a:xfrm>
            <a:custGeom>
              <a:avLst/>
              <a:gdLst/>
              <a:ahLst/>
              <a:cxnLst/>
              <a:rect l="l" t="t" r="r" b="b"/>
              <a:pathLst>
                <a:path w="3257" h="10274" extrusionOk="0">
                  <a:moveTo>
                    <a:pt x="3058" y="1"/>
                  </a:moveTo>
                  <a:cubicBezTo>
                    <a:pt x="2995" y="1"/>
                    <a:pt x="2933" y="33"/>
                    <a:pt x="2909" y="110"/>
                  </a:cubicBezTo>
                  <a:cubicBezTo>
                    <a:pt x="1934" y="3433"/>
                    <a:pt x="999" y="6756"/>
                    <a:pt x="24" y="10078"/>
                  </a:cubicBezTo>
                  <a:cubicBezTo>
                    <a:pt x="1" y="10197"/>
                    <a:pt x="90" y="10273"/>
                    <a:pt x="179" y="10273"/>
                  </a:cubicBezTo>
                  <a:cubicBezTo>
                    <a:pt x="239" y="10273"/>
                    <a:pt x="299" y="10238"/>
                    <a:pt x="323" y="10158"/>
                  </a:cubicBezTo>
                  <a:cubicBezTo>
                    <a:pt x="1298" y="6815"/>
                    <a:pt x="2233" y="3513"/>
                    <a:pt x="3208" y="190"/>
                  </a:cubicBezTo>
                  <a:cubicBezTo>
                    <a:pt x="3256" y="81"/>
                    <a:pt x="3156" y="1"/>
                    <a:pt x="3058" y="1"/>
                  </a:cubicBezTo>
                  <a:close/>
                </a:path>
              </a:pathLst>
            </a:custGeom>
            <a:solidFill>
              <a:srgbClr val="FFFFFF">
                <a:alpha val="22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15"/>
            <p:cNvSpPr/>
            <p:nvPr/>
          </p:nvSpPr>
          <p:spPr>
            <a:xfrm>
              <a:off x="2646650" y="2814200"/>
              <a:ext cx="85200" cy="256850"/>
            </a:xfrm>
            <a:custGeom>
              <a:avLst/>
              <a:gdLst/>
              <a:ahLst/>
              <a:cxnLst/>
              <a:rect l="l" t="t" r="r" b="b"/>
              <a:pathLst>
                <a:path w="3408" h="10274" extrusionOk="0">
                  <a:moveTo>
                    <a:pt x="3218" y="1"/>
                  </a:moveTo>
                  <a:cubicBezTo>
                    <a:pt x="3156" y="1"/>
                    <a:pt x="3092" y="33"/>
                    <a:pt x="3061" y="110"/>
                  </a:cubicBezTo>
                  <a:cubicBezTo>
                    <a:pt x="2046" y="3433"/>
                    <a:pt x="1051" y="6756"/>
                    <a:pt x="36" y="10078"/>
                  </a:cubicBezTo>
                  <a:cubicBezTo>
                    <a:pt x="1" y="10197"/>
                    <a:pt x="93" y="10273"/>
                    <a:pt x="185" y="10273"/>
                  </a:cubicBezTo>
                  <a:cubicBezTo>
                    <a:pt x="248" y="10273"/>
                    <a:pt x="311" y="10238"/>
                    <a:pt x="335" y="10158"/>
                  </a:cubicBezTo>
                  <a:cubicBezTo>
                    <a:pt x="1350" y="6815"/>
                    <a:pt x="2344" y="3513"/>
                    <a:pt x="3359" y="190"/>
                  </a:cubicBezTo>
                  <a:cubicBezTo>
                    <a:pt x="3408" y="81"/>
                    <a:pt x="3315" y="1"/>
                    <a:pt x="3218" y="1"/>
                  </a:cubicBezTo>
                  <a:close/>
                </a:path>
              </a:pathLst>
            </a:custGeom>
            <a:solidFill>
              <a:srgbClr val="FFFFFF">
                <a:alpha val="22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15"/>
            <p:cNvSpPr/>
            <p:nvPr/>
          </p:nvSpPr>
          <p:spPr>
            <a:xfrm>
              <a:off x="2970375" y="2814225"/>
              <a:ext cx="7975" cy="257175"/>
            </a:xfrm>
            <a:custGeom>
              <a:avLst/>
              <a:gdLst/>
              <a:ahLst/>
              <a:cxnLst/>
              <a:rect l="l" t="t" r="r" b="b"/>
              <a:pathLst>
                <a:path w="319" h="10287" extrusionOk="0">
                  <a:moveTo>
                    <a:pt x="159" y="0"/>
                  </a:moveTo>
                  <a:cubicBezTo>
                    <a:pt x="80" y="0"/>
                    <a:pt x="0" y="50"/>
                    <a:pt x="0" y="149"/>
                  </a:cubicBezTo>
                  <a:lnTo>
                    <a:pt x="0" y="10137"/>
                  </a:lnTo>
                  <a:cubicBezTo>
                    <a:pt x="0" y="10237"/>
                    <a:pt x="80" y="10286"/>
                    <a:pt x="159" y="10286"/>
                  </a:cubicBezTo>
                  <a:cubicBezTo>
                    <a:pt x="239" y="10286"/>
                    <a:pt x="318" y="10237"/>
                    <a:pt x="318" y="10137"/>
                  </a:cubicBezTo>
                  <a:lnTo>
                    <a:pt x="318" y="149"/>
                  </a:lnTo>
                  <a:cubicBezTo>
                    <a:pt x="318" y="50"/>
                    <a:pt x="239" y="0"/>
                    <a:pt x="159" y="0"/>
                  </a:cubicBezTo>
                  <a:close/>
                </a:path>
              </a:pathLst>
            </a:custGeom>
            <a:solidFill>
              <a:srgbClr val="FFFFFF">
                <a:alpha val="22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15"/>
            <p:cNvSpPr/>
            <p:nvPr/>
          </p:nvSpPr>
          <p:spPr>
            <a:xfrm>
              <a:off x="3013650" y="2814225"/>
              <a:ext cx="25375" cy="257175"/>
            </a:xfrm>
            <a:custGeom>
              <a:avLst/>
              <a:gdLst/>
              <a:ahLst/>
              <a:cxnLst/>
              <a:rect l="l" t="t" r="r" b="b"/>
              <a:pathLst>
                <a:path w="1015" h="10287" extrusionOk="0">
                  <a:moveTo>
                    <a:pt x="159" y="0"/>
                  </a:moveTo>
                  <a:cubicBezTo>
                    <a:pt x="80" y="0"/>
                    <a:pt x="0" y="50"/>
                    <a:pt x="0" y="149"/>
                  </a:cubicBezTo>
                  <a:cubicBezTo>
                    <a:pt x="219" y="3492"/>
                    <a:pt x="478" y="6795"/>
                    <a:pt x="696" y="10137"/>
                  </a:cubicBezTo>
                  <a:cubicBezTo>
                    <a:pt x="706" y="10237"/>
                    <a:pt x="786" y="10286"/>
                    <a:pt x="863" y="10286"/>
                  </a:cubicBezTo>
                  <a:cubicBezTo>
                    <a:pt x="940" y="10286"/>
                    <a:pt x="1015" y="10237"/>
                    <a:pt x="1015" y="10137"/>
                  </a:cubicBezTo>
                  <a:cubicBezTo>
                    <a:pt x="796" y="6795"/>
                    <a:pt x="557" y="3492"/>
                    <a:pt x="318" y="149"/>
                  </a:cubicBezTo>
                  <a:cubicBezTo>
                    <a:pt x="318" y="50"/>
                    <a:pt x="239" y="0"/>
                    <a:pt x="159" y="0"/>
                  </a:cubicBezTo>
                  <a:close/>
                </a:path>
              </a:pathLst>
            </a:custGeom>
            <a:solidFill>
              <a:srgbClr val="FFFFFF">
                <a:alpha val="22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15"/>
            <p:cNvSpPr/>
            <p:nvPr/>
          </p:nvSpPr>
          <p:spPr>
            <a:xfrm>
              <a:off x="3061100" y="2814350"/>
              <a:ext cx="47175" cy="257200"/>
            </a:xfrm>
            <a:custGeom>
              <a:avLst/>
              <a:gdLst/>
              <a:ahLst/>
              <a:cxnLst/>
              <a:rect l="l" t="t" r="r" b="b"/>
              <a:pathLst>
                <a:path w="1887" h="10288" extrusionOk="0">
                  <a:moveTo>
                    <a:pt x="192" y="1"/>
                  </a:moveTo>
                  <a:cubicBezTo>
                    <a:pt x="103" y="1"/>
                    <a:pt x="0" y="84"/>
                    <a:pt x="12" y="204"/>
                  </a:cubicBezTo>
                  <a:cubicBezTo>
                    <a:pt x="549" y="3527"/>
                    <a:pt x="1047" y="6849"/>
                    <a:pt x="1564" y="10172"/>
                  </a:cubicBezTo>
                  <a:cubicBezTo>
                    <a:pt x="1572" y="10252"/>
                    <a:pt x="1629" y="10287"/>
                    <a:pt x="1691" y="10287"/>
                  </a:cubicBezTo>
                  <a:cubicBezTo>
                    <a:pt x="1783" y="10287"/>
                    <a:pt x="1886" y="10211"/>
                    <a:pt x="1862" y="10092"/>
                  </a:cubicBezTo>
                  <a:cubicBezTo>
                    <a:pt x="1345" y="6770"/>
                    <a:pt x="848" y="3467"/>
                    <a:pt x="311" y="124"/>
                  </a:cubicBezTo>
                  <a:cubicBezTo>
                    <a:pt x="303" y="37"/>
                    <a:pt x="251" y="1"/>
                    <a:pt x="192" y="1"/>
                  </a:cubicBezTo>
                  <a:close/>
                </a:path>
              </a:pathLst>
            </a:custGeom>
            <a:solidFill>
              <a:srgbClr val="FFFFFF">
                <a:alpha val="22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15"/>
            <p:cNvSpPr/>
            <p:nvPr/>
          </p:nvSpPr>
          <p:spPr>
            <a:xfrm>
              <a:off x="3107550" y="2814075"/>
              <a:ext cx="69150" cy="256975"/>
            </a:xfrm>
            <a:custGeom>
              <a:avLst/>
              <a:gdLst/>
              <a:ahLst/>
              <a:cxnLst/>
              <a:rect l="l" t="t" r="r" b="b"/>
              <a:pathLst>
                <a:path w="2766" h="10279" extrusionOk="0">
                  <a:moveTo>
                    <a:pt x="187" y="0"/>
                  </a:moveTo>
                  <a:cubicBezTo>
                    <a:pt x="97" y="0"/>
                    <a:pt x="1" y="76"/>
                    <a:pt x="24" y="195"/>
                  </a:cubicBezTo>
                  <a:cubicBezTo>
                    <a:pt x="820" y="3518"/>
                    <a:pt x="1636" y="6820"/>
                    <a:pt x="2432" y="10163"/>
                  </a:cubicBezTo>
                  <a:cubicBezTo>
                    <a:pt x="2456" y="10243"/>
                    <a:pt x="2519" y="10278"/>
                    <a:pt x="2582" y="10278"/>
                  </a:cubicBezTo>
                  <a:cubicBezTo>
                    <a:pt x="2674" y="10278"/>
                    <a:pt x="2766" y="10202"/>
                    <a:pt x="2730" y="10083"/>
                  </a:cubicBezTo>
                  <a:cubicBezTo>
                    <a:pt x="1934" y="6761"/>
                    <a:pt x="1139" y="3438"/>
                    <a:pt x="323" y="115"/>
                  </a:cubicBezTo>
                  <a:cubicBezTo>
                    <a:pt x="307" y="35"/>
                    <a:pt x="249" y="0"/>
                    <a:pt x="187" y="0"/>
                  </a:cubicBezTo>
                  <a:close/>
                </a:path>
              </a:pathLst>
            </a:custGeom>
            <a:solidFill>
              <a:srgbClr val="FFFFFF">
                <a:alpha val="22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15"/>
            <p:cNvSpPr/>
            <p:nvPr/>
          </p:nvSpPr>
          <p:spPr>
            <a:xfrm>
              <a:off x="3162475" y="2814075"/>
              <a:ext cx="81675" cy="256975"/>
            </a:xfrm>
            <a:custGeom>
              <a:avLst/>
              <a:gdLst/>
              <a:ahLst/>
              <a:cxnLst/>
              <a:rect l="l" t="t" r="r" b="b"/>
              <a:pathLst>
                <a:path w="3267" h="10279" extrusionOk="0">
                  <a:moveTo>
                    <a:pt x="193" y="0"/>
                  </a:moveTo>
                  <a:cubicBezTo>
                    <a:pt x="99" y="0"/>
                    <a:pt x="0" y="76"/>
                    <a:pt x="36" y="195"/>
                  </a:cubicBezTo>
                  <a:cubicBezTo>
                    <a:pt x="1011" y="3518"/>
                    <a:pt x="1966" y="6820"/>
                    <a:pt x="2921" y="10163"/>
                  </a:cubicBezTo>
                  <a:cubicBezTo>
                    <a:pt x="2945" y="10243"/>
                    <a:pt x="3011" y="10278"/>
                    <a:pt x="3076" y="10278"/>
                  </a:cubicBezTo>
                  <a:cubicBezTo>
                    <a:pt x="3173" y="10278"/>
                    <a:pt x="3267" y="10202"/>
                    <a:pt x="3219" y="10083"/>
                  </a:cubicBezTo>
                  <a:cubicBezTo>
                    <a:pt x="2264" y="6761"/>
                    <a:pt x="1289" y="3438"/>
                    <a:pt x="334" y="115"/>
                  </a:cubicBezTo>
                  <a:cubicBezTo>
                    <a:pt x="318" y="35"/>
                    <a:pt x="257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22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15"/>
            <p:cNvSpPr/>
            <p:nvPr/>
          </p:nvSpPr>
          <p:spPr>
            <a:xfrm>
              <a:off x="3216400" y="2814075"/>
              <a:ext cx="85350" cy="256975"/>
            </a:xfrm>
            <a:custGeom>
              <a:avLst/>
              <a:gdLst/>
              <a:ahLst/>
              <a:cxnLst/>
              <a:rect l="l" t="t" r="r" b="b"/>
              <a:pathLst>
                <a:path w="3414" h="10279" extrusionOk="0">
                  <a:moveTo>
                    <a:pt x="199" y="0"/>
                  </a:moveTo>
                  <a:cubicBezTo>
                    <a:pt x="101" y="0"/>
                    <a:pt x="0" y="76"/>
                    <a:pt x="48" y="195"/>
                  </a:cubicBezTo>
                  <a:cubicBezTo>
                    <a:pt x="1062" y="3518"/>
                    <a:pt x="2057" y="6820"/>
                    <a:pt x="3092" y="10163"/>
                  </a:cubicBezTo>
                  <a:cubicBezTo>
                    <a:pt x="3108" y="10243"/>
                    <a:pt x="3166" y="10278"/>
                    <a:pt x="3227" y="10278"/>
                  </a:cubicBezTo>
                  <a:cubicBezTo>
                    <a:pt x="3317" y="10278"/>
                    <a:pt x="3414" y="10202"/>
                    <a:pt x="3390" y="10083"/>
                  </a:cubicBezTo>
                  <a:cubicBezTo>
                    <a:pt x="2356" y="6761"/>
                    <a:pt x="1361" y="3438"/>
                    <a:pt x="346" y="115"/>
                  </a:cubicBezTo>
                  <a:cubicBezTo>
                    <a:pt x="330" y="35"/>
                    <a:pt x="265" y="0"/>
                    <a:pt x="199" y="0"/>
                  </a:cubicBezTo>
                  <a:close/>
                </a:path>
              </a:pathLst>
            </a:custGeom>
            <a:solidFill>
              <a:srgbClr val="FFFFFF">
                <a:alpha val="22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15"/>
            <p:cNvSpPr/>
            <p:nvPr/>
          </p:nvSpPr>
          <p:spPr>
            <a:xfrm>
              <a:off x="2913175" y="3431750"/>
              <a:ext cx="137300" cy="387000"/>
            </a:xfrm>
            <a:custGeom>
              <a:avLst/>
              <a:gdLst/>
              <a:ahLst/>
              <a:cxnLst/>
              <a:rect l="l" t="t" r="r" b="b"/>
              <a:pathLst>
                <a:path w="5492" h="15480" extrusionOk="0">
                  <a:moveTo>
                    <a:pt x="0" y="0"/>
                  </a:moveTo>
                  <a:lnTo>
                    <a:pt x="0" y="15479"/>
                  </a:lnTo>
                  <a:lnTo>
                    <a:pt x="5491" y="15479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rgbClr val="5665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15"/>
            <p:cNvSpPr/>
            <p:nvPr/>
          </p:nvSpPr>
          <p:spPr>
            <a:xfrm>
              <a:off x="2913175" y="3431750"/>
              <a:ext cx="4000" cy="387000"/>
            </a:xfrm>
            <a:custGeom>
              <a:avLst/>
              <a:gdLst/>
              <a:ahLst/>
              <a:cxnLst/>
              <a:rect l="l" t="t" r="r" b="b"/>
              <a:pathLst>
                <a:path w="160" h="15480" extrusionOk="0">
                  <a:moveTo>
                    <a:pt x="0" y="0"/>
                  </a:moveTo>
                  <a:lnTo>
                    <a:pt x="0" y="15479"/>
                  </a:lnTo>
                  <a:lnTo>
                    <a:pt x="159" y="15479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799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15"/>
            <p:cNvSpPr/>
            <p:nvPr/>
          </p:nvSpPr>
          <p:spPr>
            <a:xfrm>
              <a:off x="2935050" y="3431750"/>
              <a:ext cx="4500" cy="387000"/>
            </a:xfrm>
            <a:custGeom>
              <a:avLst/>
              <a:gdLst/>
              <a:ahLst/>
              <a:cxnLst/>
              <a:rect l="l" t="t" r="r" b="b"/>
              <a:pathLst>
                <a:path w="180" h="15480" extrusionOk="0">
                  <a:moveTo>
                    <a:pt x="0" y="0"/>
                  </a:moveTo>
                  <a:lnTo>
                    <a:pt x="0" y="15479"/>
                  </a:lnTo>
                  <a:lnTo>
                    <a:pt x="180" y="15479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99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15"/>
            <p:cNvSpPr/>
            <p:nvPr/>
          </p:nvSpPr>
          <p:spPr>
            <a:xfrm>
              <a:off x="2956925" y="3431750"/>
              <a:ext cx="4500" cy="387000"/>
            </a:xfrm>
            <a:custGeom>
              <a:avLst/>
              <a:gdLst/>
              <a:ahLst/>
              <a:cxnLst/>
              <a:rect l="l" t="t" r="r" b="b"/>
              <a:pathLst>
                <a:path w="180" h="15480" extrusionOk="0">
                  <a:moveTo>
                    <a:pt x="1" y="0"/>
                  </a:moveTo>
                  <a:lnTo>
                    <a:pt x="1" y="15479"/>
                  </a:lnTo>
                  <a:lnTo>
                    <a:pt x="180" y="15479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99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15"/>
            <p:cNvSpPr/>
            <p:nvPr/>
          </p:nvSpPr>
          <p:spPr>
            <a:xfrm>
              <a:off x="2979325" y="3431750"/>
              <a:ext cx="4500" cy="387000"/>
            </a:xfrm>
            <a:custGeom>
              <a:avLst/>
              <a:gdLst/>
              <a:ahLst/>
              <a:cxnLst/>
              <a:rect l="l" t="t" r="r" b="b"/>
              <a:pathLst>
                <a:path w="180" h="15480" extrusionOk="0">
                  <a:moveTo>
                    <a:pt x="0" y="0"/>
                  </a:moveTo>
                  <a:lnTo>
                    <a:pt x="0" y="15479"/>
                  </a:lnTo>
                  <a:lnTo>
                    <a:pt x="179" y="1547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799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5"/>
            <p:cNvSpPr/>
            <p:nvPr/>
          </p:nvSpPr>
          <p:spPr>
            <a:xfrm>
              <a:off x="3001700" y="3431750"/>
              <a:ext cx="4500" cy="387000"/>
            </a:xfrm>
            <a:custGeom>
              <a:avLst/>
              <a:gdLst/>
              <a:ahLst/>
              <a:cxnLst/>
              <a:rect l="l" t="t" r="r" b="b"/>
              <a:pathLst>
                <a:path w="180" h="15480" extrusionOk="0">
                  <a:moveTo>
                    <a:pt x="1" y="0"/>
                  </a:moveTo>
                  <a:lnTo>
                    <a:pt x="1" y="15479"/>
                  </a:lnTo>
                  <a:lnTo>
                    <a:pt x="180" y="15479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99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15"/>
            <p:cNvSpPr/>
            <p:nvPr/>
          </p:nvSpPr>
          <p:spPr>
            <a:xfrm>
              <a:off x="3024075" y="3431750"/>
              <a:ext cx="4500" cy="387000"/>
            </a:xfrm>
            <a:custGeom>
              <a:avLst/>
              <a:gdLst/>
              <a:ahLst/>
              <a:cxnLst/>
              <a:rect l="l" t="t" r="r" b="b"/>
              <a:pathLst>
                <a:path w="180" h="15480" extrusionOk="0">
                  <a:moveTo>
                    <a:pt x="1" y="0"/>
                  </a:moveTo>
                  <a:lnTo>
                    <a:pt x="1" y="15479"/>
                  </a:lnTo>
                  <a:lnTo>
                    <a:pt x="180" y="15479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99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15"/>
            <p:cNvSpPr/>
            <p:nvPr/>
          </p:nvSpPr>
          <p:spPr>
            <a:xfrm>
              <a:off x="3045975" y="3431750"/>
              <a:ext cx="4500" cy="387000"/>
            </a:xfrm>
            <a:custGeom>
              <a:avLst/>
              <a:gdLst/>
              <a:ahLst/>
              <a:cxnLst/>
              <a:rect l="l" t="t" r="r" b="b"/>
              <a:pathLst>
                <a:path w="180" h="15480" extrusionOk="0">
                  <a:moveTo>
                    <a:pt x="0" y="0"/>
                  </a:moveTo>
                  <a:lnTo>
                    <a:pt x="0" y="15479"/>
                  </a:lnTo>
                  <a:lnTo>
                    <a:pt x="179" y="1547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799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15"/>
            <p:cNvSpPr/>
            <p:nvPr/>
          </p:nvSpPr>
          <p:spPr>
            <a:xfrm>
              <a:off x="3020100" y="3615275"/>
              <a:ext cx="19925" cy="19925"/>
            </a:xfrm>
            <a:custGeom>
              <a:avLst/>
              <a:gdLst/>
              <a:ahLst/>
              <a:cxnLst/>
              <a:rect l="l" t="t" r="r" b="b"/>
              <a:pathLst>
                <a:path w="797" h="797" extrusionOk="0">
                  <a:moveTo>
                    <a:pt x="399" y="1"/>
                  </a:moveTo>
                  <a:cubicBezTo>
                    <a:pt x="160" y="1"/>
                    <a:pt x="1" y="180"/>
                    <a:pt x="1" y="399"/>
                  </a:cubicBezTo>
                  <a:cubicBezTo>
                    <a:pt x="1" y="618"/>
                    <a:pt x="160" y="797"/>
                    <a:pt x="399" y="797"/>
                  </a:cubicBezTo>
                  <a:cubicBezTo>
                    <a:pt x="618" y="797"/>
                    <a:pt x="797" y="618"/>
                    <a:pt x="797" y="399"/>
                  </a:cubicBezTo>
                  <a:cubicBezTo>
                    <a:pt x="797" y="200"/>
                    <a:pt x="618" y="2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15"/>
            <p:cNvSpPr/>
            <p:nvPr/>
          </p:nvSpPr>
          <p:spPr>
            <a:xfrm>
              <a:off x="2613725" y="2780925"/>
              <a:ext cx="691425" cy="235500"/>
            </a:xfrm>
            <a:custGeom>
              <a:avLst/>
              <a:gdLst/>
              <a:ahLst/>
              <a:cxnLst/>
              <a:rect l="l" t="t" r="r" b="b"/>
              <a:pathLst>
                <a:path w="27657" h="9420" extrusionOk="0">
                  <a:moveTo>
                    <a:pt x="13711" y="1"/>
                  </a:moveTo>
                  <a:cubicBezTo>
                    <a:pt x="8353" y="1"/>
                    <a:pt x="3221" y="77"/>
                    <a:pt x="2945" y="248"/>
                  </a:cubicBezTo>
                  <a:cubicBezTo>
                    <a:pt x="2348" y="546"/>
                    <a:pt x="597" y="6813"/>
                    <a:pt x="359" y="7490"/>
                  </a:cubicBezTo>
                  <a:cubicBezTo>
                    <a:pt x="1" y="8425"/>
                    <a:pt x="279" y="9420"/>
                    <a:pt x="1353" y="9420"/>
                  </a:cubicBezTo>
                  <a:cubicBezTo>
                    <a:pt x="2787" y="9420"/>
                    <a:pt x="3297" y="5551"/>
                    <a:pt x="5160" y="5551"/>
                  </a:cubicBezTo>
                  <a:cubicBezTo>
                    <a:pt x="5210" y="5551"/>
                    <a:pt x="5261" y="5554"/>
                    <a:pt x="5313" y="5560"/>
                  </a:cubicBezTo>
                  <a:cubicBezTo>
                    <a:pt x="7302" y="5799"/>
                    <a:pt x="6526" y="7908"/>
                    <a:pt x="8158" y="8007"/>
                  </a:cubicBezTo>
                  <a:cubicBezTo>
                    <a:pt x="8179" y="8008"/>
                    <a:pt x="8200" y="8009"/>
                    <a:pt x="8221" y="8009"/>
                  </a:cubicBezTo>
                  <a:cubicBezTo>
                    <a:pt x="9802" y="8009"/>
                    <a:pt x="10544" y="5120"/>
                    <a:pt x="12232" y="5120"/>
                  </a:cubicBezTo>
                  <a:cubicBezTo>
                    <a:pt x="12260" y="5120"/>
                    <a:pt x="12288" y="5121"/>
                    <a:pt x="12316" y="5122"/>
                  </a:cubicBezTo>
                  <a:cubicBezTo>
                    <a:pt x="14087" y="5202"/>
                    <a:pt x="13789" y="6535"/>
                    <a:pt x="15261" y="6535"/>
                  </a:cubicBezTo>
                  <a:cubicBezTo>
                    <a:pt x="16713" y="6535"/>
                    <a:pt x="16654" y="4267"/>
                    <a:pt x="18186" y="4267"/>
                  </a:cubicBezTo>
                  <a:cubicBezTo>
                    <a:pt x="19560" y="4267"/>
                    <a:pt x="19356" y="5993"/>
                    <a:pt x="20937" y="5993"/>
                  </a:cubicBezTo>
                  <a:cubicBezTo>
                    <a:pt x="21095" y="5993"/>
                    <a:pt x="21271" y="5976"/>
                    <a:pt x="21469" y="5938"/>
                  </a:cubicBezTo>
                  <a:cubicBezTo>
                    <a:pt x="23603" y="5527"/>
                    <a:pt x="23425" y="3728"/>
                    <a:pt x="24898" y="3728"/>
                  </a:cubicBezTo>
                  <a:cubicBezTo>
                    <a:pt x="24922" y="3728"/>
                    <a:pt x="24946" y="3729"/>
                    <a:pt x="24970" y="3730"/>
                  </a:cubicBezTo>
                  <a:cubicBezTo>
                    <a:pt x="26434" y="3766"/>
                    <a:pt x="25711" y="6931"/>
                    <a:pt x="27208" y="6931"/>
                  </a:cubicBezTo>
                  <a:cubicBezTo>
                    <a:pt x="27339" y="6931"/>
                    <a:pt x="27488" y="6906"/>
                    <a:pt x="27656" y="6853"/>
                  </a:cubicBezTo>
                  <a:cubicBezTo>
                    <a:pt x="27656" y="6853"/>
                    <a:pt x="26701" y="546"/>
                    <a:pt x="26045" y="248"/>
                  </a:cubicBezTo>
                  <a:cubicBezTo>
                    <a:pt x="25712" y="92"/>
                    <a:pt x="19576" y="1"/>
                    <a:pt x="13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15"/>
            <p:cNvSpPr/>
            <p:nvPr/>
          </p:nvSpPr>
          <p:spPr>
            <a:xfrm>
              <a:off x="2792300" y="2926375"/>
              <a:ext cx="42300" cy="39825"/>
            </a:xfrm>
            <a:custGeom>
              <a:avLst/>
              <a:gdLst/>
              <a:ahLst/>
              <a:cxnLst/>
              <a:rect l="l" t="t" r="r" b="b"/>
              <a:pathLst>
                <a:path w="1692" h="1593" extrusionOk="0">
                  <a:moveTo>
                    <a:pt x="20" y="1"/>
                  </a:moveTo>
                  <a:cubicBezTo>
                    <a:pt x="20" y="1"/>
                    <a:pt x="0" y="180"/>
                    <a:pt x="0" y="399"/>
                  </a:cubicBezTo>
                  <a:cubicBezTo>
                    <a:pt x="20" y="637"/>
                    <a:pt x="159" y="976"/>
                    <a:pt x="378" y="1234"/>
                  </a:cubicBezTo>
                  <a:cubicBezTo>
                    <a:pt x="418" y="1294"/>
                    <a:pt x="498" y="1373"/>
                    <a:pt x="577" y="1413"/>
                  </a:cubicBezTo>
                  <a:cubicBezTo>
                    <a:pt x="677" y="1473"/>
                    <a:pt x="756" y="1513"/>
                    <a:pt x="816" y="1533"/>
                  </a:cubicBezTo>
                  <a:cubicBezTo>
                    <a:pt x="915" y="1572"/>
                    <a:pt x="995" y="1592"/>
                    <a:pt x="1075" y="1592"/>
                  </a:cubicBezTo>
                  <a:cubicBezTo>
                    <a:pt x="1174" y="1592"/>
                    <a:pt x="1214" y="1592"/>
                    <a:pt x="1294" y="1572"/>
                  </a:cubicBezTo>
                  <a:cubicBezTo>
                    <a:pt x="1373" y="1533"/>
                    <a:pt x="1413" y="1533"/>
                    <a:pt x="1473" y="1513"/>
                  </a:cubicBezTo>
                  <a:cubicBezTo>
                    <a:pt x="1512" y="1493"/>
                    <a:pt x="1572" y="1473"/>
                    <a:pt x="1592" y="1433"/>
                  </a:cubicBezTo>
                  <a:cubicBezTo>
                    <a:pt x="1672" y="1413"/>
                    <a:pt x="1691" y="1393"/>
                    <a:pt x="1691" y="1393"/>
                  </a:cubicBezTo>
                  <a:lnTo>
                    <a:pt x="1691" y="1393"/>
                  </a:lnTo>
                  <a:cubicBezTo>
                    <a:pt x="1691" y="1393"/>
                    <a:pt x="1652" y="1413"/>
                    <a:pt x="1572" y="1413"/>
                  </a:cubicBezTo>
                  <a:cubicBezTo>
                    <a:pt x="1532" y="1413"/>
                    <a:pt x="1492" y="1433"/>
                    <a:pt x="1453" y="1433"/>
                  </a:cubicBezTo>
                  <a:lnTo>
                    <a:pt x="1294" y="1433"/>
                  </a:lnTo>
                  <a:cubicBezTo>
                    <a:pt x="1234" y="1433"/>
                    <a:pt x="1174" y="1413"/>
                    <a:pt x="1114" y="1413"/>
                  </a:cubicBezTo>
                  <a:cubicBezTo>
                    <a:pt x="1075" y="1413"/>
                    <a:pt x="995" y="1393"/>
                    <a:pt x="955" y="1373"/>
                  </a:cubicBezTo>
                  <a:cubicBezTo>
                    <a:pt x="876" y="1334"/>
                    <a:pt x="816" y="1294"/>
                    <a:pt x="776" y="1274"/>
                  </a:cubicBezTo>
                  <a:cubicBezTo>
                    <a:pt x="717" y="1214"/>
                    <a:pt x="677" y="1194"/>
                    <a:pt x="617" y="1115"/>
                  </a:cubicBezTo>
                  <a:cubicBezTo>
                    <a:pt x="518" y="995"/>
                    <a:pt x="458" y="876"/>
                    <a:pt x="378" y="737"/>
                  </a:cubicBezTo>
                  <a:cubicBezTo>
                    <a:pt x="299" y="598"/>
                    <a:pt x="239" y="478"/>
                    <a:pt x="199" y="379"/>
                  </a:cubicBezTo>
                  <a:cubicBezTo>
                    <a:pt x="100" y="140"/>
                    <a:pt x="20" y="1"/>
                    <a:pt x="20" y="1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5"/>
            <p:cNvSpPr/>
            <p:nvPr/>
          </p:nvSpPr>
          <p:spPr>
            <a:xfrm>
              <a:off x="2628650" y="2955725"/>
              <a:ext cx="25875" cy="52250"/>
            </a:xfrm>
            <a:custGeom>
              <a:avLst/>
              <a:gdLst/>
              <a:ahLst/>
              <a:cxnLst/>
              <a:rect l="l" t="t" r="r" b="b"/>
              <a:pathLst>
                <a:path w="1035" h="2090" extrusionOk="0">
                  <a:moveTo>
                    <a:pt x="438" y="1"/>
                  </a:moveTo>
                  <a:cubicBezTo>
                    <a:pt x="438" y="1"/>
                    <a:pt x="339" y="120"/>
                    <a:pt x="199" y="339"/>
                  </a:cubicBezTo>
                  <a:cubicBezTo>
                    <a:pt x="100" y="558"/>
                    <a:pt x="0" y="916"/>
                    <a:pt x="60" y="1254"/>
                  </a:cubicBezTo>
                  <a:cubicBezTo>
                    <a:pt x="60" y="1353"/>
                    <a:pt x="80" y="1453"/>
                    <a:pt x="100" y="1533"/>
                  </a:cubicBezTo>
                  <a:cubicBezTo>
                    <a:pt x="140" y="1612"/>
                    <a:pt x="179" y="1692"/>
                    <a:pt x="239" y="1751"/>
                  </a:cubicBezTo>
                  <a:cubicBezTo>
                    <a:pt x="279" y="1831"/>
                    <a:pt x="319" y="1891"/>
                    <a:pt x="398" y="1930"/>
                  </a:cubicBezTo>
                  <a:cubicBezTo>
                    <a:pt x="478" y="1990"/>
                    <a:pt x="538" y="2010"/>
                    <a:pt x="597" y="2030"/>
                  </a:cubicBezTo>
                  <a:cubicBezTo>
                    <a:pt x="677" y="2050"/>
                    <a:pt x="737" y="2090"/>
                    <a:pt x="776" y="2090"/>
                  </a:cubicBezTo>
                  <a:lnTo>
                    <a:pt x="1035" y="2090"/>
                  </a:lnTo>
                  <a:cubicBezTo>
                    <a:pt x="1035" y="2090"/>
                    <a:pt x="995" y="2050"/>
                    <a:pt x="936" y="2030"/>
                  </a:cubicBezTo>
                  <a:cubicBezTo>
                    <a:pt x="876" y="2030"/>
                    <a:pt x="856" y="2010"/>
                    <a:pt x="796" y="1990"/>
                  </a:cubicBezTo>
                  <a:cubicBezTo>
                    <a:pt x="776" y="1990"/>
                    <a:pt x="737" y="1930"/>
                    <a:pt x="677" y="1911"/>
                  </a:cubicBezTo>
                  <a:cubicBezTo>
                    <a:pt x="637" y="1891"/>
                    <a:pt x="597" y="1831"/>
                    <a:pt x="557" y="1791"/>
                  </a:cubicBezTo>
                  <a:cubicBezTo>
                    <a:pt x="498" y="1751"/>
                    <a:pt x="478" y="1692"/>
                    <a:pt x="438" y="1632"/>
                  </a:cubicBezTo>
                  <a:cubicBezTo>
                    <a:pt x="398" y="1592"/>
                    <a:pt x="378" y="1513"/>
                    <a:pt x="359" y="1453"/>
                  </a:cubicBezTo>
                  <a:cubicBezTo>
                    <a:pt x="339" y="1393"/>
                    <a:pt x="299" y="1314"/>
                    <a:pt x="299" y="1234"/>
                  </a:cubicBezTo>
                  <a:cubicBezTo>
                    <a:pt x="279" y="1095"/>
                    <a:pt x="299" y="936"/>
                    <a:pt x="299" y="796"/>
                  </a:cubicBezTo>
                  <a:cubicBezTo>
                    <a:pt x="299" y="637"/>
                    <a:pt x="319" y="518"/>
                    <a:pt x="359" y="398"/>
                  </a:cubicBezTo>
                  <a:cubicBezTo>
                    <a:pt x="398" y="140"/>
                    <a:pt x="438" y="1"/>
                    <a:pt x="438" y="1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5"/>
            <p:cNvSpPr/>
            <p:nvPr/>
          </p:nvSpPr>
          <p:spPr>
            <a:xfrm>
              <a:off x="2964400" y="2906975"/>
              <a:ext cx="54250" cy="22900"/>
            </a:xfrm>
            <a:custGeom>
              <a:avLst/>
              <a:gdLst/>
              <a:ahLst/>
              <a:cxnLst/>
              <a:rect l="l" t="t" r="r" b="b"/>
              <a:pathLst>
                <a:path w="2170" h="916" extrusionOk="0">
                  <a:moveTo>
                    <a:pt x="2169" y="1"/>
                  </a:moveTo>
                  <a:cubicBezTo>
                    <a:pt x="2169" y="1"/>
                    <a:pt x="2169" y="21"/>
                    <a:pt x="2129" y="100"/>
                  </a:cubicBezTo>
                  <a:cubicBezTo>
                    <a:pt x="2089" y="120"/>
                    <a:pt x="2070" y="140"/>
                    <a:pt x="2050" y="200"/>
                  </a:cubicBezTo>
                  <a:cubicBezTo>
                    <a:pt x="2030" y="239"/>
                    <a:pt x="1970" y="279"/>
                    <a:pt x="1950" y="319"/>
                  </a:cubicBezTo>
                  <a:cubicBezTo>
                    <a:pt x="1930" y="379"/>
                    <a:pt x="1871" y="399"/>
                    <a:pt x="1831" y="438"/>
                  </a:cubicBezTo>
                  <a:cubicBezTo>
                    <a:pt x="1791" y="498"/>
                    <a:pt x="1731" y="518"/>
                    <a:pt x="1672" y="538"/>
                  </a:cubicBezTo>
                  <a:cubicBezTo>
                    <a:pt x="1592" y="598"/>
                    <a:pt x="1552" y="598"/>
                    <a:pt x="1473" y="617"/>
                  </a:cubicBezTo>
                  <a:cubicBezTo>
                    <a:pt x="1393" y="617"/>
                    <a:pt x="1333" y="637"/>
                    <a:pt x="1254" y="637"/>
                  </a:cubicBezTo>
                  <a:cubicBezTo>
                    <a:pt x="1204" y="650"/>
                    <a:pt x="1157" y="654"/>
                    <a:pt x="1110" y="654"/>
                  </a:cubicBezTo>
                  <a:cubicBezTo>
                    <a:pt x="1006" y="654"/>
                    <a:pt x="906" y="631"/>
                    <a:pt x="796" y="617"/>
                  </a:cubicBezTo>
                  <a:cubicBezTo>
                    <a:pt x="657" y="578"/>
                    <a:pt x="538" y="558"/>
                    <a:pt x="398" y="518"/>
                  </a:cubicBezTo>
                  <a:cubicBezTo>
                    <a:pt x="160" y="478"/>
                    <a:pt x="0" y="419"/>
                    <a:pt x="0" y="418"/>
                  </a:cubicBezTo>
                  <a:lnTo>
                    <a:pt x="0" y="418"/>
                  </a:lnTo>
                  <a:cubicBezTo>
                    <a:pt x="0" y="419"/>
                    <a:pt x="100" y="558"/>
                    <a:pt x="359" y="677"/>
                  </a:cubicBezTo>
                  <a:cubicBezTo>
                    <a:pt x="577" y="797"/>
                    <a:pt x="896" y="916"/>
                    <a:pt x="1254" y="916"/>
                  </a:cubicBezTo>
                  <a:cubicBezTo>
                    <a:pt x="1353" y="916"/>
                    <a:pt x="1453" y="896"/>
                    <a:pt x="1532" y="876"/>
                  </a:cubicBezTo>
                  <a:cubicBezTo>
                    <a:pt x="1632" y="856"/>
                    <a:pt x="1692" y="816"/>
                    <a:pt x="1771" y="777"/>
                  </a:cubicBezTo>
                  <a:cubicBezTo>
                    <a:pt x="1831" y="717"/>
                    <a:pt x="1891" y="677"/>
                    <a:pt x="1950" y="598"/>
                  </a:cubicBezTo>
                  <a:cubicBezTo>
                    <a:pt x="1990" y="558"/>
                    <a:pt x="2050" y="498"/>
                    <a:pt x="2070" y="418"/>
                  </a:cubicBezTo>
                  <a:cubicBezTo>
                    <a:pt x="2089" y="359"/>
                    <a:pt x="2149" y="299"/>
                    <a:pt x="2149" y="259"/>
                  </a:cubicBezTo>
                  <a:cubicBezTo>
                    <a:pt x="2169" y="200"/>
                    <a:pt x="2169" y="160"/>
                    <a:pt x="2169" y="120"/>
                  </a:cubicBezTo>
                  <a:lnTo>
                    <a:pt x="2169" y="1"/>
                  </a:ln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5"/>
            <p:cNvSpPr/>
            <p:nvPr/>
          </p:nvSpPr>
          <p:spPr>
            <a:xfrm>
              <a:off x="3112625" y="2898525"/>
              <a:ext cx="59700" cy="18425"/>
            </a:xfrm>
            <a:custGeom>
              <a:avLst/>
              <a:gdLst/>
              <a:ahLst/>
              <a:cxnLst/>
              <a:rect l="l" t="t" r="r" b="b"/>
              <a:pathLst>
                <a:path w="2388" h="737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00" y="140"/>
                    <a:pt x="239" y="299"/>
                  </a:cubicBezTo>
                  <a:cubicBezTo>
                    <a:pt x="438" y="438"/>
                    <a:pt x="737" y="637"/>
                    <a:pt x="1115" y="717"/>
                  </a:cubicBezTo>
                  <a:cubicBezTo>
                    <a:pt x="1214" y="737"/>
                    <a:pt x="1314" y="737"/>
                    <a:pt x="1413" y="737"/>
                  </a:cubicBezTo>
                  <a:cubicBezTo>
                    <a:pt x="1513" y="737"/>
                    <a:pt x="1612" y="737"/>
                    <a:pt x="1712" y="697"/>
                  </a:cubicBezTo>
                  <a:cubicBezTo>
                    <a:pt x="1811" y="657"/>
                    <a:pt x="1891" y="617"/>
                    <a:pt x="1970" y="558"/>
                  </a:cubicBezTo>
                  <a:cubicBezTo>
                    <a:pt x="2030" y="518"/>
                    <a:pt x="2090" y="458"/>
                    <a:pt x="2129" y="418"/>
                  </a:cubicBezTo>
                  <a:cubicBezTo>
                    <a:pt x="2189" y="359"/>
                    <a:pt x="2229" y="319"/>
                    <a:pt x="2269" y="259"/>
                  </a:cubicBezTo>
                  <a:cubicBezTo>
                    <a:pt x="2289" y="219"/>
                    <a:pt x="2308" y="160"/>
                    <a:pt x="2328" y="140"/>
                  </a:cubicBezTo>
                  <a:lnTo>
                    <a:pt x="2388" y="40"/>
                  </a:lnTo>
                  <a:lnTo>
                    <a:pt x="2388" y="40"/>
                  </a:lnTo>
                  <a:cubicBezTo>
                    <a:pt x="2388" y="40"/>
                    <a:pt x="2328" y="60"/>
                    <a:pt x="2289" y="120"/>
                  </a:cubicBezTo>
                  <a:lnTo>
                    <a:pt x="2189" y="219"/>
                  </a:lnTo>
                  <a:cubicBezTo>
                    <a:pt x="2129" y="239"/>
                    <a:pt x="2090" y="259"/>
                    <a:pt x="2030" y="319"/>
                  </a:cubicBezTo>
                  <a:cubicBezTo>
                    <a:pt x="1990" y="359"/>
                    <a:pt x="1930" y="398"/>
                    <a:pt x="1871" y="418"/>
                  </a:cubicBezTo>
                  <a:cubicBezTo>
                    <a:pt x="1811" y="458"/>
                    <a:pt x="1731" y="458"/>
                    <a:pt x="1672" y="498"/>
                  </a:cubicBezTo>
                  <a:cubicBezTo>
                    <a:pt x="1632" y="508"/>
                    <a:pt x="1592" y="508"/>
                    <a:pt x="1552" y="508"/>
                  </a:cubicBezTo>
                  <a:cubicBezTo>
                    <a:pt x="1513" y="508"/>
                    <a:pt x="1473" y="508"/>
                    <a:pt x="1433" y="518"/>
                  </a:cubicBezTo>
                  <a:cubicBezTo>
                    <a:pt x="1373" y="518"/>
                    <a:pt x="1294" y="518"/>
                    <a:pt x="1214" y="498"/>
                  </a:cubicBezTo>
                  <a:cubicBezTo>
                    <a:pt x="1075" y="458"/>
                    <a:pt x="916" y="418"/>
                    <a:pt x="776" y="359"/>
                  </a:cubicBezTo>
                  <a:cubicBezTo>
                    <a:pt x="617" y="319"/>
                    <a:pt x="498" y="239"/>
                    <a:pt x="378" y="199"/>
                  </a:cubicBezTo>
                  <a:cubicBezTo>
                    <a:pt x="140" y="6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5"/>
            <p:cNvSpPr/>
            <p:nvPr/>
          </p:nvSpPr>
          <p:spPr>
            <a:xfrm>
              <a:off x="3281250" y="2917425"/>
              <a:ext cx="15450" cy="25900"/>
            </a:xfrm>
            <a:custGeom>
              <a:avLst/>
              <a:gdLst/>
              <a:ahLst/>
              <a:cxnLst/>
              <a:rect l="l" t="t" r="r" b="b"/>
              <a:pathLst>
                <a:path w="618" h="1036" extrusionOk="0">
                  <a:moveTo>
                    <a:pt x="60" y="0"/>
                  </a:moveTo>
                  <a:cubicBezTo>
                    <a:pt x="60" y="0"/>
                    <a:pt x="40" y="80"/>
                    <a:pt x="20" y="239"/>
                  </a:cubicBezTo>
                  <a:cubicBezTo>
                    <a:pt x="0" y="359"/>
                    <a:pt x="0" y="538"/>
                    <a:pt x="40" y="697"/>
                  </a:cubicBezTo>
                  <a:cubicBezTo>
                    <a:pt x="40" y="757"/>
                    <a:pt x="60" y="776"/>
                    <a:pt x="100" y="836"/>
                  </a:cubicBezTo>
                  <a:lnTo>
                    <a:pt x="199" y="936"/>
                  </a:lnTo>
                  <a:cubicBezTo>
                    <a:pt x="219" y="956"/>
                    <a:pt x="239" y="995"/>
                    <a:pt x="299" y="995"/>
                  </a:cubicBezTo>
                  <a:cubicBezTo>
                    <a:pt x="319" y="995"/>
                    <a:pt x="358" y="1035"/>
                    <a:pt x="398" y="1035"/>
                  </a:cubicBezTo>
                  <a:lnTo>
                    <a:pt x="617" y="1035"/>
                  </a:lnTo>
                  <a:cubicBezTo>
                    <a:pt x="617" y="1035"/>
                    <a:pt x="597" y="995"/>
                    <a:pt x="557" y="995"/>
                  </a:cubicBezTo>
                  <a:cubicBezTo>
                    <a:pt x="537" y="975"/>
                    <a:pt x="518" y="975"/>
                    <a:pt x="498" y="975"/>
                  </a:cubicBezTo>
                  <a:cubicBezTo>
                    <a:pt x="458" y="975"/>
                    <a:pt x="438" y="956"/>
                    <a:pt x="418" y="956"/>
                  </a:cubicBezTo>
                  <a:cubicBezTo>
                    <a:pt x="398" y="936"/>
                    <a:pt x="358" y="936"/>
                    <a:pt x="339" y="896"/>
                  </a:cubicBezTo>
                  <a:lnTo>
                    <a:pt x="259" y="816"/>
                  </a:lnTo>
                  <a:cubicBezTo>
                    <a:pt x="219" y="796"/>
                    <a:pt x="219" y="776"/>
                    <a:pt x="199" y="757"/>
                  </a:cubicBezTo>
                  <a:cubicBezTo>
                    <a:pt x="159" y="717"/>
                    <a:pt x="140" y="697"/>
                    <a:pt x="140" y="657"/>
                  </a:cubicBezTo>
                  <a:cubicBezTo>
                    <a:pt x="120" y="577"/>
                    <a:pt x="120" y="498"/>
                    <a:pt x="100" y="438"/>
                  </a:cubicBezTo>
                  <a:cubicBezTo>
                    <a:pt x="60" y="359"/>
                    <a:pt x="60" y="299"/>
                    <a:pt x="60" y="219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5"/>
            <p:cNvSpPr/>
            <p:nvPr/>
          </p:nvSpPr>
          <p:spPr>
            <a:xfrm>
              <a:off x="2732600" y="3138275"/>
              <a:ext cx="114425" cy="172125"/>
            </a:xfrm>
            <a:custGeom>
              <a:avLst/>
              <a:gdLst/>
              <a:ahLst/>
              <a:cxnLst/>
              <a:rect l="l" t="t" r="r" b="b"/>
              <a:pathLst>
                <a:path w="4577" h="6885" extrusionOk="0">
                  <a:moveTo>
                    <a:pt x="1" y="0"/>
                  </a:moveTo>
                  <a:lnTo>
                    <a:pt x="1" y="6885"/>
                  </a:lnTo>
                  <a:lnTo>
                    <a:pt x="4577" y="6885"/>
                  </a:lnTo>
                  <a:lnTo>
                    <a:pt x="4577" y="0"/>
                  </a:lnTo>
                  <a:close/>
                </a:path>
              </a:pathLst>
            </a:custGeom>
            <a:solidFill>
              <a:srgbClr val="5665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5"/>
            <p:cNvSpPr/>
            <p:nvPr/>
          </p:nvSpPr>
          <p:spPr>
            <a:xfrm>
              <a:off x="2727625" y="3132800"/>
              <a:ext cx="126375" cy="184075"/>
            </a:xfrm>
            <a:custGeom>
              <a:avLst/>
              <a:gdLst/>
              <a:ahLst/>
              <a:cxnLst/>
              <a:rect l="l" t="t" r="r" b="b"/>
              <a:pathLst>
                <a:path w="5055" h="7363" extrusionOk="0">
                  <a:moveTo>
                    <a:pt x="2289" y="518"/>
                  </a:moveTo>
                  <a:lnTo>
                    <a:pt x="2289" y="3403"/>
                  </a:lnTo>
                  <a:lnTo>
                    <a:pt x="558" y="3403"/>
                  </a:lnTo>
                  <a:lnTo>
                    <a:pt x="558" y="518"/>
                  </a:lnTo>
                  <a:close/>
                  <a:moveTo>
                    <a:pt x="4557" y="518"/>
                  </a:moveTo>
                  <a:lnTo>
                    <a:pt x="4557" y="3403"/>
                  </a:lnTo>
                  <a:lnTo>
                    <a:pt x="2806" y="3403"/>
                  </a:lnTo>
                  <a:lnTo>
                    <a:pt x="2806" y="518"/>
                  </a:lnTo>
                  <a:close/>
                  <a:moveTo>
                    <a:pt x="2289" y="3960"/>
                  </a:moveTo>
                  <a:lnTo>
                    <a:pt x="2289" y="6845"/>
                  </a:lnTo>
                  <a:lnTo>
                    <a:pt x="558" y="6845"/>
                  </a:lnTo>
                  <a:lnTo>
                    <a:pt x="558" y="3960"/>
                  </a:lnTo>
                  <a:close/>
                  <a:moveTo>
                    <a:pt x="4557" y="3960"/>
                  </a:moveTo>
                  <a:lnTo>
                    <a:pt x="4557" y="6845"/>
                  </a:lnTo>
                  <a:lnTo>
                    <a:pt x="2806" y="6845"/>
                  </a:lnTo>
                  <a:lnTo>
                    <a:pt x="2806" y="3960"/>
                  </a:lnTo>
                  <a:close/>
                  <a:moveTo>
                    <a:pt x="1" y="1"/>
                  </a:moveTo>
                  <a:lnTo>
                    <a:pt x="1" y="7362"/>
                  </a:lnTo>
                  <a:lnTo>
                    <a:pt x="5054" y="7362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15"/>
            <p:cNvSpPr/>
            <p:nvPr/>
          </p:nvSpPr>
          <p:spPr>
            <a:xfrm>
              <a:off x="2700275" y="3294250"/>
              <a:ext cx="178775" cy="29575"/>
            </a:xfrm>
            <a:custGeom>
              <a:avLst/>
              <a:gdLst/>
              <a:ahLst/>
              <a:cxnLst/>
              <a:rect l="l" t="t" r="r" b="b"/>
              <a:pathLst>
                <a:path w="7151" h="1183" extrusionOk="0">
                  <a:moveTo>
                    <a:pt x="6595" y="1"/>
                  </a:moveTo>
                  <a:cubicBezTo>
                    <a:pt x="6208" y="1"/>
                    <a:pt x="5706" y="127"/>
                    <a:pt x="5432" y="248"/>
                  </a:cubicBezTo>
                  <a:cubicBezTo>
                    <a:pt x="5243" y="331"/>
                    <a:pt x="5077" y="368"/>
                    <a:pt x="4905" y="368"/>
                  </a:cubicBezTo>
                  <a:cubicBezTo>
                    <a:pt x="4623" y="368"/>
                    <a:pt x="4324" y="269"/>
                    <a:pt x="3880" y="108"/>
                  </a:cubicBezTo>
                  <a:cubicBezTo>
                    <a:pt x="3702" y="39"/>
                    <a:pt x="3540" y="12"/>
                    <a:pt x="3386" y="12"/>
                  </a:cubicBezTo>
                  <a:cubicBezTo>
                    <a:pt x="2920" y="12"/>
                    <a:pt x="2528" y="262"/>
                    <a:pt x="1990" y="367"/>
                  </a:cubicBezTo>
                  <a:cubicBezTo>
                    <a:pt x="1904" y="386"/>
                    <a:pt x="1824" y="394"/>
                    <a:pt x="1748" y="394"/>
                  </a:cubicBezTo>
                  <a:cubicBezTo>
                    <a:pt x="1294" y="394"/>
                    <a:pt x="1013" y="99"/>
                    <a:pt x="695" y="99"/>
                  </a:cubicBezTo>
                  <a:cubicBezTo>
                    <a:pt x="625" y="99"/>
                    <a:pt x="554" y="113"/>
                    <a:pt x="478" y="148"/>
                  </a:cubicBezTo>
                  <a:cubicBezTo>
                    <a:pt x="0" y="387"/>
                    <a:pt x="1095" y="1183"/>
                    <a:pt x="1095" y="1183"/>
                  </a:cubicBezTo>
                  <a:lnTo>
                    <a:pt x="3641" y="1183"/>
                  </a:lnTo>
                  <a:lnTo>
                    <a:pt x="3641" y="1163"/>
                  </a:lnTo>
                  <a:lnTo>
                    <a:pt x="6148" y="1163"/>
                  </a:lnTo>
                  <a:cubicBezTo>
                    <a:pt x="6148" y="1163"/>
                    <a:pt x="7044" y="844"/>
                    <a:pt x="7123" y="327"/>
                  </a:cubicBezTo>
                  <a:cubicBezTo>
                    <a:pt x="7150" y="85"/>
                    <a:pt x="6911" y="1"/>
                    <a:pt x="65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15"/>
            <p:cNvSpPr/>
            <p:nvPr/>
          </p:nvSpPr>
          <p:spPr>
            <a:xfrm>
              <a:off x="2766425" y="3298925"/>
              <a:ext cx="35350" cy="8050"/>
            </a:xfrm>
            <a:custGeom>
              <a:avLst/>
              <a:gdLst/>
              <a:ahLst/>
              <a:cxnLst/>
              <a:rect l="l" t="t" r="r" b="b"/>
              <a:pathLst>
                <a:path w="1414" h="322" extrusionOk="0">
                  <a:moveTo>
                    <a:pt x="717" y="1"/>
                  </a:moveTo>
                  <a:cubicBezTo>
                    <a:pt x="617" y="1"/>
                    <a:pt x="518" y="21"/>
                    <a:pt x="418" y="41"/>
                  </a:cubicBezTo>
                  <a:cubicBezTo>
                    <a:pt x="339" y="61"/>
                    <a:pt x="259" y="100"/>
                    <a:pt x="200" y="140"/>
                  </a:cubicBezTo>
                  <a:cubicBezTo>
                    <a:pt x="40" y="240"/>
                    <a:pt x="1" y="319"/>
                    <a:pt x="1" y="319"/>
                  </a:cubicBezTo>
                  <a:cubicBezTo>
                    <a:pt x="1" y="319"/>
                    <a:pt x="100" y="299"/>
                    <a:pt x="239" y="299"/>
                  </a:cubicBezTo>
                  <a:cubicBezTo>
                    <a:pt x="359" y="260"/>
                    <a:pt x="538" y="240"/>
                    <a:pt x="717" y="240"/>
                  </a:cubicBezTo>
                  <a:lnTo>
                    <a:pt x="956" y="240"/>
                  </a:lnTo>
                  <a:cubicBezTo>
                    <a:pt x="1035" y="240"/>
                    <a:pt x="1115" y="260"/>
                    <a:pt x="1194" y="260"/>
                  </a:cubicBezTo>
                  <a:cubicBezTo>
                    <a:pt x="1295" y="293"/>
                    <a:pt x="1381" y="312"/>
                    <a:pt x="1406" y="318"/>
                  </a:cubicBezTo>
                  <a:lnTo>
                    <a:pt x="1406" y="318"/>
                  </a:lnTo>
                  <a:cubicBezTo>
                    <a:pt x="1387" y="299"/>
                    <a:pt x="1330" y="220"/>
                    <a:pt x="1234" y="140"/>
                  </a:cubicBezTo>
                  <a:cubicBezTo>
                    <a:pt x="1214" y="120"/>
                    <a:pt x="1194" y="100"/>
                    <a:pt x="1135" y="61"/>
                  </a:cubicBezTo>
                  <a:cubicBezTo>
                    <a:pt x="1115" y="41"/>
                    <a:pt x="1055" y="21"/>
                    <a:pt x="1015" y="21"/>
                  </a:cubicBezTo>
                  <a:cubicBezTo>
                    <a:pt x="916" y="1"/>
                    <a:pt x="816" y="1"/>
                    <a:pt x="717" y="1"/>
                  </a:cubicBezTo>
                  <a:close/>
                  <a:moveTo>
                    <a:pt x="1406" y="318"/>
                  </a:moveTo>
                  <a:cubicBezTo>
                    <a:pt x="1409" y="320"/>
                    <a:pt x="1411" y="322"/>
                    <a:pt x="1412" y="322"/>
                  </a:cubicBezTo>
                  <a:cubicBezTo>
                    <a:pt x="1413" y="322"/>
                    <a:pt x="1413" y="321"/>
                    <a:pt x="1413" y="319"/>
                  </a:cubicBezTo>
                  <a:cubicBezTo>
                    <a:pt x="1413" y="319"/>
                    <a:pt x="1411" y="319"/>
                    <a:pt x="1406" y="3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15"/>
            <p:cNvSpPr/>
            <p:nvPr/>
          </p:nvSpPr>
          <p:spPr>
            <a:xfrm>
              <a:off x="2842525" y="3298325"/>
              <a:ext cx="28375" cy="8600"/>
            </a:xfrm>
            <a:custGeom>
              <a:avLst/>
              <a:gdLst/>
              <a:ahLst/>
              <a:cxnLst/>
              <a:rect l="l" t="t" r="r" b="b"/>
              <a:pathLst>
                <a:path w="1135" h="344" extrusionOk="0">
                  <a:moveTo>
                    <a:pt x="764" y="0"/>
                  </a:moveTo>
                  <a:cubicBezTo>
                    <a:pt x="687" y="0"/>
                    <a:pt x="608" y="15"/>
                    <a:pt x="538" y="45"/>
                  </a:cubicBezTo>
                  <a:cubicBezTo>
                    <a:pt x="379" y="65"/>
                    <a:pt x="259" y="144"/>
                    <a:pt x="160" y="224"/>
                  </a:cubicBezTo>
                  <a:cubicBezTo>
                    <a:pt x="60" y="284"/>
                    <a:pt x="1" y="343"/>
                    <a:pt x="1" y="343"/>
                  </a:cubicBezTo>
                  <a:cubicBezTo>
                    <a:pt x="1" y="343"/>
                    <a:pt x="80" y="323"/>
                    <a:pt x="180" y="303"/>
                  </a:cubicBezTo>
                  <a:cubicBezTo>
                    <a:pt x="299" y="284"/>
                    <a:pt x="439" y="264"/>
                    <a:pt x="578" y="204"/>
                  </a:cubicBezTo>
                  <a:cubicBezTo>
                    <a:pt x="657" y="184"/>
                    <a:pt x="697" y="184"/>
                    <a:pt x="777" y="164"/>
                  </a:cubicBezTo>
                  <a:cubicBezTo>
                    <a:pt x="856" y="164"/>
                    <a:pt x="896" y="144"/>
                    <a:pt x="956" y="144"/>
                  </a:cubicBezTo>
                  <a:lnTo>
                    <a:pt x="1035" y="144"/>
                  </a:lnTo>
                  <a:cubicBezTo>
                    <a:pt x="1055" y="164"/>
                    <a:pt x="1075" y="164"/>
                    <a:pt x="1075" y="164"/>
                  </a:cubicBezTo>
                  <a:cubicBezTo>
                    <a:pt x="1095" y="184"/>
                    <a:pt x="1135" y="184"/>
                    <a:pt x="1135" y="184"/>
                  </a:cubicBezTo>
                  <a:cubicBezTo>
                    <a:pt x="1135" y="184"/>
                    <a:pt x="1135" y="164"/>
                    <a:pt x="1095" y="144"/>
                  </a:cubicBezTo>
                  <a:cubicBezTo>
                    <a:pt x="1095" y="124"/>
                    <a:pt x="1075" y="124"/>
                    <a:pt x="1055" y="85"/>
                  </a:cubicBezTo>
                  <a:cubicBezTo>
                    <a:pt x="1035" y="65"/>
                    <a:pt x="996" y="65"/>
                    <a:pt x="976" y="45"/>
                  </a:cubicBezTo>
                  <a:cubicBezTo>
                    <a:pt x="916" y="15"/>
                    <a:pt x="841" y="0"/>
                    <a:pt x="7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15"/>
            <p:cNvSpPr/>
            <p:nvPr/>
          </p:nvSpPr>
          <p:spPr>
            <a:xfrm>
              <a:off x="2717175" y="3301125"/>
              <a:ext cx="17950" cy="5800"/>
            </a:xfrm>
            <a:custGeom>
              <a:avLst/>
              <a:gdLst/>
              <a:ahLst/>
              <a:cxnLst/>
              <a:rect l="l" t="t" r="r" b="b"/>
              <a:pathLst>
                <a:path w="718" h="232" extrusionOk="0">
                  <a:moveTo>
                    <a:pt x="180" y="1"/>
                  </a:moveTo>
                  <a:cubicBezTo>
                    <a:pt x="140" y="1"/>
                    <a:pt x="104" y="9"/>
                    <a:pt x="81" y="32"/>
                  </a:cubicBezTo>
                  <a:cubicBezTo>
                    <a:pt x="41" y="32"/>
                    <a:pt x="21" y="52"/>
                    <a:pt x="21" y="52"/>
                  </a:cubicBezTo>
                  <a:lnTo>
                    <a:pt x="1" y="72"/>
                  </a:lnTo>
                  <a:lnTo>
                    <a:pt x="1" y="112"/>
                  </a:lnTo>
                  <a:cubicBezTo>
                    <a:pt x="1" y="112"/>
                    <a:pt x="21" y="112"/>
                    <a:pt x="21" y="72"/>
                  </a:cubicBezTo>
                  <a:lnTo>
                    <a:pt x="100" y="72"/>
                  </a:lnTo>
                  <a:cubicBezTo>
                    <a:pt x="120" y="72"/>
                    <a:pt x="180" y="72"/>
                    <a:pt x="220" y="112"/>
                  </a:cubicBezTo>
                  <a:cubicBezTo>
                    <a:pt x="279" y="112"/>
                    <a:pt x="319" y="132"/>
                    <a:pt x="339" y="152"/>
                  </a:cubicBezTo>
                  <a:cubicBezTo>
                    <a:pt x="439" y="172"/>
                    <a:pt x="538" y="211"/>
                    <a:pt x="618" y="231"/>
                  </a:cubicBezTo>
                  <a:cubicBezTo>
                    <a:pt x="638" y="225"/>
                    <a:pt x="655" y="222"/>
                    <a:pt x="670" y="222"/>
                  </a:cubicBezTo>
                  <a:cubicBezTo>
                    <a:pt x="700" y="222"/>
                    <a:pt x="717" y="231"/>
                    <a:pt x="717" y="231"/>
                  </a:cubicBezTo>
                  <a:cubicBezTo>
                    <a:pt x="717" y="231"/>
                    <a:pt x="697" y="172"/>
                    <a:pt x="618" y="152"/>
                  </a:cubicBezTo>
                  <a:cubicBezTo>
                    <a:pt x="538" y="112"/>
                    <a:pt x="478" y="52"/>
                    <a:pt x="379" y="32"/>
                  </a:cubicBezTo>
                  <a:cubicBezTo>
                    <a:pt x="319" y="20"/>
                    <a:pt x="243" y="1"/>
                    <a:pt x="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15"/>
            <p:cNvSpPr/>
            <p:nvPr/>
          </p:nvSpPr>
          <p:spPr>
            <a:xfrm>
              <a:off x="3105650" y="3138275"/>
              <a:ext cx="114925" cy="172125"/>
            </a:xfrm>
            <a:custGeom>
              <a:avLst/>
              <a:gdLst/>
              <a:ahLst/>
              <a:cxnLst/>
              <a:rect l="l" t="t" r="r" b="b"/>
              <a:pathLst>
                <a:path w="4597" h="6885" extrusionOk="0">
                  <a:moveTo>
                    <a:pt x="1" y="0"/>
                  </a:moveTo>
                  <a:lnTo>
                    <a:pt x="1" y="6885"/>
                  </a:lnTo>
                  <a:lnTo>
                    <a:pt x="4597" y="6885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15"/>
            <p:cNvSpPr/>
            <p:nvPr/>
          </p:nvSpPr>
          <p:spPr>
            <a:xfrm>
              <a:off x="3100675" y="3132800"/>
              <a:ext cx="126375" cy="184075"/>
            </a:xfrm>
            <a:custGeom>
              <a:avLst/>
              <a:gdLst/>
              <a:ahLst/>
              <a:cxnLst/>
              <a:rect l="l" t="t" r="r" b="b"/>
              <a:pathLst>
                <a:path w="5055" h="7363" extrusionOk="0">
                  <a:moveTo>
                    <a:pt x="2289" y="518"/>
                  </a:moveTo>
                  <a:lnTo>
                    <a:pt x="2289" y="3403"/>
                  </a:lnTo>
                  <a:lnTo>
                    <a:pt x="558" y="3403"/>
                  </a:lnTo>
                  <a:lnTo>
                    <a:pt x="558" y="518"/>
                  </a:lnTo>
                  <a:close/>
                  <a:moveTo>
                    <a:pt x="4557" y="518"/>
                  </a:moveTo>
                  <a:lnTo>
                    <a:pt x="4557" y="3403"/>
                  </a:lnTo>
                  <a:lnTo>
                    <a:pt x="2806" y="3403"/>
                  </a:lnTo>
                  <a:lnTo>
                    <a:pt x="2806" y="518"/>
                  </a:lnTo>
                  <a:close/>
                  <a:moveTo>
                    <a:pt x="2289" y="3960"/>
                  </a:moveTo>
                  <a:lnTo>
                    <a:pt x="2289" y="6845"/>
                  </a:lnTo>
                  <a:lnTo>
                    <a:pt x="558" y="6845"/>
                  </a:lnTo>
                  <a:lnTo>
                    <a:pt x="558" y="3960"/>
                  </a:lnTo>
                  <a:close/>
                  <a:moveTo>
                    <a:pt x="4557" y="3960"/>
                  </a:moveTo>
                  <a:lnTo>
                    <a:pt x="4557" y="6845"/>
                  </a:lnTo>
                  <a:lnTo>
                    <a:pt x="2806" y="6845"/>
                  </a:lnTo>
                  <a:lnTo>
                    <a:pt x="2806" y="3960"/>
                  </a:lnTo>
                  <a:close/>
                  <a:moveTo>
                    <a:pt x="1" y="1"/>
                  </a:moveTo>
                  <a:lnTo>
                    <a:pt x="1" y="7362"/>
                  </a:lnTo>
                  <a:lnTo>
                    <a:pt x="5055" y="7362"/>
                  </a:lnTo>
                  <a:lnTo>
                    <a:pt x="5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15"/>
            <p:cNvSpPr/>
            <p:nvPr/>
          </p:nvSpPr>
          <p:spPr>
            <a:xfrm>
              <a:off x="3073325" y="3294250"/>
              <a:ext cx="178775" cy="29575"/>
            </a:xfrm>
            <a:custGeom>
              <a:avLst/>
              <a:gdLst/>
              <a:ahLst/>
              <a:cxnLst/>
              <a:rect l="l" t="t" r="r" b="b"/>
              <a:pathLst>
                <a:path w="7151" h="1183" extrusionOk="0">
                  <a:moveTo>
                    <a:pt x="6595" y="1"/>
                  </a:moveTo>
                  <a:cubicBezTo>
                    <a:pt x="6208" y="1"/>
                    <a:pt x="5706" y="127"/>
                    <a:pt x="5432" y="248"/>
                  </a:cubicBezTo>
                  <a:cubicBezTo>
                    <a:pt x="5243" y="331"/>
                    <a:pt x="5077" y="368"/>
                    <a:pt x="4905" y="368"/>
                  </a:cubicBezTo>
                  <a:cubicBezTo>
                    <a:pt x="4623" y="368"/>
                    <a:pt x="4325" y="269"/>
                    <a:pt x="3880" y="108"/>
                  </a:cubicBezTo>
                  <a:cubicBezTo>
                    <a:pt x="3702" y="39"/>
                    <a:pt x="3540" y="12"/>
                    <a:pt x="3386" y="12"/>
                  </a:cubicBezTo>
                  <a:cubicBezTo>
                    <a:pt x="2921" y="12"/>
                    <a:pt x="2528" y="262"/>
                    <a:pt x="1990" y="367"/>
                  </a:cubicBezTo>
                  <a:cubicBezTo>
                    <a:pt x="1904" y="386"/>
                    <a:pt x="1824" y="394"/>
                    <a:pt x="1748" y="394"/>
                  </a:cubicBezTo>
                  <a:cubicBezTo>
                    <a:pt x="1295" y="394"/>
                    <a:pt x="1013" y="99"/>
                    <a:pt x="695" y="99"/>
                  </a:cubicBezTo>
                  <a:cubicBezTo>
                    <a:pt x="625" y="99"/>
                    <a:pt x="554" y="113"/>
                    <a:pt x="478" y="148"/>
                  </a:cubicBezTo>
                  <a:cubicBezTo>
                    <a:pt x="1" y="387"/>
                    <a:pt x="1095" y="1183"/>
                    <a:pt x="1095" y="1183"/>
                  </a:cubicBezTo>
                  <a:lnTo>
                    <a:pt x="3642" y="1183"/>
                  </a:lnTo>
                  <a:lnTo>
                    <a:pt x="3642" y="1163"/>
                  </a:lnTo>
                  <a:lnTo>
                    <a:pt x="6149" y="1163"/>
                  </a:lnTo>
                  <a:cubicBezTo>
                    <a:pt x="6149" y="1163"/>
                    <a:pt x="7044" y="864"/>
                    <a:pt x="7124" y="327"/>
                  </a:cubicBezTo>
                  <a:cubicBezTo>
                    <a:pt x="7150" y="85"/>
                    <a:pt x="6911" y="1"/>
                    <a:pt x="65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15"/>
            <p:cNvSpPr/>
            <p:nvPr/>
          </p:nvSpPr>
          <p:spPr>
            <a:xfrm>
              <a:off x="3137000" y="3298925"/>
              <a:ext cx="35325" cy="8050"/>
            </a:xfrm>
            <a:custGeom>
              <a:avLst/>
              <a:gdLst/>
              <a:ahLst/>
              <a:cxnLst/>
              <a:rect l="l" t="t" r="r" b="b"/>
              <a:pathLst>
                <a:path w="1413" h="322" extrusionOk="0">
                  <a:moveTo>
                    <a:pt x="717" y="1"/>
                  </a:moveTo>
                  <a:cubicBezTo>
                    <a:pt x="617" y="1"/>
                    <a:pt x="518" y="21"/>
                    <a:pt x="418" y="41"/>
                  </a:cubicBezTo>
                  <a:cubicBezTo>
                    <a:pt x="339" y="61"/>
                    <a:pt x="259" y="100"/>
                    <a:pt x="199" y="140"/>
                  </a:cubicBezTo>
                  <a:cubicBezTo>
                    <a:pt x="40" y="240"/>
                    <a:pt x="0" y="319"/>
                    <a:pt x="0" y="319"/>
                  </a:cubicBezTo>
                  <a:cubicBezTo>
                    <a:pt x="0" y="319"/>
                    <a:pt x="100" y="319"/>
                    <a:pt x="239" y="299"/>
                  </a:cubicBezTo>
                  <a:cubicBezTo>
                    <a:pt x="359" y="260"/>
                    <a:pt x="538" y="240"/>
                    <a:pt x="717" y="240"/>
                  </a:cubicBezTo>
                  <a:lnTo>
                    <a:pt x="955" y="240"/>
                  </a:lnTo>
                  <a:cubicBezTo>
                    <a:pt x="1035" y="240"/>
                    <a:pt x="1115" y="260"/>
                    <a:pt x="1174" y="260"/>
                  </a:cubicBezTo>
                  <a:cubicBezTo>
                    <a:pt x="1292" y="293"/>
                    <a:pt x="1381" y="312"/>
                    <a:pt x="1406" y="318"/>
                  </a:cubicBezTo>
                  <a:lnTo>
                    <a:pt x="1406" y="318"/>
                  </a:lnTo>
                  <a:cubicBezTo>
                    <a:pt x="1387" y="299"/>
                    <a:pt x="1329" y="220"/>
                    <a:pt x="1234" y="140"/>
                  </a:cubicBezTo>
                  <a:cubicBezTo>
                    <a:pt x="1214" y="120"/>
                    <a:pt x="1174" y="100"/>
                    <a:pt x="1134" y="61"/>
                  </a:cubicBezTo>
                  <a:cubicBezTo>
                    <a:pt x="1115" y="41"/>
                    <a:pt x="1055" y="21"/>
                    <a:pt x="1015" y="21"/>
                  </a:cubicBezTo>
                  <a:cubicBezTo>
                    <a:pt x="916" y="1"/>
                    <a:pt x="816" y="1"/>
                    <a:pt x="717" y="1"/>
                  </a:cubicBezTo>
                  <a:close/>
                  <a:moveTo>
                    <a:pt x="1406" y="318"/>
                  </a:moveTo>
                  <a:cubicBezTo>
                    <a:pt x="1409" y="320"/>
                    <a:pt x="1410" y="322"/>
                    <a:pt x="1412" y="322"/>
                  </a:cubicBezTo>
                  <a:cubicBezTo>
                    <a:pt x="1413" y="322"/>
                    <a:pt x="1413" y="321"/>
                    <a:pt x="1413" y="319"/>
                  </a:cubicBezTo>
                  <a:cubicBezTo>
                    <a:pt x="1413" y="319"/>
                    <a:pt x="1411" y="319"/>
                    <a:pt x="1406" y="3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15"/>
            <p:cNvSpPr/>
            <p:nvPr/>
          </p:nvSpPr>
          <p:spPr>
            <a:xfrm>
              <a:off x="3213100" y="3298325"/>
              <a:ext cx="28375" cy="8600"/>
            </a:xfrm>
            <a:custGeom>
              <a:avLst/>
              <a:gdLst/>
              <a:ahLst/>
              <a:cxnLst/>
              <a:rect l="l" t="t" r="r" b="b"/>
              <a:pathLst>
                <a:path w="1135" h="344" extrusionOk="0">
                  <a:moveTo>
                    <a:pt x="764" y="0"/>
                  </a:moveTo>
                  <a:cubicBezTo>
                    <a:pt x="687" y="0"/>
                    <a:pt x="607" y="15"/>
                    <a:pt x="538" y="45"/>
                  </a:cubicBezTo>
                  <a:cubicBezTo>
                    <a:pt x="379" y="65"/>
                    <a:pt x="259" y="144"/>
                    <a:pt x="160" y="224"/>
                  </a:cubicBezTo>
                  <a:cubicBezTo>
                    <a:pt x="60" y="284"/>
                    <a:pt x="0" y="343"/>
                    <a:pt x="0" y="343"/>
                  </a:cubicBezTo>
                  <a:cubicBezTo>
                    <a:pt x="0" y="343"/>
                    <a:pt x="80" y="343"/>
                    <a:pt x="180" y="303"/>
                  </a:cubicBezTo>
                  <a:cubicBezTo>
                    <a:pt x="299" y="284"/>
                    <a:pt x="438" y="264"/>
                    <a:pt x="577" y="204"/>
                  </a:cubicBezTo>
                  <a:cubicBezTo>
                    <a:pt x="657" y="184"/>
                    <a:pt x="697" y="184"/>
                    <a:pt x="776" y="164"/>
                  </a:cubicBezTo>
                  <a:cubicBezTo>
                    <a:pt x="856" y="164"/>
                    <a:pt x="896" y="144"/>
                    <a:pt x="956" y="144"/>
                  </a:cubicBezTo>
                  <a:lnTo>
                    <a:pt x="1035" y="144"/>
                  </a:lnTo>
                  <a:cubicBezTo>
                    <a:pt x="1055" y="164"/>
                    <a:pt x="1075" y="164"/>
                    <a:pt x="1075" y="164"/>
                  </a:cubicBezTo>
                  <a:cubicBezTo>
                    <a:pt x="1095" y="184"/>
                    <a:pt x="1135" y="184"/>
                    <a:pt x="1135" y="184"/>
                  </a:cubicBezTo>
                  <a:cubicBezTo>
                    <a:pt x="1135" y="184"/>
                    <a:pt x="1135" y="164"/>
                    <a:pt x="1095" y="144"/>
                  </a:cubicBezTo>
                  <a:cubicBezTo>
                    <a:pt x="1095" y="124"/>
                    <a:pt x="1075" y="124"/>
                    <a:pt x="1055" y="85"/>
                  </a:cubicBezTo>
                  <a:cubicBezTo>
                    <a:pt x="1035" y="65"/>
                    <a:pt x="995" y="65"/>
                    <a:pt x="975" y="45"/>
                  </a:cubicBezTo>
                  <a:cubicBezTo>
                    <a:pt x="916" y="15"/>
                    <a:pt x="841" y="0"/>
                    <a:pt x="7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15"/>
            <p:cNvSpPr/>
            <p:nvPr/>
          </p:nvSpPr>
          <p:spPr>
            <a:xfrm>
              <a:off x="3087750" y="3301125"/>
              <a:ext cx="17925" cy="5800"/>
            </a:xfrm>
            <a:custGeom>
              <a:avLst/>
              <a:gdLst/>
              <a:ahLst/>
              <a:cxnLst/>
              <a:rect l="l" t="t" r="r" b="b"/>
              <a:pathLst>
                <a:path w="717" h="232" extrusionOk="0">
                  <a:moveTo>
                    <a:pt x="180" y="1"/>
                  </a:moveTo>
                  <a:cubicBezTo>
                    <a:pt x="139" y="1"/>
                    <a:pt x="104" y="9"/>
                    <a:pt x="80" y="32"/>
                  </a:cubicBezTo>
                  <a:cubicBezTo>
                    <a:pt x="40" y="32"/>
                    <a:pt x="21" y="52"/>
                    <a:pt x="21" y="52"/>
                  </a:cubicBezTo>
                  <a:lnTo>
                    <a:pt x="1" y="72"/>
                  </a:lnTo>
                  <a:lnTo>
                    <a:pt x="1" y="112"/>
                  </a:lnTo>
                  <a:cubicBezTo>
                    <a:pt x="1" y="112"/>
                    <a:pt x="21" y="112"/>
                    <a:pt x="21" y="72"/>
                  </a:cubicBezTo>
                  <a:lnTo>
                    <a:pt x="100" y="72"/>
                  </a:lnTo>
                  <a:cubicBezTo>
                    <a:pt x="120" y="72"/>
                    <a:pt x="180" y="72"/>
                    <a:pt x="220" y="112"/>
                  </a:cubicBezTo>
                  <a:cubicBezTo>
                    <a:pt x="279" y="112"/>
                    <a:pt x="319" y="132"/>
                    <a:pt x="339" y="132"/>
                  </a:cubicBezTo>
                  <a:cubicBezTo>
                    <a:pt x="438" y="152"/>
                    <a:pt x="538" y="172"/>
                    <a:pt x="617" y="211"/>
                  </a:cubicBezTo>
                  <a:cubicBezTo>
                    <a:pt x="677" y="231"/>
                    <a:pt x="717" y="231"/>
                    <a:pt x="717" y="231"/>
                  </a:cubicBezTo>
                  <a:cubicBezTo>
                    <a:pt x="717" y="231"/>
                    <a:pt x="697" y="172"/>
                    <a:pt x="617" y="152"/>
                  </a:cubicBezTo>
                  <a:cubicBezTo>
                    <a:pt x="538" y="112"/>
                    <a:pt x="478" y="52"/>
                    <a:pt x="379" y="32"/>
                  </a:cubicBezTo>
                  <a:cubicBezTo>
                    <a:pt x="318" y="20"/>
                    <a:pt x="243" y="1"/>
                    <a:pt x="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15"/>
            <p:cNvSpPr/>
            <p:nvPr/>
          </p:nvSpPr>
          <p:spPr>
            <a:xfrm>
              <a:off x="2732600" y="3437225"/>
              <a:ext cx="114425" cy="172625"/>
            </a:xfrm>
            <a:custGeom>
              <a:avLst/>
              <a:gdLst/>
              <a:ahLst/>
              <a:cxnLst/>
              <a:rect l="l" t="t" r="r" b="b"/>
              <a:pathLst>
                <a:path w="4577" h="6905" extrusionOk="0">
                  <a:moveTo>
                    <a:pt x="1" y="0"/>
                  </a:moveTo>
                  <a:lnTo>
                    <a:pt x="1" y="6904"/>
                  </a:lnTo>
                  <a:lnTo>
                    <a:pt x="4577" y="6904"/>
                  </a:lnTo>
                  <a:lnTo>
                    <a:pt x="45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15"/>
            <p:cNvSpPr/>
            <p:nvPr/>
          </p:nvSpPr>
          <p:spPr>
            <a:xfrm>
              <a:off x="2727625" y="3431750"/>
              <a:ext cx="126375" cy="184050"/>
            </a:xfrm>
            <a:custGeom>
              <a:avLst/>
              <a:gdLst/>
              <a:ahLst/>
              <a:cxnLst/>
              <a:rect l="l" t="t" r="r" b="b"/>
              <a:pathLst>
                <a:path w="5055" h="7362" extrusionOk="0">
                  <a:moveTo>
                    <a:pt x="2289" y="517"/>
                  </a:moveTo>
                  <a:lnTo>
                    <a:pt x="2289" y="3402"/>
                  </a:lnTo>
                  <a:lnTo>
                    <a:pt x="558" y="3402"/>
                  </a:lnTo>
                  <a:lnTo>
                    <a:pt x="558" y="517"/>
                  </a:lnTo>
                  <a:close/>
                  <a:moveTo>
                    <a:pt x="4557" y="537"/>
                  </a:moveTo>
                  <a:lnTo>
                    <a:pt x="4557" y="3442"/>
                  </a:lnTo>
                  <a:lnTo>
                    <a:pt x="2806" y="3442"/>
                  </a:lnTo>
                  <a:lnTo>
                    <a:pt x="2806" y="537"/>
                  </a:lnTo>
                  <a:close/>
                  <a:moveTo>
                    <a:pt x="2289" y="3960"/>
                  </a:moveTo>
                  <a:lnTo>
                    <a:pt x="2289" y="6844"/>
                  </a:lnTo>
                  <a:lnTo>
                    <a:pt x="558" y="6844"/>
                  </a:lnTo>
                  <a:lnTo>
                    <a:pt x="558" y="3960"/>
                  </a:lnTo>
                  <a:close/>
                  <a:moveTo>
                    <a:pt x="4557" y="3960"/>
                  </a:moveTo>
                  <a:lnTo>
                    <a:pt x="4557" y="6844"/>
                  </a:lnTo>
                  <a:lnTo>
                    <a:pt x="2806" y="6844"/>
                  </a:lnTo>
                  <a:lnTo>
                    <a:pt x="2806" y="3960"/>
                  </a:lnTo>
                  <a:close/>
                  <a:moveTo>
                    <a:pt x="1" y="0"/>
                  </a:moveTo>
                  <a:lnTo>
                    <a:pt x="1" y="7362"/>
                  </a:lnTo>
                  <a:lnTo>
                    <a:pt x="5054" y="7362"/>
                  </a:lnTo>
                  <a:lnTo>
                    <a:pt x="5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15"/>
            <p:cNvSpPr/>
            <p:nvPr/>
          </p:nvSpPr>
          <p:spPr>
            <a:xfrm>
              <a:off x="2700275" y="3593200"/>
              <a:ext cx="178775" cy="29575"/>
            </a:xfrm>
            <a:custGeom>
              <a:avLst/>
              <a:gdLst/>
              <a:ahLst/>
              <a:cxnLst/>
              <a:rect l="l" t="t" r="r" b="b"/>
              <a:pathLst>
                <a:path w="7151" h="1183" extrusionOk="0">
                  <a:moveTo>
                    <a:pt x="6595" y="0"/>
                  </a:moveTo>
                  <a:cubicBezTo>
                    <a:pt x="6208" y="0"/>
                    <a:pt x="5706" y="127"/>
                    <a:pt x="5432" y="247"/>
                  </a:cubicBezTo>
                  <a:cubicBezTo>
                    <a:pt x="5239" y="340"/>
                    <a:pt x="5070" y="382"/>
                    <a:pt x="4893" y="382"/>
                  </a:cubicBezTo>
                  <a:cubicBezTo>
                    <a:pt x="4615" y="382"/>
                    <a:pt x="4318" y="278"/>
                    <a:pt x="3880" y="108"/>
                  </a:cubicBezTo>
                  <a:cubicBezTo>
                    <a:pt x="3703" y="39"/>
                    <a:pt x="3542" y="12"/>
                    <a:pt x="3389" y="12"/>
                  </a:cubicBezTo>
                  <a:cubicBezTo>
                    <a:pt x="2922" y="12"/>
                    <a:pt x="2529" y="267"/>
                    <a:pt x="1990" y="386"/>
                  </a:cubicBezTo>
                  <a:cubicBezTo>
                    <a:pt x="1914" y="401"/>
                    <a:pt x="1842" y="408"/>
                    <a:pt x="1774" y="408"/>
                  </a:cubicBezTo>
                  <a:cubicBezTo>
                    <a:pt x="1305" y="408"/>
                    <a:pt x="1019" y="99"/>
                    <a:pt x="694" y="99"/>
                  </a:cubicBezTo>
                  <a:cubicBezTo>
                    <a:pt x="625" y="99"/>
                    <a:pt x="553" y="113"/>
                    <a:pt x="478" y="148"/>
                  </a:cubicBezTo>
                  <a:cubicBezTo>
                    <a:pt x="0" y="386"/>
                    <a:pt x="1095" y="1182"/>
                    <a:pt x="1095" y="1182"/>
                  </a:cubicBezTo>
                  <a:lnTo>
                    <a:pt x="6148" y="1182"/>
                  </a:lnTo>
                  <a:cubicBezTo>
                    <a:pt x="6148" y="1182"/>
                    <a:pt x="7044" y="844"/>
                    <a:pt x="7123" y="327"/>
                  </a:cubicBezTo>
                  <a:cubicBezTo>
                    <a:pt x="7150" y="85"/>
                    <a:pt x="6911" y="0"/>
                    <a:pt x="6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15"/>
            <p:cNvSpPr/>
            <p:nvPr/>
          </p:nvSpPr>
          <p:spPr>
            <a:xfrm>
              <a:off x="2766425" y="3597875"/>
              <a:ext cx="35350" cy="8050"/>
            </a:xfrm>
            <a:custGeom>
              <a:avLst/>
              <a:gdLst/>
              <a:ahLst/>
              <a:cxnLst/>
              <a:rect l="l" t="t" r="r" b="b"/>
              <a:pathLst>
                <a:path w="1414" h="322" extrusionOk="0">
                  <a:moveTo>
                    <a:pt x="717" y="1"/>
                  </a:moveTo>
                  <a:cubicBezTo>
                    <a:pt x="617" y="1"/>
                    <a:pt x="518" y="20"/>
                    <a:pt x="418" y="40"/>
                  </a:cubicBezTo>
                  <a:cubicBezTo>
                    <a:pt x="339" y="80"/>
                    <a:pt x="259" y="100"/>
                    <a:pt x="200" y="140"/>
                  </a:cubicBezTo>
                  <a:cubicBezTo>
                    <a:pt x="40" y="239"/>
                    <a:pt x="1" y="319"/>
                    <a:pt x="1" y="319"/>
                  </a:cubicBezTo>
                  <a:cubicBezTo>
                    <a:pt x="1" y="319"/>
                    <a:pt x="100" y="299"/>
                    <a:pt x="239" y="299"/>
                  </a:cubicBezTo>
                  <a:cubicBezTo>
                    <a:pt x="359" y="279"/>
                    <a:pt x="538" y="239"/>
                    <a:pt x="717" y="239"/>
                  </a:cubicBezTo>
                  <a:lnTo>
                    <a:pt x="956" y="239"/>
                  </a:lnTo>
                  <a:cubicBezTo>
                    <a:pt x="1035" y="239"/>
                    <a:pt x="1115" y="279"/>
                    <a:pt x="1194" y="279"/>
                  </a:cubicBezTo>
                  <a:cubicBezTo>
                    <a:pt x="1295" y="296"/>
                    <a:pt x="1381" y="313"/>
                    <a:pt x="1406" y="317"/>
                  </a:cubicBezTo>
                  <a:lnTo>
                    <a:pt x="1406" y="317"/>
                  </a:lnTo>
                  <a:cubicBezTo>
                    <a:pt x="1387" y="299"/>
                    <a:pt x="1330" y="219"/>
                    <a:pt x="1234" y="140"/>
                  </a:cubicBezTo>
                  <a:cubicBezTo>
                    <a:pt x="1214" y="120"/>
                    <a:pt x="1194" y="100"/>
                    <a:pt x="1135" y="80"/>
                  </a:cubicBezTo>
                  <a:cubicBezTo>
                    <a:pt x="1115" y="40"/>
                    <a:pt x="1055" y="20"/>
                    <a:pt x="1015" y="20"/>
                  </a:cubicBezTo>
                  <a:cubicBezTo>
                    <a:pt x="916" y="1"/>
                    <a:pt x="816" y="1"/>
                    <a:pt x="717" y="1"/>
                  </a:cubicBezTo>
                  <a:close/>
                  <a:moveTo>
                    <a:pt x="1406" y="317"/>
                  </a:moveTo>
                  <a:cubicBezTo>
                    <a:pt x="1409" y="320"/>
                    <a:pt x="1411" y="321"/>
                    <a:pt x="1412" y="321"/>
                  </a:cubicBezTo>
                  <a:cubicBezTo>
                    <a:pt x="1413" y="321"/>
                    <a:pt x="1413" y="321"/>
                    <a:pt x="1413" y="319"/>
                  </a:cubicBezTo>
                  <a:cubicBezTo>
                    <a:pt x="1413" y="319"/>
                    <a:pt x="1411" y="318"/>
                    <a:pt x="1406" y="3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15"/>
            <p:cNvSpPr/>
            <p:nvPr/>
          </p:nvSpPr>
          <p:spPr>
            <a:xfrm>
              <a:off x="2842525" y="3597625"/>
              <a:ext cx="28375" cy="8225"/>
            </a:xfrm>
            <a:custGeom>
              <a:avLst/>
              <a:gdLst/>
              <a:ahLst/>
              <a:cxnLst/>
              <a:rect l="l" t="t" r="r" b="b"/>
              <a:pathLst>
                <a:path w="1135" h="329" extrusionOk="0">
                  <a:moveTo>
                    <a:pt x="764" y="1"/>
                  </a:moveTo>
                  <a:cubicBezTo>
                    <a:pt x="687" y="1"/>
                    <a:pt x="608" y="11"/>
                    <a:pt x="538" y="30"/>
                  </a:cubicBezTo>
                  <a:cubicBezTo>
                    <a:pt x="379" y="50"/>
                    <a:pt x="259" y="130"/>
                    <a:pt x="160" y="209"/>
                  </a:cubicBezTo>
                  <a:cubicBezTo>
                    <a:pt x="60" y="289"/>
                    <a:pt x="1" y="329"/>
                    <a:pt x="1" y="329"/>
                  </a:cubicBezTo>
                  <a:cubicBezTo>
                    <a:pt x="1" y="329"/>
                    <a:pt x="80" y="309"/>
                    <a:pt x="180" y="309"/>
                  </a:cubicBezTo>
                  <a:cubicBezTo>
                    <a:pt x="299" y="289"/>
                    <a:pt x="439" y="249"/>
                    <a:pt x="578" y="209"/>
                  </a:cubicBezTo>
                  <a:cubicBezTo>
                    <a:pt x="657" y="190"/>
                    <a:pt x="697" y="190"/>
                    <a:pt x="777" y="150"/>
                  </a:cubicBezTo>
                  <a:cubicBezTo>
                    <a:pt x="856" y="150"/>
                    <a:pt x="896" y="130"/>
                    <a:pt x="956" y="130"/>
                  </a:cubicBezTo>
                  <a:lnTo>
                    <a:pt x="1035" y="130"/>
                  </a:lnTo>
                  <a:cubicBezTo>
                    <a:pt x="1055" y="150"/>
                    <a:pt x="1075" y="150"/>
                    <a:pt x="1075" y="150"/>
                  </a:cubicBezTo>
                  <a:cubicBezTo>
                    <a:pt x="1095" y="150"/>
                    <a:pt x="1135" y="190"/>
                    <a:pt x="1135" y="190"/>
                  </a:cubicBezTo>
                  <a:cubicBezTo>
                    <a:pt x="1135" y="190"/>
                    <a:pt x="1135" y="150"/>
                    <a:pt x="1095" y="130"/>
                  </a:cubicBezTo>
                  <a:cubicBezTo>
                    <a:pt x="1095" y="110"/>
                    <a:pt x="1075" y="110"/>
                    <a:pt x="1055" y="90"/>
                  </a:cubicBezTo>
                  <a:cubicBezTo>
                    <a:pt x="1035" y="50"/>
                    <a:pt x="996" y="50"/>
                    <a:pt x="976" y="30"/>
                  </a:cubicBezTo>
                  <a:cubicBezTo>
                    <a:pt x="916" y="11"/>
                    <a:pt x="841" y="1"/>
                    <a:pt x="7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15"/>
            <p:cNvSpPr/>
            <p:nvPr/>
          </p:nvSpPr>
          <p:spPr>
            <a:xfrm>
              <a:off x="2717175" y="3600275"/>
              <a:ext cx="17950" cy="5575"/>
            </a:xfrm>
            <a:custGeom>
              <a:avLst/>
              <a:gdLst/>
              <a:ahLst/>
              <a:cxnLst/>
              <a:rect l="l" t="t" r="r" b="b"/>
              <a:pathLst>
                <a:path w="718" h="223" extrusionOk="0">
                  <a:moveTo>
                    <a:pt x="190" y="1"/>
                  </a:moveTo>
                  <a:cubicBezTo>
                    <a:pt x="145" y="1"/>
                    <a:pt x="106" y="7"/>
                    <a:pt x="81" y="24"/>
                  </a:cubicBezTo>
                  <a:cubicBezTo>
                    <a:pt x="41" y="24"/>
                    <a:pt x="21" y="44"/>
                    <a:pt x="21" y="44"/>
                  </a:cubicBezTo>
                  <a:lnTo>
                    <a:pt x="1" y="84"/>
                  </a:lnTo>
                  <a:lnTo>
                    <a:pt x="1" y="103"/>
                  </a:lnTo>
                  <a:cubicBezTo>
                    <a:pt x="1" y="103"/>
                    <a:pt x="21" y="103"/>
                    <a:pt x="21" y="84"/>
                  </a:cubicBezTo>
                  <a:lnTo>
                    <a:pt x="100" y="84"/>
                  </a:lnTo>
                  <a:cubicBezTo>
                    <a:pt x="120" y="84"/>
                    <a:pt x="180" y="84"/>
                    <a:pt x="220" y="103"/>
                  </a:cubicBezTo>
                  <a:cubicBezTo>
                    <a:pt x="279" y="103"/>
                    <a:pt x="319" y="123"/>
                    <a:pt x="339" y="143"/>
                  </a:cubicBezTo>
                  <a:cubicBezTo>
                    <a:pt x="439" y="183"/>
                    <a:pt x="538" y="203"/>
                    <a:pt x="618" y="223"/>
                  </a:cubicBezTo>
                  <a:cubicBezTo>
                    <a:pt x="638" y="216"/>
                    <a:pt x="655" y="214"/>
                    <a:pt x="670" y="214"/>
                  </a:cubicBezTo>
                  <a:cubicBezTo>
                    <a:pt x="700" y="214"/>
                    <a:pt x="717" y="223"/>
                    <a:pt x="717" y="223"/>
                  </a:cubicBezTo>
                  <a:cubicBezTo>
                    <a:pt x="717" y="223"/>
                    <a:pt x="697" y="183"/>
                    <a:pt x="618" y="143"/>
                  </a:cubicBezTo>
                  <a:cubicBezTo>
                    <a:pt x="538" y="103"/>
                    <a:pt x="478" y="44"/>
                    <a:pt x="379" y="24"/>
                  </a:cubicBezTo>
                  <a:cubicBezTo>
                    <a:pt x="322" y="12"/>
                    <a:pt x="251" y="1"/>
                    <a:pt x="1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15"/>
            <p:cNvSpPr/>
            <p:nvPr/>
          </p:nvSpPr>
          <p:spPr>
            <a:xfrm>
              <a:off x="3105650" y="3437225"/>
              <a:ext cx="114925" cy="172625"/>
            </a:xfrm>
            <a:custGeom>
              <a:avLst/>
              <a:gdLst/>
              <a:ahLst/>
              <a:cxnLst/>
              <a:rect l="l" t="t" r="r" b="b"/>
              <a:pathLst>
                <a:path w="4597" h="6905" extrusionOk="0">
                  <a:moveTo>
                    <a:pt x="1" y="0"/>
                  </a:moveTo>
                  <a:lnTo>
                    <a:pt x="1" y="6904"/>
                  </a:lnTo>
                  <a:lnTo>
                    <a:pt x="4597" y="6904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rgbClr val="5665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15"/>
            <p:cNvSpPr/>
            <p:nvPr/>
          </p:nvSpPr>
          <p:spPr>
            <a:xfrm>
              <a:off x="3100675" y="3431750"/>
              <a:ext cx="126375" cy="184050"/>
            </a:xfrm>
            <a:custGeom>
              <a:avLst/>
              <a:gdLst/>
              <a:ahLst/>
              <a:cxnLst/>
              <a:rect l="l" t="t" r="r" b="b"/>
              <a:pathLst>
                <a:path w="5055" h="7362" extrusionOk="0">
                  <a:moveTo>
                    <a:pt x="2289" y="517"/>
                  </a:moveTo>
                  <a:lnTo>
                    <a:pt x="2289" y="3402"/>
                  </a:lnTo>
                  <a:lnTo>
                    <a:pt x="558" y="3402"/>
                  </a:lnTo>
                  <a:lnTo>
                    <a:pt x="558" y="517"/>
                  </a:lnTo>
                  <a:close/>
                  <a:moveTo>
                    <a:pt x="4557" y="537"/>
                  </a:moveTo>
                  <a:lnTo>
                    <a:pt x="4557" y="3442"/>
                  </a:lnTo>
                  <a:lnTo>
                    <a:pt x="2806" y="3442"/>
                  </a:lnTo>
                  <a:lnTo>
                    <a:pt x="2806" y="537"/>
                  </a:lnTo>
                  <a:close/>
                  <a:moveTo>
                    <a:pt x="2289" y="3960"/>
                  </a:moveTo>
                  <a:lnTo>
                    <a:pt x="2289" y="6844"/>
                  </a:lnTo>
                  <a:lnTo>
                    <a:pt x="558" y="6844"/>
                  </a:lnTo>
                  <a:lnTo>
                    <a:pt x="558" y="3960"/>
                  </a:lnTo>
                  <a:close/>
                  <a:moveTo>
                    <a:pt x="4557" y="3960"/>
                  </a:moveTo>
                  <a:lnTo>
                    <a:pt x="4557" y="6844"/>
                  </a:lnTo>
                  <a:lnTo>
                    <a:pt x="2806" y="6844"/>
                  </a:lnTo>
                  <a:lnTo>
                    <a:pt x="2806" y="3960"/>
                  </a:lnTo>
                  <a:close/>
                  <a:moveTo>
                    <a:pt x="1" y="0"/>
                  </a:moveTo>
                  <a:lnTo>
                    <a:pt x="1" y="7362"/>
                  </a:lnTo>
                  <a:lnTo>
                    <a:pt x="5055" y="7362"/>
                  </a:lnTo>
                  <a:lnTo>
                    <a:pt x="50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15"/>
            <p:cNvSpPr/>
            <p:nvPr/>
          </p:nvSpPr>
          <p:spPr>
            <a:xfrm>
              <a:off x="3073325" y="3593200"/>
              <a:ext cx="178775" cy="29575"/>
            </a:xfrm>
            <a:custGeom>
              <a:avLst/>
              <a:gdLst/>
              <a:ahLst/>
              <a:cxnLst/>
              <a:rect l="l" t="t" r="r" b="b"/>
              <a:pathLst>
                <a:path w="7151" h="1183" extrusionOk="0">
                  <a:moveTo>
                    <a:pt x="6595" y="0"/>
                  </a:moveTo>
                  <a:cubicBezTo>
                    <a:pt x="6208" y="0"/>
                    <a:pt x="5706" y="127"/>
                    <a:pt x="5432" y="247"/>
                  </a:cubicBezTo>
                  <a:cubicBezTo>
                    <a:pt x="5239" y="340"/>
                    <a:pt x="5070" y="382"/>
                    <a:pt x="4893" y="382"/>
                  </a:cubicBezTo>
                  <a:cubicBezTo>
                    <a:pt x="4615" y="382"/>
                    <a:pt x="4318" y="278"/>
                    <a:pt x="3880" y="108"/>
                  </a:cubicBezTo>
                  <a:cubicBezTo>
                    <a:pt x="3703" y="39"/>
                    <a:pt x="3542" y="12"/>
                    <a:pt x="3389" y="12"/>
                  </a:cubicBezTo>
                  <a:cubicBezTo>
                    <a:pt x="2922" y="12"/>
                    <a:pt x="2529" y="267"/>
                    <a:pt x="1990" y="386"/>
                  </a:cubicBezTo>
                  <a:cubicBezTo>
                    <a:pt x="1914" y="401"/>
                    <a:pt x="1842" y="408"/>
                    <a:pt x="1774" y="408"/>
                  </a:cubicBezTo>
                  <a:cubicBezTo>
                    <a:pt x="1305" y="408"/>
                    <a:pt x="1019" y="99"/>
                    <a:pt x="695" y="99"/>
                  </a:cubicBezTo>
                  <a:cubicBezTo>
                    <a:pt x="625" y="99"/>
                    <a:pt x="554" y="113"/>
                    <a:pt x="478" y="148"/>
                  </a:cubicBezTo>
                  <a:cubicBezTo>
                    <a:pt x="1" y="386"/>
                    <a:pt x="1095" y="1182"/>
                    <a:pt x="1095" y="1182"/>
                  </a:cubicBezTo>
                  <a:lnTo>
                    <a:pt x="6149" y="1182"/>
                  </a:lnTo>
                  <a:cubicBezTo>
                    <a:pt x="6149" y="1182"/>
                    <a:pt x="7044" y="884"/>
                    <a:pt x="7124" y="327"/>
                  </a:cubicBezTo>
                  <a:cubicBezTo>
                    <a:pt x="7150" y="85"/>
                    <a:pt x="6911" y="0"/>
                    <a:pt x="6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15"/>
            <p:cNvSpPr/>
            <p:nvPr/>
          </p:nvSpPr>
          <p:spPr>
            <a:xfrm>
              <a:off x="3137000" y="3598375"/>
              <a:ext cx="35325" cy="8200"/>
            </a:xfrm>
            <a:custGeom>
              <a:avLst/>
              <a:gdLst/>
              <a:ahLst/>
              <a:cxnLst/>
              <a:rect l="l" t="t" r="r" b="b"/>
              <a:pathLst>
                <a:path w="1413" h="328" extrusionOk="0">
                  <a:moveTo>
                    <a:pt x="717" y="0"/>
                  </a:moveTo>
                  <a:cubicBezTo>
                    <a:pt x="617" y="0"/>
                    <a:pt x="518" y="20"/>
                    <a:pt x="418" y="60"/>
                  </a:cubicBezTo>
                  <a:cubicBezTo>
                    <a:pt x="339" y="80"/>
                    <a:pt x="259" y="100"/>
                    <a:pt x="199" y="160"/>
                  </a:cubicBezTo>
                  <a:cubicBezTo>
                    <a:pt x="40" y="259"/>
                    <a:pt x="0" y="319"/>
                    <a:pt x="0" y="319"/>
                  </a:cubicBezTo>
                  <a:cubicBezTo>
                    <a:pt x="0" y="319"/>
                    <a:pt x="100" y="299"/>
                    <a:pt x="239" y="299"/>
                  </a:cubicBezTo>
                  <a:cubicBezTo>
                    <a:pt x="359" y="279"/>
                    <a:pt x="538" y="259"/>
                    <a:pt x="717" y="259"/>
                  </a:cubicBezTo>
                  <a:lnTo>
                    <a:pt x="955" y="259"/>
                  </a:lnTo>
                  <a:cubicBezTo>
                    <a:pt x="1035" y="259"/>
                    <a:pt x="1115" y="279"/>
                    <a:pt x="1174" y="279"/>
                  </a:cubicBezTo>
                  <a:cubicBezTo>
                    <a:pt x="1274" y="293"/>
                    <a:pt x="1353" y="307"/>
                    <a:pt x="1390" y="314"/>
                  </a:cubicBezTo>
                  <a:lnTo>
                    <a:pt x="1390" y="314"/>
                  </a:lnTo>
                  <a:cubicBezTo>
                    <a:pt x="1363" y="287"/>
                    <a:pt x="1311" y="223"/>
                    <a:pt x="1234" y="160"/>
                  </a:cubicBezTo>
                  <a:cubicBezTo>
                    <a:pt x="1214" y="120"/>
                    <a:pt x="1174" y="100"/>
                    <a:pt x="1134" y="80"/>
                  </a:cubicBezTo>
                  <a:cubicBezTo>
                    <a:pt x="1115" y="60"/>
                    <a:pt x="1055" y="20"/>
                    <a:pt x="1015" y="20"/>
                  </a:cubicBezTo>
                  <a:cubicBezTo>
                    <a:pt x="916" y="0"/>
                    <a:pt x="816" y="0"/>
                    <a:pt x="717" y="0"/>
                  </a:cubicBezTo>
                  <a:close/>
                  <a:moveTo>
                    <a:pt x="1390" y="314"/>
                  </a:moveTo>
                  <a:cubicBezTo>
                    <a:pt x="1399" y="323"/>
                    <a:pt x="1405" y="328"/>
                    <a:pt x="1409" y="328"/>
                  </a:cubicBezTo>
                  <a:cubicBezTo>
                    <a:pt x="1412" y="328"/>
                    <a:pt x="1413" y="325"/>
                    <a:pt x="1413" y="319"/>
                  </a:cubicBezTo>
                  <a:cubicBezTo>
                    <a:pt x="1413" y="319"/>
                    <a:pt x="1405" y="317"/>
                    <a:pt x="1390" y="3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15"/>
            <p:cNvSpPr/>
            <p:nvPr/>
          </p:nvSpPr>
          <p:spPr>
            <a:xfrm>
              <a:off x="3213100" y="3598125"/>
              <a:ext cx="28375" cy="8225"/>
            </a:xfrm>
            <a:custGeom>
              <a:avLst/>
              <a:gdLst/>
              <a:ahLst/>
              <a:cxnLst/>
              <a:rect l="l" t="t" r="r" b="b"/>
              <a:pathLst>
                <a:path w="1135" h="329" extrusionOk="0">
                  <a:moveTo>
                    <a:pt x="764" y="0"/>
                  </a:moveTo>
                  <a:cubicBezTo>
                    <a:pt x="687" y="0"/>
                    <a:pt x="607" y="10"/>
                    <a:pt x="538" y="30"/>
                  </a:cubicBezTo>
                  <a:cubicBezTo>
                    <a:pt x="379" y="70"/>
                    <a:pt x="259" y="130"/>
                    <a:pt x="160" y="209"/>
                  </a:cubicBezTo>
                  <a:cubicBezTo>
                    <a:pt x="60" y="289"/>
                    <a:pt x="0" y="329"/>
                    <a:pt x="0" y="329"/>
                  </a:cubicBezTo>
                  <a:cubicBezTo>
                    <a:pt x="0" y="329"/>
                    <a:pt x="80" y="309"/>
                    <a:pt x="180" y="309"/>
                  </a:cubicBezTo>
                  <a:cubicBezTo>
                    <a:pt x="299" y="289"/>
                    <a:pt x="438" y="249"/>
                    <a:pt x="577" y="209"/>
                  </a:cubicBezTo>
                  <a:cubicBezTo>
                    <a:pt x="657" y="189"/>
                    <a:pt x="697" y="189"/>
                    <a:pt x="776" y="150"/>
                  </a:cubicBezTo>
                  <a:cubicBezTo>
                    <a:pt x="856" y="150"/>
                    <a:pt x="896" y="130"/>
                    <a:pt x="956" y="130"/>
                  </a:cubicBezTo>
                  <a:lnTo>
                    <a:pt x="1035" y="130"/>
                  </a:lnTo>
                  <a:cubicBezTo>
                    <a:pt x="1055" y="150"/>
                    <a:pt x="1075" y="150"/>
                    <a:pt x="1075" y="150"/>
                  </a:cubicBezTo>
                  <a:cubicBezTo>
                    <a:pt x="1095" y="189"/>
                    <a:pt x="1135" y="189"/>
                    <a:pt x="1135" y="189"/>
                  </a:cubicBezTo>
                  <a:cubicBezTo>
                    <a:pt x="1135" y="189"/>
                    <a:pt x="1135" y="170"/>
                    <a:pt x="1095" y="130"/>
                  </a:cubicBezTo>
                  <a:cubicBezTo>
                    <a:pt x="1095" y="110"/>
                    <a:pt x="1075" y="110"/>
                    <a:pt x="1055" y="90"/>
                  </a:cubicBezTo>
                  <a:cubicBezTo>
                    <a:pt x="1035" y="70"/>
                    <a:pt x="995" y="70"/>
                    <a:pt x="975" y="30"/>
                  </a:cubicBezTo>
                  <a:cubicBezTo>
                    <a:pt x="916" y="10"/>
                    <a:pt x="841" y="0"/>
                    <a:pt x="7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15"/>
            <p:cNvSpPr/>
            <p:nvPr/>
          </p:nvSpPr>
          <p:spPr>
            <a:xfrm>
              <a:off x="3087750" y="3600775"/>
              <a:ext cx="17925" cy="5575"/>
            </a:xfrm>
            <a:custGeom>
              <a:avLst/>
              <a:gdLst/>
              <a:ahLst/>
              <a:cxnLst/>
              <a:rect l="l" t="t" r="r" b="b"/>
              <a:pathLst>
                <a:path w="717" h="223" extrusionOk="0">
                  <a:moveTo>
                    <a:pt x="190" y="1"/>
                  </a:moveTo>
                  <a:cubicBezTo>
                    <a:pt x="145" y="1"/>
                    <a:pt x="105" y="7"/>
                    <a:pt x="80" y="24"/>
                  </a:cubicBezTo>
                  <a:cubicBezTo>
                    <a:pt x="40" y="24"/>
                    <a:pt x="21" y="64"/>
                    <a:pt x="21" y="64"/>
                  </a:cubicBezTo>
                  <a:lnTo>
                    <a:pt x="1" y="83"/>
                  </a:lnTo>
                  <a:lnTo>
                    <a:pt x="1" y="103"/>
                  </a:lnTo>
                  <a:cubicBezTo>
                    <a:pt x="1" y="103"/>
                    <a:pt x="21" y="103"/>
                    <a:pt x="21" y="83"/>
                  </a:cubicBezTo>
                  <a:lnTo>
                    <a:pt x="100" y="83"/>
                  </a:lnTo>
                  <a:cubicBezTo>
                    <a:pt x="120" y="83"/>
                    <a:pt x="180" y="83"/>
                    <a:pt x="220" y="103"/>
                  </a:cubicBezTo>
                  <a:cubicBezTo>
                    <a:pt x="279" y="103"/>
                    <a:pt x="319" y="123"/>
                    <a:pt x="339" y="123"/>
                  </a:cubicBezTo>
                  <a:cubicBezTo>
                    <a:pt x="438" y="163"/>
                    <a:pt x="538" y="183"/>
                    <a:pt x="617" y="203"/>
                  </a:cubicBezTo>
                  <a:cubicBezTo>
                    <a:pt x="677" y="203"/>
                    <a:pt x="717" y="223"/>
                    <a:pt x="717" y="223"/>
                  </a:cubicBezTo>
                  <a:cubicBezTo>
                    <a:pt x="717" y="223"/>
                    <a:pt x="697" y="183"/>
                    <a:pt x="617" y="163"/>
                  </a:cubicBezTo>
                  <a:cubicBezTo>
                    <a:pt x="538" y="103"/>
                    <a:pt x="478" y="64"/>
                    <a:pt x="379" y="24"/>
                  </a:cubicBezTo>
                  <a:cubicBezTo>
                    <a:pt x="321" y="12"/>
                    <a:pt x="251" y="1"/>
                    <a:pt x="1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15"/>
            <p:cNvSpPr/>
            <p:nvPr/>
          </p:nvSpPr>
          <p:spPr>
            <a:xfrm>
              <a:off x="2659000" y="3347175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0" y="1"/>
                  </a:moveTo>
                  <a:lnTo>
                    <a:pt x="0" y="618"/>
                  </a:lnTo>
                  <a:lnTo>
                    <a:pt x="1492" y="618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15"/>
            <p:cNvSpPr/>
            <p:nvPr/>
          </p:nvSpPr>
          <p:spPr>
            <a:xfrm>
              <a:off x="2693300" y="3375050"/>
              <a:ext cx="37350" cy="15925"/>
            </a:xfrm>
            <a:custGeom>
              <a:avLst/>
              <a:gdLst/>
              <a:ahLst/>
              <a:cxnLst/>
              <a:rect l="l" t="t" r="r" b="b"/>
              <a:pathLst>
                <a:path w="1494" h="637" extrusionOk="0">
                  <a:moveTo>
                    <a:pt x="1" y="0"/>
                  </a:moveTo>
                  <a:lnTo>
                    <a:pt x="1" y="637"/>
                  </a:lnTo>
                  <a:lnTo>
                    <a:pt x="1493" y="63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15"/>
            <p:cNvSpPr/>
            <p:nvPr/>
          </p:nvSpPr>
          <p:spPr>
            <a:xfrm>
              <a:off x="2856450" y="3210900"/>
              <a:ext cx="37350" cy="15925"/>
            </a:xfrm>
            <a:custGeom>
              <a:avLst/>
              <a:gdLst/>
              <a:ahLst/>
              <a:cxnLst/>
              <a:rect l="l" t="t" r="r" b="b"/>
              <a:pathLst>
                <a:path w="1494" h="637" extrusionOk="0">
                  <a:moveTo>
                    <a:pt x="1" y="0"/>
                  </a:moveTo>
                  <a:lnTo>
                    <a:pt x="1" y="637"/>
                  </a:lnTo>
                  <a:lnTo>
                    <a:pt x="1493" y="63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15"/>
            <p:cNvSpPr/>
            <p:nvPr/>
          </p:nvSpPr>
          <p:spPr>
            <a:xfrm>
              <a:off x="2890775" y="3239750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1" y="0"/>
                  </a:moveTo>
                  <a:lnTo>
                    <a:pt x="1" y="617"/>
                  </a:lnTo>
                  <a:lnTo>
                    <a:pt x="1493" y="61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15"/>
            <p:cNvSpPr/>
            <p:nvPr/>
          </p:nvSpPr>
          <p:spPr>
            <a:xfrm>
              <a:off x="2834575" y="3369575"/>
              <a:ext cx="37325" cy="15425"/>
            </a:xfrm>
            <a:custGeom>
              <a:avLst/>
              <a:gdLst/>
              <a:ahLst/>
              <a:cxnLst/>
              <a:rect l="l" t="t" r="r" b="b"/>
              <a:pathLst>
                <a:path w="1493" h="617" extrusionOk="0">
                  <a:moveTo>
                    <a:pt x="0" y="0"/>
                  </a:moveTo>
                  <a:lnTo>
                    <a:pt x="0" y="617"/>
                  </a:lnTo>
                  <a:lnTo>
                    <a:pt x="1493" y="61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15"/>
            <p:cNvSpPr/>
            <p:nvPr/>
          </p:nvSpPr>
          <p:spPr>
            <a:xfrm>
              <a:off x="2868900" y="3397425"/>
              <a:ext cx="37325" cy="15950"/>
            </a:xfrm>
            <a:custGeom>
              <a:avLst/>
              <a:gdLst/>
              <a:ahLst/>
              <a:cxnLst/>
              <a:rect l="l" t="t" r="r" b="b"/>
              <a:pathLst>
                <a:path w="1493" h="638" extrusionOk="0">
                  <a:moveTo>
                    <a:pt x="0" y="0"/>
                  </a:moveTo>
                  <a:lnTo>
                    <a:pt x="0" y="637"/>
                  </a:lnTo>
                  <a:lnTo>
                    <a:pt x="1493" y="63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15"/>
            <p:cNvSpPr/>
            <p:nvPr/>
          </p:nvSpPr>
          <p:spPr>
            <a:xfrm>
              <a:off x="2984300" y="3153200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0" y="0"/>
                  </a:moveTo>
                  <a:lnTo>
                    <a:pt x="0" y="617"/>
                  </a:lnTo>
                  <a:lnTo>
                    <a:pt x="1492" y="617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15"/>
            <p:cNvSpPr/>
            <p:nvPr/>
          </p:nvSpPr>
          <p:spPr>
            <a:xfrm>
              <a:off x="3018625" y="3181550"/>
              <a:ext cx="37325" cy="15950"/>
            </a:xfrm>
            <a:custGeom>
              <a:avLst/>
              <a:gdLst/>
              <a:ahLst/>
              <a:cxnLst/>
              <a:rect l="l" t="t" r="r" b="b"/>
              <a:pathLst>
                <a:path w="1493" h="638" extrusionOk="0">
                  <a:moveTo>
                    <a:pt x="0" y="0"/>
                  </a:moveTo>
                  <a:lnTo>
                    <a:pt x="0" y="637"/>
                  </a:lnTo>
                  <a:lnTo>
                    <a:pt x="1492" y="637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15"/>
            <p:cNvSpPr/>
            <p:nvPr/>
          </p:nvSpPr>
          <p:spPr>
            <a:xfrm>
              <a:off x="2983300" y="3217350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0" y="1"/>
                  </a:moveTo>
                  <a:lnTo>
                    <a:pt x="0" y="618"/>
                  </a:lnTo>
                  <a:lnTo>
                    <a:pt x="1493" y="618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15"/>
            <p:cNvSpPr/>
            <p:nvPr/>
          </p:nvSpPr>
          <p:spPr>
            <a:xfrm>
              <a:off x="3017625" y="3245700"/>
              <a:ext cx="37325" cy="15950"/>
            </a:xfrm>
            <a:custGeom>
              <a:avLst/>
              <a:gdLst/>
              <a:ahLst/>
              <a:cxnLst/>
              <a:rect l="l" t="t" r="r" b="b"/>
              <a:pathLst>
                <a:path w="1493" h="638" extrusionOk="0">
                  <a:moveTo>
                    <a:pt x="0" y="1"/>
                  </a:moveTo>
                  <a:lnTo>
                    <a:pt x="0" y="638"/>
                  </a:lnTo>
                  <a:lnTo>
                    <a:pt x="1492" y="638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15"/>
            <p:cNvSpPr/>
            <p:nvPr/>
          </p:nvSpPr>
          <p:spPr>
            <a:xfrm>
              <a:off x="3215575" y="3391450"/>
              <a:ext cx="37350" cy="15450"/>
            </a:xfrm>
            <a:custGeom>
              <a:avLst/>
              <a:gdLst/>
              <a:ahLst/>
              <a:cxnLst/>
              <a:rect l="l" t="t" r="r" b="b"/>
              <a:pathLst>
                <a:path w="1494" h="618" extrusionOk="0">
                  <a:moveTo>
                    <a:pt x="1" y="1"/>
                  </a:moveTo>
                  <a:lnTo>
                    <a:pt x="1" y="617"/>
                  </a:lnTo>
                  <a:lnTo>
                    <a:pt x="1493" y="617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15"/>
            <p:cNvSpPr/>
            <p:nvPr/>
          </p:nvSpPr>
          <p:spPr>
            <a:xfrm>
              <a:off x="3249900" y="3419800"/>
              <a:ext cx="37350" cy="15950"/>
            </a:xfrm>
            <a:custGeom>
              <a:avLst/>
              <a:gdLst/>
              <a:ahLst/>
              <a:cxnLst/>
              <a:rect l="l" t="t" r="r" b="b"/>
              <a:pathLst>
                <a:path w="1494" h="638" extrusionOk="0">
                  <a:moveTo>
                    <a:pt x="1" y="1"/>
                  </a:moveTo>
                  <a:lnTo>
                    <a:pt x="1" y="637"/>
                  </a:lnTo>
                  <a:lnTo>
                    <a:pt x="1493" y="637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15"/>
            <p:cNvSpPr/>
            <p:nvPr/>
          </p:nvSpPr>
          <p:spPr>
            <a:xfrm>
              <a:off x="2659000" y="3682425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0" y="1"/>
                  </a:moveTo>
                  <a:lnTo>
                    <a:pt x="0" y="618"/>
                  </a:lnTo>
                  <a:lnTo>
                    <a:pt x="1492" y="618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15"/>
            <p:cNvSpPr/>
            <p:nvPr/>
          </p:nvSpPr>
          <p:spPr>
            <a:xfrm>
              <a:off x="2693300" y="3710775"/>
              <a:ext cx="37350" cy="15950"/>
            </a:xfrm>
            <a:custGeom>
              <a:avLst/>
              <a:gdLst/>
              <a:ahLst/>
              <a:cxnLst/>
              <a:rect l="l" t="t" r="r" b="b"/>
              <a:pathLst>
                <a:path w="1494" h="638" extrusionOk="0">
                  <a:moveTo>
                    <a:pt x="1" y="1"/>
                  </a:moveTo>
                  <a:lnTo>
                    <a:pt x="1" y="638"/>
                  </a:lnTo>
                  <a:lnTo>
                    <a:pt x="1493" y="638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15"/>
            <p:cNvSpPr/>
            <p:nvPr/>
          </p:nvSpPr>
          <p:spPr>
            <a:xfrm>
              <a:off x="2776375" y="3739150"/>
              <a:ext cx="37325" cy="15425"/>
            </a:xfrm>
            <a:custGeom>
              <a:avLst/>
              <a:gdLst/>
              <a:ahLst/>
              <a:cxnLst/>
              <a:rect l="l" t="t" r="r" b="b"/>
              <a:pathLst>
                <a:path w="1493" h="617" extrusionOk="0">
                  <a:moveTo>
                    <a:pt x="1" y="0"/>
                  </a:moveTo>
                  <a:lnTo>
                    <a:pt x="1" y="617"/>
                  </a:lnTo>
                  <a:lnTo>
                    <a:pt x="1493" y="61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15"/>
            <p:cNvSpPr/>
            <p:nvPr/>
          </p:nvSpPr>
          <p:spPr>
            <a:xfrm>
              <a:off x="2810200" y="3767500"/>
              <a:ext cx="37325" cy="15425"/>
            </a:xfrm>
            <a:custGeom>
              <a:avLst/>
              <a:gdLst/>
              <a:ahLst/>
              <a:cxnLst/>
              <a:rect l="l" t="t" r="r" b="b"/>
              <a:pathLst>
                <a:path w="1493" h="617" extrusionOk="0">
                  <a:moveTo>
                    <a:pt x="1" y="0"/>
                  </a:moveTo>
                  <a:lnTo>
                    <a:pt x="1" y="617"/>
                  </a:lnTo>
                  <a:lnTo>
                    <a:pt x="1493" y="61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15"/>
            <p:cNvSpPr/>
            <p:nvPr/>
          </p:nvSpPr>
          <p:spPr>
            <a:xfrm>
              <a:off x="2841525" y="3682425"/>
              <a:ext cx="37350" cy="15450"/>
            </a:xfrm>
            <a:custGeom>
              <a:avLst/>
              <a:gdLst/>
              <a:ahLst/>
              <a:cxnLst/>
              <a:rect l="l" t="t" r="r" b="b"/>
              <a:pathLst>
                <a:path w="1494" h="618" extrusionOk="0">
                  <a:moveTo>
                    <a:pt x="1" y="1"/>
                  </a:moveTo>
                  <a:lnTo>
                    <a:pt x="1" y="618"/>
                  </a:lnTo>
                  <a:lnTo>
                    <a:pt x="1493" y="618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15"/>
            <p:cNvSpPr/>
            <p:nvPr/>
          </p:nvSpPr>
          <p:spPr>
            <a:xfrm>
              <a:off x="2875850" y="3710775"/>
              <a:ext cx="37350" cy="15950"/>
            </a:xfrm>
            <a:custGeom>
              <a:avLst/>
              <a:gdLst/>
              <a:ahLst/>
              <a:cxnLst/>
              <a:rect l="l" t="t" r="r" b="b"/>
              <a:pathLst>
                <a:path w="1494" h="638" extrusionOk="0">
                  <a:moveTo>
                    <a:pt x="1" y="1"/>
                  </a:moveTo>
                  <a:lnTo>
                    <a:pt x="1" y="638"/>
                  </a:lnTo>
                  <a:lnTo>
                    <a:pt x="1493" y="638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15"/>
            <p:cNvSpPr/>
            <p:nvPr/>
          </p:nvSpPr>
          <p:spPr>
            <a:xfrm>
              <a:off x="3051450" y="3739150"/>
              <a:ext cx="37325" cy="15425"/>
            </a:xfrm>
            <a:custGeom>
              <a:avLst/>
              <a:gdLst/>
              <a:ahLst/>
              <a:cxnLst/>
              <a:rect l="l" t="t" r="r" b="b"/>
              <a:pathLst>
                <a:path w="1493" h="617" extrusionOk="0">
                  <a:moveTo>
                    <a:pt x="0" y="0"/>
                  </a:moveTo>
                  <a:lnTo>
                    <a:pt x="0" y="617"/>
                  </a:lnTo>
                  <a:lnTo>
                    <a:pt x="1492" y="617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15"/>
            <p:cNvSpPr/>
            <p:nvPr/>
          </p:nvSpPr>
          <p:spPr>
            <a:xfrm>
              <a:off x="3085775" y="3767500"/>
              <a:ext cx="37325" cy="15425"/>
            </a:xfrm>
            <a:custGeom>
              <a:avLst/>
              <a:gdLst/>
              <a:ahLst/>
              <a:cxnLst/>
              <a:rect l="l" t="t" r="r" b="b"/>
              <a:pathLst>
                <a:path w="1493" h="617" extrusionOk="0">
                  <a:moveTo>
                    <a:pt x="0" y="0"/>
                  </a:moveTo>
                  <a:lnTo>
                    <a:pt x="0" y="617"/>
                  </a:lnTo>
                  <a:lnTo>
                    <a:pt x="1492" y="617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15"/>
            <p:cNvSpPr/>
            <p:nvPr/>
          </p:nvSpPr>
          <p:spPr>
            <a:xfrm>
              <a:off x="3184750" y="3716750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0" y="1"/>
                  </a:moveTo>
                  <a:lnTo>
                    <a:pt x="0" y="617"/>
                  </a:lnTo>
                  <a:lnTo>
                    <a:pt x="1493" y="617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15"/>
            <p:cNvSpPr/>
            <p:nvPr/>
          </p:nvSpPr>
          <p:spPr>
            <a:xfrm>
              <a:off x="3218575" y="3745100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0" y="1"/>
                  </a:moveTo>
                  <a:lnTo>
                    <a:pt x="0" y="618"/>
                  </a:lnTo>
                  <a:lnTo>
                    <a:pt x="1493" y="618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15"/>
            <p:cNvSpPr/>
            <p:nvPr/>
          </p:nvSpPr>
          <p:spPr>
            <a:xfrm>
              <a:off x="2619200" y="3762725"/>
              <a:ext cx="697075" cy="73925"/>
            </a:xfrm>
            <a:custGeom>
              <a:avLst/>
              <a:gdLst/>
              <a:ahLst/>
              <a:cxnLst/>
              <a:rect l="l" t="t" r="r" b="b"/>
              <a:pathLst>
                <a:path w="27883" h="2957" extrusionOk="0">
                  <a:moveTo>
                    <a:pt x="15510" y="1"/>
                  </a:moveTo>
                  <a:cubicBezTo>
                    <a:pt x="14469" y="1"/>
                    <a:pt x="13677" y="377"/>
                    <a:pt x="12615" y="848"/>
                  </a:cubicBezTo>
                  <a:cubicBezTo>
                    <a:pt x="11970" y="1123"/>
                    <a:pt x="11335" y="1230"/>
                    <a:pt x="10698" y="1230"/>
                  </a:cubicBezTo>
                  <a:cubicBezTo>
                    <a:pt x="9585" y="1230"/>
                    <a:pt x="8464" y="905"/>
                    <a:pt x="7263" y="589"/>
                  </a:cubicBezTo>
                  <a:cubicBezTo>
                    <a:pt x="6988" y="514"/>
                    <a:pt x="6737" y="482"/>
                    <a:pt x="6506" y="482"/>
                  </a:cubicBezTo>
                  <a:cubicBezTo>
                    <a:pt x="5202" y="482"/>
                    <a:pt x="4495" y="1491"/>
                    <a:pt x="3485" y="1491"/>
                  </a:cubicBezTo>
                  <a:cubicBezTo>
                    <a:pt x="3438" y="1491"/>
                    <a:pt x="3391" y="1489"/>
                    <a:pt x="3343" y="1484"/>
                  </a:cubicBezTo>
                  <a:cubicBezTo>
                    <a:pt x="2522" y="1407"/>
                    <a:pt x="1933" y="1041"/>
                    <a:pt x="1415" y="1041"/>
                  </a:cubicBezTo>
                  <a:cubicBezTo>
                    <a:pt x="1129" y="1041"/>
                    <a:pt x="866" y="1152"/>
                    <a:pt x="597" y="1484"/>
                  </a:cubicBezTo>
                  <a:cubicBezTo>
                    <a:pt x="0" y="2240"/>
                    <a:pt x="1254" y="2957"/>
                    <a:pt x="1254" y="2957"/>
                  </a:cubicBezTo>
                  <a:lnTo>
                    <a:pt x="13948" y="2957"/>
                  </a:lnTo>
                  <a:lnTo>
                    <a:pt x="13948" y="2937"/>
                  </a:lnTo>
                  <a:lnTo>
                    <a:pt x="27099" y="2937"/>
                  </a:lnTo>
                  <a:cubicBezTo>
                    <a:pt x="27099" y="2937"/>
                    <a:pt x="27883" y="533"/>
                    <a:pt x="25214" y="533"/>
                  </a:cubicBezTo>
                  <a:cubicBezTo>
                    <a:pt x="25030" y="533"/>
                    <a:pt x="24830" y="545"/>
                    <a:pt x="24612" y="569"/>
                  </a:cubicBezTo>
                  <a:cubicBezTo>
                    <a:pt x="22615" y="792"/>
                    <a:pt x="21589" y="1078"/>
                    <a:pt x="20539" y="1078"/>
                  </a:cubicBezTo>
                  <a:cubicBezTo>
                    <a:pt x="19811" y="1078"/>
                    <a:pt x="19071" y="940"/>
                    <a:pt x="17987" y="549"/>
                  </a:cubicBezTo>
                  <a:cubicBezTo>
                    <a:pt x="16962" y="158"/>
                    <a:pt x="16184" y="1"/>
                    <a:pt x="15510" y="1"/>
                  </a:cubicBez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15"/>
            <p:cNvSpPr/>
            <p:nvPr/>
          </p:nvSpPr>
          <p:spPr>
            <a:xfrm>
              <a:off x="2953450" y="3772475"/>
              <a:ext cx="92050" cy="22900"/>
            </a:xfrm>
            <a:custGeom>
              <a:avLst/>
              <a:gdLst/>
              <a:ahLst/>
              <a:cxnLst/>
              <a:rect l="l" t="t" r="r" b="b"/>
              <a:pathLst>
                <a:path w="3682" h="916" extrusionOk="0">
                  <a:moveTo>
                    <a:pt x="1771" y="0"/>
                  </a:moveTo>
                  <a:cubicBezTo>
                    <a:pt x="1632" y="0"/>
                    <a:pt x="1513" y="20"/>
                    <a:pt x="1393" y="60"/>
                  </a:cubicBezTo>
                  <a:cubicBezTo>
                    <a:pt x="1274" y="80"/>
                    <a:pt x="1135" y="119"/>
                    <a:pt x="1035" y="159"/>
                  </a:cubicBezTo>
                  <a:cubicBezTo>
                    <a:pt x="916" y="179"/>
                    <a:pt x="816" y="259"/>
                    <a:pt x="717" y="299"/>
                  </a:cubicBezTo>
                  <a:lnTo>
                    <a:pt x="578" y="378"/>
                  </a:lnTo>
                  <a:cubicBezTo>
                    <a:pt x="518" y="398"/>
                    <a:pt x="498" y="418"/>
                    <a:pt x="438" y="478"/>
                  </a:cubicBezTo>
                  <a:cubicBezTo>
                    <a:pt x="379" y="517"/>
                    <a:pt x="299" y="577"/>
                    <a:pt x="239" y="657"/>
                  </a:cubicBezTo>
                  <a:lnTo>
                    <a:pt x="100" y="796"/>
                  </a:lnTo>
                  <a:cubicBezTo>
                    <a:pt x="21" y="876"/>
                    <a:pt x="1" y="915"/>
                    <a:pt x="1" y="915"/>
                  </a:cubicBezTo>
                  <a:cubicBezTo>
                    <a:pt x="1" y="915"/>
                    <a:pt x="80" y="895"/>
                    <a:pt x="180" y="876"/>
                  </a:cubicBezTo>
                  <a:cubicBezTo>
                    <a:pt x="220" y="856"/>
                    <a:pt x="299" y="856"/>
                    <a:pt x="339" y="796"/>
                  </a:cubicBezTo>
                  <a:lnTo>
                    <a:pt x="558" y="716"/>
                  </a:lnTo>
                  <a:cubicBezTo>
                    <a:pt x="637" y="696"/>
                    <a:pt x="737" y="677"/>
                    <a:pt x="836" y="657"/>
                  </a:cubicBezTo>
                  <a:lnTo>
                    <a:pt x="1135" y="577"/>
                  </a:lnTo>
                  <a:cubicBezTo>
                    <a:pt x="1234" y="557"/>
                    <a:pt x="1354" y="557"/>
                    <a:pt x="1473" y="517"/>
                  </a:cubicBezTo>
                  <a:cubicBezTo>
                    <a:pt x="1553" y="497"/>
                    <a:pt x="1692" y="497"/>
                    <a:pt x="1791" y="497"/>
                  </a:cubicBezTo>
                  <a:cubicBezTo>
                    <a:pt x="1851" y="488"/>
                    <a:pt x="1906" y="488"/>
                    <a:pt x="1960" y="488"/>
                  </a:cubicBezTo>
                  <a:cubicBezTo>
                    <a:pt x="2015" y="488"/>
                    <a:pt x="2070" y="488"/>
                    <a:pt x="2130" y="478"/>
                  </a:cubicBezTo>
                  <a:lnTo>
                    <a:pt x="2786" y="478"/>
                  </a:lnTo>
                  <a:cubicBezTo>
                    <a:pt x="2886" y="478"/>
                    <a:pt x="2985" y="478"/>
                    <a:pt x="3065" y="497"/>
                  </a:cubicBezTo>
                  <a:cubicBezTo>
                    <a:pt x="3463" y="557"/>
                    <a:pt x="3681" y="577"/>
                    <a:pt x="3681" y="577"/>
                  </a:cubicBezTo>
                  <a:cubicBezTo>
                    <a:pt x="3681" y="577"/>
                    <a:pt x="3482" y="398"/>
                    <a:pt x="3124" y="259"/>
                  </a:cubicBezTo>
                  <a:cubicBezTo>
                    <a:pt x="2965" y="179"/>
                    <a:pt x="2726" y="100"/>
                    <a:pt x="2508" y="60"/>
                  </a:cubicBezTo>
                  <a:cubicBezTo>
                    <a:pt x="2388" y="20"/>
                    <a:pt x="2269" y="0"/>
                    <a:pt x="2130" y="0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15"/>
            <p:cNvSpPr/>
            <p:nvPr/>
          </p:nvSpPr>
          <p:spPr>
            <a:xfrm>
              <a:off x="3229025" y="3783900"/>
              <a:ext cx="58225" cy="34350"/>
            </a:xfrm>
            <a:custGeom>
              <a:avLst/>
              <a:gdLst/>
              <a:ahLst/>
              <a:cxnLst/>
              <a:rect l="l" t="t" r="r" b="b"/>
              <a:pathLst>
                <a:path w="2329" h="1374" extrusionOk="0">
                  <a:moveTo>
                    <a:pt x="915" y="1"/>
                  </a:moveTo>
                  <a:cubicBezTo>
                    <a:pt x="816" y="1"/>
                    <a:pt x="736" y="1"/>
                    <a:pt x="637" y="21"/>
                  </a:cubicBezTo>
                  <a:cubicBezTo>
                    <a:pt x="557" y="40"/>
                    <a:pt x="498" y="40"/>
                    <a:pt x="418" y="60"/>
                  </a:cubicBezTo>
                  <a:cubicBezTo>
                    <a:pt x="338" y="100"/>
                    <a:pt x="299" y="120"/>
                    <a:pt x="239" y="140"/>
                  </a:cubicBezTo>
                  <a:cubicBezTo>
                    <a:pt x="199" y="160"/>
                    <a:pt x="139" y="200"/>
                    <a:pt x="120" y="220"/>
                  </a:cubicBezTo>
                  <a:cubicBezTo>
                    <a:pt x="40" y="259"/>
                    <a:pt x="0" y="299"/>
                    <a:pt x="0" y="299"/>
                  </a:cubicBezTo>
                  <a:cubicBezTo>
                    <a:pt x="0" y="299"/>
                    <a:pt x="40" y="319"/>
                    <a:pt x="120" y="319"/>
                  </a:cubicBezTo>
                  <a:cubicBezTo>
                    <a:pt x="199" y="339"/>
                    <a:pt x="319" y="339"/>
                    <a:pt x="438" y="359"/>
                  </a:cubicBezTo>
                  <a:cubicBezTo>
                    <a:pt x="517" y="399"/>
                    <a:pt x="557" y="399"/>
                    <a:pt x="637" y="399"/>
                  </a:cubicBezTo>
                  <a:cubicBezTo>
                    <a:pt x="716" y="399"/>
                    <a:pt x="796" y="419"/>
                    <a:pt x="856" y="438"/>
                  </a:cubicBezTo>
                  <a:cubicBezTo>
                    <a:pt x="915" y="438"/>
                    <a:pt x="935" y="458"/>
                    <a:pt x="995" y="458"/>
                  </a:cubicBezTo>
                  <a:cubicBezTo>
                    <a:pt x="1015" y="458"/>
                    <a:pt x="1055" y="498"/>
                    <a:pt x="1114" y="498"/>
                  </a:cubicBezTo>
                  <a:lnTo>
                    <a:pt x="1333" y="558"/>
                  </a:lnTo>
                  <a:cubicBezTo>
                    <a:pt x="1413" y="598"/>
                    <a:pt x="1453" y="617"/>
                    <a:pt x="1532" y="637"/>
                  </a:cubicBezTo>
                  <a:cubicBezTo>
                    <a:pt x="1592" y="657"/>
                    <a:pt x="1652" y="717"/>
                    <a:pt x="1711" y="737"/>
                  </a:cubicBezTo>
                  <a:cubicBezTo>
                    <a:pt x="1731" y="757"/>
                    <a:pt x="1751" y="797"/>
                    <a:pt x="1791" y="797"/>
                  </a:cubicBezTo>
                  <a:lnTo>
                    <a:pt x="1851" y="856"/>
                  </a:lnTo>
                  <a:cubicBezTo>
                    <a:pt x="1910" y="916"/>
                    <a:pt x="1950" y="956"/>
                    <a:pt x="2010" y="996"/>
                  </a:cubicBezTo>
                  <a:cubicBezTo>
                    <a:pt x="2189" y="1214"/>
                    <a:pt x="2288" y="1374"/>
                    <a:pt x="2288" y="1374"/>
                  </a:cubicBezTo>
                  <a:cubicBezTo>
                    <a:pt x="2288" y="1374"/>
                    <a:pt x="2308" y="1334"/>
                    <a:pt x="2308" y="1254"/>
                  </a:cubicBezTo>
                  <a:cubicBezTo>
                    <a:pt x="2308" y="1194"/>
                    <a:pt x="2328" y="1035"/>
                    <a:pt x="2288" y="916"/>
                  </a:cubicBezTo>
                  <a:cubicBezTo>
                    <a:pt x="2248" y="836"/>
                    <a:pt x="2229" y="757"/>
                    <a:pt x="2189" y="697"/>
                  </a:cubicBezTo>
                  <a:cubicBezTo>
                    <a:pt x="2149" y="637"/>
                    <a:pt x="2129" y="617"/>
                    <a:pt x="2109" y="558"/>
                  </a:cubicBezTo>
                  <a:cubicBezTo>
                    <a:pt x="2089" y="518"/>
                    <a:pt x="2049" y="498"/>
                    <a:pt x="2010" y="438"/>
                  </a:cubicBezTo>
                  <a:cubicBezTo>
                    <a:pt x="1930" y="359"/>
                    <a:pt x="1851" y="299"/>
                    <a:pt x="1791" y="239"/>
                  </a:cubicBezTo>
                  <a:cubicBezTo>
                    <a:pt x="1691" y="200"/>
                    <a:pt x="1612" y="140"/>
                    <a:pt x="1512" y="100"/>
                  </a:cubicBezTo>
                  <a:cubicBezTo>
                    <a:pt x="1413" y="60"/>
                    <a:pt x="1313" y="21"/>
                    <a:pt x="1214" y="21"/>
                  </a:cubicBezTo>
                  <a:cubicBezTo>
                    <a:pt x="1114" y="1"/>
                    <a:pt x="1015" y="1"/>
                    <a:pt x="915" y="1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15"/>
            <p:cNvSpPr/>
            <p:nvPr/>
          </p:nvSpPr>
          <p:spPr>
            <a:xfrm>
              <a:off x="2742050" y="3784900"/>
              <a:ext cx="72650" cy="21425"/>
            </a:xfrm>
            <a:custGeom>
              <a:avLst/>
              <a:gdLst/>
              <a:ahLst/>
              <a:cxnLst/>
              <a:rect l="l" t="t" r="r" b="b"/>
              <a:pathLst>
                <a:path w="2906" h="857" extrusionOk="0">
                  <a:moveTo>
                    <a:pt x="1393" y="0"/>
                  </a:moveTo>
                  <a:cubicBezTo>
                    <a:pt x="1294" y="0"/>
                    <a:pt x="1195" y="20"/>
                    <a:pt x="1075" y="60"/>
                  </a:cubicBezTo>
                  <a:cubicBezTo>
                    <a:pt x="976" y="80"/>
                    <a:pt x="876" y="120"/>
                    <a:pt x="777" y="160"/>
                  </a:cubicBezTo>
                  <a:cubicBezTo>
                    <a:pt x="677" y="199"/>
                    <a:pt x="598" y="259"/>
                    <a:pt x="518" y="299"/>
                  </a:cubicBezTo>
                  <a:cubicBezTo>
                    <a:pt x="438" y="359"/>
                    <a:pt x="379" y="398"/>
                    <a:pt x="319" y="458"/>
                  </a:cubicBezTo>
                  <a:cubicBezTo>
                    <a:pt x="200" y="558"/>
                    <a:pt x="120" y="657"/>
                    <a:pt x="80" y="717"/>
                  </a:cubicBezTo>
                  <a:cubicBezTo>
                    <a:pt x="21" y="796"/>
                    <a:pt x="1" y="856"/>
                    <a:pt x="1" y="856"/>
                  </a:cubicBezTo>
                  <a:cubicBezTo>
                    <a:pt x="1" y="856"/>
                    <a:pt x="41" y="856"/>
                    <a:pt x="140" y="816"/>
                  </a:cubicBezTo>
                  <a:cubicBezTo>
                    <a:pt x="200" y="796"/>
                    <a:pt x="240" y="796"/>
                    <a:pt x="299" y="776"/>
                  </a:cubicBezTo>
                  <a:cubicBezTo>
                    <a:pt x="339" y="757"/>
                    <a:pt x="419" y="757"/>
                    <a:pt x="498" y="717"/>
                  </a:cubicBezTo>
                  <a:cubicBezTo>
                    <a:pt x="578" y="697"/>
                    <a:pt x="637" y="677"/>
                    <a:pt x="717" y="677"/>
                  </a:cubicBezTo>
                  <a:cubicBezTo>
                    <a:pt x="797" y="657"/>
                    <a:pt x="876" y="617"/>
                    <a:pt x="936" y="617"/>
                  </a:cubicBezTo>
                  <a:cubicBezTo>
                    <a:pt x="1015" y="597"/>
                    <a:pt x="1115" y="597"/>
                    <a:pt x="1195" y="577"/>
                  </a:cubicBezTo>
                  <a:cubicBezTo>
                    <a:pt x="1274" y="577"/>
                    <a:pt x="1374" y="538"/>
                    <a:pt x="1433" y="538"/>
                  </a:cubicBezTo>
                  <a:cubicBezTo>
                    <a:pt x="1612" y="518"/>
                    <a:pt x="1791" y="518"/>
                    <a:pt x="1970" y="518"/>
                  </a:cubicBezTo>
                  <a:cubicBezTo>
                    <a:pt x="2130" y="518"/>
                    <a:pt x="2289" y="538"/>
                    <a:pt x="2428" y="538"/>
                  </a:cubicBezTo>
                  <a:cubicBezTo>
                    <a:pt x="2465" y="535"/>
                    <a:pt x="2501" y="534"/>
                    <a:pt x="2536" y="534"/>
                  </a:cubicBezTo>
                  <a:cubicBezTo>
                    <a:pt x="2745" y="534"/>
                    <a:pt x="2906" y="577"/>
                    <a:pt x="2906" y="577"/>
                  </a:cubicBezTo>
                  <a:cubicBezTo>
                    <a:pt x="2906" y="577"/>
                    <a:pt x="2886" y="518"/>
                    <a:pt x="2806" y="478"/>
                  </a:cubicBezTo>
                  <a:cubicBezTo>
                    <a:pt x="2727" y="398"/>
                    <a:pt x="2627" y="319"/>
                    <a:pt x="2508" y="259"/>
                  </a:cubicBezTo>
                  <a:cubicBezTo>
                    <a:pt x="2388" y="180"/>
                    <a:pt x="2209" y="100"/>
                    <a:pt x="2010" y="60"/>
                  </a:cubicBezTo>
                  <a:cubicBezTo>
                    <a:pt x="1911" y="20"/>
                    <a:pt x="1811" y="0"/>
                    <a:pt x="1712" y="0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15"/>
            <p:cNvSpPr/>
            <p:nvPr/>
          </p:nvSpPr>
          <p:spPr>
            <a:xfrm>
              <a:off x="2968375" y="3431750"/>
              <a:ext cx="82600" cy="84500"/>
            </a:xfrm>
            <a:custGeom>
              <a:avLst/>
              <a:gdLst/>
              <a:ahLst/>
              <a:cxnLst/>
              <a:rect l="l" t="t" r="r" b="b"/>
              <a:pathLst>
                <a:path w="3304" h="3380" extrusionOk="0">
                  <a:moveTo>
                    <a:pt x="1" y="0"/>
                  </a:moveTo>
                  <a:cubicBezTo>
                    <a:pt x="239" y="1094"/>
                    <a:pt x="617" y="1055"/>
                    <a:pt x="1334" y="1393"/>
                  </a:cubicBezTo>
                  <a:cubicBezTo>
                    <a:pt x="2070" y="1771"/>
                    <a:pt x="2010" y="1612"/>
                    <a:pt x="2408" y="2587"/>
                  </a:cubicBezTo>
                  <a:cubicBezTo>
                    <a:pt x="2691" y="3279"/>
                    <a:pt x="3023" y="3379"/>
                    <a:pt x="3192" y="3379"/>
                  </a:cubicBezTo>
                  <a:cubicBezTo>
                    <a:pt x="3262" y="3379"/>
                    <a:pt x="3303" y="3363"/>
                    <a:pt x="3303" y="3363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15"/>
            <p:cNvSpPr/>
            <p:nvPr/>
          </p:nvSpPr>
          <p:spPr>
            <a:xfrm>
              <a:off x="2981300" y="3438700"/>
              <a:ext cx="20425" cy="12475"/>
            </a:xfrm>
            <a:custGeom>
              <a:avLst/>
              <a:gdLst/>
              <a:ahLst/>
              <a:cxnLst/>
              <a:rect l="l" t="t" r="r" b="b"/>
              <a:pathLst>
                <a:path w="817" h="499" extrusionOk="0">
                  <a:moveTo>
                    <a:pt x="61" y="1"/>
                  </a:moveTo>
                  <a:cubicBezTo>
                    <a:pt x="61" y="1"/>
                    <a:pt x="1" y="41"/>
                    <a:pt x="1" y="140"/>
                  </a:cubicBezTo>
                  <a:cubicBezTo>
                    <a:pt x="1" y="200"/>
                    <a:pt x="21" y="259"/>
                    <a:pt x="80" y="319"/>
                  </a:cubicBezTo>
                  <a:cubicBezTo>
                    <a:pt x="120" y="399"/>
                    <a:pt x="200" y="438"/>
                    <a:pt x="279" y="478"/>
                  </a:cubicBezTo>
                  <a:cubicBezTo>
                    <a:pt x="359" y="498"/>
                    <a:pt x="419" y="498"/>
                    <a:pt x="498" y="498"/>
                  </a:cubicBezTo>
                  <a:cubicBezTo>
                    <a:pt x="578" y="498"/>
                    <a:pt x="618" y="478"/>
                    <a:pt x="677" y="438"/>
                  </a:cubicBezTo>
                  <a:cubicBezTo>
                    <a:pt x="697" y="438"/>
                    <a:pt x="757" y="419"/>
                    <a:pt x="777" y="399"/>
                  </a:cubicBezTo>
                  <a:cubicBezTo>
                    <a:pt x="797" y="379"/>
                    <a:pt x="817" y="379"/>
                    <a:pt x="817" y="379"/>
                  </a:cubicBezTo>
                  <a:lnTo>
                    <a:pt x="657" y="379"/>
                  </a:lnTo>
                  <a:cubicBezTo>
                    <a:pt x="598" y="339"/>
                    <a:pt x="558" y="339"/>
                    <a:pt x="498" y="339"/>
                  </a:cubicBezTo>
                  <a:cubicBezTo>
                    <a:pt x="439" y="339"/>
                    <a:pt x="399" y="339"/>
                    <a:pt x="359" y="319"/>
                  </a:cubicBezTo>
                  <a:cubicBezTo>
                    <a:pt x="259" y="299"/>
                    <a:pt x="180" y="220"/>
                    <a:pt x="120" y="140"/>
                  </a:cubicBezTo>
                  <a:cubicBezTo>
                    <a:pt x="100" y="120"/>
                    <a:pt x="80" y="80"/>
                    <a:pt x="80" y="41"/>
                  </a:cubicBezTo>
                  <a:cubicBezTo>
                    <a:pt x="61" y="21"/>
                    <a:pt x="61" y="1"/>
                    <a:pt x="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15"/>
            <p:cNvSpPr/>
            <p:nvPr/>
          </p:nvSpPr>
          <p:spPr>
            <a:xfrm>
              <a:off x="3033525" y="3486450"/>
              <a:ext cx="15450" cy="18925"/>
            </a:xfrm>
            <a:custGeom>
              <a:avLst/>
              <a:gdLst/>
              <a:ahLst/>
              <a:cxnLst/>
              <a:rect l="l" t="t" r="r" b="b"/>
              <a:pathLst>
                <a:path w="618" h="757" extrusionOk="0">
                  <a:moveTo>
                    <a:pt x="120" y="1"/>
                  </a:moveTo>
                  <a:cubicBezTo>
                    <a:pt x="120" y="1"/>
                    <a:pt x="61" y="60"/>
                    <a:pt x="21" y="160"/>
                  </a:cubicBezTo>
                  <a:cubicBezTo>
                    <a:pt x="1" y="200"/>
                    <a:pt x="1" y="279"/>
                    <a:pt x="1" y="359"/>
                  </a:cubicBezTo>
                  <a:cubicBezTo>
                    <a:pt x="1" y="419"/>
                    <a:pt x="61" y="518"/>
                    <a:pt x="100" y="578"/>
                  </a:cubicBezTo>
                  <a:cubicBezTo>
                    <a:pt x="160" y="618"/>
                    <a:pt x="200" y="677"/>
                    <a:pt x="279" y="697"/>
                  </a:cubicBezTo>
                  <a:cubicBezTo>
                    <a:pt x="319" y="717"/>
                    <a:pt x="399" y="757"/>
                    <a:pt x="459" y="757"/>
                  </a:cubicBezTo>
                  <a:lnTo>
                    <a:pt x="618" y="757"/>
                  </a:lnTo>
                  <a:cubicBezTo>
                    <a:pt x="618" y="757"/>
                    <a:pt x="598" y="757"/>
                    <a:pt x="578" y="717"/>
                  </a:cubicBezTo>
                  <a:cubicBezTo>
                    <a:pt x="558" y="697"/>
                    <a:pt x="518" y="677"/>
                    <a:pt x="478" y="637"/>
                  </a:cubicBezTo>
                  <a:cubicBezTo>
                    <a:pt x="459" y="618"/>
                    <a:pt x="399" y="578"/>
                    <a:pt x="359" y="558"/>
                  </a:cubicBezTo>
                  <a:cubicBezTo>
                    <a:pt x="299" y="518"/>
                    <a:pt x="260" y="498"/>
                    <a:pt x="220" y="458"/>
                  </a:cubicBezTo>
                  <a:cubicBezTo>
                    <a:pt x="160" y="379"/>
                    <a:pt x="120" y="279"/>
                    <a:pt x="120" y="180"/>
                  </a:cubicBezTo>
                  <a:lnTo>
                    <a:pt x="120" y="6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1" name="Google Shape;2261;p15"/>
          <p:cNvGrpSpPr/>
          <p:nvPr/>
        </p:nvGrpSpPr>
        <p:grpSpPr>
          <a:xfrm>
            <a:off x="1441044" y="3955980"/>
            <a:ext cx="619277" cy="1120257"/>
            <a:chOff x="1288644" y="3955980"/>
            <a:chExt cx="619277" cy="1120257"/>
          </a:xfrm>
        </p:grpSpPr>
        <p:grpSp>
          <p:nvGrpSpPr>
            <p:cNvPr id="2262" name="Google Shape;2262;p15"/>
            <p:cNvGrpSpPr/>
            <p:nvPr/>
          </p:nvGrpSpPr>
          <p:grpSpPr>
            <a:xfrm>
              <a:off x="1288644" y="3955980"/>
              <a:ext cx="619277" cy="1087993"/>
              <a:chOff x="5711575" y="4495200"/>
              <a:chExt cx="358150" cy="629225"/>
            </a:xfrm>
          </p:grpSpPr>
          <p:sp>
            <p:nvSpPr>
              <p:cNvPr id="2263" name="Google Shape;2263;p15"/>
              <p:cNvSpPr/>
              <p:nvPr/>
            </p:nvSpPr>
            <p:spPr>
              <a:xfrm>
                <a:off x="5711575" y="4504650"/>
                <a:ext cx="358150" cy="413375"/>
              </a:xfrm>
              <a:custGeom>
                <a:avLst/>
                <a:gdLst/>
                <a:ahLst/>
                <a:cxnLst/>
                <a:rect l="l" t="t" r="r" b="b"/>
                <a:pathLst>
                  <a:path w="14326" h="16535" extrusionOk="0">
                    <a:moveTo>
                      <a:pt x="7163" y="0"/>
                    </a:moveTo>
                    <a:cubicBezTo>
                      <a:pt x="3204" y="0"/>
                      <a:pt x="0" y="3721"/>
                      <a:pt x="0" y="8277"/>
                    </a:cubicBezTo>
                    <a:cubicBezTo>
                      <a:pt x="0" y="12813"/>
                      <a:pt x="3204" y="16534"/>
                      <a:pt x="7163" y="16534"/>
                    </a:cubicBezTo>
                    <a:cubicBezTo>
                      <a:pt x="11122" y="16534"/>
                      <a:pt x="14326" y="12813"/>
                      <a:pt x="14326" y="8277"/>
                    </a:cubicBezTo>
                    <a:cubicBezTo>
                      <a:pt x="14326" y="3721"/>
                      <a:pt x="11122" y="40"/>
                      <a:pt x="71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15"/>
              <p:cNvSpPr/>
              <p:nvPr/>
            </p:nvSpPr>
            <p:spPr>
              <a:xfrm>
                <a:off x="5819000" y="4711575"/>
                <a:ext cx="146275" cy="412850"/>
              </a:xfrm>
              <a:custGeom>
                <a:avLst/>
                <a:gdLst/>
                <a:ahLst/>
                <a:cxnLst/>
                <a:rect l="l" t="t" r="r" b="b"/>
                <a:pathLst>
                  <a:path w="5851" h="16514" extrusionOk="0">
                    <a:moveTo>
                      <a:pt x="2786" y="0"/>
                    </a:moveTo>
                    <a:lnTo>
                      <a:pt x="2488" y="4417"/>
                    </a:lnTo>
                    <a:lnTo>
                      <a:pt x="220" y="1214"/>
                    </a:lnTo>
                    <a:lnTo>
                      <a:pt x="1" y="1353"/>
                    </a:lnTo>
                    <a:lnTo>
                      <a:pt x="2488" y="5710"/>
                    </a:lnTo>
                    <a:lnTo>
                      <a:pt x="2488" y="16514"/>
                    </a:lnTo>
                    <a:lnTo>
                      <a:pt x="3264" y="16514"/>
                    </a:lnTo>
                    <a:lnTo>
                      <a:pt x="3264" y="3621"/>
                    </a:lnTo>
                    <a:lnTo>
                      <a:pt x="4279" y="2587"/>
                    </a:lnTo>
                    <a:lnTo>
                      <a:pt x="5652" y="2885"/>
                    </a:lnTo>
                    <a:lnTo>
                      <a:pt x="5771" y="2706"/>
                    </a:lnTo>
                    <a:lnTo>
                      <a:pt x="4796" y="2030"/>
                    </a:lnTo>
                    <a:lnTo>
                      <a:pt x="5850" y="955"/>
                    </a:lnTo>
                    <a:lnTo>
                      <a:pt x="5632" y="756"/>
                    </a:lnTo>
                    <a:lnTo>
                      <a:pt x="3264" y="2527"/>
                    </a:lnTo>
                    <a:lnTo>
                      <a:pt x="30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15"/>
              <p:cNvSpPr/>
              <p:nvPr/>
            </p:nvSpPr>
            <p:spPr>
              <a:xfrm>
                <a:off x="5727475" y="4495200"/>
                <a:ext cx="340750" cy="146625"/>
              </a:xfrm>
              <a:custGeom>
                <a:avLst/>
                <a:gdLst/>
                <a:ahLst/>
                <a:cxnLst/>
                <a:rect l="l" t="t" r="r" b="b"/>
                <a:pathLst>
                  <a:path w="13630" h="5865" extrusionOk="0">
                    <a:moveTo>
                      <a:pt x="6408" y="0"/>
                    </a:moveTo>
                    <a:cubicBezTo>
                      <a:pt x="6408" y="0"/>
                      <a:pt x="2528" y="159"/>
                      <a:pt x="459" y="3741"/>
                    </a:cubicBezTo>
                    <a:cubicBezTo>
                      <a:pt x="459" y="3741"/>
                      <a:pt x="0" y="4446"/>
                      <a:pt x="992" y="4446"/>
                    </a:cubicBezTo>
                    <a:cubicBezTo>
                      <a:pt x="1054" y="4446"/>
                      <a:pt x="1121" y="4443"/>
                      <a:pt x="1195" y="4437"/>
                    </a:cubicBezTo>
                    <a:cubicBezTo>
                      <a:pt x="2105" y="4366"/>
                      <a:pt x="2863" y="3654"/>
                      <a:pt x="3876" y="3654"/>
                    </a:cubicBezTo>
                    <a:cubicBezTo>
                      <a:pt x="4279" y="3654"/>
                      <a:pt x="4723" y="3767"/>
                      <a:pt x="5234" y="4079"/>
                    </a:cubicBezTo>
                    <a:cubicBezTo>
                      <a:pt x="6417" y="4802"/>
                      <a:pt x="6818" y="5204"/>
                      <a:pt x="7436" y="5204"/>
                    </a:cubicBezTo>
                    <a:cubicBezTo>
                      <a:pt x="7754" y="5204"/>
                      <a:pt x="8129" y="5098"/>
                      <a:pt x="8696" y="4875"/>
                    </a:cubicBezTo>
                    <a:cubicBezTo>
                      <a:pt x="9183" y="4673"/>
                      <a:pt x="9560" y="4592"/>
                      <a:pt x="9872" y="4592"/>
                    </a:cubicBezTo>
                    <a:cubicBezTo>
                      <a:pt x="10607" y="4592"/>
                      <a:pt x="10986" y="5041"/>
                      <a:pt x="11601" y="5432"/>
                    </a:cubicBezTo>
                    <a:cubicBezTo>
                      <a:pt x="12038" y="5720"/>
                      <a:pt x="12406" y="5865"/>
                      <a:pt x="12697" y="5865"/>
                    </a:cubicBezTo>
                    <a:cubicBezTo>
                      <a:pt x="12988" y="5865"/>
                      <a:pt x="13202" y="5720"/>
                      <a:pt x="13332" y="5432"/>
                    </a:cubicBezTo>
                    <a:cubicBezTo>
                      <a:pt x="13630" y="4875"/>
                      <a:pt x="11541" y="140"/>
                      <a:pt x="64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15"/>
              <p:cNvSpPr/>
              <p:nvPr/>
            </p:nvSpPr>
            <p:spPr>
              <a:xfrm>
                <a:off x="5865275" y="4568325"/>
                <a:ext cx="82100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1473" extrusionOk="0">
                    <a:moveTo>
                      <a:pt x="0" y="0"/>
                    </a:moveTo>
                    <a:cubicBezTo>
                      <a:pt x="0" y="0"/>
                      <a:pt x="100" y="219"/>
                      <a:pt x="358" y="557"/>
                    </a:cubicBezTo>
                    <a:cubicBezTo>
                      <a:pt x="617" y="816"/>
                      <a:pt x="995" y="1194"/>
                      <a:pt x="1512" y="1373"/>
                    </a:cubicBezTo>
                    <a:cubicBezTo>
                      <a:pt x="1632" y="1452"/>
                      <a:pt x="1791" y="1452"/>
                      <a:pt x="1910" y="1472"/>
                    </a:cubicBezTo>
                    <a:cubicBezTo>
                      <a:pt x="2030" y="1472"/>
                      <a:pt x="2189" y="1472"/>
                      <a:pt x="2308" y="1452"/>
                    </a:cubicBezTo>
                    <a:cubicBezTo>
                      <a:pt x="2428" y="1413"/>
                      <a:pt x="2547" y="1393"/>
                      <a:pt x="2647" y="1313"/>
                    </a:cubicBezTo>
                    <a:cubicBezTo>
                      <a:pt x="2786" y="1273"/>
                      <a:pt x="2845" y="1194"/>
                      <a:pt x="2925" y="1114"/>
                    </a:cubicBezTo>
                    <a:cubicBezTo>
                      <a:pt x="3005" y="1055"/>
                      <a:pt x="3044" y="995"/>
                      <a:pt x="3104" y="915"/>
                    </a:cubicBezTo>
                    <a:cubicBezTo>
                      <a:pt x="3144" y="856"/>
                      <a:pt x="3184" y="796"/>
                      <a:pt x="3204" y="756"/>
                    </a:cubicBezTo>
                    <a:lnTo>
                      <a:pt x="3283" y="597"/>
                    </a:lnTo>
                    <a:lnTo>
                      <a:pt x="3283" y="597"/>
                    </a:lnTo>
                    <a:cubicBezTo>
                      <a:pt x="3283" y="597"/>
                      <a:pt x="3223" y="617"/>
                      <a:pt x="3124" y="696"/>
                    </a:cubicBezTo>
                    <a:cubicBezTo>
                      <a:pt x="3084" y="716"/>
                      <a:pt x="3025" y="776"/>
                      <a:pt x="2985" y="816"/>
                    </a:cubicBezTo>
                    <a:cubicBezTo>
                      <a:pt x="2925" y="875"/>
                      <a:pt x="2845" y="895"/>
                      <a:pt x="2786" y="955"/>
                    </a:cubicBezTo>
                    <a:cubicBezTo>
                      <a:pt x="2706" y="995"/>
                      <a:pt x="2627" y="1015"/>
                      <a:pt x="2527" y="1035"/>
                    </a:cubicBezTo>
                    <a:cubicBezTo>
                      <a:pt x="2448" y="1074"/>
                      <a:pt x="2348" y="1074"/>
                      <a:pt x="2249" y="1094"/>
                    </a:cubicBezTo>
                    <a:cubicBezTo>
                      <a:pt x="2215" y="1101"/>
                      <a:pt x="2182" y="1103"/>
                      <a:pt x="2149" y="1103"/>
                    </a:cubicBezTo>
                    <a:cubicBezTo>
                      <a:pt x="2083" y="1103"/>
                      <a:pt x="2016" y="1094"/>
                      <a:pt x="1950" y="1094"/>
                    </a:cubicBezTo>
                    <a:cubicBezTo>
                      <a:pt x="1851" y="1074"/>
                      <a:pt x="1731" y="1074"/>
                      <a:pt x="1632" y="1015"/>
                    </a:cubicBezTo>
                    <a:cubicBezTo>
                      <a:pt x="1413" y="955"/>
                      <a:pt x="1214" y="816"/>
                      <a:pt x="1015" y="716"/>
                    </a:cubicBezTo>
                    <a:cubicBezTo>
                      <a:pt x="816" y="597"/>
                      <a:pt x="637" y="478"/>
                      <a:pt x="498" y="37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15"/>
              <p:cNvSpPr/>
              <p:nvPr/>
            </p:nvSpPr>
            <p:spPr>
              <a:xfrm>
                <a:off x="5995600" y="4584725"/>
                <a:ext cx="59200" cy="40550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1622" extrusionOk="0">
                    <a:moveTo>
                      <a:pt x="0" y="1"/>
                    </a:moveTo>
                    <a:cubicBezTo>
                      <a:pt x="0" y="1"/>
                      <a:pt x="100" y="220"/>
                      <a:pt x="299" y="558"/>
                    </a:cubicBezTo>
                    <a:cubicBezTo>
                      <a:pt x="498" y="856"/>
                      <a:pt x="816" y="1254"/>
                      <a:pt x="1194" y="1493"/>
                    </a:cubicBezTo>
                    <a:cubicBezTo>
                      <a:pt x="1293" y="1533"/>
                      <a:pt x="1393" y="1552"/>
                      <a:pt x="1492" y="1612"/>
                    </a:cubicBezTo>
                    <a:cubicBezTo>
                      <a:pt x="1559" y="1612"/>
                      <a:pt x="1625" y="1621"/>
                      <a:pt x="1685" y="1621"/>
                    </a:cubicBezTo>
                    <a:cubicBezTo>
                      <a:pt x="1716" y="1621"/>
                      <a:pt x="1744" y="1619"/>
                      <a:pt x="1771" y="1612"/>
                    </a:cubicBezTo>
                    <a:cubicBezTo>
                      <a:pt x="1831" y="1592"/>
                      <a:pt x="1910" y="1552"/>
                      <a:pt x="1990" y="1513"/>
                    </a:cubicBezTo>
                    <a:cubicBezTo>
                      <a:pt x="2069" y="1453"/>
                      <a:pt x="2109" y="1413"/>
                      <a:pt x="2169" y="1334"/>
                    </a:cubicBezTo>
                    <a:cubicBezTo>
                      <a:pt x="2189" y="1294"/>
                      <a:pt x="2229" y="1214"/>
                      <a:pt x="2268" y="1155"/>
                    </a:cubicBezTo>
                    <a:cubicBezTo>
                      <a:pt x="2288" y="1115"/>
                      <a:pt x="2288" y="1055"/>
                      <a:pt x="2308" y="1015"/>
                    </a:cubicBezTo>
                    <a:cubicBezTo>
                      <a:pt x="2368" y="916"/>
                      <a:pt x="2368" y="856"/>
                      <a:pt x="2368" y="856"/>
                    </a:cubicBezTo>
                    <a:lnTo>
                      <a:pt x="2368" y="856"/>
                    </a:lnTo>
                    <a:cubicBezTo>
                      <a:pt x="2368" y="856"/>
                      <a:pt x="2348" y="916"/>
                      <a:pt x="2288" y="956"/>
                    </a:cubicBezTo>
                    <a:cubicBezTo>
                      <a:pt x="2268" y="995"/>
                      <a:pt x="2209" y="1015"/>
                      <a:pt x="2189" y="1055"/>
                    </a:cubicBezTo>
                    <a:cubicBezTo>
                      <a:pt x="2169" y="1095"/>
                      <a:pt x="2109" y="1115"/>
                      <a:pt x="2069" y="1155"/>
                    </a:cubicBezTo>
                    <a:cubicBezTo>
                      <a:pt x="2010" y="1194"/>
                      <a:pt x="1950" y="1214"/>
                      <a:pt x="1890" y="1234"/>
                    </a:cubicBezTo>
                    <a:cubicBezTo>
                      <a:pt x="1850" y="1254"/>
                      <a:pt x="1771" y="1254"/>
                      <a:pt x="1691" y="1254"/>
                    </a:cubicBezTo>
                    <a:cubicBezTo>
                      <a:pt x="1671" y="1264"/>
                      <a:pt x="1653" y="1268"/>
                      <a:pt x="1635" y="1268"/>
                    </a:cubicBezTo>
                    <a:cubicBezTo>
                      <a:pt x="1581" y="1268"/>
                      <a:pt x="1532" y="1234"/>
                      <a:pt x="1472" y="1234"/>
                    </a:cubicBezTo>
                    <a:cubicBezTo>
                      <a:pt x="1393" y="1194"/>
                      <a:pt x="1313" y="1155"/>
                      <a:pt x="1254" y="1115"/>
                    </a:cubicBezTo>
                    <a:cubicBezTo>
                      <a:pt x="1094" y="1015"/>
                      <a:pt x="955" y="896"/>
                      <a:pt x="796" y="757"/>
                    </a:cubicBezTo>
                    <a:cubicBezTo>
                      <a:pt x="657" y="637"/>
                      <a:pt x="517" y="518"/>
                      <a:pt x="398" y="39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15"/>
              <p:cNvSpPr/>
              <p:nvPr/>
            </p:nvSpPr>
            <p:spPr>
              <a:xfrm>
                <a:off x="5752350" y="4562850"/>
                <a:ext cx="61700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1104" extrusionOk="0">
                    <a:moveTo>
                      <a:pt x="2468" y="0"/>
                    </a:moveTo>
                    <a:lnTo>
                      <a:pt x="2468" y="0"/>
                    </a:lnTo>
                    <a:cubicBezTo>
                      <a:pt x="2468" y="0"/>
                      <a:pt x="2289" y="100"/>
                      <a:pt x="2030" y="279"/>
                    </a:cubicBezTo>
                    <a:cubicBezTo>
                      <a:pt x="1891" y="338"/>
                      <a:pt x="1732" y="438"/>
                      <a:pt x="1573" y="517"/>
                    </a:cubicBezTo>
                    <a:cubicBezTo>
                      <a:pt x="1394" y="597"/>
                      <a:pt x="1234" y="697"/>
                      <a:pt x="1055" y="736"/>
                    </a:cubicBezTo>
                    <a:cubicBezTo>
                      <a:pt x="956" y="796"/>
                      <a:pt x="876" y="796"/>
                      <a:pt x="797" y="816"/>
                    </a:cubicBezTo>
                    <a:cubicBezTo>
                      <a:pt x="737" y="816"/>
                      <a:pt x="657" y="836"/>
                      <a:pt x="578" y="836"/>
                    </a:cubicBezTo>
                    <a:cubicBezTo>
                      <a:pt x="498" y="836"/>
                      <a:pt x="458" y="836"/>
                      <a:pt x="399" y="816"/>
                    </a:cubicBezTo>
                    <a:cubicBezTo>
                      <a:pt x="359" y="796"/>
                      <a:pt x="299" y="796"/>
                      <a:pt x="260" y="736"/>
                    </a:cubicBezTo>
                    <a:cubicBezTo>
                      <a:pt x="240" y="716"/>
                      <a:pt x="180" y="697"/>
                      <a:pt x="160" y="677"/>
                    </a:cubicBezTo>
                    <a:lnTo>
                      <a:pt x="80" y="597"/>
                    </a:lnTo>
                    <a:lnTo>
                      <a:pt x="1" y="517"/>
                    </a:lnTo>
                    <a:lnTo>
                      <a:pt x="1" y="617"/>
                    </a:lnTo>
                    <a:cubicBezTo>
                      <a:pt x="1" y="637"/>
                      <a:pt x="1" y="697"/>
                      <a:pt x="41" y="736"/>
                    </a:cubicBezTo>
                    <a:cubicBezTo>
                      <a:pt x="41" y="796"/>
                      <a:pt x="80" y="816"/>
                      <a:pt x="100" y="895"/>
                    </a:cubicBezTo>
                    <a:cubicBezTo>
                      <a:pt x="140" y="935"/>
                      <a:pt x="180" y="995"/>
                      <a:pt x="240" y="1015"/>
                    </a:cubicBezTo>
                    <a:cubicBezTo>
                      <a:pt x="279" y="1075"/>
                      <a:pt x="359" y="1094"/>
                      <a:pt x="439" y="1094"/>
                    </a:cubicBezTo>
                    <a:cubicBezTo>
                      <a:pt x="458" y="1101"/>
                      <a:pt x="483" y="1103"/>
                      <a:pt x="510" y="1103"/>
                    </a:cubicBezTo>
                    <a:cubicBezTo>
                      <a:pt x="565" y="1103"/>
                      <a:pt x="631" y="1094"/>
                      <a:pt x="697" y="1094"/>
                    </a:cubicBezTo>
                    <a:cubicBezTo>
                      <a:pt x="797" y="1075"/>
                      <a:pt x="896" y="1075"/>
                      <a:pt x="996" y="1015"/>
                    </a:cubicBezTo>
                    <a:cubicBezTo>
                      <a:pt x="1433" y="876"/>
                      <a:pt x="1792" y="617"/>
                      <a:pt x="2050" y="398"/>
                    </a:cubicBezTo>
                    <a:cubicBezTo>
                      <a:pt x="2329" y="179"/>
                      <a:pt x="2468" y="0"/>
                      <a:pt x="24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69" name="Google Shape;2269;p15"/>
            <p:cNvSpPr/>
            <p:nvPr/>
          </p:nvSpPr>
          <p:spPr>
            <a:xfrm flipH="1">
              <a:off x="1474124" y="4993637"/>
              <a:ext cx="220151" cy="82600"/>
            </a:xfrm>
            <a:custGeom>
              <a:avLst/>
              <a:gdLst/>
              <a:ahLst/>
              <a:cxnLst/>
              <a:rect l="l" t="t" r="r" b="b"/>
              <a:pathLst>
                <a:path w="2906" h="857" extrusionOk="0">
                  <a:moveTo>
                    <a:pt x="1393" y="0"/>
                  </a:moveTo>
                  <a:cubicBezTo>
                    <a:pt x="1294" y="0"/>
                    <a:pt x="1194" y="20"/>
                    <a:pt x="1075" y="60"/>
                  </a:cubicBezTo>
                  <a:cubicBezTo>
                    <a:pt x="975" y="80"/>
                    <a:pt x="876" y="120"/>
                    <a:pt x="776" y="160"/>
                  </a:cubicBezTo>
                  <a:cubicBezTo>
                    <a:pt x="677" y="199"/>
                    <a:pt x="597" y="259"/>
                    <a:pt x="518" y="299"/>
                  </a:cubicBezTo>
                  <a:cubicBezTo>
                    <a:pt x="458" y="359"/>
                    <a:pt x="379" y="398"/>
                    <a:pt x="319" y="458"/>
                  </a:cubicBezTo>
                  <a:cubicBezTo>
                    <a:pt x="199" y="558"/>
                    <a:pt x="120" y="657"/>
                    <a:pt x="80" y="717"/>
                  </a:cubicBezTo>
                  <a:cubicBezTo>
                    <a:pt x="20" y="796"/>
                    <a:pt x="0" y="856"/>
                    <a:pt x="0" y="856"/>
                  </a:cubicBezTo>
                  <a:cubicBezTo>
                    <a:pt x="0" y="856"/>
                    <a:pt x="60" y="856"/>
                    <a:pt x="160" y="816"/>
                  </a:cubicBezTo>
                  <a:cubicBezTo>
                    <a:pt x="199" y="796"/>
                    <a:pt x="259" y="796"/>
                    <a:pt x="299" y="776"/>
                  </a:cubicBezTo>
                  <a:cubicBezTo>
                    <a:pt x="339" y="757"/>
                    <a:pt x="418" y="757"/>
                    <a:pt x="498" y="717"/>
                  </a:cubicBezTo>
                  <a:cubicBezTo>
                    <a:pt x="577" y="697"/>
                    <a:pt x="637" y="677"/>
                    <a:pt x="717" y="677"/>
                  </a:cubicBezTo>
                  <a:cubicBezTo>
                    <a:pt x="796" y="657"/>
                    <a:pt x="876" y="617"/>
                    <a:pt x="955" y="617"/>
                  </a:cubicBezTo>
                  <a:cubicBezTo>
                    <a:pt x="1015" y="597"/>
                    <a:pt x="1115" y="597"/>
                    <a:pt x="1194" y="577"/>
                  </a:cubicBezTo>
                  <a:cubicBezTo>
                    <a:pt x="1274" y="577"/>
                    <a:pt x="1373" y="538"/>
                    <a:pt x="1453" y="538"/>
                  </a:cubicBezTo>
                  <a:cubicBezTo>
                    <a:pt x="1612" y="518"/>
                    <a:pt x="1791" y="518"/>
                    <a:pt x="1970" y="518"/>
                  </a:cubicBezTo>
                  <a:cubicBezTo>
                    <a:pt x="2149" y="518"/>
                    <a:pt x="2289" y="538"/>
                    <a:pt x="2448" y="538"/>
                  </a:cubicBezTo>
                  <a:cubicBezTo>
                    <a:pt x="2485" y="535"/>
                    <a:pt x="2520" y="534"/>
                    <a:pt x="2555" y="534"/>
                  </a:cubicBezTo>
                  <a:cubicBezTo>
                    <a:pt x="2759" y="534"/>
                    <a:pt x="2905" y="577"/>
                    <a:pt x="2905" y="577"/>
                  </a:cubicBezTo>
                  <a:cubicBezTo>
                    <a:pt x="2905" y="577"/>
                    <a:pt x="2885" y="518"/>
                    <a:pt x="2806" y="478"/>
                  </a:cubicBezTo>
                  <a:cubicBezTo>
                    <a:pt x="2746" y="398"/>
                    <a:pt x="2647" y="319"/>
                    <a:pt x="2507" y="259"/>
                  </a:cubicBezTo>
                  <a:cubicBezTo>
                    <a:pt x="2388" y="180"/>
                    <a:pt x="2209" y="100"/>
                    <a:pt x="2010" y="60"/>
                  </a:cubicBezTo>
                  <a:cubicBezTo>
                    <a:pt x="1911" y="20"/>
                    <a:pt x="1811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0" name="Google Shape;2270;p15"/>
          <p:cNvGrpSpPr/>
          <p:nvPr/>
        </p:nvGrpSpPr>
        <p:grpSpPr>
          <a:xfrm>
            <a:off x="516674" y="3456323"/>
            <a:ext cx="882195" cy="1610990"/>
            <a:chOff x="364274" y="3456323"/>
            <a:chExt cx="882195" cy="1610990"/>
          </a:xfrm>
        </p:grpSpPr>
        <p:grpSp>
          <p:nvGrpSpPr>
            <p:cNvPr id="2271" name="Google Shape;2271;p15"/>
            <p:cNvGrpSpPr/>
            <p:nvPr/>
          </p:nvGrpSpPr>
          <p:grpSpPr>
            <a:xfrm>
              <a:off x="364274" y="3456323"/>
              <a:ext cx="882195" cy="1549907"/>
              <a:chOff x="5711575" y="4495200"/>
              <a:chExt cx="358150" cy="629225"/>
            </a:xfrm>
          </p:grpSpPr>
          <p:sp>
            <p:nvSpPr>
              <p:cNvPr id="2272" name="Google Shape;2272;p15"/>
              <p:cNvSpPr/>
              <p:nvPr/>
            </p:nvSpPr>
            <p:spPr>
              <a:xfrm>
                <a:off x="5711575" y="4504650"/>
                <a:ext cx="358150" cy="413375"/>
              </a:xfrm>
              <a:custGeom>
                <a:avLst/>
                <a:gdLst/>
                <a:ahLst/>
                <a:cxnLst/>
                <a:rect l="l" t="t" r="r" b="b"/>
                <a:pathLst>
                  <a:path w="14326" h="16535" extrusionOk="0">
                    <a:moveTo>
                      <a:pt x="7163" y="0"/>
                    </a:moveTo>
                    <a:cubicBezTo>
                      <a:pt x="3204" y="0"/>
                      <a:pt x="0" y="3721"/>
                      <a:pt x="0" y="8277"/>
                    </a:cubicBezTo>
                    <a:cubicBezTo>
                      <a:pt x="0" y="12813"/>
                      <a:pt x="3204" y="16534"/>
                      <a:pt x="7163" y="16534"/>
                    </a:cubicBezTo>
                    <a:cubicBezTo>
                      <a:pt x="11122" y="16534"/>
                      <a:pt x="14326" y="12813"/>
                      <a:pt x="14326" y="8277"/>
                    </a:cubicBezTo>
                    <a:cubicBezTo>
                      <a:pt x="14326" y="3721"/>
                      <a:pt x="11122" y="40"/>
                      <a:pt x="71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15"/>
              <p:cNvSpPr/>
              <p:nvPr/>
            </p:nvSpPr>
            <p:spPr>
              <a:xfrm>
                <a:off x="5819000" y="4711575"/>
                <a:ext cx="146275" cy="412850"/>
              </a:xfrm>
              <a:custGeom>
                <a:avLst/>
                <a:gdLst/>
                <a:ahLst/>
                <a:cxnLst/>
                <a:rect l="l" t="t" r="r" b="b"/>
                <a:pathLst>
                  <a:path w="5851" h="16514" extrusionOk="0">
                    <a:moveTo>
                      <a:pt x="2786" y="0"/>
                    </a:moveTo>
                    <a:lnTo>
                      <a:pt x="2488" y="4417"/>
                    </a:lnTo>
                    <a:lnTo>
                      <a:pt x="220" y="1214"/>
                    </a:lnTo>
                    <a:lnTo>
                      <a:pt x="1" y="1353"/>
                    </a:lnTo>
                    <a:lnTo>
                      <a:pt x="2488" y="5710"/>
                    </a:lnTo>
                    <a:lnTo>
                      <a:pt x="2488" y="16514"/>
                    </a:lnTo>
                    <a:lnTo>
                      <a:pt x="3264" y="16514"/>
                    </a:lnTo>
                    <a:lnTo>
                      <a:pt x="3264" y="3621"/>
                    </a:lnTo>
                    <a:lnTo>
                      <a:pt x="4279" y="2587"/>
                    </a:lnTo>
                    <a:lnTo>
                      <a:pt x="5652" y="2885"/>
                    </a:lnTo>
                    <a:lnTo>
                      <a:pt x="5771" y="2706"/>
                    </a:lnTo>
                    <a:lnTo>
                      <a:pt x="4796" y="2030"/>
                    </a:lnTo>
                    <a:lnTo>
                      <a:pt x="5850" y="955"/>
                    </a:lnTo>
                    <a:lnTo>
                      <a:pt x="5632" y="756"/>
                    </a:lnTo>
                    <a:lnTo>
                      <a:pt x="3264" y="2527"/>
                    </a:lnTo>
                    <a:lnTo>
                      <a:pt x="30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15"/>
              <p:cNvSpPr/>
              <p:nvPr/>
            </p:nvSpPr>
            <p:spPr>
              <a:xfrm>
                <a:off x="5727475" y="4495200"/>
                <a:ext cx="340750" cy="146625"/>
              </a:xfrm>
              <a:custGeom>
                <a:avLst/>
                <a:gdLst/>
                <a:ahLst/>
                <a:cxnLst/>
                <a:rect l="l" t="t" r="r" b="b"/>
                <a:pathLst>
                  <a:path w="13630" h="5865" extrusionOk="0">
                    <a:moveTo>
                      <a:pt x="6408" y="0"/>
                    </a:moveTo>
                    <a:cubicBezTo>
                      <a:pt x="6408" y="0"/>
                      <a:pt x="2528" y="159"/>
                      <a:pt x="459" y="3741"/>
                    </a:cubicBezTo>
                    <a:cubicBezTo>
                      <a:pt x="459" y="3741"/>
                      <a:pt x="0" y="4446"/>
                      <a:pt x="992" y="4446"/>
                    </a:cubicBezTo>
                    <a:cubicBezTo>
                      <a:pt x="1054" y="4446"/>
                      <a:pt x="1121" y="4443"/>
                      <a:pt x="1195" y="4437"/>
                    </a:cubicBezTo>
                    <a:cubicBezTo>
                      <a:pt x="2105" y="4366"/>
                      <a:pt x="2863" y="3654"/>
                      <a:pt x="3876" y="3654"/>
                    </a:cubicBezTo>
                    <a:cubicBezTo>
                      <a:pt x="4279" y="3654"/>
                      <a:pt x="4723" y="3767"/>
                      <a:pt x="5234" y="4079"/>
                    </a:cubicBezTo>
                    <a:cubicBezTo>
                      <a:pt x="6417" y="4802"/>
                      <a:pt x="6818" y="5204"/>
                      <a:pt x="7436" y="5204"/>
                    </a:cubicBezTo>
                    <a:cubicBezTo>
                      <a:pt x="7754" y="5204"/>
                      <a:pt x="8129" y="5098"/>
                      <a:pt x="8696" y="4875"/>
                    </a:cubicBezTo>
                    <a:cubicBezTo>
                      <a:pt x="9183" y="4673"/>
                      <a:pt x="9560" y="4592"/>
                      <a:pt x="9872" y="4592"/>
                    </a:cubicBezTo>
                    <a:cubicBezTo>
                      <a:pt x="10607" y="4592"/>
                      <a:pt x="10986" y="5041"/>
                      <a:pt x="11601" y="5432"/>
                    </a:cubicBezTo>
                    <a:cubicBezTo>
                      <a:pt x="12038" y="5720"/>
                      <a:pt x="12406" y="5865"/>
                      <a:pt x="12697" y="5865"/>
                    </a:cubicBezTo>
                    <a:cubicBezTo>
                      <a:pt x="12988" y="5865"/>
                      <a:pt x="13202" y="5720"/>
                      <a:pt x="13332" y="5432"/>
                    </a:cubicBezTo>
                    <a:cubicBezTo>
                      <a:pt x="13630" y="4875"/>
                      <a:pt x="11541" y="140"/>
                      <a:pt x="64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15"/>
              <p:cNvSpPr/>
              <p:nvPr/>
            </p:nvSpPr>
            <p:spPr>
              <a:xfrm>
                <a:off x="5865275" y="4568325"/>
                <a:ext cx="82100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1473" extrusionOk="0">
                    <a:moveTo>
                      <a:pt x="0" y="0"/>
                    </a:moveTo>
                    <a:cubicBezTo>
                      <a:pt x="0" y="0"/>
                      <a:pt x="100" y="219"/>
                      <a:pt x="358" y="557"/>
                    </a:cubicBezTo>
                    <a:cubicBezTo>
                      <a:pt x="617" y="816"/>
                      <a:pt x="995" y="1194"/>
                      <a:pt x="1512" y="1373"/>
                    </a:cubicBezTo>
                    <a:cubicBezTo>
                      <a:pt x="1632" y="1452"/>
                      <a:pt x="1791" y="1452"/>
                      <a:pt x="1910" y="1472"/>
                    </a:cubicBezTo>
                    <a:cubicBezTo>
                      <a:pt x="2030" y="1472"/>
                      <a:pt x="2189" y="1472"/>
                      <a:pt x="2308" y="1452"/>
                    </a:cubicBezTo>
                    <a:cubicBezTo>
                      <a:pt x="2428" y="1413"/>
                      <a:pt x="2547" y="1393"/>
                      <a:pt x="2647" y="1313"/>
                    </a:cubicBezTo>
                    <a:cubicBezTo>
                      <a:pt x="2786" y="1273"/>
                      <a:pt x="2845" y="1194"/>
                      <a:pt x="2925" y="1114"/>
                    </a:cubicBezTo>
                    <a:cubicBezTo>
                      <a:pt x="3005" y="1055"/>
                      <a:pt x="3044" y="995"/>
                      <a:pt x="3104" y="915"/>
                    </a:cubicBezTo>
                    <a:cubicBezTo>
                      <a:pt x="3144" y="856"/>
                      <a:pt x="3184" y="796"/>
                      <a:pt x="3204" y="756"/>
                    </a:cubicBezTo>
                    <a:lnTo>
                      <a:pt x="3283" y="597"/>
                    </a:lnTo>
                    <a:lnTo>
                      <a:pt x="3283" y="597"/>
                    </a:lnTo>
                    <a:cubicBezTo>
                      <a:pt x="3283" y="597"/>
                      <a:pt x="3223" y="617"/>
                      <a:pt x="3124" y="696"/>
                    </a:cubicBezTo>
                    <a:cubicBezTo>
                      <a:pt x="3084" y="716"/>
                      <a:pt x="3025" y="776"/>
                      <a:pt x="2985" y="816"/>
                    </a:cubicBezTo>
                    <a:cubicBezTo>
                      <a:pt x="2925" y="875"/>
                      <a:pt x="2845" y="895"/>
                      <a:pt x="2786" y="955"/>
                    </a:cubicBezTo>
                    <a:cubicBezTo>
                      <a:pt x="2706" y="995"/>
                      <a:pt x="2627" y="1015"/>
                      <a:pt x="2527" y="1035"/>
                    </a:cubicBezTo>
                    <a:cubicBezTo>
                      <a:pt x="2448" y="1074"/>
                      <a:pt x="2348" y="1074"/>
                      <a:pt x="2249" y="1094"/>
                    </a:cubicBezTo>
                    <a:cubicBezTo>
                      <a:pt x="2215" y="1101"/>
                      <a:pt x="2182" y="1103"/>
                      <a:pt x="2149" y="1103"/>
                    </a:cubicBezTo>
                    <a:cubicBezTo>
                      <a:pt x="2083" y="1103"/>
                      <a:pt x="2016" y="1094"/>
                      <a:pt x="1950" y="1094"/>
                    </a:cubicBezTo>
                    <a:cubicBezTo>
                      <a:pt x="1851" y="1074"/>
                      <a:pt x="1731" y="1074"/>
                      <a:pt x="1632" y="1015"/>
                    </a:cubicBezTo>
                    <a:cubicBezTo>
                      <a:pt x="1413" y="955"/>
                      <a:pt x="1214" y="816"/>
                      <a:pt x="1015" y="716"/>
                    </a:cubicBezTo>
                    <a:cubicBezTo>
                      <a:pt x="816" y="597"/>
                      <a:pt x="637" y="478"/>
                      <a:pt x="498" y="37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15"/>
              <p:cNvSpPr/>
              <p:nvPr/>
            </p:nvSpPr>
            <p:spPr>
              <a:xfrm>
                <a:off x="5995600" y="4584725"/>
                <a:ext cx="59200" cy="40550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1622" extrusionOk="0">
                    <a:moveTo>
                      <a:pt x="0" y="1"/>
                    </a:moveTo>
                    <a:cubicBezTo>
                      <a:pt x="0" y="1"/>
                      <a:pt x="100" y="220"/>
                      <a:pt x="299" y="558"/>
                    </a:cubicBezTo>
                    <a:cubicBezTo>
                      <a:pt x="498" y="856"/>
                      <a:pt x="816" y="1254"/>
                      <a:pt x="1194" y="1493"/>
                    </a:cubicBezTo>
                    <a:cubicBezTo>
                      <a:pt x="1293" y="1533"/>
                      <a:pt x="1393" y="1552"/>
                      <a:pt x="1492" y="1612"/>
                    </a:cubicBezTo>
                    <a:cubicBezTo>
                      <a:pt x="1559" y="1612"/>
                      <a:pt x="1625" y="1621"/>
                      <a:pt x="1685" y="1621"/>
                    </a:cubicBezTo>
                    <a:cubicBezTo>
                      <a:pt x="1716" y="1621"/>
                      <a:pt x="1744" y="1619"/>
                      <a:pt x="1771" y="1612"/>
                    </a:cubicBezTo>
                    <a:cubicBezTo>
                      <a:pt x="1831" y="1592"/>
                      <a:pt x="1910" y="1552"/>
                      <a:pt x="1990" y="1513"/>
                    </a:cubicBezTo>
                    <a:cubicBezTo>
                      <a:pt x="2069" y="1453"/>
                      <a:pt x="2109" y="1413"/>
                      <a:pt x="2169" y="1334"/>
                    </a:cubicBezTo>
                    <a:cubicBezTo>
                      <a:pt x="2189" y="1294"/>
                      <a:pt x="2229" y="1214"/>
                      <a:pt x="2268" y="1155"/>
                    </a:cubicBezTo>
                    <a:cubicBezTo>
                      <a:pt x="2288" y="1115"/>
                      <a:pt x="2288" y="1055"/>
                      <a:pt x="2308" y="1015"/>
                    </a:cubicBezTo>
                    <a:cubicBezTo>
                      <a:pt x="2368" y="916"/>
                      <a:pt x="2368" y="856"/>
                      <a:pt x="2368" y="856"/>
                    </a:cubicBezTo>
                    <a:lnTo>
                      <a:pt x="2368" y="856"/>
                    </a:lnTo>
                    <a:cubicBezTo>
                      <a:pt x="2368" y="856"/>
                      <a:pt x="2348" y="916"/>
                      <a:pt x="2288" y="956"/>
                    </a:cubicBezTo>
                    <a:cubicBezTo>
                      <a:pt x="2268" y="995"/>
                      <a:pt x="2209" y="1015"/>
                      <a:pt x="2189" y="1055"/>
                    </a:cubicBezTo>
                    <a:cubicBezTo>
                      <a:pt x="2169" y="1095"/>
                      <a:pt x="2109" y="1115"/>
                      <a:pt x="2069" y="1155"/>
                    </a:cubicBezTo>
                    <a:cubicBezTo>
                      <a:pt x="2010" y="1194"/>
                      <a:pt x="1950" y="1214"/>
                      <a:pt x="1890" y="1234"/>
                    </a:cubicBezTo>
                    <a:cubicBezTo>
                      <a:pt x="1850" y="1254"/>
                      <a:pt x="1771" y="1254"/>
                      <a:pt x="1691" y="1254"/>
                    </a:cubicBezTo>
                    <a:cubicBezTo>
                      <a:pt x="1671" y="1264"/>
                      <a:pt x="1653" y="1268"/>
                      <a:pt x="1635" y="1268"/>
                    </a:cubicBezTo>
                    <a:cubicBezTo>
                      <a:pt x="1581" y="1268"/>
                      <a:pt x="1532" y="1234"/>
                      <a:pt x="1472" y="1234"/>
                    </a:cubicBezTo>
                    <a:cubicBezTo>
                      <a:pt x="1393" y="1194"/>
                      <a:pt x="1313" y="1155"/>
                      <a:pt x="1254" y="1115"/>
                    </a:cubicBezTo>
                    <a:cubicBezTo>
                      <a:pt x="1094" y="1015"/>
                      <a:pt x="955" y="896"/>
                      <a:pt x="796" y="757"/>
                    </a:cubicBezTo>
                    <a:cubicBezTo>
                      <a:pt x="657" y="637"/>
                      <a:pt x="517" y="518"/>
                      <a:pt x="398" y="39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15"/>
              <p:cNvSpPr/>
              <p:nvPr/>
            </p:nvSpPr>
            <p:spPr>
              <a:xfrm>
                <a:off x="5752350" y="4562850"/>
                <a:ext cx="61700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1104" extrusionOk="0">
                    <a:moveTo>
                      <a:pt x="2468" y="0"/>
                    </a:moveTo>
                    <a:lnTo>
                      <a:pt x="2468" y="0"/>
                    </a:lnTo>
                    <a:cubicBezTo>
                      <a:pt x="2468" y="0"/>
                      <a:pt x="2289" y="100"/>
                      <a:pt x="2030" y="279"/>
                    </a:cubicBezTo>
                    <a:cubicBezTo>
                      <a:pt x="1891" y="338"/>
                      <a:pt x="1732" y="438"/>
                      <a:pt x="1573" y="517"/>
                    </a:cubicBezTo>
                    <a:cubicBezTo>
                      <a:pt x="1394" y="597"/>
                      <a:pt x="1234" y="697"/>
                      <a:pt x="1055" y="736"/>
                    </a:cubicBezTo>
                    <a:cubicBezTo>
                      <a:pt x="956" y="796"/>
                      <a:pt x="876" y="796"/>
                      <a:pt x="797" y="816"/>
                    </a:cubicBezTo>
                    <a:cubicBezTo>
                      <a:pt x="737" y="816"/>
                      <a:pt x="657" y="836"/>
                      <a:pt x="578" y="836"/>
                    </a:cubicBezTo>
                    <a:cubicBezTo>
                      <a:pt x="498" y="836"/>
                      <a:pt x="458" y="836"/>
                      <a:pt x="399" y="816"/>
                    </a:cubicBezTo>
                    <a:cubicBezTo>
                      <a:pt x="359" y="796"/>
                      <a:pt x="299" y="796"/>
                      <a:pt x="260" y="736"/>
                    </a:cubicBezTo>
                    <a:cubicBezTo>
                      <a:pt x="240" y="716"/>
                      <a:pt x="180" y="697"/>
                      <a:pt x="160" y="677"/>
                    </a:cubicBezTo>
                    <a:lnTo>
                      <a:pt x="80" y="597"/>
                    </a:lnTo>
                    <a:lnTo>
                      <a:pt x="1" y="517"/>
                    </a:lnTo>
                    <a:lnTo>
                      <a:pt x="1" y="617"/>
                    </a:lnTo>
                    <a:cubicBezTo>
                      <a:pt x="1" y="637"/>
                      <a:pt x="1" y="697"/>
                      <a:pt x="41" y="736"/>
                    </a:cubicBezTo>
                    <a:cubicBezTo>
                      <a:pt x="41" y="796"/>
                      <a:pt x="80" y="816"/>
                      <a:pt x="100" y="895"/>
                    </a:cubicBezTo>
                    <a:cubicBezTo>
                      <a:pt x="140" y="935"/>
                      <a:pt x="180" y="995"/>
                      <a:pt x="240" y="1015"/>
                    </a:cubicBezTo>
                    <a:cubicBezTo>
                      <a:pt x="279" y="1075"/>
                      <a:pt x="359" y="1094"/>
                      <a:pt x="439" y="1094"/>
                    </a:cubicBezTo>
                    <a:cubicBezTo>
                      <a:pt x="458" y="1101"/>
                      <a:pt x="483" y="1103"/>
                      <a:pt x="510" y="1103"/>
                    </a:cubicBezTo>
                    <a:cubicBezTo>
                      <a:pt x="565" y="1103"/>
                      <a:pt x="631" y="1094"/>
                      <a:pt x="697" y="1094"/>
                    </a:cubicBezTo>
                    <a:cubicBezTo>
                      <a:pt x="797" y="1075"/>
                      <a:pt x="896" y="1075"/>
                      <a:pt x="996" y="1015"/>
                    </a:cubicBezTo>
                    <a:cubicBezTo>
                      <a:pt x="1433" y="876"/>
                      <a:pt x="1792" y="617"/>
                      <a:pt x="2050" y="398"/>
                    </a:cubicBezTo>
                    <a:cubicBezTo>
                      <a:pt x="2329" y="179"/>
                      <a:pt x="2468" y="0"/>
                      <a:pt x="24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78" name="Google Shape;2278;p15"/>
            <p:cNvSpPr/>
            <p:nvPr/>
          </p:nvSpPr>
          <p:spPr>
            <a:xfrm>
              <a:off x="682149" y="4984712"/>
              <a:ext cx="220151" cy="82600"/>
            </a:xfrm>
            <a:custGeom>
              <a:avLst/>
              <a:gdLst/>
              <a:ahLst/>
              <a:cxnLst/>
              <a:rect l="l" t="t" r="r" b="b"/>
              <a:pathLst>
                <a:path w="2906" h="857" extrusionOk="0">
                  <a:moveTo>
                    <a:pt x="1393" y="0"/>
                  </a:moveTo>
                  <a:cubicBezTo>
                    <a:pt x="1294" y="0"/>
                    <a:pt x="1194" y="20"/>
                    <a:pt x="1075" y="60"/>
                  </a:cubicBezTo>
                  <a:cubicBezTo>
                    <a:pt x="975" y="80"/>
                    <a:pt x="876" y="120"/>
                    <a:pt x="776" y="160"/>
                  </a:cubicBezTo>
                  <a:cubicBezTo>
                    <a:pt x="677" y="199"/>
                    <a:pt x="597" y="259"/>
                    <a:pt x="518" y="299"/>
                  </a:cubicBezTo>
                  <a:cubicBezTo>
                    <a:pt x="458" y="359"/>
                    <a:pt x="379" y="398"/>
                    <a:pt x="319" y="458"/>
                  </a:cubicBezTo>
                  <a:cubicBezTo>
                    <a:pt x="199" y="558"/>
                    <a:pt x="120" y="657"/>
                    <a:pt x="80" y="717"/>
                  </a:cubicBezTo>
                  <a:cubicBezTo>
                    <a:pt x="20" y="796"/>
                    <a:pt x="0" y="856"/>
                    <a:pt x="0" y="856"/>
                  </a:cubicBezTo>
                  <a:cubicBezTo>
                    <a:pt x="0" y="856"/>
                    <a:pt x="60" y="856"/>
                    <a:pt x="160" y="816"/>
                  </a:cubicBezTo>
                  <a:cubicBezTo>
                    <a:pt x="199" y="796"/>
                    <a:pt x="259" y="796"/>
                    <a:pt x="299" y="776"/>
                  </a:cubicBezTo>
                  <a:cubicBezTo>
                    <a:pt x="339" y="757"/>
                    <a:pt x="418" y="757"/>
                    <a:pt x="498" y="717"/>
                  </a:cubicBezTo>
                  <a:cubicBezTo>
                    <a:pt x="577" y="697"/>
                    <a:pt x="637" y="677"/>
                    <a:pt x="717" y="677"/>
                  </a:cubicBezTo>
                  <a:cubicBezTo>
                    <a:pt x="796" y="657"/>
                    <a:pt x="876" y="617"/>
                    <a:pt x="955" y="617"/>
                  </a:cubicBezTo>
                  <a:cubicBezTo>
                    <a:pt x="1015" y="597"/>
                    <a:pt x="1115" y="597"/>
                    <a:pt x="1194" y="577"/>
                  </a:cubicBezTo>
                  <a:cubicBezTo>
                    <a:pt x="1274" y="577"/>
                    <a:pt x="1373" y="538"/>
                    <a:pt x="1453" y="538"/>
                  </a:cubicBezTo>
                  <a:cubicBezTo>
                    <a:pt x="1612" y="518"/>
                    <a:pt x="1791" y="518"/>
                    <a:pt x="1970" y="518"/>
                  </a:cubicBezTo>
                  <a:cubicBezTo>
                    <a:pt x="2149" y="518"/>
                    <a:pt x="2289" y="538"/>
                    <a:pt x="2448" y="538"/>
                  </a:cubicBezTo>
                  <a:cubicBezTo>
                    <a:pt x="2485" y="535"/>
                    <a:pt x="2520" y="534"/>
                    <a:pt x="2555" y="534"/>
                  </a:cubicBezTo>
                  <a:cubicBezTo>
                    <a:pt x="2759" y="534"/>
                    <a:pt x="2905" y="577"/>
                    <a:pt x="2905" y="577"/>
                  </a:cubicBezTo>
                  <a:cubicBezTo>
                    <a:pt x="2905" y="577"/>
                    <a:pt x="2885" y="518"/>
                    <a:pt x="2806" y="478"/>
                  </a:cubicBezTo>
                  <a:cubicBezTo>
                    <a:pt x="2746" y="398"/>
                    <a:pt x="2647" y="319"/>
                    <a:pt x="2507" y="259"/>
                  </a:cubicBezTo>
                  <a:cubicBezTo>
                    <a:pt x="2388" y="180"/>
                    <a:pt x="2209" y="100"/>
                    <a:pt x="2010" y="60"/>
                  </a:cubicBezTo>
                  <a:cubicBezTo>
                    <a:pt x="1911" y="20"/>
                    <a:pt x="1811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" name="Google Shape;2280;p16"/>
          <p:cNvSpPr/>
          <p:nvPr/>
        </p:nvSpPr>
        <p:spPr>
          <a:xfrm>
            <a:off x="-34" y="1676500"/>
            <a:ext cx="9144064" cy="871736"/>
          </a:xfrm>
          <a:custGeom>
            <a:avLst/>
            <a:gdLst/>
            <a:ahLst/>
            <a:cxnLst/>
            <a:rect l="l" t="t" r="r" b="b"/>
            <a:pathLst>
              <a:path w="208483" h="33538" extrusionOk="0">
                <a:moveTo>
                  <a:pt x="92670" y="1"/>
                </a:moveTo>
                <a:cubicBezTo>
                  <a:pt x="76262" y="1"/>
                  <a:pt x="69239" y="6348"/>
                  <a:pt x="53805" y="9644"/>
                </a:cubicBezTo>
                <a:cubicBezTo>
                  <a:pt x="50910" y="10266"/>
                  <a:pt x="47630" y="10529"/>
                  <a:pt x="44151" y="10529"/>
                </a:cubicBezTo>
                <a:cubicBezTo>
                  <a:pt x="25060" y="10529"/>
                  <a:pt x="0" y="2605"/>
                  <a:pt x="0" y="2605"/>
                </a:cubicBezTo>
                <a:lnTo>
                  <a:pt x="0" y="14581"/>
                </a:lnTo>
                <a:cubicBezTo>
                  <a:pt x="14725" y="25374"/>
                  <a:pt x="32496" y="29268"/>
                  <a:pt x="46326" y="29268"/>
                </a:cubicBezTo>
                <a:cubicBezTo>
                  <a:pt x="50918" y="29268"/>
                  <a:pt x="55075" y="28839"/>
                  <a:pt x="58542" y="28090"/>
                </a:cubicBezTo>
                <a:cubicBezTo>
                  <a:pt x="65148" y="26668"/>
                  <a:pt x="71072" y="25583"/>
                  <a:pt x="78086" y="25583"/>
                </a:cubicBezTo>
                <a:cubicBezTo>
                  <a:pt x="85875" y="25583"/>
                  <a:pt x="95009" y="26922"/>
                  <a:pt x="107910" y="30626"/>
                </a:cubicBezTo>
                <a:cubicBezTo>
                  <a:pt x="114932" y="32663"/>
                  <a:pt x="122288" y="33537"/>
                  <a:pt x="129656" y="33537"/>
                </a:cubicBezTo>
                <a:cubicBezTo>
                  <a:pt x="147981" y="33537"/>
                  <a:pt x="166382" y="28129"/>
                  <a:pt x="179895" y="21752"/>
                </a:cubicBezTo>
                <a:cubicBezTo>
                  <a:pt x="186211" y="18784"/>
                  <a:pt x="191492" y="17794"/>
                  <a:pt x="195727" y="17794"/>
                </a:cubicBezTo>
                <a:cubicBezTo>
                  <a:pt x="204198" y="17794"/>
                  <a:pt x="208482" y="21752"/>
                  <a:pt x="208482" y="21752"/>
                </a:cubicBezTo>
                <a:lnTo>
                  <a:pt x="208482" y="7909"/>
                </a:lnTo>
                <a:cubicBezTo>
                  <a:pt x="208482" y="7909"/>
                  <a:pt x="202602" y="3095"/>
                  <a:pt x="188728" y="3095"/>
                </a:cubicBezTo>
                <a:cubicBezTo>
                  <a:pt x="183909" y="3095"/>
                  <a:pt x="178125" y="3676"/>
                  <a:pt x="171289" y="5241"/>
                </a:cubicBezTo>
                <a:cubicBezTo>
                  <a:pt x="163497" y="7034"/>
                  <a:pt x="156765" y="7736"/>
                  <a:pt x="150488" y="7736"/>
                </a:cubicBezTo>
                <a:cubicBezTo>
                  <a:pt x="135401" y="7736"/>
                  <a:pt x="122941" y="3680"/>
                  <a:pt x="104708" y="971"/>
                </a:cubicBezTo>
                <a:cubicBezTo>
                  <a:pt x="100146" y="293"/>
                  <a:pt x="96191" y="1"/>
                  <a:pt x="92670" y="1"/>
                </a:cubicBezTo>
                <a:close/>
              </a:path>
            </a:pathLst>
          </a:custGeom>
          <a:solidFill>
            <a:srgbClr val="C5C5FC">
              <a:alpha val="14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1" name="Google Shape;2281;p16"/>
          <p:cNvGrpSpPr/>
          <p:nvPr/>
        </p:nvGrpSpPr>
        <p:grpSpPr>
          <a:xfrm>
            <a:off x="1839859" y="3015530"/>
            <a:ext cx="5464283" cy="2199590"/>
            <a:chOff x="1839859" y="3015530"/>
            <a:chExt cx="5464283" cy="2199590"/>
          </a:xfrm>
        </p:grpSpPr>
        <p:grpSp>
          <p:nvGrpSpPr>
            <p:cNvPr id="2282" name="Google Shape;2282;p16"/>
            <p:cNvGrpSpPr/>
            <p:nvPr/>
          </p:nvGrpSpPr>
          <p:grpSpPr>
            <a:xfrm>
              <a:off x="1839859" y="4157291"/>
              <a:ext cx="5464283" cy="1012356"/>
              <a:chOff x="1971760" y="2938350"/>
              <a:chExt cx="5464283" cy="1164297"/>
            </a:xfrm>
          </p:grpSpPr>
          <p:grpSp>
            <p:nvGrpSpPr>
              <p:cNvPr id="2283" name="Google Shape;2283;p16"/>
              <p:cNvGrpSpPr/>
              <p:nvPr/>
            </p:nvGrpSpPr>
            <p:grpSpPr>
              <a:xfrm>
                <a:off x="1971760" y="2938350"/>
                <a:ext cx="5464283" cy="1164297"/>
                <a:chOff x="581300" y="3757663"/>
                <a:chExt cx="696575" cy="73925"/>
              </a:xfrm>
            </p:grpSpPr>
            <p:sp>
              <p:nvSpPr>
                <p:cNvPr id="2284" name="Google Shape;2284;p16"/>
                <p:cNvSpPr/>
                <p:nvPr/>
              </p:nvSpPr>
              <p:spPr>
                <a:xfrm>
                  <a:off x="581300" y="3757663"/>
                  <a:ext cx="696575" cy="7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63" h="2957" extrusionOk="0">
                      <a:moveTo>
                        <a:pt x="15496" y="1"/>
                      </a:moveTo>
                      <a:cubicBezTo>
                        <a:pt x="14452" y="1"/>
                        <a:pt x="13665" y="377"/>
                        <a:pt x="12614" y="848"/>
                      </a:cubicBezTo>
                      <a:cubicBezTo>
                        <a:pt x="11969" y="1123"/>
                        <a:pt x="11335" y="1230"/>
                        <a:pt x="10697" y="1230"/>
                      </a:cubicBezTo>
                      <a:cubicBezTo>
                        <a:pt x="9585" y="1230"/>
                        <a:pt x="8464" y="905"/>
                        <a:pt x="7262" y="589"/>
                      </a:cubicBezTo>
                      <a:cubicBezTo>
                        <a:pt x="6988" y="514"/>
                        <a:pt x="6736" y="482"/>
                        <a:pt x="6504" y="482"/>
                      </a:cubicBezTo>
                      <a:cubicBezTo>
                        <a:pt x="5196" y="482"/>
                        <a:pt x="4476" y="1491"/>
                        <a:pt x="3465" y="1491"/>
                      </a:cubicBezTo>
                      <a:cubicBezTo>
                        <a:pt x="3418" y="1491"/>
                        <a:pt x="3371" y="1489"/>
                        <a:pt x="3323" y="1484"/>
                      </a:cubicBezTo>
                      <a:cubicBezTo>
                        <a:pt x="2514" y="1407"/>
                        <a:pt x="1921" y="1041"/>
                        <a:pt x="1405" y="1041"/>
                      </a:cubicBezTo>
                      <a:cubicBezTo>
                        <a:pt x="1120" y="1041"/>
                        <a:pt x="858" y="1152"/>
                        <a:pt x="597" y="1484"/>
                      </a:cubicBezTo>
                      <a:cubicBezTo>
                        <a:pt x="0" y="2240"/>
                        <a:pt x="1234" y="2957"/>
                        <a:pt x="1234" y="2957"/>
                      </a:cubicBezTo>
                      <a:lnTo>
                        <a:pt x="13927" y="2957"/>
                      </a:lnTo>
                      <a:lnTo>
                        <a:pt x="13927" y="2937"/>
                      </a:lnTo>
                      <a:lnTo>
                        <a:pt x="27079" y="2937"/>
                      </a:lnTo>
                      <a:cubicBezTo>
                        <a:pt x="27079" y="2937"/>
                        <a:pt x="27863" y="533"/>
                        <a:pt x="25193" y="533"/>
                      </a:cubicBezTo>
                      <a:cubicBezTo>
                        <a:pt x="25010" y="533"/>
                        <a:pt x="24810" y="545"/>
                        <a:pt x="24592" y="569"/>
                      </a:cubicBezTo>
                      <a:cubicBezTo>
                        <a:pt x="22595" y="792"/>
                        <a:pt x="21569" y="1078"/>
                        <a:pt x="20523" y="1078"/>
                      </a:cubicBezTo>
                      <a:cubicBezTo>
                        <a:pt x="19797" y="1078"/>
                        <a:pt x="19062" y="940"/>
                        <a:pt x="17986" y="549"/>
                      </a:cubicBezTo>
                      <a:cubicBezTo>
                        <a:pt x="16954" y="158"/>
                        <a:pt x="16171" y="1"/>
                        <a:pt x="154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5" name="Google Shape;2285;p16"/>
                <p:cNvSpPr/>
                <p:nvPr/>
              </p:nvSpPr>
              <p:spPr>
                <a:xfrm>
                  <a:off x="715440" y="3781566"/>
                  <a:ext cx="92050" cy="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2" h="916" extrusionOk="0">
                      <a:moveTo>
                        <a:pt x="1771" y="0"/>
                      </a:moveTo>
                      <a:cubicBezTo>
                        <a:pt x="1652" y="0"/>
                        <a:pt x="1532" y="20"/>
                        <a:pt x="1393" y="60"/>
                      </a:cubicBezTo>
                      <a:cubicBezTo>
                        <a:pt x="1274" y="80"/>
                        <a:pt x="1154" y="119"/>
                        <a:pt x="1055" y="159"/>
                      </a:cubicBezTo>
                      <a:cubicBezTo>
                        <a:pt x="916" y="179"/>
                        <a:pt x="816" y="259"/>
                        <a:pt x="717" y="299"/>
                      </a:cubicBezTo>
                      <a:lnTo>
                        <a:pt x="577" y="378"/>
                      </a:lnTo>
                      <a:cubicBezTo>
                        <a:pt x="537" y="398"/>
                        <a:pt x="498" y="418"/>
                        <a:pt x="458" y="478"/>
                      </a:cubicBezTo>
                      <a:cubicBezTo>
                        <a:pt x="378" y="517"/>
                        <a:pt x="299" y="577"/>
                        <a:pt x="259" y="657"/>
                      </a:cubicBezTo>
                      <a:lnTo>
                        <a:pt x="100" y="796"/>
                      </a:lnTo>
                      <a:cubicBezTo>
                        <a:pt x="40" y="876"/>
                        <a:pt x="0" y="915"/>
                        <a:pt x="0" y="915"/>
                      </a:cubicBezTo>
                      <a:cubicBezTo>
                        <a:pt x="0" y="915"/>
                        <a:pt x="80" y="895"/>
                        <a:pt x="179" y="876"/>
                      </a:cubicBezTo>
                      <a:cubicBezTo>
                        <a:pt x="239" y="856"/>
                        <a:pt x="299" y="856"/>
                        <a:pt x="358" y="796"/>
                      </a:cubicBezTo>
                      <a:lnTo>
                        <a:pt x="577" y="716"/>
                      </a:lnTo>
                      <a:cubicBezTo>
                        <a:pt x="657" y="696"/>
                        <a:pt x="756" y="677"/>
                        <a:pt x="856" y="657"/>
                      </a:cubicBezTo>
                      <a:lnTo>
                        <a:pt x="1154" y="577"/>
                      </a:lnTo>
                      <a:cubicBezTo>
                        <a:pt x="1254" y="557"/>
                        <a:pt x="1373" y="557"/>
                        <a:pt x="1473" y="517"/>
                      </a:cubicBezTo>
                      <a:cubicBezTo>
                        <a:pt x="1572" y="497"/>
                        <a:pt x="1691" y="497"/>
                        <a:pt x="1791" y="497"/>
                      </a:cubicBezTo>
                      <a:cubicBezTo>
                        <a:pt x="1841" y="488"/>
                        <a:pt x="1900" y="488"/>
                        <a:pt x="1963" y="488"/>
                      </a:cubicBezTo>
                      <a:cubicBezTo>
                        <a:pt x="2025" y="488"/>
                        <a:pt x="2089" y="488"/>
                        <a:pt x="2149" y="478"/>
                      </a:cubicBezTo>
                      <a:lnTo>
                        <a:pt x="2786" y="478"/>
                      </a:lnTo>
                      <a:cubicBezTo>
                        <a:pt x="2885" y="478"/>
                        <a:pt x="2985" y="478"/>
                        <a:pt x="3064" y="497"/>
                      </a:cubicBezTo>
                      <a:cubicBezTo>
                        <a:pt x="3442" y="557"/>
                        <a:pt x="3681" y="577"/>
                        <a:pt x="3681" y="577"/>
                      </a:cubicBezTo>
                      <a:cubicBezTo>
                        <a:pt x="3681" y="577"/>
                        <a:pt x="3482" y="398"/>
                        <a:pt x="3144" y="259"/>
                      </a:cubicBezTo>
                      <a:cubicBezTo>
                        <a:pt x="2965" y="179"/>
                        <a:pt x="2746" y="100"/>
                        <a:pt x="2527" y="60"/>
                      </a:cubicBezTo>
                      <a:cubicBezTo>
                        <a:pt x="2388" y="20"/>
                        <a:pt x="2268" y="0"/>
                        <a:pt x="214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6" name="Google Shape;2286;p16"/>
                <p:cNvSpPr/>
                <p:nvPr/>
              </p:nvSpPr>
              <p:spPr>
                <a:xfrm>
                  <a:off x="1198572" y="3779705"/>
                  <a:ext cx="50359" cy="26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9" h="1374" extrusionOk="0">
                      <a:moveTo>
                        <a:pt x="916" y="1"/>
                      </a:moveTo>
                      <a:cubicBezTo>
                        <a:pt x="817" y="1"/>
                        <a:pt x="737" y="1"/>
                        <a:pt x="638" y="21"/>
                      </a:cubicBezTo>
                      <a:cubicBezTo>
                        <a:pt x="558" y="40"/>
                        <a:pt x="498" y="40"/>
                        <a:pt x="419" y="60"/>
                      </a:cubicBezTo>
                      <a:cubicBezTo>
                        <a:pt x="339" y="100"/>
                        <a:pt x="299" y="120"/>
                        <a:pt x="240" y="140"/>
                      </a:cubicBezTo>
                      <a:cubicBezTo>
                        <a:pt x="200" y="160"/>
                        <a:pt x="140" y="200"/>
                        <a:pt x="120" y="220"/>
                      </a:cubicBezTo>
                      <a:cubicBezTo>
                        <a:pt x="41" y="259"/>
                        <a:pt x="1" y="299"/>
                        <a:pt x="1" y="299"/>
                      </a:cubicBezTo>
                      <a:cubicBezTo>
                        <a:pt x="1" y="299"/>
                        <a:pt x="41" y="319"/>
                        <a:pt x="120" y="319"/>
                      </a:cubicBezTo>
                      <a:cubicBezTo>
                        <a:pt x="200" y="339"/>
                        <a:pt x="319" y="339"/>
                        <a:pt x="439" y="359"/>
                      </a:cubicBezTo>
                      <a:cubicBezTo>
                        <a:pt x="518" y="399"/>
                        <a:pt x="578" y="399"/>
                        <a:pt x="638" y="399"/>
                      </a:cubicBezTo>
                      <a:cubicBezTo>
                        <a:pt x="717" y="399"/>
                        <a:pt x="797" y="419"/>
                        <a:pt x="876" y="438"/>
                      </a:cubicBezTo>
                      <a:cubicBezTo>
                        <a:pt x="916" y="438"/>
                        <a:pt x="936" y="458"/>
                        <a:pt x="996" y="458"/>
                      </a:cubicBezTo>
                      <a:cubicBezTo>
                        <a:pt x="1016" y="458"/>
                        <a:pt x="1075" y="498"/>
                        <a:pt x="1095" y="498"/>
                      </a:cubicBezTo>
                      <a:lnTo>
                        <a:pt x="1314" y="558"/>
                      </a:lnTo>
                      <a:cubicBezTo>
                        <a:pt x="1394" y="598"/>
                        <a:pt x="1433" y="617"/>
                        <a:pt x="1513" y="637"/>
                      </a:cubicBezTo>
                      <a:cubicBezTo>
                        <a:pt x="1573" y="657"/>
                        <a:pt x="1632" y="717"/>
                        <a:pt x="1692" y="737"/>
                      </a:cubicBezTo>
                      <a:cubicBezTo>
                        <a:pt x="1712" y="757"/>
                        <a:pt x="1732" y="797"/>
                        <a:pt x="1772" y="797"/>
                      </a:cubicBezTo>
                      <a:lnTo>
                        <a:pt x="1831" y="856"/>
                      </a:lnTo>
                      <a:cubicBezTo>
                        <a:pt x="1891" y="916"/>
                        <a:pt x="1931" y="956"/>
                        <a:pt x="1991" y="996"/>
                      </a:cubicBezTo>
                      <a:cubicBezTo>
                        <a:pt x="2190" y="1214"/>
                        <a:pt x="2289" y="1374"/>
                        <a:pt x="2289" y="1374"/>
                      </a:cubicBezTo>
                      <a:cubicBezTo>
                        <a:pt x="2289" y="1374"/>
                        <a:pt x="2309" y="1334"/>
                        <a:pt x="2309" y="1254"/>
                      </a:cubicBezTo>
                      <a:cubicBezTo>
                        <a:pt x="2309" y="1194"/>
                        <a:pt x="2329" y="1035"/>
                        <a:pt x="2289" y="916"/>
                      </a:cubicBezTo>
                      <a:cubicBezTo>
                        <a:pt x="2269" y="836"/>
                        <a:pt x="2229" y="757"/>
                        <a:pt x="2190" y="697"/>
                      </a:cubicBezTo>
                      <a:cubicBezTo>
                        <a:pt x="2150" y="637"/>
                        <a:pt x="2130" y="617"/>
                        <a:pt x="2110" y="558"/>
                      </a:cubicBezTo>
                      <a:cubicBezTo>
                        <a:pt x="2090" y="518"/>
                        <a:pt x="2050" y="498"/>
                        <a:pt x="2010" y="438"/>
                      </a:cubicBezTo>
                      <a:cubicBezTo>
                        <a:pt x="1931" y="359"/>
                        <a:pt x="1851" y="299"/>
                        <a:pt x="1792" y="239"/>
                      </a:cubicBezTo>
                      <a:cubicBezTo>
                        <a:pt x="1692" y="200"/>
                        <a:pt x="1613" y="140"/>
                        <a:pt x="1513" y="100"/>
                      </a:cubicBezTo>
                      <a:cubicBezTo>
                        <a:pt x="1414" y="60"/>
                        <a:pt x="1314" y="21"/>
                        <a:pt x="1215" y="21"/>
                      </a:cubicBezTo>
                      <a:cubicBezTo>
                        <a:pt x="1115" y="1"/>
                        <a:pt x="1016" y="1"/>
                        <a:pt x="91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87" name="Google Shape;2287;p16"/>
              <p:cNvSpPr/>
              <p:nvPr/>
            </p:nvSpPr>
            <p:spPr>
              <a:xfrm>
                <a:off x="4008225" y="3770850"/>
                <a:ext cx="3282000" cy="331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88" name="Google Shape;2288;p16"/>
            <p:cNvSpPr/>
            <p:nvPr/>
          </p:nvSpPr>
          <p:spPr>
            <a:xfrm rot="-551033">
              <a:off x="2276375" y="4876313"/>
              <a:ext cx="340047" cy="132424"/>
            </a:xfrm>
            <a:custGeom>
              <a:avLst/>
              <a:gdLst/>
              <a:ahLst/>
              <a:cxnLst/>
              <a:rect l="l" t="t" r="r" b="b"/>
              <a:pathLst>
                <a:path w="3682" h="916" extrusionOk="0">
                  <a:moveTo>
                    <a:pt x="1771" y="0"/>
                  </a:moveTo>
                  <a:cubicBezTo>
                    <a:pt x="1652" y="0"/>
                    <a:pt x="1532" y="20"/>
                    <a:pt x="1393" y="60"/>
                  </a:cubicBezTo>
                  <a:cubicBezTo>
                    <a:pt x="1274" y="80"/>
                    <a:pt x="1154" y="119"/>
                    <a:pt x="1055" y="159"/>
                  </a:cubicBezTo>
                  <a:cubicBezTo>
                    <a:pt x="916" y="179"/>
                    <a:pt x="816" y="259"/>
                    <a:pt x="717" y="299"/>
                  </a:cubicBezTo>
                  <a:lnTo>
                    <a:pt x="577" y="378"/>
                  </a:lnTo>
                  <a:cubicBezTo>
                    <a:pt x="537" y="398"/>
                    <a:pt x="498" y="418"/>
                    <a:pt x="458" y="478"/>
                  </a:cubicBezTo>
                  <a:cubicBezTo>
                    <a:pt x="378" y="517"/>
                    <a:pt x="299" y="577"/>
                    <a:pt x="259" y="657"/>
                  </a:cubicBezTo>
                  <a:lnTo>
                    <a:pt x="100" y="796"/>
                  </a:lnTo>
                  <a:cubicBezTo>
                    <a:pt x="40" y="876"/>
                    <a:pt x="0" y="915"/>
                    <a:pt x="0" y="915"/>
                  </a:cubicBezTo>
                  <a:cubicBezTo>
                    <a:pt x="0" y="915"/>
                    <a:pt x="80" y="895"/>
                    <a:pt x="179" y="876"/>
                  </a:cubicBezTo>
                  <a:cubicBezTo>
                    <a:pt x="239" y="856"/>
                    <a:pt x="299" y="856"/>
                    <a:pt x="358" y="796"/>
                  </a:cubicBezTo>
                  <a:lnTo>
                    <a:pt x="577" y="716"/>
                  </a:lnTo>
                  <a:cubicBezTo>
                    <a:pt x="657" y="696"/>
                    <a:pt x="756" y="677"/>
                    <a:pt x="856" y="657"/>
                  </a:cubicBezTo>
                  <a:lnTo>
                    <a:pt x="1154" y="577"/>
                  </a:lnTo>
                  <a:cubicBezTo>
                    <a:pt x="1254" y="557"/>
                    <a:pt x="1373" y="557"/>
                    <a:pt x="1473" y="517"/>
                  </a:cubicBezTo>
                  <a:cubicBezTo>
                    <a:pt x="1572" y="497"/>
                    <a:pt x="1691" y="497"/>
                    <a:pt x="1791" y="497"/>
                  </a:cubicBezTo>
                  <a:cubicBezTo>
                    <a:pt x="1841" y="488"/>
                    <a:pt x="1900" y="488"/>
                    <a:pt x="1963" y="488"/>
                  </a:cubicBezTo>
                  <a:cubicBezTo>
                    <a:pt x="2025" y="488"/>
                    <a:pt x="2089" y="488"/>
                    <a:pt x="2149" y="478"/>
                  </a:cubicBezTo>
                  <a:lnTo>
                    <a:pt x="2786" y="478"/>
                  </a:lnTo>
                  <a:cubicBezTo>
                    <a:pt x="2885" y="478"/>
                    <a:pt x="2985" y="478"/>
                    <a:pt x="3064" y="497"/>
                  </a:cubicBezTo>
                  <a:cubicBezTo>
                    <a:pt x="3442" y="557"/>
                    <a:pt x="3681" y="577"/>
                    <a:pt x="3681" y="577"/>
                  </a:cubicBezTo>
                  <a:cubicBezTo>
                    <a:pt x="3681" y="577"/>
                    <a:pt x="3482" y="398"/>
                    <a:pt x="3144" y="259"/>
                  </a:cubicBezTo>
                  <a:cubicBezTo>
                    <a:pt x="2965" y="179"/>
                    <a:pt x="2746" y="100"/>
                    <a:pt x="2527" y="60"/>
                  </a:cubicBezTo>
                  <a:cubicBezTo>
                    <a:pt x="2388" y="20"/>
                    <a:pt x="2268" y="0"/>
                    <a:pt x="2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9" name="Google Shape;2289;p16"/>
            <p:cNvGrpSpPr/>
            <p:nvPr/>
          </p:nvGrpSpPr>
          <p:grpSpPr>
            <a:xfrm>
              <a:off x="4368703" y="3015530"/>
              <a:ext cx="2271258" cy="2199590"/>
              <a:chOff x="2752116" y="3546070"/>
              <a:chExt cx="1771514" cy="1715615"/>
            </a:xfrm>
          </p:grpSpPr>
          <p:grpSp>
            <p:nvGrpSpPr>
              <p:cNvPr id="2290" name="Google Shape;2290;p16"/>
              <p:cNvGrpSpPr/>
              <p:nvPr/>
            </p:nvGrpSpPr>
            <p:grpSpPr>
              <a:xfrm rot="2700000">
                <a:off x="3089208" y="3739431"/>
                <a:ext cx="1097354" cy="1328892"/>
                <a:chOff x="9529754" y="281869"/>
                <a:chExt cx="890357" cy="1078220"/>
              </a:xfrm>
            </p:grpSpPr>
            <p:grpSp>
              <p:nvGrpSpPr>
                <p:cNvPr id="2291" name="Google Shape;2291;p16"/>
                <p:cNvGrpSpPr/>
                <p:nvPr/>
              </p:nvGrpSpPr>
              <p:grpSpPr>
                <a:xfrm>
                  <a:off x="9704695" y="281869"/>
                  <a:ext cx="715417" cy="708993"/>
                  <a:chOff x="697225" y="3090625"/>
                  <a:chExt cx="348050" cy="344925"/>
                </a:xfrm>
              </p:grpSpPr>
              <p:sp>
                <p:nvSpPr>
                  <p:cNvPr id="2292" name="Google Shape;2292;p16"/>
                  <p:cNvSpPr/>
                  <p:nvPr/>
                </p:nvSpPr>
                <p:spPr>
                  <a:xfrm>
                    <a:off x="697225" y="3090625"/>
                    <a:ext cx="348050" cy="344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22" h="13797" extrusionOk="0">
                        <a:moveTo>
                          <a:pt x="10172" y="1"/>
                        </a:moveTo>
                        <a:lnTo>
                          <a:pt x="1" y="3818"/>
                        </a:lnTo>
                        <a:lnTo>
                          <a:pt x="3750" y="13797"/>
                        </a:lnTo>
                        <a:lnTo>
                          <a:pt x="13921" y="9980"/>
                        </a:lnTo>
                        <a:lnTo>
                          <a:pt x="10172" y="1"/>
                        </a:lnTo>
                        <a:close/>
                      </a:path>
                    </a:pathLst>
                  </a:custGeom>
                  <a:solidFill>
                    <a:srgbClr val="C4364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93" name="Google Shape;2293;p16"/>
                  <p:cNvSpPr/>
                  <p:nvPr/>
                </p:nvSpPr>
                <p:spPr>
                  <a:xfrm>
                    <a:off x="697225" y="3090625"/>
                    <a:ext cx="348050" cy="344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22" h="13797" extrusionOk="0">
                        <a:moveTo>
                          <a:pt x="10172" y="1"/>
                        </a:moveTo>
                        <a:lnTo>
                          <a:pt x="1" y="3818"/>
                        </a:lnTo>
                        <a:lnTo>
                          <a:pt x="3750" y="13797"/>
                        </a:lnTo>
                        <a:lnTo>
                          <a:pt x="13921" y="9980"/>
                        </a:lnTo>
                        <a:lnTo>
                          <a:pt x="1017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94" name="Google Shape;2294;p16"/>
                  <p:cNvSpPr/>
                  <p:nvPr/>
                </p:nvSpPr>
                <p:spPr>
                  <a:xfrm>
                    <a:off x="909900" y="3114525"/>
                    <a:ext cx="27775" cy="24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1" h="989" extrusionOk="0">
                        <a:moveTo>
                          <a:pt x="553" y="1"/>
                        </a:moveTo>
                        <a:cubicBezTo>
                          <a:pt x="495" y="1"/>
                          <a:pt x="434" y="10"/>
                          <a:pt x="374" y="30"/>
                        </a:cubicBezTo>
                        <a:cubicBezTo>
                          <a:pt x="125" y="132"/>
                          <a:pt x="0" y="416"/>
                          <a:pt x="91" y="676"/>
                        </a:cubicBezTo>
                        <a:cubicBezTo>
                          <a:pt x="170" y="870"/>
                          <a:pt x="360" y="989"/>
                          <a:pt x="563" y="989"/>
                        </a:cubicBezTo>
                        <a:cubicBezTo>
                          <a:pt x="620" y="989"/>
                          <a:pt x="679" y="979"/>
                          <a:pt x="736" y="959"/>
                        </a:cubicBezTo>
                        <a:cubicBezTo>
                          <a:pt x="986" y="857"/>
                          <a:pt x="1110" y="574"/>
                          <a:pt x="1020" y="314"/>
                        </a:cubicBezTo>
                        <a:cubicBezTo>
                          <a:pt x="949" y="119"/>
                          <a:pt x="761" y="1"/>
                          <a:pt x="553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533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95" name="Google Shape;2295;p16"/>
                  <p:cNvSpPr/>
                  <p:nvPr/>
                </p:nvSpPr>
                <p:spPr>
                  <a:xfrm>
                    <a:off x="984375" y="3313450"/>
                    <a:ext cx="28050" cy="2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2" h="990" extrusionOk="0">
                        <a:moveTo>
                          <a:pt x="572" y="1"/>
                        </a:moveTo>
                        <a:cubicBezTo>
                          <a:pt x="510" y="1"/>
                          <a:pt x="447" y="12"/>
                          <a:pt x="385" y="36"/>
                        </a:cubicBezTo>
                        <a:cubicBezTo>
                          <a:pt x="136" y="138"/>
                          <a:pt x="0" y="421"/>
                          <a:pt x="102" y="670"/>
                        </a:cubicBezTo>
                        <a:cubicBezTo>
                          <a:pt x="180" y="869"/>
                          <a:pt x="364" y="989"/>
                          <a:pt x="557" y="989"/>
                        </a:cubicBezTo>
                        <a:cubicBezTo>
                          <a:pt x="617" y="989"/>
                          <a:pt x="678" y="978"/>
                          <a:pt x="736" y="954"/>
                        </a:cubicBezTo>
                        <a:cubicBezTo>
                          <a:pt x="997" y="852"/>
                          <a:pt x="1121" y="568"/>
                          <a:pt x="1020" y="319"/>
                        </a:cubicBezTo>
                        <a:cubicBezTo>
                          <a:pt x="959" y="120"/>
                          <a:pt x="773" y="1"/>
                          <a:pt x="572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533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96" name="Google Shape;2296;p16"/>
                  <p:cNvSpPr/>
                  <p:nvPr/>
                </p:nvSpPr>
                <p:spPr>
                  <a:xfrm>
                    <a:off x="959725" y="3247100"/>
                    <a:ext cx="28075" cy="24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3" h="982" extrusionOk="0">
                        <a:moveTo>
                          <a:pt x="547" y="0"/>
                        </a:moveTo>
                        <a:cubicBezTo>
                          <a:pt x="493" y="0"/>
                          <a:pt x="439" y="9"/>
                          <a:pt x="386" y="28"/>
                        </a:cubicBezTo>
                        <a:cubicBezTo>
                          <a:pt x="125" y="130"/>
                          <a:pt x="1" y="413"/>
                          <a:pt x="103" y="663"/>
                        </a:cubicBezTo>
                        <a:cubicBezTo>
                          <a:pt x="172" y="862"/>
                          <a:pt x="353" y="981"/>
                          <a:pt x="551" y="981"/>
                        </a:cubicBezTo>
                        <a:cubicBezTo>
                          <a:pt x="613" y="981"/>
                          <a:pt x="675" y="970"/>
                          <a:pt x="737" y="946"/>
                        </a:cubicBezTo>
                        <a:cubicBezTo>
                          <a:pt x="986" y="844"/>
                          <a:pt x="1122" y="561"/>
                          <a:pt x="1020" y="311"/>
                        </a:cubicBezTo>
                        <a:cubicBezTo>
                          <a:pt x="940" y="124"/>
                          <a:pt x="747" y="0"/>
                          <a:pt x="547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533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97" name="Google Shape;2297;p16"/>
                  <p:cNvSpPr/>
                  <p:nvPr/>
                </p:nvSpPr>
                <p:spPr>
                  <a:xfrm>
                    <a:off x="934800" y="3180725"/>
                    <a:ext cx="28075" cy="24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3" h="986" extrusionOk="0">
                        <a:moveTo>
                          <a:pt x="559" y="0"/>
                        </a:moveTo>
                        <a:cubicBezTo>
                          <a:pt x="502" y="0"/>
                          <a:pt x="443" y="10"/>
                          <a:pt x="386" y="33"/>
                        </a:cubicBezTo>
                        <a:cubicBezTo>
                          <a:pt x="137" y="135"/>
                          <a:pt x="1" y="418"/>
                          <a:pt x="103" y="667"/>
                        </a:cubicBezTo>
                        <a:cubicBezTo>
                          <a:pt x="181" y="866"/>
                          <a:pt x="364" y="986"/>
                          <a:pt x="558" y="986"/>
                        </a:cubicBezTo>
                        <a:cubicBezTo>
                          <a:pt x="618" y="986"/>
                          <a:pt x="678" y="974"/>
                          <a:pt x="737" y="950"/>
                        </a:cubicBezTo>
                        <a:cubicBezTo>
                          <a:pt x="998" y="860"/>
                          <a:pt x="1122" y="577"/>
                          <a:pt x="1020" y="316"/>
                        </a:cubicBezTo>
                        <a:cubicBezTo>
                          <a:pt x="950" y="130"/>
                          <a:pt x="762" y="0"/>
                          <a:pt x="559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533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98" name="Google Shape;2298;p16"/>
                  <p:cNvSpPr/>
                  <p:nvPr/>
                </p:nvSpPr>
                <p:spPr>
                  <a:xfrm>
                    <a:off x="938775" y="3292575"/>
                    <a:ext cx="28050" cy="24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2" h="986" extrusionOk="0">
                        <a:moveTo>
                          <a:pt x="564" y="0"/>
                        </a:moveTo>
                        <a:cubicBezTo>
                          <a:pt x="506" y="0"/>
                          <a:pt x="445" y="10"/>
                          <a:pt x="386" y="33"/>
                        </a:cubicBezTo>
                        <a:cubicBezTo>
                          <a:pt x="125" y="135"/>
                          <a:pt x="1" y="418"/>
                          <a:pt x="102" y="667"/>
                        </a:cubicBezTo>
                        <a:cubicBezTo>
                          <a:pt x="180" y="866"/>
                          <a:pt x="364" y="986"/>
                          <a:pt x="557" y="986"/>
                        </a:cubicBezTo>
                        <a:cubicBezTo>
                          <a:pt x="617" y="986"/>
                          <a:pt x="678" y="974"/>
                          <a:pt x="737" y="950"/>
                        </a:cubicBezTo>
                        <a:cubicBezTo>
                          <a:pt x="997" y="860"/>
                          <a:pt x="1122" y="577"/>
                          <a:pt x="1020" y="316"/>
                        </a:cubicBezTo>
                        <a:cubicBezTo>
                          <a:pt x="958" y="131"/>
                          <a:pt x="772" y="0"/>
                          <a:pt x="564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533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99" name="Google Shape;2299;p16"/>
                  <p:cNvSpPr/>
                  <p:nvPr/>
                </p:nvSpPr>
                <p:spPr>
                  <a:xfrm>
                    <a:off x="914150" y="3226375"/>
                    <a:ext cx="27775" cy="24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1" h="989" extrusionOk="0">
                        <a:moveTo>
                          <a:pt x="548" y="1"/>
                        </a:moveTo>
                        <a:cubicBezTo>
                          <a:pt x="490" y="1"/>
                          <a:pt x="431" y="10"/>
                          <a:pt x="374" y="30"/>
                        </a:cubicBezTo>
                        <a:cubicBezTo>
                          <a:pt x="125" y="132"/>
                          <a:pt x="0" y="416"/>
                          <a:pt x="91" y="676"/>
                        </a:cubicBezTo>
                        <a:cubicBezTo>
                          <a:pt x="170" y="870"/>
                          <a:pt x="360" y="989"/>
                          <a:pt x="563" y="989"/>
                        </a:cubicBezTo>
                        <a:cubicBezTo>
                          <a:pt x="620" y="989"/>
                          <a:pt x="679" y="979"/>
                          <a:pt x="736" y="959"/>
                        </a:cubicBezTo>
                        <a:cubicBezTo>
                          <a:pt x="986" y="857"/>
                          <a:pt x="1110" y="574"/>
                          <a:pt x="1019" y="314"/>
                        </a:cubicBezTo>
                        <a:cubicBezTo>
                          <a:pt x="940" y="119"/>
                          <a:pt x="751" y="1"/>
                          <a:pt x="548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533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00" name="Google Shape;2300;p16"/>
                  <p:cNvSpPr/>
                  <p:nvPr/>
                </p:nvSpPr>
                <p:spPr>
                  <a:xfrm>
                    <a:off x="889225" y="3160250"/>
                    <a:ext cx="28050" cy="24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2" h="988" extrusionOk="0">
                        <a:moveTo>
                          <a:pt x="565" y="1"/>
                        </a:moveTo>
                        <a:cubicBezTo>
                          <a:pt x="505" y="1"/>
                          <a:pt x="444" y="12"/>
                          <a:pt x="385" y="36"/>
                        </a:cubicBezTo>
                        <a:cubicBezTo>
                          <a:pt x="125" y="127"/>
                          <a:pt x="0" y="410"/>
                          <a:pt x="102" y="671"/>
                        </a:cubicBezTo>
                        <a:cubicBezTo>
                          <a:pt x="181" y="863"/>
                          <a:pt x="368" y="988"/>
                          <a:pt x="563" y="988"/>
                        </a:cubicBezTo>
                        <a:cubicBezTo>
                          <a:pt x="621" y="988"/>
                          <a:pt x="680" y="977"/>
                          <a:pt x="737" y="954"/>
                        </a:cubicBezTo>
                        <a:cubicBezTo>
                          <a:pt x="997" y="852"/>
                          <a:pt x="1122" y="569"/>
                          <a:pt x="1020" y="319"/>
                        </a:cubicBezTo>
                        <a:cubicBezTo>
                          <a:pt x="942" y="120"/>
                          <a:pt x="758" y="1"/>
                          <a:pt x="565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533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01" name="Google Shape;2301;p16"/>
                  <p:cNvSpPr/>
                  <p:nvPr/>
                </p:nvSpPr>
                <p:spPr>
                  <a:xfrm>
                    <a:off x="843625" y="3139375"/>
                    <a:ext cx="28075" cy="24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3" h="985" extrusionOk="0">
                        <a:moveTo>
                          <a:pt x="553" y="0"/>
                        </a:moveTo>
                        <a:cubicBezTo>
                          <a:pt x="497" y="0"/>
                          <a:pt x="441" y="11"/>
                          <a:pt x="386" y="33"/>
                        </a:cubicBezTo>
                        <a:cubicBezTo>
                          <a:pt x="125" y="135"/>
                          <a:pt x="1" y="418"/>
                          <a:pt x="103" y="667"/>
                        </a:cubicBezTo>
                        <a:cubicBezTo>
                          <a:pt x="173" y="860"/>
                          <a:pt x="357" y="985"/>
                          <a:pt x="558" y="985"/>
                        </a:cubicBezTo>
                        <a:cubicBezTo>
                          <a:pt x="617" y="985"/>
                          <a:pt x="678" y="974"/>
                          <a:pt x="737" y="951"/>
                        </a:cubicBezTo>
                        <a:cubicBezTo>
                          <a:pt x="986" y="849"/>
                          <a:pt x="1122" y="565"/>
                          <a:pt x="1020" y="316"/>
                        </a:cubicBezTo>
                        <a:cubicBezTo>
                          <a:pt x="941" y="131"/>
                          <a:pt x="751" y="0"/>
                          <a:pt x="553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533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02" name="Google Shape;2302;p16"/>
                  <p:cNvSpPr/>
                  <p:nvPr/>
                </p:nvSpPr>
                <p:spPr>
                  <a:xfrm>
                    <a:off x="918375" y="3338225"/>
                    <a:ext cx="27800" cy="24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2" h="989" extrusionOk="0">
                        <a:moveTo>
                          <a:pt x="548" y="1"/>
                        </a:moveTo>
                        <a:cubicBezTo>
                          <a:pt x="491" y="1"/>
                          <a:pt x="432" y="10"/>
                          <a:pt x="375" y="30"/>
                        </a:cubicBezTo>
                        <a:cubicBezTo>
                          <a:pt x="126" y="132"/>
                          <a:pt x="1" y="416"/>
                          <a:pt x="92" y="676"/>
                        </a:cubicBezTo>
                        <a:cubicBezTo>
                          <a:pt x="171" y="870"/>
                          <a:pt x="361" y="989"/>
                          <a:pt x="564" y="989"/>
                        </a:cubicBezTo>
                        <a:cubicBezTo>
                          <a:pt x="621" y="989"/>
                          <a:pt x="680" y="979"/>
                          <a:pt x="737" y="959"/>
                        </a:cubicBezTo>
                        <a:cubicBezTo>
                          <a:pt x="986" y="857"/>
                          <a:pt x="1111" y="574"/>
                          <a:pt x="1020" y="314"/>
                        </a:cubicBezTo>
                        <a:cubicBezTo>
                          <a:pt x="941" y="119"/>
                          <a:pt x="751" y="1"/>
                          <a:pt x="548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533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03" name="Google Shape;2303;p16"/>
                  <p:cNvSpPr/>
                  <p:nvPr/>
                </p:nvSpPr>
                <p:spPr>
                  <a:xfrm>
                    <a:off x="893475" y="3272100"/>
                    <a:ext cx="28050" cy="24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2" h="988" extrusionOk="0">
                        <a:moveTo>
                          <a:pt x="565" y="1"/>
                        </a:moveTo>
                        <a:cubicBezTo>
                          <a:pt x="505" y="1"/>
                          <a:pt x="444" y="12"/>
                          <a:pt x="385" y="36"/>
                        </a:cubicBezTo>
                        <a:cubicBezTo>
                          <a:pt x="125" y="127"/>
                          <a:pt x="0" y="410"/>
                          <a:pt x="102" y="671"/>
                        </a:cubicBezTo>
                        <a:cubicBezTo>
                          <a:pt x="181" y="863"/>
                          <a:pt x="368" y="988"/>
                          <a:pt x="563" y="988"/>
                        </a:cubicBezTo>
                        <a:cubicBezTo>
                          <a:pt x="621" y="988"/>
                          <a:pt x="680" y="977"/>
                          <a:pt x="736" y="954"/>
                        </a:cubicBezTo>
                        <a:cubicBezTo>
                          <a:pt x="997" y="852"/>
                          <a:pt x="1122" y="569"/>
                          <a:pt x="1020" y="320"/>
                        </a:cubicBezTo>
                        <a:cubicBezTo>
                          <a:pt x="942" y="121"/>
                          <a:pt x="758" y="1"/>
                          <a:pt x="565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533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04" name="Google Shape;2304;p16"/>
                  <p:cNvSpPr/>
                  <p:nvPr/>
                </p:nvSpPr>
                <p:spPr>
                  <a:xfrm>
                    <a:off x="868275" y="3205725"/>
                    <a:ext cx="28050" cy="24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2" h="982" extrusionOk="0">
                        <a:moveTo>
                          <a:pt x="565" y="0"/>
                        </a:moveTo>
                        <a:cubicBezTo>
                          <a:pt x="506" y="0"/>
                          <a:pt x="445" y="10"/>
                          <a:pt x="385" y="30"/>
                        </a:cubicBezTo>
                        <a:cubicBezTo>
                          <a:pt x="136" y="120"/>
                          <a:pt x="0" y="403"/>
                          <a:pt x="102" y="664"/>
                        </a:cubicBezTo>
                        <a:cubicBezTo>
                          <a:pt x="181" y="856"/>
                          <a:pt x="368" y="981"/>
                          <a:pt x="563" y="981"/>
                        </a:cubicBezTo>
                        <a:cubicBezTo>
                          <a:pt x="621" y="981"/>
                          <a:pt x="680" y="970"/>
                          <a:pt x="736" y="947"/>
                        </a:cubicBezTo>
                        <a:cubicBezTo>
                          <a:pt x="997" y="845"/>
                          <a:pt x="1122" y="562"/>
                          <a:pt x="1020" y="313"/>
                        </a:cubicBezTo>
                        <a:cubicBezTo>
                          <a:pt x="958" y="119"/>
                          <a:pt x="772" y="0"/>
                          <a:pt x="565" y="0"/>
                        </a:cubicBezTo>
                        <a:close/>
                      </a:path>
                    </a:pathLst>
                  </a:custGeom>
                  <a:solidFill>
                    <a:srgbClr val="FFDEE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05" name="Google Shape;2305;p16"/>
                  <p:cNvSpPr/>
                  <p:nvPr/>
                </p:nvSpPr>
                <p:spPr>
                  <a:xfrm>
                    <a:off x="872525" y="3317575"/>
                    <a:ext cx="28050" cy="24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2" h="982" extrusionOk="0">
                        <a:moveTo>
                          <a:pt x="560" y="0"/>
                        </a:moveTo>
                        <a:cubicBezTo>
                          <a:pt x="502" y="0"/>
                          <a:pt x="443" y="10"/>
                          <a:pt x="385" y="30"/>
                        </a:cubicBezTo>
                        <a:cubicBezTo>
                          <a:pt x="136" y="120"/>
                          <a:pt x="0" y="403"/>
                          <a:pt x="102" y="664"/>
                        </a:cubicBezTo>
                        <a:cubicBezTo>
                          <a:pt x="181" y="856"/>
                          <a:pt x="367" y="981"/>
                          <a:pt x="563" y="981"/>
                        </a:cubicBezTo>
                        <a:cubicBezTo>
                          <a:pt x="621" y="981"/>
                          <a:pt x="680" y="970"/>
                          <a:pt x="736" y="947"/>
                        </a:cubicBezTo>
                        <a:cubicBezTo>
                          <a:pt x="997" y="845"/>
                          <a:pt x="1121" y="562"/>
                          <a:pt x="1019" y="313"/>
                        </a:cubicBezTo>
                        <a:cubicBezTo>
                          <a:pt x="958" y="119"/>
                          <a:pt x="765" y="0"/>
                          <a:pt x="560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533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06" name="Google Shape;2306;p16"/>
                  <p:cNvSpPr/>
                  <p:nvPr/>
                </p:nvSpPr>
                <p:spPr>
                  <a:xfrm>
                    <a:off x="847875" y="3251225"/>
                    <a:ext cx="28050" cy="24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2" h="987" extrusionOk="0">
                        <a:moveTo>
                          <a:pt x="553" y="0"/>
                        </a:moveTo>
                        <a:cubicBezTo>
                          <a:pt x="497" y="0"/>
                          <a:pt x="441" y="11"/>
                          <a:pt x="386" y="33"/>
                        </a:cubicBezTo>
                        <a:cubicBezTo>
                          <a:pt x="125" y="135"/>
                          <a:pt x="1" y="418"/>
                          <a:pt x="103" y="667"/>
                        </a:cubicBezTo>
                        <a:cubicBezTo>
                          <a:pt x="172" y="866"/>
                          <a:pt x="353" y="986"/>
                          <a:pt x="551" y="986"/>
                        </a:cubicBezTo>
                        <a:cubicBezTo>
                          <a:pt x="613" y="986"/>
                          <a:pt x="675" y="975"/>
                          <a:pt x="737" y="951"/>
                        </a:cubicBezTo>
                        <a:cubicBezTo>
                          <a:pt x="986" y="849"/>
                          <a:pt x="1122" y="566"/>
                          <a:pt x="1020" y="316"/>
                        </a:cubicBezTo>
                        <a:cubicBezTo>
                          <a:pt x="941" y="131"/>
                          <a:pt x="751" y="0"/>
                          <a:pt x="553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533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07" name="Google Shape;2307;p16"/>
                  <p:cNvSpPr/>
                  <p:nvPr/>
                </p:nvSpPr>
                <p:spPr>
                  <a:xfrm>
                    <a:off x="822950" y="3184925"/>
                    <a:ext cx="28075" cy="24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3" h="988" extrusionOk="0">
                        <a:moveTo>
                          <a:pt x="565" y="1"/>
                        </a:moveTo>
                        <a:cubicBezTo>
                          <a:pt x="506" y="1"/>
                          <a:pt x="445" y="12"/>
                          <a:pt x="386" y="35"/>
                        </a:cubicBezTo>
                        <a:cubicBezTo>
                          <a:pt x="137" y="137"/>
                          <a:pt x="1" y="420"/>
                          <a:pt x="103" y="669"/>
                        </a:cubicBezTo>
                        <a:cubicBezTo>
                          <a:pt x="181" y="868"/>
                          <a:pt x="364" y="988"/>
                          <a:pt x="558" y="988"/>
                        </a:cubicBezTo>
                        <a:cubicBezTo>
                          <a:pt x="618" y="988"/>
                          <a:pt x="678" y="976"/>
                          <a:pt x="737" y="952"/>
                        </a:cubicBezTo>
                        <a:cubicBezTo>
                          <a:pt x="998" y="862"/>
                          <a:pt x="1122" y="578"/>
                          <a:pt x="1020" y="318"/>
                        </a:cubicBezTo>
                        <a:cubicBezTo>
                          <a:pt x="950" y="126"/>
                          <a:pt x="766" y="1"/>
                          <a:pt x="565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533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08" name="Google Shape;2308;p16"/>
                  <p:cNvSpPr/>
                  <p:nvPr/>
                </p:nvSpPr>
                <p:spPr>
                  <a:xfrm>
                    <a:off x="777375" y="3164500"/>
                    <a:ext cx="28050" cy="24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2" h="988" extrusionOk="0">
                        <a:moveTo>
                          <a:pt x="565" y="1"/>
                        </a:moveTo>
                        <a:cubicBezTo>
                          <a:pt x="505" y="1"/>
                          <a:pt x="444" y="12"/>
                          <a:pt x="385" y="36"/>
                        </a:cubicBezTo>
                        <a:cubicBezTo>
                          <a:pt x="125" y="127"/>
                          <a:pt x="0" y="410"/>
                          <a:pt x="102" y="671"/>
                        </a:cubicBezTo>
                        <a:cubicBezTo>
                          <a:pt x="181" y="863"/>
                          <a:pt x="368" y="988"/>
                          <a:pt x="563" y="988"/>
                        </a:cubicBezTo>
                        <a:cubicBezTo>
                          <a:pt x="621" y="988"/>
                          <a:pt x="680" y="977"/>
                          <a:pt x="737" y="954"/>
                        </a:cubicBezTo>
                        <a:cubicBezTo>
                          <a:pt x="997" y="852"/>
                          <a:pt x="1122" y="569"/>
                          <a:pt x="1020" y="319"/>
                        </a:cubicBezTo>
                        <a:cubicBezTo>
                          <a:pt x="942" y="120"/>
                          <a:pt x="758" y="1"/>
                          <a:pt x="565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533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09" name="Google Shape;2309;p16"/>
                  <p:cNvSpPr/>
                  <p:nvPr/>
                </p:nvSpPr>
                <p:spPr>
                  <a:xfrm>
                    <a:off x="852125" y="3363075"/>
                    <a:ext cx="28050" cy="24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2" h="987" extrusionOk="0">
                        <a:moveTo>
                          <a:pt x="553" y="0"/>
                        </a:moveTo>
                        <a:cubicBezTo>
                          <a:pt x="497" y="0"/>
                          <a:pt x="440" y="11"/>
                          <a:pt x="386" y="33"/>
                        </a:cubicBezTo>
                        <a:cubicBezTo>
                          <a:pt x="125" y="135"/>
                          <a:pt x="1" y="418"/>
                          <a:pt x="102" y="668"/>
                        </a:cubicBezTo>
                        <a:cubicBezTo>
                          <a:pt x="172" y="867"/>
                          <a:pt x="353" y="986"/>
                          <a:pt x="551" y="986"/>
                        </a:cubicBezTo>
                        <a:cubicBezTo>
                          <a:pt x="612" y="986"/>
                          <a:pt x="675" y="975"/>
                          <a:pt x="737" y="951"/>
                        </a:cubicBezTo>
                        <a:cubicBezTo>
                          <a:pt x="986" y="849"/>
                          <a:pt x="1122" y="566"/>
                          <a:pt x="1020" y="316"/>
                        </a:cubicBezTo>
                        <a:cubicBezTo>
                          <a:pt x="940" y="131"/>
                          <a:pt x="751" y="0"/>
                          <a:pt x="553" y="0"/>
                        </a:cubicBezTo>
                        <a:close/>
                      </a:path>
                    </a:pathLst>
                  </a:custGeom>
                  <a:solidFill>
                    <a:srgbClr val="FFDEE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0" name="Google Shape;2310;p16"/>
                  <p:cNvSpPr/>
                  <p:nvPr/>
                </p:nvSpPr>
                <p:spPr>
                  <a:xfrm>
                    <a:off x="826925" y="3296775"/>
                    <a:ext cx="28050" cy="24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2" h="988" extrusionOk="0">
                        <a:moveTo>
                          <a:pt x="571" y="1"/>
                        </a:moveTo>
                        <a:cubicBezTo>
                          <a:pt x="510" y="1"/>
                          <a:pt x="448" y="12"/>
                          <a:pt x="386" y="35"/>
                        </a:cubicBezTo>
                        <a:cubicBezTo>
                          <a:pt x="125" y="137"/>
                          <a:pt x="0" y="420"/>
                          <a:pt x="102" y="669"/>
                        </a:cubicBezTo>
                        <a:cubicBezTo>
                          <a:pt x="180" y="868"/>
                          <a:pt x="364" y="988"/>
                          <a:pt x="557" y="988"/>
                        </a:cubicBezTo>
                        <a:cubicBezTo>
                          <a:pt x="617" y="988"/>
                          <a:pt x="678" y="976"/>
                          <a:pt x="737" y="952"/>
                        </a:cubicBezTo>
                        <a:cubicBezTo>
                          <a:pt x="997" y="850"/>
                          <a:pt x="1122" y="567"/>
                          <a:pt x="1020" y="318"/>
                        </a:cubicBezTo>
                        <a:cubicBezTo>
                          <a:pt x="959" y="126"/>
                          <a:pt x="776" y="1"/>
                          <a:pt x="571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533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1" name="Google Shape;2311;p16"/>
                  <p:cNvSpPr/>
                  <p:nvPr/>
                </p:nvSpPr>
                <p:spPr>
                  <a:xfrm>
                    <a:off x="802300" y="3230625"/>
                    <a:ext cx="27775" cy="24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1" h="989" extrusionOk="0">
                        <a:moveTo>
                          <a:pt x="547" y="1"/>
                        </a:moveTo>
                        <a:cubicBezTo>
                          <a:pt x="490" y="1"/>
                          <a:pt x="431" y="10"/>
                          <a:pt x="374" y="30"/>
                        </a:cubicBezTo>
                        <a:cubicBezTo>
                          <a:pt x="125" y="132"/>
                          <a:pt x="0" y="415"/>
                          <a:pt x="91" y="676"/>
                        </a:cubicBezTo>
                        <a:cubicBezTo>
                          <a:pt x="170" y="870"/>
                          <a:pt x="360" y="989"/>
                          <a:pt x="563" y="989"/>
                        </a:cubicBezTo>
                        <a:cubicBezTo>
                          <a:pt x="620" y="989"/>
                          <a:pt x="679" y="979"/>
                          <a:pt x="736" y="959"/>
                        </a:cubicBezTo>
                        <a:cubicBezTo>
                          <a:pt x="985" y="857"/>
                          <a:pt x="1110" y="574"/>
                          <a:pt x="1019" y="314"/>
                        </a:cubicBezTo>
                        <a:cubicBezTo>
                          <a:pt x="940" y="119"/>
                          <a:pt x="751" y="1"/>
                          <a:pt x="547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533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2" name="Google Shape;2312;p16"/>
                  <p:cNvSpPr/>
                  <p:nvPr/>
                </p:nvSpPr>
                <p:spPr>
                  <a:xfrm>
                    <a:off x="806525" y="3342475"/>
                    <a:ext cx="27775" cy="24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1" h="989" extrusionOk="0">
                        <a:moveTo>
                          <a:pt x="548" y="1"/>
                        </a:moveTo>
                        <a:cubicBezTo>
                          <a:pt x="491" y="1"/>
                          <a:pt x="432" y="10"/>
                          <a:pt x="375" y="30"/>
                        </a:cubicBezTo>
                        <a:cubicBezTo>
                          <a:pt x="126" y="132"/>
                          <a:pt x="1" y="416"/>
                          <a:pt x="92" y="676"/>
                        </a:cubicBezTo>
                        <a:cubicBezTo>
                          <a:pt x="171" y="870"/>
                          <a:pt x="360" y="989"/>
                          <a:pt x="564" y="989"/>
                        </a:cubicBezTo>
                        <a:cubicBezTo>
                          <a:pt x="621" y="989"/>
                          <a:pt x="680" y="979"/>
                          <a:pt x="737" y="959"/>
                        </a:cubicBezTo>
                        <a:cubicBezTo>
                          <a:pt x="986" y="857"/>
                          <a:pt x="1111" y="574"/>
                          <a:pt x="1020" y="314"/>
                        </a:cubicBezTo>
                        <a:cubicBezTo>
                          <a:pt x="941" y="119"/>
                          <a:pt x="751" y="1"/>
                          <a:pt x="548" y="1"/>
                        </a:cubicBezTo>
                        <a:close/>
                      </a:path>
                    </a:pathLst>
                  </a:custGeom>
                  <a:solidFill>
                    <a:srgbClr val="FFDEE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3" name="Google Shape;2313;p16"/>
                  <p:cNvSpPr/>
                  <p:nvPr/>
                </p:nvSpPr>
                <p:spPr>
                  <a:xfrm>
                    <a:off x="781625" y="3276350"/>
                    <a:ext cx="28050" cy="24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2" h="988" extrusionOk="0">
                        <a:moveTo>
                          <a:pt x="565" y="1"/>
                        </a:moveTo>
                        <a:cubicBezTo>
                          <a:pt x="505" y="1"/>
                          <a:pt x="444" y="12"/>
                          <a:pt x="385" y="36"/>
                        </a:cubicBezTo>
                        <a:cubicBezTo>
                          <a:pt x="125" y="127"/>
                          <a:pt x="0" y="410"/>
                          <a:pt x="102" y="671"/>
                        </a:cubicBezTo>
                        <a:cubicBezTo>
                          <a:pt x="181" y="863"/>
                          <a:pt x="368" y="988"/>
                          <a:pt x="563" y="988"/>
                        </a:cubicBezTo>
                        <a:cubicBezTo>
                          <a:pt x="621" y="988"/>
                          <a:pt x="680" y="977"/>
                          <a:pt x="736" y="954"/>
                        </a:cubicBezTo>
                        <a:cubicBezTo>
                          <a:pt x="997" y="852"/>
                          <a:pt x="1122" y="569"/>
                          <a:pt x="1020" y="319"/>
                        </a:cubicBezTo>
                        <a:cubicBezTo>
                          <a:pt x="942" y="120"/>
                          <a:pt x="758" y="1"/>
                          <a:pt x="565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533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4" name="Google Shape;2314;p16"/>
                  <p:cNvSpPr/>
                  <p:nvPr/>
                </p:nvSpPr>
                <p:spPr>
                  <a:xfrm>
                    <a:off x="756425" y="3209950"/>
                    <a:ext cx="28050" cy="24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2" h="983" extrusionOk="0">
                        <a:moveTo>
                          <a:pt x="565" y="1"/>
                        </a:moveTo>
                        <a:cubicBezTo>
                          <a:pt x="506" y="1"/>
                          <a:pt x="445" y="10"/>
                          <a:pt x="385" y="30"/>
                        </a:cubicBezTo>
                        <a:cubicBezTo>
                          <a:pt x="136" y="121"/>
                          <a:pt x="0" y="404"/>
                          <a:pt x="102" y="665"/>
                        </a:cubicBezTo>
                        <a:cubicBezTo>
                          <a:pt x="181" y="857"/>
                          <a:pt x="368" y="982"/>
                          <a:pt x="563" y="982"/>
                        </a:cubicBezTo>
                        <a:cubicBezTo>
                          <a:pt x="621" y="982"/>
                          <a:pt x="680" y="971"/>
                          <a:pt x="736" y="948"/>
                        </a:cubicBezTo>
                        <a:cubicBezTo>
                          <a:pt x="997" y="846"/>
                          <a:pt x="1121" y="563"/>
                          <a:pt x="1020" y="314"/>
                        </a:cubicBezTo>
                        <a:cubicBezTo>
                          <a:pt x="958" y="119"/>
                          <a:pt x="772" y="1"/>
                          <a:pt x="565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533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5" name="Google Shape;2315;p16"/>
                  <p:cNvSpPr/>
                  <p:nvPr/>
                </p:nvSpPr>
                <p:spPr>
                  <a:xfrm>
                    <a:off x="711100" y="3189175"/>
                    <a:ext cx="28075" cy="24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3" h="988" extrusionOk="0">
                        <a:moveTo>
                          <a:pt x="565" y="1"/>
                        </a:moveTo>
                        <a:cubicBezTo>
                          <a:pt x="506" y="1"/>
                          <a:pt x="445" y="11"/>
                          <a:pt x="386" y="35"/>
                        </a:cubicBezTo>
                        <a:cubicBezTo>
                          <a:pt x="137" y="137"/>
                          <a:pt x="1" y="420"/>
                          <a:pt x="103" y="669"/>
                        </a:cubicBezTo>
                        <a:cubicBezTo>
                          <a:pt x="181" y="868"/>
                          <a:pt x="364" y="988"/>
                          <a:pt x="558" y="988"/>
                        </a:cubicBezTo>
                        <a:cubicBezTo>
                          <a:pt x="617" y="988"/>
                          <a:pt x="678" y="976"/>
                          <a:pt x="737" y="952"/>
                        </a:cubicBezTo>
                        <a:cubicBezTo>
                          <a:pt x="998" y="861"/>
                          <a:pt x="1122" y="578"/>
                          <a:pt x="1020" y="318"/>
                        </a:cubicBezTo>
                        <a:cubicBezTo>
                          <a:pt x="950" y="125"/>
                          <a:pt x="766" y="1"/>
                          <a:pt x="565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533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6" name="Google Shape;2316;p16"/>
                  <p:cNvSpPr/>
                  <p:nvPr/>
                </p:nvSpPr>
                <p:spPr>
                  <a:xfrm>
                    <a:off x="785875" y="3388200"/>
                    <a:ext cx="28050" cy="24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2" h="988" extrusionOk="0">
                        <a:moveTo>
                          <a:pt x="565" y="1"/>
                        </a:moveTo>
                        <a:cubicBezTo>
                          <a:pt x="505" y="1"/>
                          <a:pt x="444" y="12"/>
                          <a:pt x="385" y="36"/>
                        </a:cubicBezTo>
                        <a:cubicBezTo>
                          <a:pt x="125" y="127"/>
                          <a:pt x="0" y="410"/>
                          <a:pt x="102" y="671"/>
                        </a:cubicBezTo>
                        <a:cubicBezTo>
                          <a:pt x="181" y="863"/>
                          <a:pt x="367" y="988"/>
                          <a:pt x="563" y="988"/>
                        </a:cubicBezTo>
                        <a:cubicBezTo>
                          <a:pt x="621" y="988"/>
                          <a:pt x="680" y="977"/>
                          <a:pt x="736" y="954"/>
                        </a:cubicBezTo>
                        <a:cubicBezTo>
                          <a:pt x="997" y="852"/>
                          <a:pt x="1121" y="569"/>
                          <a:pt x="1019" y="319"/>
                        </a:cubicBezTo>
                        <a:cubicBezTo>
                          <a:pt x="942" y="120"/>
                          <a:pt x="758" y="1"/>
                          <a:pt x="565" y="1"/>
                        </a:cubicBezTo>
                        <a:close/>
                      </a:path>
                    </a:pathLst>
                  </a:custGeom>
                  <a:solidFill>
                    <a:srgbClr val="FFDEE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7" name="Google Shape;2317;p16"/>
                  <p:cNvSpPr/>
                  <p:nvPr/>
                </p:nvSpPr>
                <p:spPr>
                  <a:xfrm>
                    <a:off x="760675" y="3321825"/>
                    <a:ext cx="28050" cy="24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2" h="982" extrusionOk="0">
                        <a:moveTo>
                          <a:pt x="560" y="0"/>
                        </a:moveTo>
                        <a:cubicBezTo>
                          <a:pt x="502" y="0"/>
                          <a:pt x="443" y="10"/>
                          <a:pt x="385" y="30"/>
                        </a:cubicBezTo>
                        <a:cubicBezTo>
                          <a:pt x="136" y="120"/>
                          <a:pt x="0" y="403"/>
                          <a:pt x="102" y="664"/>
                        </a:cubicBezTo>
                        <a:cubicBezTo>
                          <a:pt x="181" y="856"/>
                          <a:pt x="367" y="981"/>
                          <a:pt x="563" y="981"/>
                        </a:cubicBezTo>
                        <a:cubicBezTo>
                          <a:pt x="621" y="981"/>
                          <a:pt x="679" y="970"/>
                          <a:pt x="736" y="947"/>
                        </a:cubicBezTo>
                        <a:cubicBezTo>
                          <a:pt x="997" y="845"/>
                          <a:pt x="1121" y="562"/>
                          <a:pt x="1019" y="313"/>
                        </a:cubicBezTo>
                        <a:cubicBezTo>
                          <a:pt x="958" y="119"/>
                          <a:pt x="765" y="0"/>
                          <a:pt x="560" y="0"/>
                        </a:cubicBezTo>
                        <a:close/>
                      </a:path>
                    </a:pathLst>
                  </a:custGeom>
                  <a:solidFill>
                    <a:srgbClr val="FFDEE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8" name="Google Shape;2318;p16"/>
                  <p:cNvSpPr/>
                  <p:nvPr/>
                </p:nvSpPr>
                <p:spPr>
                  <a:xfrm>
                    <a:off x="736025" y="3255400"/>
                    <a:ext cx="28050" cy="2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2" h="990" extrusionOk="0">
                        <a:moveTo>
                          <a:pt x="565" y="1"/>
                        </a:moveTo>
                        <a:cubicBezTo>
                          <a:pt x="505" y="1"/>
                          <a:pt x="445" y="12"/>
                          <a:pt x="386" y="36"/>
                        </a:cubicBezTo>
                        <a:cubicBezTo>
                          <a:pt x="125" y="138"/>
                          <a:pt x="1" y="421"/>
                          <a:pt x="103" y="670"/>
                        </a:cubicBezTo>
                        <a:cubicBezTo>
                          <a:pt x="172" y="869"/>
                          <a:pt x="353" y="989"/>
                          <a:pt x="551" y="989"/>
                        </a:cubicBezTo>
                        <a:cubicBezTo>
                          <a:pt x="613" y="989"/>
                          <a:pt x="675" y="978"/>
                          <a:pt x="737" y="954"/>
                        </a:cubicBezTo>
                        <a:cubicBezTo>
                          <a:pt x="986" y="852"/>
                          <a:pt x="1122" y="568"/>
                          <a:pt x="1020" y="319"/>
                        </a:cubicBezTo>
                        <a:cubicBezTo>
                          <a:pt x="942" y="120"/>
                          <a:pt x="759" y="1"/>
                          <a:pt x="565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533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9" name="Google Shape;2319;p16"/>
                  <p:cNvSpPr/>
                  <p:nvPr/>
                </p:nvSpPr>
                <p:spPr>
                  <a:xfrm>
                    <a:off x="725825" y="3179175"/>
                    <a:ext cx="267000" cy="104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80" h="4174" extrusionOk="0">
                        <a:moveTo>
                          <a:pt x="10433" y="0"/>
                        </a:moveTo>
                        <a:cubicBezTo>
                          <a:pt x="10411" y="0"/>
                          <a:pt x="10388" y="5"/>
                          <a:pt x="10365" y="16"/>
                        </a:cubicBezTo>
                        <a:cubicBezTo>
                          <a:pt x="6978" y="1284"/>
                          <a:pt x="3580" y="2564"/>
                          <a:pt x="193" y="3833"/>
                        </a:cubicBezTo>
                        <a:cubicBezTo>
                          <a:pt x="0" y="3894"/>
                          <a:pt x="90" y="4173"/>
                          <a:pt x="257" y="4173"/>
                        </a:cubicBezTo>
                        <a:cubicBezTo>
                          <a:pt x="277" y="4173"/>
                          <a:pt x="297" y="4169"/>
                          <a:pt x="318" y="4161"/>
                        </a:cubicBezTo>
                        <a:cubicBezTo>
                          <a:pt x="3705" y="2881"/>
                          <a:pt x="7103" y="1613"/>
                          <a:pt x="10489" y="333"/>
                        </a:cubicBezTo>
                        <a:cubicBezTo>
                          <a:pt x="10680" y="273"/>
                          <a:pt x="10596" y="0"/>
                          <a:pt x="10433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20" name="Google Shape;2320;p16"/>
                  <p:cNvSpPr/>
                  <p:nvPr/>
                </p:nvSpPr>
                <p:spPr>
                  <a:xfrm>
                    <a:off x="853250" y="3121325"/>
                    <a:ext cx="104650" cy="258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86" h="10337" extrusionOk="0">
                        <a:moveTo>
                          <a:pt x="217" y="1"/>
                        </a:moveTo>
                        <a:cubicBezTo>
                          <a:pt x="109" y="1"/>
                          <a:pt x="1" y="103"/>
                          <a:pt x="57" y="245"/>
                        </a:cubicBezTo>
                        <a:cubicBezTo>
                          <a:pt x="1315" y="3575"/>
                          <a:pt x="2561" y="6894"/>
                          <a:pt x="3807" y="10224"/>
                        </a:cubicBezTo>
                        <a:cubicBezTo>
                          <a:pt x="3831" y="10303"/>
                          <a:pt x="3893" y="10336"/>
                          <a:pt x="3956" y="10336"/>
                        </a:cubicBezTo>
                        <a:cubicBezTo>
                          <a:pt x="4067" y="10336"/>
                          <a:pt x="4185" y="10236"/>
                          <a:pt x="4135" y="10100"/>
                        </a:cubicBezTo>
                        <a:cubicBezTo>
                          <a:pt x="2867" y="6770"/>
                          <a:pt x="1621" y="3440"/>
                          <a:pt x="375" y="121"/>
                        </a:cubicBezTo>
                        <a:cubicBezTo>
                          <a:pt x="345" y="37"/>
                          <a:pt x="281" y="1"/>
                          <a:pt x="21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21" name="Google Shape;2321;p16"/>
                  <p:cNvSpPr/>
                  <p:nvPr/>
                </p:nvSpPr>
                <p:spPr>
                  <a:xfrm>
                    <a:off x="888675" y="3149825"/>
                    <a:ext cx="66825" cy="72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73" h="2901" extrusionOk="0">
                        <a:moveTo>
                          <a:pt x="1083" y="357"/>
                        </a:moveTo>
                        <a:cubicBezTo>
                          <a:pt x="1150" y="357"/>
                          <a:pt x="1223" y="377"/>
                          <a:pt x="1302" y="419"/>
                        </a:cubicBezTo>
                        <a:cubicBezTo>
                          <a:pt x="1875" y="733"/>
                          <a:pt x="919" y="1777"/>
                          <a:pt x="369" y="2306"/>
                        </a:cubicBezTo>
                        <a:lnTo>
                          <a:pt x="369" y="2306"/>
                        </a:lnTo>
                        <a:cubicBezTo>
                          <a:pt x="400" y="1604"/>
                          <a:pt x="547" y="357"/>
                          <a:pt x="1083" y="357"/>
                        </a:cubicBezTo>
                        <a:close/>
                        <a:moveTo>
                          <a:pt x="1052" y="0"/>
                        </a:moveTo>
                        <a:cubicBezTo>
                          <a:pt x="72" y="0"/>
                          <a:pt x="1" y="2031"/>
                          <a:pt x="11" y="2730"/>
                        </a:cubicBezTo>
                        <a:cubicBezTo>
                          <a:pt x="11" y="2803"/>
                          <a:pt x="47" y="2849"/>
                          <a:pt x="97" y="2870"/>
                        </a:cubicBezTo>
                        <a:lnTo>
                          <a:pt x="97" y="2870"/>
                        </a:lnTo>
                        <a:cubicBezTo>
                          <a:pt x="122" y="2889"/>
                          <a:pt x="153" y="2900"/>
                          <a:pt x="185" y="2900"/>
                        </a:cubicBezTo>
                        <a:cubicBezTo>
                          <a:pt x="220" y="2900"/>
                          <a:pt x="258" y="2887"/>
                          <a:pt x="294" y="2855"/>
                        </a:cubicBezTo>
                        <a:cubicBezTo>
                          <a:pt x="759" y="2447"/>
                          <a:pt x="2673" y="635"/>
                          <a:pt x="1438" y="91"/>
                        </a:cubicBezTo>
                        <a:cubicBezTo>
                          <a:pt x="1296" y="29"/>
                          <a:pt x="1167" y="0"/>
                          <a:pt x="1052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22" name="Google Shape;2322;p16"/>
                  <p:cNvSpPr/>
                  <p:nvPr/>
                </p:nvSpPr>
                <p:spPr>
                  <a:xfrm>
                    <a:off x="888575" y="3214200"/>
                    <a:ext cx="85950" cy="45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38" h="1808" extrusionOk="0">
                        <a:moveTo>
                          <a:pt x="606" y="359"/>
                        </a:moveTo>
                        <a:cubicBezTo>
                          <a:pt x="1375" y="400"/>
                          <a:pt x="2783" y="565"/>
                          <a:pt x="2552" y="1174"/>
                        </a:cubicBezTo>
                        <a:cubicBezTo>
                          <a:pt x="2476" y="1368"/>
                          <a:pt x="2346" y="1447"/>
                          <a:pt x="2186" y="1447"/>
                        </a:cubicBezTo>
                        <a:cubicBezTo>
                          <a:pt x="1725" y="1447"/>
                          <a:pt x="1012" y="789"/>
                          <a:pt x="606" y="359"/>
                        </a:cubicBezTo>
                        <a:close/>
                        <a:moveTo>
                          <a:pt x="207" y="1"/>
                        </a:moveTo>
                        <a:cubicBezTo>
                          <a:pt x="188" y="1"/>
                          <a:pt x="169" y="4"/>
                          <a:pt x="151" y="9"/>
                        </a:cubicBezTo>
                        <a:lnTo>
                          <a:pt x="151" y="9"/>
                        </a:lnTo>
                        <a:cubicBezTo>
                          <a:pt x="97" y="16"/>
                          <a:pt x="60" y="46"/>
                          <a:pt x="42" y="87"/>
                        </a:cubicBezTo>
                        <a:lnTo>
                          <a:pt x="42" y="87"/>
                        </a:lnTo>
                        <a:cubicBezTo>
                          <a:pt x="5" y="140"/>
                          <a:pt x="1" y="212"/>
                          <a:pt x="60" y="280"/>
                        </a:cubicBezTo>
                        <a:cubicBezTo>
                          <a:pt x="438" y="724"/>
                          <a:pt x="1454" y="1808"/>
                          <a:pt x="2210" y="1808"/>
                        </a:cubicBezTo>
                        <a:cubicBezTo>
                          <a:pt x="2475" y="1808"/>
                          <a:pt x="2708" y="1674"/>
                          <a:pt x="2869" y="1333"/>
                        </a:cubicBezTo>
                        <a:cubicBezTo>
                          <a:pt x="3438" y="152"/>
                          <a:pt x="1000" y="16"/>
                          <a:pt x="258" y="8"/>
                        </a:cubicBezTo>
                        <a:lnTo>
                          <a:pt x="258" y="8"/>
                        </a:lnTo>
                        <a:cubicBezTo>
                          <a:pt x="242" y="3"/>
                          <a:pt x="224" y="1"/>
                          <a:pt x="20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23" name="Google Shape;2323;p16"/>
                  <p:cNvSpPr/>
                  <p:nvPr/>
                </p:nvSpPr>
                <p:spPr>
                  <a:xfrm>
                    <a:off x="831175" y="3214075"/>
                    <a:ext cx="66825" cy="72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73" h="2901" extrusionOk="0">
                        <a:moveTo>
                          <a:pt x="2305" y="595"/>
                        </a:moveTo>
                        <a:lnTo>
                          <a:pt x="2305" y="595"/>
                        </a:lnTo>
                        <a:cubicBezTo>
                          <a:pt x="2273" y="1298"/>
                          <a:pt x="2126" y="2544"/>
                          <a:pt x="1591" y="2544"/>
                        </a:cubicBezTo>
                        <a:cubicBezTo>
                          <a:pt x="1524" y="2544"/>
                          <a:pt x="1451" y="2524"/>
                          <a:pt x="1371" y="2482"/>
                        </a:cubicBezTo>
                        <a:cubicBezTo>
                          <a:pt x="798" y="2168"/>
                          <a:pt x="1754" y="1124"/>
                          <a:pt x="2305" y="595"/>
                        </a:cubicBezTo>
                        <a:close/>
                        <a:moveTo>
                          <a:pt x="2491" y="0"/>
                        </a:moveTo>
                        <a:cubicBezTo>
                          <a:pt x="2455" y="0"/>
                          <a:pt x="2416" y="14"/>
                          <a:pt x="2379" y="47"/>
                        </a:cubicBezTo>
                        <a:cubicBezTo>
                          <a:pt x="1915" y="454"/>
                          <a:pt x="0" y="2267"/>
                          <a:pt x="1235" y="2810"/>
                        </a:cubicBezTo>
                        <a:cubicBezTo>
                          <a:pt x="1377" y="2873"/>
                          <a:pt x="1506" y="2901"/>
                          <a:pt x="1621" y="2901"/>
                        </a:cubicBezTo>
                        <a:cubicBezTo>
                          <a:pt x="2601" y="2901"/>
                          <a:pt x="2672" y="870"/>
                          <a:pt x="2662" y="171"/>
                        </a:cubicBezTo>
                        <a:cubicBezTo>
                          <a:pt x="2662" y="104"/>
                          <a:pt x="2631" y="59"/>
                          <a:pt x="2587" y="36"/>
                        </a:cubicBezTo>
                        <a:lnTo>
                          <a:pt x="2587" y="36"/>
                        </a:lnTo>
                        <a:cubicBezTo>
                          <a:pt x="2560" y="14"/>
                          <a:pt x="2527" y="0"/>
                          <a:pt x="2491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24" name="Google Shape;2324;p16"/>
                  <p:cNvSpPr/>
                  <p:nvPr/>
                </p:nvSpPr>
                <p:spPr>
                  <a:xfrm>
                    <a:off x="812125" y="3177025"/>
                    <a:ext cx="85975" cy="45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39" h="1808" extrusionOk="0">
                        <a:moveTo>
                          <a:pt x="1253" y="362"/>
                        </a:moveTo>
                        <a:cubicBezTo>
                          <a:pt x="1714" y="362"/>
                          <a:pt x="2427" y="1019"/>
                          <a:pt x="2833" y="1449"/>
                        </a:cubicBezTo>
                        <a:lnTo>
                          <a:pt x="2833" y="1449"/>
                        </a:lnTo>
                        <a:cubicBezTo>
                          <a:pt x="2064" y="1408"/>
                          <a:pt x="656" y="1243"/>
                          <a:pt x="887" y="634"/>
                        </a:cubicBezTo>
                        <a:cubicBezTo>
                          <a:pt x="964" y="440"/>
                          <a:pt x="1093" y="362"/>
                          <a:pt x="1253" y="362"/>
                        </a:cubicBezTo>
                        <a:close/>
                        <a:moveTo>
                          <a:pt x="1225" y="1"/>
                        </a:moveTo>
                        <a:cubicBezTo>
                          <a:pt x="958" y="1"/>
                          <a:pt x="723" y="134"/>
                          <a:pt x="558" y="475"/>
                        </a:cubicBezTo>
                        <a:cubicBezTo>
                          <a:pt x="1" y="1656"/>
                          <a:pt x="2440" y="1792"/>
                          <a:pt x="3181" y="1800"/>
                        </a:cubicBezTo>
                        <a:lnTo>
                          <a:pt x="3181" y="1800"/>
                        </a:lnTo>
                        <a:cubicBezTo>
                          <a:pt x="3198" y="1805"/>
                          <a:pt x="3215" y="1808"/>
                          <a:pt x="3232" y="1808"/>
                        </a:cubicBezTo>
                        <a:cubicBezTo>
                          <a:pt x="3251" y="1808"/>
                          <a:pt x="3270" y="1805"/>
                          <a:pt x="3288" y="1799"/>
                        </a:cubicBezTo>
                        <a:lnTo>
                          <a:pt x="3288" y="1799"/>
                        </a:lnTo>
                        <a:cubicBezTo>
                          <a:pt x="3342" y="1793"/>
                          <a:pt x="3379" y="1762"/>
                          <a:pt x="3398" y="1721"/>
                        </a:cubicBezTo>
                        <a:lnTo>
                          <a:pt x="3398" y="1721"/>
                        </a:lnTo>
                        <a:cubicBezTo>
                          <a:pt x="3434" y="1668"/>
                          <a:pt x="3438" y="1597"/>
                          <a:pt x="3379" y="1529"/>
                        </a:cubicBezTo>
                        <a:cubicBezTo>
                          <a:pt x="3002" y="1084"/>
                          <a:pt x="1985" y="1"/>
                          <a:pt x="122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325" name="Google Shape;2325;p16"/>
                <p:cNvGrpSpPr/>
                <p:nvPr/>
              </p:nvGrpSpPr>
              <p:grpSpPr>
                <a:xfrm>
                  <a:off x="9529754" y="631312"/>
                  <a:ext cx="723536" cy="728778"/>
                  <a:chOff x="725550" y="3326525"/>
                  <a:chExt cx="352000" cy="354550"/>
                </a:xfrm>
              </p:grpSpPr>
              <p:sp>
                <p:nvSpPr>
                  <p:cNvPr id="2326" name="Google Shape;2326;p16"/>
                  <p:cNvSpPr/>
                  <p:nvPr/>
                </p:nvSpPr>
                <p:spPr>
                  <a:xfrm>
                    <a:off x="725550" y="3326525"/>
                    <a:ext cx="352000" cy="354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80" h="14182" extrusionOk="0">
                        <a:moveTo>
                          <a:pt x="4293" y="0"/>
                        </a:moveTo>
                        <a:lnTo>
                          <a:pt x="1" y="9979"/>
                        </a:lnTo>
                        <a:lnTo>
                          <a:pt x="9798" y="14181"/>
                        </a:lnTo>
                        <a:lnTo>
                          <a:pt x="14080" y="4214"/>
                        </a:lnTo>
                        <a:lnTo>
                          <a:pt x="429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27" name="Google Shape;2327;p16"/>
                  <p:cNvSpPr/>
                  <p:nvPr/>
                </p:nvSpPr>
                <p:spPr>
                  <a:xfrm>
                    <a:off x="811475" y="3361250"/>
                    <a:ext cx="118150" cy="258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26" h="10333" extrusionOk="0">
                        <a:moveTo>
                          <a:pt x="4491" y="0"/>
                        </a:moveTo>
                        <a:cubicBezTo>
                          <a:pt x="4430" y="0"/>
                          <a:pt x="4373" y="31"/>
                          <a:pt x="4345" y="106"/>
                        </a:cubicBezTo>
                        <a:lnTo>
                          <a:pt x="52" y="10085"/>
                        </a:lnTo>
                        <a:cubicBezTo>
                          <a:pt x="0" y="10226"/>
                          <a:pt x="118" y="10333"/>
                          <a:pt x="231" y="10333"/>
                        </a:cubicBezTo>
                        <a:cubicBezTo>
                          <a:pt x="291" y="10333"/>
                          <a:pt x="349" y="10303"/>
                          <a:pt x="381" y="10232"/>
                        </a:cubicBezTo>
                        <a:lnTo>
                          <a:pt x="4673" y="242"/>
                        </a:lnTo>
                        <a:cubicBezTo>
                          <a:pt x="4725" y="109"/>
                          <a:pt x="4603" y="0"/>
                          <a:pt x="4491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28" name="Google Shape;2328;p16"/>
                  <p:cNvSpPr/>
                  <p:nvPr/>
                </p:nvSpPr>
                <p:spPr>
                  <a:xfrm>
                    <a:off x="787625" y="3413250"/>
                    <a:ext cx="257575" cy="114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03" h="4567" extrusionOk="0">
                        <a:moveTo>
                          <a:pt x="235" y="0"/>
                        </a:moveTo>
                        <a:cubicBezTo>
                          <a:pt x="73" y="0"/>
                          <a:pt x="1" y="260"/>
                          <a:pt x="168" y="348"/>
                        </a:cubicBezTo>
                        <a:cubicBezTo>
                          <a:pt x="3441" y="1753"/>
                          <a:pt x="6703" y="3146"/>
                          <a:pt x="9966" y="4550"/>
                        </a:cubicBezTo>
                        <a:cubicBezTo>
                          <a:pt x="9991" y="4561"/>
                          <a:pt x="10016" y="4566"/>
                          <a:pt x="10039" y="4566"/>
                        </a:cubicBezTo>
                        <a:cubicBezTo>
                          <a:pt x="10211" y="4566"/>
                          <a:pt x="10302" y="4302"/>
                          <a:pt x="10113" y="4222"/>
                        </a:cubicBezTo>
                        <a:cubicBezTo>
                          <a:pt x="6839" y="2829"/>
                          <a:pt x="3589" y="1424"/>
                          <a:pt x="315" y="20"/>
                        </a:cubicBezTo>
                        <a:cubicBezTo>
                          <a:pt x="287" y="6"/>
                          <a:pt x="260" y="0"/>
                          <a:pt x="235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29" name="Google Shape;2329;p16"/>
                  <p:cNvSpPr/>
                  <p:nvPr/>
                </p:nvSpPr>
                <p:spPr>
                  <a:xfrm>
                    <a:off x="824950" y="3386825"/>
                    <a:ext cx="64250" cy="74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0" h="2982" extrusionOk="0">
                        <a:moveTo>
                          <a:pt x="1600" y="377"/>
                        </a:moveTo>
                        <a:cubicBezTo>
                          <a:pt x="2111" y="377"/>
                          <a:pt x="2193" y="1637"/>
                          <a:pt x="2195" y="2355"/>
                        </a:cubicBezTo>
                        <a:lnTo>
                          <a:pt x="2195" y="2355"/>
                        </a:lnTo>
                        <a:cubicBezTo>
                          <a:pt x="1642" y="1776"/>
                          <a:pt x="719" y="655"/>
                          <a:pt x="1484" y="397"/>
                        </a:cubicBezTo>
                        <a:cubicBezTo>
                          <a:pt x="1525" y="384"/>
                          <a:pt x="1563" y="377"/>
                          <a:pt x="1600" y="377"/>
                        </a:cubicBezTo>
                        <a:close/>
                        <a:moveTo>
                          <a:pt x="1658" y="1"/>
                        </a:moveTo>
                        <a:cubicBezTo>
                          <a:pt x="1568" y="1"/>
                          <a:pt x="1469" y="22"/>
                          <a:pt x="1359" y="69"/>
                        </a:cubicBezTo>
                        <a:cubicBezTo>
                          <a:pt x="0" y="635"/>
                          <a:pt x="1699" y="2391"/>
                          <a:pt x="2266" y="2934"/>
                        </a:cubicBezTo>
                        <a:cubicBezTo>
                          <a:pt x="2301" y="2967"/>
                          <a:pt x="2338" y="2981"/>
                          <a:pt x="2374" y="2981"/>
                        </a:cubicBezTo>
                        <a:cubicBezTo>
                          <a:pt x="2411" y="2981"/>
                          <a:pt x="2446" y="2967"/>
                          <a:pt x="2475" y="2943"/>
                        </a:cubicBezTo>
                        <a:lnTo>
                          <a:pt x="2475" y="2943"/>
                        </a:lnTo>
                        <a:cubicBezTo>
                          <a:pt x="2514" y="2921"/>
                          <a:pt x="2543" y="2881"/>
                          <a:pt x="2549" y="2821"/>
                        </a:cubicBezTo>
                        <a:cubicBezTo>
                          <a:pt x="2549" y="2821"/>
                          <a:pt x="2549" y="2821"/>
                          <a:pt x="2549" y="2821"/>
                        </a:cubicBezTo>
                        <a:lnTo>
                          <a:pt x="2549" y="2821"/>
                        </a:lnTo>
                        <a:cubicBezTo>
                          <a:pt x="2553" y="2801"/>
                          <a:pt x="2553" y="2781"/>
                          <a:pt x="2551" y="2760"/>
                        </a:cubicBezTo>
                        <a:lnTo>
                          <a:pt x="2551" y="2760"/>
                        </a:lnTo>
                        <a:cubicBezTo>
                          <a:pt x="2569" y="2094"/>
                          <a:pt x="2551" y="1"/>
                          <a:pt x="165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30" name="Google Shape;2330;p16"/>
                  <p:cNvSpPr/>
                  <p:nvPr/>
                </p:nvSpPr>
                <p:spPr>
                  <a:xfrm>
                    <a:off x="880175" y="3417750"/>
                    <a:ext cx="83300" cy="43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2" h="1753" extrusionOk="0">
                        <a:moveTo>
                          <a:pt x="2243" y="372"/>
                        </a:moveTo>
                        <a:cubicBezTo>
                          <a:pt x="2377" y="372"/>
                          <a:pt x="2485" y="428"/>
                          <a:pt x="2548" y="565"/>
                        </a:cubicBezTo>
                        <a:cubicBezTo>
                          <a:pt x="2883" y="1279"/>
                          <a:pt x="1491" y="1394"/>
                          <a:pt x="686" y="1394"/>
                        </a:cubicBezTo>
                        <a:cubicBezTo>
                          <a:pt x="668" y="1394"/>
                          <a:pt x="650" y="1394"/>
                          <a:pt x="633" y="1394"/>
                        </a:cubicBezTo>
                        <a:lnTo>
                          <a:pt x="633" y="1394"/>
                        </a:lnTo>
                        <a:cubicBezTo>
                          <a:pt x="1063" y="988"/>
                          <a:pt x="1799" y="372"/>
                          <a:pt x="2243" y="372"/>
                        </a:cubicBezTo>
                        <a:close/>
                        <a:moveTo>
                          <a:pt x="2306" y="0"/>
                        </a:moveTo>
                        <a:cubicBezTo>
                          <a:pt x="1584" y="0"/>
                          <a:pt x="508" y="1015"/>
                          <a:pt x="121" y="1406"/>
                        </a:cubicBezTo>
                        <a:lnTo>
                          <a:pt x="121" y="1406"/>
                        </a:lnTo>
                        <a:cubicBezTo>
                          <a:pt x="94" y="1422"/>
                          <a:pt x="72" y="1445"/>
                          <a:pt x="56" y="1472"/>
                        </a:cubicBezTo>
                        <a:lnTo>
                          <a:pt x="56" y="1472"/>
                        </a:lnTo>
                        <a:cubicBezTo>
                          <a:pt x="0" y="1536"/>
                          <a:pt x="7" y="1604"/>
                          <a:pt x="45" y="1655"/>
                        </a:cubicBezTo>
                        <a:lnTo>
                          <a:pt x="45" y="1655"/>
                        </a:lnTo>
                        <a:cubicBezTo>
                          <a:pt x="67" y="1701"/>
                          <a:pt x="111" y="1736"/>
                          <a:pt x="181" y="1743"/>
                        </a:cubicBezTo>
                        <a:cubicBezTo>
                          <a:pt x="298" y="1748"/>
                          <a:pt x="452" y="1753"/>
                          <a:pt x="627" y="1753"/>
                        </a:cubicBezTo>
                        <a:cubicBezTo>
                          <a:pt x="1627" y="1753"/>
                          <a:pt x="3331" y="1596"/>
                          <a:pt x="2888" y="440"/>
                        </a:cubicBezTo>
                        <a:cubicBezTo>
                          <a:pt x="2767" y="124"/>
                          <a:pt x="2558" y="0"/>
                          <a:pt x="2306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31" name="Google Shape;2331;p16"/>
                  <p:cNvSpPr/>
                  <p:nvPr/>
                </p:nvSpPr>
                <p:spPr>
                  <a:xfrm>
                    <a:off x="879675" y="3452200"/>
                    <a:ext cx="64500" cy="74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0" h="2981" extrusionOk="0">
                        <a:moveTo>
                          <a:pt x="378" y="620"/>
                        </a:moveTo>
                        <a:lnTo>
                          <a:pt x="378" y="620"/>
                        </a:lnTo>
                        <a:cubicBezTo>
                          <a:pt x="928" y="1198"/>
                          <a:pt x="1855" y="2326"/>
                          <a:pt x="1096" y="2585"/>
                        </a:cubicBezTo>
                        <a:cubicBezTo>
                          <a:pt x="1054" y="2598"/>
                          <a:pt x="1015" y="2604"/>
                          <a:pt x="978" y="2604"/>
                        </a:cubicBezTo>
                        <a:cubicBezTo>
                          <a:pt x="459" y="2604"/>
                          <a:pt x="382" y="1337"/>
                          <a:pt x="378" y="620"/>
                        </a:cubicBezTo>
                        <a:close/>
                        <a:moveTo>
                          <a:pt x="206" y="1"/>
                        </a:moveTo>
                        <a:cubicBezTo>
                          <a:pt x="175" y="1"/>
                          <a:pt x="145" y="11"/>
                          <a:pt x="119" y="28"/>
                        </a:cubicBezTo>
                        <a:lnTo>
                          <a:pt x="119" y="28"/>
                        </a:lnTo>
                        <a:cubicBezTo>
                          <a:pt x="71" y="47"/>
                          <a:pt x="35" y="90"/>
                          <a:pt x="31" y="161"/>
                        </a:cubicBezTo>
                        <a:cubicBezTo>
                          <a:pt x="31" y="161"/>
                          <a:pt x="31" y="161"/>
                          <a:pt x="31" y="161"/>
                        </a:cubicBezTo>
                        <a:lnTo>
                          <a:pt x="31" y="161"/>
                        </a:lnTo>
                        <a:cubicBezTo>
                          <a:pt x="28" y="179"/>
                          <a:pt x="27" y="197"/>
                          <a:pt x="29" y="215"/>
                        </a:cubicBezTo>
                        <a:lnTo>
                          <a:pt x="29" y="215"/>
                        </a:lnTo>
                        <a:cubicBezTo>
                          <a:pt x="0" y="867"/>
                          <a:pt x="15" y="2981"/>
                          <a:pt x="920" y="2981"/>
                        </a:cubicBezTo>
                        <a:cubicBezTo>
                          <a:pt x="1011" y="2981"/>
                          <a:pt x="1111" y="2959"/>
                          <a:pt x="1221" y="2913"/>
                        </a:cubicBezTo>
                        <a:cubicBezTo>
                          <a:pt x="2580" y="2347"/>
                          <a:pt x="881" y="591"/>
                          <a:pt x="314" y="47"/>
                        </a:cubicBezTo>
                        <a:cubicBezTo>
                          <a:pt x="279" y="15"/>
                          <a:pt x="242" y="1"/>
                          <a:pt x="206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32" name="Google Shape;2332;p16"/>
                  <p:cNvSpPr/>
                  <p:nvPr/>
                </p:nvSpPr>
                <p:spPr>
                  <a:xfrm>
                    <a:off x="805925" y="3452000"/>
                    <a:ext cx="83075" cy="44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3" h="1771" extrusionOk="0">
                        <a:moveTo>
                          <a:pt x="2646" y="358"/>
                        </a:moveTo>
                        <a:cubicBezTo>
                          <a:pt x="2664" y="358"/>
                          <a:pt x="2682" y="359"/>
                          <a:pt x="2700" y="359"/>
                        </a:cubicBezTo>
                        <a:lnTo>
                          <a:pt x="2700" y="359"/>
                        </a:lnTo>
                        <a:cubicBezTo>
                          <a:pt x="2270" y="765"/>
                          <a:pt x="1533" y="1381"/>
                          <a:pt x="1090" y="1381"/>
                        </a:cubicBezTo>
                        <a:cubicBezTo>
                          <a:pt x="955" y="1381"/>
                          <a:pt x="848" y="1324"/>
                          <a:pt x="784" y="1188"/>
                        </a:cubicBezTo>
                        <a:cubicBezTo>
                          <a:pt x="449" y="473"/>
                          <a:pt x="1841" y="358"/>
                          <a:pt x="2646" y="358"/>
                        </a:cubicBezTo>
                        <a:close/>
                        <a:moveTo>
                          <a:pt x="2709" y="0"/>
                        </a:moveTo>
                        <a:cubicBezTo>
                          <a:pt x="1709" y="0"/>
                          <a:pt x="0" y="158"/>
                          <a:pt x="444" y="1335"/>
                        </a:cubicBezTo>
                        <a:cubicBezTo>
                          <a:pt x="565" y="1648"/>
                          <a:pt x="773" y="1770"/>
                          <a:pt x="1024" y="1770"/>
                        </a:cubicBezTo>
                        <a:cubicBezTo>
                          <a:pt x="1782" y="1770"/>
                          <a:pt x="2932" y="654"/>
                          <a:pt x="3264" y="305"/>
                        </a:cubicBezTo>
                        <a:cubicBezTo>
                          <a:pt x="3318" y="243"/>
                          <a:pt x="3322" y="180"/>
                          <a:pt x="3299" y="128"/>
                        </a:cubicBezTo>
                        <a:lnTo>
                          <a:pt x="3299" y="128"/>
                        </a:lnTo>
                        <a:cubicBezTo>
                          <a:pt x="3283" y="68"/>
                          <a:pt x="3236" y="18"/>
                          <a:pt x="3151" y="10"/>
                        </a:cubicBezTo>
                        <a:cubicBezTo>
                          <a:pt x="3035" y="5"/>
                          <a:pt x="2883" y="0"/>
                          <a:pt x="2709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333" name="Google Shape;2333;p16"/>
              <p:cNvGrpSpPr/>
              <p:nvPr/>
            </p:nvGrpSpPr>
            <p:grpSpPr>
              <a:xfrm rot="1621118">
                <a:off x="3531545" y="3960253"/>
                <a:ext cx="770041" cy="302630"/>
                <a:chOff x="9971983" y="3037112"/>
                <a:chExt cx="628146" cy="222482"/>
              </a:xfrm>
            </p:grpSpPr>
            <p:sp>
              <p:nvSpPr>
                <p:cNvPr id="2334" name="Google Shape;2334;p16"/>
                <p:cNvSpPr/>
                <p:nvPr/>
              </p:nvSpPr>
              <p:spPr>
                <a:xfrm>
                  <a:off x="9971983" y="3037112"/>
                  <a:ext cx="628146" cy="222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21" h="6312" extrusionOk="0">
                      <a:moveTo>
                        <a:pt x="7925" y="0"/>
                      </a:moveTo>
                      <a:cubicBezTo>
                        <a:pt x="4657" y="0"/>
                        <a:pt x="1802" y="56"/>
                        <a:pt x="1644" y="247"/>
                      </a:cubicBezTo>
                      <a:cubicBezTo>
                        <a:pt x="1227" y="705"/>
                        <a:pt x="152" y="5042"/>
                        <a:pt x="152" y="5042"/>
                      </a:cubicBezTo>
                      <a:cubicBezTo>
                        <a:pt x="152" y="5042"/>
                        <a:pt x="0" y="6311"/>
                        <a:pt x="972" y="6311"/>
                      </a:cubicBezTo>
                      <a:cubicBezTo>
                        <a:pt x="1167" y="6311"/>
                        <a:pt x="1408" y="6260"/>
                        <a:pt x="1704" y="6137"/>
                      </a:cubicBezTo>
                      <a:cubicBezTo>
                        <a:pt x="2756" y="5671"/>
                        <a:pt x="3270" y="3652"/>
                        <a:pt x="4385" y="3652"/>
                      </a:cubicBezTo>
                      <a:cubicBezTo>
                        <a:pt x="4557" y="3652"/>
                        <a:pt x="4743" y="3700"/>
                        <a:pt x="4947" y="3809"/>
                      </a:cubicBezTo>
                      <a:cubicBezTo>
                        <a:pt x="5730" y="4230"/>
                        <a:pt x="6245" y="4505"/>
                        <a:pt x="6777" y="4505"/>
                      </a:cubicBezTo>
                      <a:cubicBezTo>
                        <a:pt x="7300" y="4505"/>
                        <a:pt x="7840" y="4240"/>
                        <a:pt x="8668" y="3590"/>
                      </a:cubicBezTo>
                      <a:cubicBezTo>
                        <a:pt x="9659" y="2802"/>
                        <a:pt x="10270" y="2558"/>
                        <a:pt x="10738" y="2558"/>
                      </a:cubicBezTo>
                      <a:cubicBezTo>
                        <a:pt x="11050" y="2558"/>
                        <a:pt x="11298" y="2667"/>
                        <a:pt x="11553" y="2794"/>
                      </a:cubicBezTo>
                      <a:cubicBezTo>
                        <a:pt x="11946" y="2989"/>
                        <a:pt x="12311" y="3074"/>
                        <a:pt x="12655" y="3074"/>
                      </a:cubicBezTo>
                      <a:cubicBezTo>
                        <a:pt x="13719" y="3074"/>
                        <a:pt x="14594" y="2259"/>
                        <a:pt x="15572" y="1342"/>
                      </a:cubicBezTo>
                      <a:cubicBezTo>
                        <a:pt x="16845" y="108"/>
                        <a:pt x="17820" y="108"/>
                        <a:pt x="17820" y="108"/>
                      </a:cubicBezTo>
                      <a:cubicBezTo>
                        <a:pt x="17820" y="108"/>
                        <a:pt x="12472" y="0"/>
                        <a:pt x="79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5" name="Google Shape;2335;p16"/>
                <p:cNvSpPr/>
                <p:nvPr/>
              </p:nvSpPr>
              <p:spPr>
                <a:xfrm>
                  <a:off x="9988549" y="3172039"/>
                  <a:ext cx="34402" cy="7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" h="2130" extrusionOk="0">
                      <a:moveTo>
                        <a:pt x="538" y="1"/>
                      </a:moveTo>
                      <a:cubicBezTo>
                        <a:pt x="538" y="1"/>
                        <a:pt x="398" y="120"/>
                        <a:pt x="239" y="339"/>
                      </a:cubicBezTo>
                      <a:cubicBezTo>
                        <a:pt x="140" y="558"/>
                        <a:pt x="1" y="916"/>
                        <a:pt x="40" y="1254"/>
                      </a:cubicBezTo>
                      <a:cubicBezTo>
                        <a:pt x="40" y="1354"/>
                        <a:pt x="60" y="1453"/>
                        <a:pt x="80" y="1533"/>
                      </a:cubicBezTo>
                      <a:cubicBezTo>
                        <a:pt x="140" y="1632"/>
                        <a:pt x="160" y="1712"/>
                        <a:pt x="199" y="1791"/>
                      </a:cubicBezTo>
                      <a:cubicBezTo>
                        <a:pt x="259" y="1851"/>
                        <a:pt x="299" y="1911"/>
                        <a:pt x="379" y="1950"/>
                      </a:cubicBezTo>
                      <a:cubicBezTo>
                        <a:pt x="438" y="2010"/>
                        <a:pt x="478" y="2030"/>
                        <a:pt x="558" y="2050"/>
                      </a:cubicBezTo>
                      <a:cubicBezTo>
                        <a:pt x="637" y="2090"/>
                        <a:pt x="677" y="2110"/>
                        <a:pt x="737" y="2110"/>
                      </a:cubicBezTo>
                      <a:cubicBezTo>
                        <a:pt x="776" y="2130"/>
                        <a:pt x="836" y="2130"/>
                        <a:pt x="856" y="2130"/>
                      </a:cubicBezTo>
                      <a:lnTo>
                        <a:pt x="975" y="2130"/>
                      </a:lnTo>
                      <a:cubicBezTo>
                        <a:pt x="975" y="2130"/>
                        <a:pt x="956" y="2110"/>
                        <a:pt x="876" y="2090"/>
                      </a:cubicBezTo>
                      <a:cubicBezTo>
                        <a:pt x="856" y="2090"/>
                        <a:pt x="836" y="2050"/>
                        <a:pt x="776" y="2030"/>
                      </a:cubicBezTo>
                      <a:cubicBezTo>
                        <a:pt x="737" y="2010"/>
                        <a:pt x="697" y="1950"/>
                        <a:pt x="657" y="1931"/>
                      </a:cubicBezTo>
                      <a:cubicBezTo>
                        <a:pt x="597" y="1911"/>
                        <a:pt x="578" y="1851"/>
                        <a:pt x="538" y="1811"/>
                      </a:cubicBezTo>
                      <a:cubicBezTo>
                        <a:pt x="478" y="1791"/>
                        <a:pt x="458" y="1712"/>
                        <a:pt x="438" y="1652"/>
                      </a:cubicBezTo>
                      <a:cubicBezTo>
                        <a:pt x="379" y="1592"/>
                        <a:pt x="379" y="1513"/>
                        <a:pt x="359" y="1453"/>
                      </a:cubicBezTo>
                      <a:cubicBezTo>
                        <a:pt x="359" y="1393"/>
                        <a:pt x="339" y="1314"/>
                        <a:pt x="339" y="1234"/>
                      </a:cubicBezTo>
                      <a:cubicBezTo>
                        <a:pt x="339" y="1095"/>
                        <a:pt x="339" y="936"/>
                        <a:pt x="359" y="797"/>
                      </a:cubicBezTo>
                      <a:cubicBezTo>
                        <a:pt x="379" y="637"/>
                        <a:pt x="398" y="518"/>
                        <a:pt x="438" y="399"/>
                      </a:cubicBezTo>
                      <a:cubicBezTo>
                        <a:pt x="498" y="140"/>
                        <a:pt x="538" y="1"/>
                        <a:pt x="53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6" name="Google Shape;2336;p16"/>
                <p:cNvSpPr/>
                <p:nvPr/>
              </p:nvSpPr>
              <p:spPr>
                <a:xfrm>
                  <a:off x="10165985" y="3158715"/>
                  <a:ext cx="77157" cy="25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9" h="717" extrusionOk="0">
                      <a:moveTo>
                        <a:pt x="0" y="1"/>
                      </a:moveTo>
                      <a:cubicBezTo>
                        <a:pt x="0" y="1"/>
                        <a:pt x="100" y="140"/>
                        <a:pt x="279" y="279"/>
                      </a:cubicBezTo>
                      <a:cubicBezTo>
                        <a:pt x="478" y="438"/>
                        <a:pt x="776" y="637"/>
                        <a:pt x="1114" y="697"/>
                      </a:cubicBezTo>
                      <a:cubicBezTo>
                        <a:pt x="1214" y="717"/>
                        <a:pt x="1294" y="717"/>
                        <a:pt x="1393" y="717"/>
                      </a:cubicBezTo>
                      <a:cubicBezTo>
                        <a:pt x="1473" y="717"/>
                        <a:pt x="1572" y="697"/>
                        <a:pt x="1632" y="677"/>
                      </a:cubicBezTo>
                      <a:cubicBezTo>
                        <a:pt x="1731" y="637"/>
                        <a:pt x="1811" y="598"/>
                        <a:pt x="1871" y="538"/>
                      </a:cubicBezTo>
                      <a:cubicBezTo>
                        <a:pt x="1930" y="498"/>
                        <a:pt x="1990" y="438"/>
                        <a:pt x="2010" y="399"/>
                      </a:cubicBezTo>
                      <a:cubicBezTo>
                        <a:pt x="2069" y="339"/>
                        <a:pt x="2089" y="299"/>
                        <a:pt x="2109" y="239"/>
                      </a:cubicBezTo>
                      <a:cubicBezTo>
                        <a:pt x="2129" y="200"/>
                        <a:pt x="2169" y="140"/>
                        <a:pt x="2169" y="120"/>
                      </a:cubicBezTo>
                      <a:cubicBezTo>
                        <a:pt x="2189" y="80"/>
                        <a:pt x="2189" y="21"/>
                        <a:pt x="2189" y="21"/>
                      </a:cubicBezTo>
                      <a:lnTo>
                        <a:pt x="2189" y="21"/>
                      </a:lnTo>
                      <a:lnTo>
                        <a:pt x="2109" y="100"/>
                      </a:lnTo>
                      <a:cubicBezTo>
                        <a:pt x="2089" y="120"/>
                        <a:pt x="2069" y="180"/>
                        <a:pt x="2030" y="200"/>
                      </a:cubicBezTo>
                      <a:cubicBezTo>
                        <a:pt x="2010" y="219"/>
                        <a:pt x="1970" y="239"/>
                        <a:pt x="1910" y="299"/>
                      </a:cubicBezTo>
                      <a:cubicBezTo>
                        <a:pt x="1871" y="339"/>
                        <a:pt x="1811" y="359"/>
                        <a:pt x="1771" y="399"/>
                      </a:cubicBezTo>
                      <a:cubicBezTo>
                        <a:pt x="1711" y="438"/>
                        <a:pt x="1632" y="438"/>
                        <a:pt x="1592" y="478"/>
                      </a:cubicBezTo>
                      <a:cubicBezTo>
                        <a:pt x="1562" y="488"/>
                        <a:pt x="1532" y="488"/>
                        <a:pt x="1500" y="488"/>
                      </a:cubicBezTo>
                      <a:cubicBezTo>
                        <a:pt x="1468" y="488"/>
                        <a:pt x="1433" y="488"/>
                        <a:pt x="1393" y="498"/>
                      </a:cubicBezTo>
                      <a:cubicBezTo>
                        <a:pt x="1313" y="498"/>
                        <a:pt x="1234" y="498"/>
                        <a:pt x="1174" y="478"/>
                      </a:cubicBezTo>
                      <a:cubicBezTo>
                        <a:pt x="1015" y="438"/>
                        <a:pt x="896" y="399"/>
                        <a:pt x="736" y="339"/>
                      </a:cubicBezTo>
                      <a:cubicBezTo>
                        <a:pt x="597" y="279"/>
                        <a:pt x="478" y="219"/>
                        <a:pt x="378" y="180"/>
                      </a:cubicBezTo>
                      <a:cubicBezTo>
                        <a:pt x="140" y="80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7" name="Google Shape;2337;p16"/>
                <p:cNvSpPr/>
                <p:nvPr/>
              </p:nvSpPr>
              <p:spPr>
                <a:xfrm>
                  <a:off x="10381277" y="3105421"/>
                  <a:ext cx="77862" cy="30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9" h="857" extrusionOk="0">
                      <a:moveTo>
                        <a:pt x="2209" y="1"/>
                      </a:moveTo>
                      <a:cubicBezTo>
                        <a:pt x="2209" y="1"/>
                        <a:pt x="2189" y="40"/>
                        <a:pt x="2149" y="100"/>
                      </a:cubicBezTo>
                      <a:cubicBezTo>
                        <a:pt x="2129" y="120"/>
                        <a:pt x="2090" y="140"/>
                        <a:pt x="2070" y="199"/>
                      </a:cubicBezTo>
                      <a:cubicBezTo>
                        <a:pt x="2050" y="239"/>
                        <a:pt x="1990" y="259"/>
                        <a:pt x="1970" y="319"/>
                      </a:cubicBezTo>
                      <a:cubicBezTo>
                        <a:pt x="1950" y="359"/>
                        <a:pt x="1891" y="398"/>
                        <a:pt x="1851" y="438"/>
                      </a:cubicBezTo>
                      <a:cubicBezTo>
                        <a:pt x="1791" y="498"/>
                        <a:pt x="1712" y="518"/>
                        <a:pt x="1672" y="538"/>
                      </a:cubicBezTo>
                      <a:cubicBezTo>
                        <a:pt x="1592" y="558"/>
                        <a:pt x="1552" y="558"/>
                        <a:pt x="1473" y="578"/>
                      </a:cubicBezTo>
                      <a:cubicBezTo>
                        <a:pt x="1393" y="617"/>
                        <a:pt x="1314" y="617"/>
                        <a:pt x="1254" y="617"/>
                      </a:cubicBezTo>
                      <a:cubicBezTo>
                        <a:pt x="1095" y="617"/>
                        <a:pt x="955" y="597"/>
                        <a:pt x="796" y="558"/>
                      </a:cubicBezTo>
                      <a:cubicBezTo>
                        <a:pt x="657" y="538"/>
                        <a:pt x="518" y="498"/>
                        <a:pt x="398" y="458"/>
                      </a:cubicBezTo>
                      <a:cubicBezTo>
                        <a:pt x="160" y="398"/>
                        <a:pt x="0" y="339"/>
                        <a:pt x="0" y="339"/>
                      </a:cubicBezTo>
                      <a:lnTo>
                        <a:pt x="0" y="339"/>
                      </a:lnTo>
                      <a:cubicBezTo>
                        <a:pt x="0" y="339"/>
                        <a:pt x="140" y="458"/>
                        <a:pt x="359" y="597"/>
                      </a:cubicBezTo>
                      <a:cubicBezTo>
                        <a:pt x="577" y="717"/>
                        <a:pt x="896" y="856"/>
                        <a:pt x="1254" y="856"/>
                      </a:cubicBezTo>
                      <a:cubicBezTo>
                        <a:pt x="1353" y="856"/>
                        <a:pt x="1433" y="836"/>
                        <a:pt x="1532" y="836"/>
                      </a:cubicBezTo>
                      <a:cubicBezTo>
                        <a:pt x="1632" y="816"/>
                        <a:pt x="1692" y="796"/>
                        <a:pt x="1771" y="737"/>
                      </a:cubicBezTo>
                      <a:cubicBezTo>
                        <a:pt x="1851" y="697"/>
                        <a:pt x="1930" y="657"/>
                        <a:pt x="1970" y="597"/>
                      </a:cubicBezTo>
                      <a:cubicBezTo>
                        <a:pt x="2030" y="538"/>
                        <a:pt x="2070" y="498"/>
                        <a:pt x="2090" y="418"/>
                      </a:cubicBezTo>
                      <a:cubicBezTo>
                        <a:pt x="2129" y="339"/>
                        <a:pt x="2149" y="299"/>
                        <a:pt x="2169" y="239"/>
                      </a:cubicBezTo>
                      <a:cubicBezTo>
                        <a:pt x="2169" y="199"/>
                        <a:pt x="2189" y="140"/>
                        <a:pt x="2189" y="120"/>
                      </a:cubicBezTo>
                      <a:cubicBezTo>
                        <a:pt x="2209" y="40"/>
                        <a:pt x="2209" y="1"/>
                        <a:pt x="220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38" name="Google Shape;2338;p16"/>
              <p:cNvGrpSpPr/>
              <p:nvPr/>
            </p:nvGrpSpPr>
            <p:grpSpPr>
              <a:xfrm>
                <a:off x="2752116" y="4517791"/>
                <a:ext cx="1771514" cy="613118"/>
                <a:chOff x="7656876" y="4330515"/>
                <a:chExt cx="998036" cy="345419"/>
              </a:xfrm>
            </p:grpSpPr>
            <p:sp>
              <p:nvSpPr>
                <p:cNvPr id="2339" name="Google Shape;2339;p16"/>
                <p:cNvSpPr/>
                <p:nvPr/>
              </p:nvSpPr>
              <p:spPr>
                <a:xfrm rot="-599208">
                  <a:off x="7664856" y="4414323"/>
                  <a:ext cx="982075" cy="177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63" h="2957" extrusionOk="0">
                      <a:moveTo>
                        <a:pt x="15496" y="1"/>
                      </a:moveTo>
                      <a:cubicBezTo>
                        <a:pt x="14452" y="1"/>
                        <a:pt x="13665" y="377"/>
                        <a:pt x="12614" y="848"/>
                      </a:cubicBezTo>
                      <a:cubicBezTo>
                        <a:pt x="11969" y="1123"/>
                        <a:pt x="11335" y="1230"/>
                        <a:pt x="10697" y="1230"/>
                      </a:cubicBezTo>
                      <a:cubicBezTo>
                        <a:pt x="9585" y="1230"/>
                        <a:pt x="8464" y="905"/>
                        <a:pt x="7262" y="589"/>
                      </a:cubicBezTo>
                      <a:cubicBezTo>
                        <a:pt x="6988" y="514"/>
                        <a:pt x="6736" y="482"/>
                        <a:pt x="6504" y="482"/>
                      </a:cubicBezTo>
                      <a:cubicBezTo>
                        <a:pt x="5196" y="482"/>
                        <a:pt x="4476" y="1491"/>
                        <a:pt x="3465" y="1491"/>
                      </a:cubicBezTo>
                      <a:cubicBezTo>
                        <a:pt x="3418" y="1491"/>
                        <a:pt x="3371" y="1489"/>
                        <a:pt x="3323" y="1484"/>
                      </a:cubicBezTo>
                      <a:cubicBezTo>
                        <a:pt x="2514" y="1407"/>
                        <a:pt x="1921" y="1041"/>
                        <a:pt x="1405" y="1041"/>
                      </a:cubicBezTo>
                      <a:cubicBezTo>
                        <a:pt x="1120" y="1041"/>
                        <a:pt x="858" y="1152"/>
                        <a:pt x="597" y="1484"/>
                      </a:cubicBezTo>
                      <a:cubicBezTo>
                        <a:pt x="0" y="2240"/>
                        <a:pt x="1234" y="2957"/>
                        <a:pt x="1234" y="2957"/>
                      </a:cubicBezTo>
                      <a:lnTo>
                        <a:pt x="13927" y="2957"/>
                      </a:lnTo>
                      <a:lnTo>
                        <a:pt x="13927" y="2937"/>
                      </a:lnTo>
                      <a:lnTo>
                        <a:pt x="27079" y="2937"/>
                      </a:lnTo>
                      <a:cubicBezTo>
                        <a:pt x="27079" y="2937"/>
                        <a:pt x="27863" y="533"/>
                        <a:pt x="25193" y="533"/>
                      </a:cubicBezTo>
                      <a:cubicBezTo>
                        <a:pt x="25010" y="533"/>
                        <a:pt x="24810" y="545"/>
                        <a:pt x="24592" y="569"/>
                      </a:cubicBezTo>
                      <a:cubicBezTo>
                        <a:pt x="22595" y="792"/>
                        <a:pt x="21569" y="1078"/>
                        <a:pt x="20523" y="1078"/>
                      </a:cubicBezTo>
                      <a:cubicBezTo>
                        <a:pt x="19797" y="1078"/>
                        <a:pt x="19062" y="940"/>
                        <a:pt x="17986" y="549"/>
                      </a:cubicBezTo>
                      <a:cubicBezTo>
                        <a:pt x="16954" y="158"/>
                        <a:pt x="16171" y="1"/>
                        <a:pt x="154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0" name="Google Shape;2340;p16"/>
                <p:cNvSpPr/>
                <p:nvPr/>
              </p:nvSpPr>
              <p:spPr>
                <a:xfrm>
                  <a:off x="8136106" y="4428053"/>
                  <a:ext cx="159799" cy="62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2" h="916" extrusionOk="0">
                      <a:moveTo>
                        <a:pt x="1771" y="0"/>
                      </a:moveTo>
                      <a:cubicBezTo>
                        <a:pt x="1652" y="0"/>
                        <a:pt x="1532" y="20"/>
                        <a:pt x="1393" y="60"/>
                      </a:cubicBezTo>
                      <a:cubicBezTo>
                        <a:pt x="1274" y="80"/>
                        <a:pt x="1154" y="119"/>
                        <a:pt x="1055" y="159"/>
                      </a:cubicBezTo>
                      <a:cubicBezTo>
                        <a:pt x="916" y="179"/>
                        <a:pt x="816" y="259"/>
                        <a:pt x="717" y="299"/>
                      </a:cubicBezTo>
                      <a:lnTo>
                        <a:pt x="577" y="378"/>
                      </a:lnTo>
                      <a:cubicBezTo>
                        <a:pt x="537" y="398"/>
                        <a:pt x="498" y="418"/>
                        <a:pt x="458" y="478"/>
                      </a:cubicBezTo>
                      <a:cubicBezTo>
                        <a:pt x="378" y="517"/>
                        <a:pt x="299" y="577"/>
                        <a:pt x="259" y="657"/>
                      </a:cubicBezTo>
                      <a:lnTo>
                        <a:pt x="100" y="796"/>
                      </a:lnTo>
                      <a:cubicBezTo>
                        <a:pt x="40" y="876"/>
                        <a:pt x="0" y="915"/>
                        <a:pt x="0" y="915"/>
                      </a:cubicBezTo>
                      <a:cubicBezTo>
                        <a:pt x="0" y="915"/>
                        <a:pt x="80" y="895"/>
                        <a:pt x="179" y="876"/>
                      </a:cubicBezTo>
                      <a:cubicBezTo>
                        <a:pt x="239" y="856"/>
                        <a:pt x="299" y="856"/>
                        <a:pt x="358" y="796"/>
                      </a:cubicBezTo>
                      <a:lnTo>
                        <a:pt x="577" y="716"/>
                      </a:lnTo>
                      <a:cubicBezTo>
                        <a:pt x="657" y="696"/>
                        <a:pt x="756" y="677"/>
                        <a:pt x="856" y="657"/>
                      </a:cubicBezTo>
                      <a:lnTo>
                        <a:pt x="1154" y="577"/>
                      </a:lnTo>
                      <a:cubicBezTo>
                        <a:pt x="1254" y="557"/>
                        <a:pt x="1373" y="557"/>
                        <a:pt x="1473" y="517"/>
                      </a:cubicBezTo>
                      <a:cubicBezTo>
                        <a:pt x="1572" y="497"/>
                        <a:pt x="1691" y="497"/>
                        <a:pt x="1791" y="497"/>
                      </a:cubicBezTo>
                      <a:cubicBezTo>
                        <a:pt x="1841" y="488"/>
                        <a:pt x="1900" y="488"/>
                        <a:pt x="1963" y="488"/>
                      </a:cubicBezTo>
                      <a:cubicBezTo>
                        <a:pt x="2025" y="488"/>
                        <a:pt x="2089" y="488"/>
                        <a:pt x="2149" y="478"/>
                      </a:cubicBezTo>
                      <a:lnTo>
                        <a:pt x="2786" y="478"/>
                      </a:lnTo>
                      <a:cubicBezTo>
                        <a:pt x="2885" y="478"/>
                        <a:pt x="2985" y="478"/>
                        <a:pt x="3064" y="497"/>
                      </a:cubicBezTo>
                      <a:cubicBezTo>
                        <a:pt x="3442" y="557"/>
                        <a:pt x="3681" y="577"/>
                        <a:pt x="3681" y="577"/>
                      </a:cubicBezTo>
                      <a:cubicBezTo>
                        <a:pt x="3681" y="577"/>
                        <a:pt x="3482" y="398"/>
                        <a:pt x="3144" y="259"/>
                      </a:cubicBezTo>
                      <a:cubicBezTo>
                        <a:pt x="2965" y="179"/>
                        <a:pt x="2746" y="100"/>
                        <a:pt x="2527" y="60"/>
                      </a:cubicBezTo>
                      <a:cubicBezTo>
                        <a:pt x="2388" y="20"/>
                        <a:pt x="2268" y="0"/>
                        <a:pt x="214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1" name="Google Shape;2341;p16"/>
                <p:cNvSpPr/>
                <p:nvPr/>
              </p:nvSpPr>
              <p:spPr>
                <a:xfrm>
                  <a:off x="7828323" y="4499941"/>
                  <a:ext cx="126120" cy="58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6" h="857" extrusionOk="0">
                      <a:moveTo>
                        <a:pt x="1393" y="0"/>
                      </a:moveTo>
                      <a:cubicBezTo>
                        <a:pt x="1294" y="0"/>
                        <a:pt x="1194" y="20"/>
                        <a:pt x="1075" y="60"/>
                      </a:cubicBezTo>
                      <a:cubicBezTo>
                        <a:pt x="975" y="80"/>
                        <a:pt x="876" y="120"/>
                        <a:pt x="776" y="160"/>
                      </a:cubicBezTo>
                      <a:cubicBezTo>
                        <a:pt x="677" y="199"/>
                        <a:pt x="597" y="259"/>
                        <a:pt x="518" y="299"/>
                      </a:cubicBezTo>
                      <a:cubicBezTo>
                        <a:pt x="458" y="359"/>
                        <a:pt x="379" y="398"/>
                        <a:pt x="319" y="458"/>
                      </a:cubicBezTo>
                      <a:cubicBezTo>
                        <a:pt x="199" y="558"/>
                        <a:pt x="120" y="657"/>
                        <a:pt x="80" y="717"/>
                      </a:cubicBezTo>
                      <a:cubicBezTo>
                        <a:pt x="20" y="796"/>
                        <a:pt x="0" y="856"/>
                        <a:pt x="0" y="856"/>
                      </a:cubicBezTo>
                      <a:cubicBezTo>
                        <a:pt x="0" y="856"/>
                        <a:pt x="60" y="856"/>
                        <a:pt x="160" y="816"/>
                      </a:cubicBezTo>
                      <a:cubicBezTo>
                        <a:pt x="199" y="796"/>
                        <a:pt x="259" y="796"/>
                        <a:pt x="299" y="776"/>
                      </a:cubicBezTo>
                      <a:cubicBezTo>
                        <a:pt x="339" y="757"/>
                        <a:pt x="418" y="757"/>
                        <a:pt x="498" y="717"/>
                      </a:cubicBezTo>
                      <a:cubicBezTo>
                        <a:pt x="577" y="697"/>
                        <a:pt x="637" y="677"/>
                        <a:pt x="717" y="677"/>
                      </a:cubicBezTo>
                      <a:cubicBezTo>
                        <a:pt x="796" y="657"/>
                        <a:pt x="876" y="617"/>
                        <a:pt x="955" y="617"/>
                      </a:cubicBezTo>
                      <a:cubicBezTo>
                        <a:pt x="1015" y="597"/>
                        <a:pt x="1115" y="597"/>
                        <a:pt x="1194" y="577"/>
                      </a:cubicBezTo>
                      <a:cubicBezTo>
                        <a:pt x="1274" y="577"/>
                        <a:pt x="1373" y="538"/>
                        <a:pt x="1453" y="538"/>
                      </a:cubicBezTo>
                      <a:cubicBezTo>
                        <a:pt x="1612" y="518"/>
                        <a:pt x="1791" y="518"/>
                        <a:pt x="1970" y="518"/>
                      </a:cubicBezTo>
                      <a:cubicBezTo>
                        <a:pt x="2149" y="518"/>
                        <a:pt x="2289" y="538"/>
                        <a:pt x="2448" y="538"/>
                      </a:cubicBezTo>
                      <a:cubicBezTo>
                        <a:pt x="2485" y="535"/>
                        <a:pt x="2520" y="534"/>
                        <a:pt x="2555" y="534"/>
                      </a:cubicBezTo>
                      <a:cubicBezTo>
                        <a:pt x="2759" y="534"/>
                        <a:pt x="2905" y="577"/>
                        <a:pt x="2905" y="577"/>
                      </a:cubicBezTo>
                      <a:cubicBezTo>
                        <a:pt x="2905" y="577"/>
                        <a:pt x="2885" y="518"/>
                        <a:pt x="2806" y="478"/>
                      </a:cubicBezTo>
                      <a:cubicBezTo>
                        <a:pt x="2746" y="398"/>
                        <a:pt x="2647" y="319"/>
                        <a:pt x="2507" y="259"/>
                      </a:cubicBezTo>
                      <a:cubicBezTo>
                        <a:pt x="2388" y="180"/>
                        <a:pt x="2209" y="100"/>
                        <a:pt x="2010" y="60"/>
                      </a:cubicBezTo>
                      <a:cubicBezTo>
                        <a:pt x="1911" y="20"/>
                        <a:pt x="1811" y="0"/>
                        <a:pt x="171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342" name="Google Shape;2342;p16"/>
          <p:cNvSpPr txBox="1">
            <a:spLocks noGrp="1"/>
          </p:cNvSpPr>
          <p:nvPr>
            <p:ph type="title"/>
          </p:nvPr>
        </p:nvSpPr>
        <p:spPr>
          <a:xfrm>
            <a:off x="947400" y="1722425"/>
            <a:ext cx="5163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43" name="Google Shape;2343;p16"/>
          <p:cNvSpPr txBox="1">
            <a:spLocks noGrp="1"/>
          </p:cNvSpPr>
          <p:nvPr>
            <p:ph type="title" idx="2" hasCustomPrompt="1"/>
          </p:nvPr>
        </p:nvSpPr>
        <p:spPr>
          <a:xfrm>
            <a:off x="6291700" y="1746713"/>
            <a:ext cx="1184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44" name="Google Shape;2344;p16"/>
          <p:cNvSpPr txBox="1">
            <a:spLocks noGrp="1"/>
          </p:cNvSpPr>
          <p:nvPr>
            <p:ph type="subTitle" idx="1"/>
          </p:nvPr>
        </p:nvSpPr>
        <p:spPr>
          <a:xfrm>
            <a:off x="1734000" y="2674975"/>
            <a:ext cx="41475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45" name="Google Shape;2345;p16"/>
          <p:cNvGrpSpPr/>
          <p:nvPr/>
        </p:nvGrpSpPr>
        <p:grpSpPr>
          <a:xfrm>
            <a:off x="-45" y="36"/>
            <a:ext cx="9144083" cy="5143461"/>
            <a:chOff x="-45" y="36"/>
            <a:chExt cx="9144083" cy="5143461"/>
          </a:xfrm>
        </p:grpSpPr>
        <p:sp>
          <p:nvSpPr>
            <p:cNvPr id="2346" name="Google Shape;2346;p16"/>
            <p:cNvSpPr/>
            <p:nvPr/>
          </p:nvSpPr>
          <p:spPr>
            <a:xfrm rot="10800000" flipH="1">
              <a:off x="2401974" y="4156274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7" name="Google Shape;2347;p16"/>
            <p:cNvGrpSpPr/>
            <p:nvPr/>
          </p:nvGrpSpPr>
          <p:grpSpPr>
            <a:xfrm>
              <a:off x="-45" y="36"/>
              <a:ext cx="9144083" cy="5143461"/>
              <a:chOff x="-45" y="36"/>
              <a:chExt cx="9144083" cy="5143461"/>
            </a:xfrm>
          </p:grpSpPr>
          <p:sp>
            <p:nvSpPr>
              <p:cNvPr id="2348" name="Google Shape;2348;p16"/>
              <p:cNvSpPr/>
              <p:nvPr/>
            </p:nvSpPr>
            <p:spPr>
              <a:xfrm flipH="1">
                <a:off x="7939216" y="1346550"/>
                <a:ext cx="56148" cy="5614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75" extrusionOk="0">
                    <a:moveTo>
                      <a:pt x="518" y="1"/>
                    </a:moveTo>
                    <a:cubicBezTo>
                      <a:pt x="259" y="1"/>
                      <a:pt x="1" y="458"/>
                      <a:pt x="1" y="757"/>
                    </a:cubicBezTo>
                    <a:cubicBezTo>
                      <a:pt x="1" y="1015"/>
                      <a:pt x="239" y="1274"/>
                      <a:pt x="518" y="1274"/>
                    </a:cubicBezTo>
                    <a:cubicBezTo>
                      <a:pt x="816" y="1274"/>
                      <a:pt x="1274" y="1035"/>
                      <a:pt x="1274" y="757"/>
                    </a:cubicBezTo>
                    <a:cubicBezTo>
                      <a:pt x="1274" y="478"/>
                      <a:pt x="836" y="21"/>
                      <a:pt x="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16"/>
              <p:cNvSpPr/>
              <p:nvPr/>
            </p:nvSpPr>
            <p:spPr>
              <a:xfrm flipH="1">
                <a:off x="7627240" y="2130034"/>
                <a:ext cx="102563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2114" extrusionOk="0">
                    <a:moveTo>
                      <a:pt x="1302" y="1"/>
                    </a:moveTo>
                    <a:cubicBezTo>
                      <a:pt x="1031" y="1"/>
                      <a:pt x="753" y="64"/>
                      <a:pt x="557" y="170"/>
                    </a:cubicBezTo>
                    <a:cubicBezTo>
                      <a:pt x="140" y="429"/>
                      <a:pt x="0" y="986"/>
                      <a:pt x="239" y="1404"/>
                    </a:cubicBezTo>
                    <a:cubicBezTo>
                      <a:pt x="447" y="1739"/>
                      <a:pt x="950" y="2114"/>
                      <a:pt x="1357" y="2114"/>
                    </a:cubicBezTo>
                    <a:cubicBezTo>
                      <a:pt x="1456" y="2114"/>
                      <a:pt x="1550" y="2091"/>
                      <a:pt x="1632" y="2040"/>
                    </a:cubicBezTo>
                    <a:cubicBezTo>
                      <a:pt x="2050" y="1802"/>
                      <a:pt x="2328" y="747"/>
                      <a:pt x="2109" y="329"/>
                    </a:cubicBezTo>
                    <a:cubicBezTo>
                      <a:pt x="1966" y="98"/>
                      <a:pt x="1639" y="1"/>
                      <a:pt x="13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16"/>
              <p:cNvSpPr/>
              <p:nvPr/>
            </p:nvSpPr>
            <p:spPr>
              <a:xfrm flipH="1">
                <a:off x="7688643" y="880466"/>
                <a:ext cx="41219" cy="41258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7" extrusionOk="0">
                    <a:moveTo>
                      <a:pt x="398" y="1"/>
                    </a:moveTo>
                    <a:cubicBezTo>
                      <a:pt x="179" y="1"/>
                      <a:pt x="0" y="319"/>
                      <a:pt x="0" y="538"/>
                    </a:cubicBezTo>
                    <a:cubicBezTo>
                      <a:pt x="0" y="757"/>
                      <a:pt x="179" y="936"/>
                      <a:pt x="398" y="936"/>
                    </a:cubicBezTo>
                    <a:cubicBezTo>
                      <a:pt x="617" y="936"/>
                      <a:pt x="935" y="757"/>
                      <a:pt x="935" y="538"/>
                    </a:cubicBezTo>
                    <a:cubicBezTo>
                      <a:pt x="935" y="319"/>
                      <a:pt x="617" y="1"/>
                      <a:pt x="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16"/>
              <p:cNvSpPr/>
              <p:nvPr/>
            </p:nvSpPr>
            <p:spPr>
              <a:xfrm flipH="1">
                <a:off x="8732199" y="1306260"/>
                <a:ext cx="41219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399" y="0"/>
                    </a:moveTo>
                    <a:cubicBezTo>
                      <a:pt x="160" y="0"/>
                      <a:pt x="1" y="319"/>
                      <a:pt x="1" y="538"/>
                    </a:cubicBezTo>
                    <a:cubicBezTo>
                      <a:pt x="1" y="776"/>
                      <a:pt x="160" y="936"/>
                      <a:pt x="399" y="936"/>
                    </a:cubicBezTo>
                    <a:cubicBezTo>
                      <a:pt x="618" y="936"/>
                      <a:pt x="936" y="776"/>
                      <a:pt x="936" y="538"/>
                    </a:cubicBezTo>
                    <a:cubicBezTo>
                      <a:pt x="936" y="319"/>
                      <a:pt x="598" y="0"/>
                      <a:pt x="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16"/>
              <p:cNvSpPr/>
              <p:nvPr/>
            </p:nvSpPr>
            <p:spPr>
              <a:xfrm flipH="1">
                <a:off x="8700624" y="874478"/>
                <a:ext cx="103444" cy="93041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113" extrusionOk="0">
                    <a:moveTo>
                      <a:pt x="1319" y="1"/>
                    </a:moveTo>
                    <a:cubicBezTo>
                      <a:pt x="1042" y="1"/>
                      <a:pt x="757" y="68"/>
                      <a:pt x="558" y="177"/>
                    </a:cubicBezTo>
                    <a:cubicBezTo>
                      <a:pt x="140" y="435"/>
                      <a:pt x="0" y="973"/>
                      <a:pt x="239" y="1390"/>
                    </a:cubicBezTo>
                    <a:cubicBezTo>
                      <a:pt x="449" y="1745"/>
                      <a:pt x="959" y="2113"/>
                      <a:pt x="1367" y="2113"/>
                    </a:cubicBezTo>
                    <a:cubicBezTo>
                      <a:pt x="1462" y="2113"/>
                      <a:pt x="1553" y="2092"/>
                      <a:pt x="1632" y="2047"/>
                    </a:cubicBezTo>
                    <a:cubicBezTo>
                      <a:pt x="2050" y="1788"/>
                      <a:pt x="2348" y="754"/>
                      <a:pt x="2109" y="336"/>
                    </a:cubicBezTo>
                    <a:cubicBezTo>
                      <a:pt x="1969" y="97"/>
                      <a:pt x="1650" y="1"/>
                      <a:pt x="1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16"/>
              <p:cNvSpPr/>
              <p:nvPr/>
            </p:nvSpPr>
            <p:spPr>
              <a:xfrm flipH="1">
                <a:off x="8092554" y="657970"/>
                <a:ext cx="56148" cy="56097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74" extrusionOk="0">
                    <a:moveTo>
                      <a:pt x="518" y="0"/>
                    </a:moveTo>
                    <a:cubicBezTo>
                      <a:pt x="260" y="0"/>
                      <a:pt x="1" y="438"/>
                      <a:pt x="1" y="736"/>
                    </a:cubicBezTo>
                    <a:cubicBezTo>
                      <a:pt x="1" y="1015"/>
                      <a:pt x="240" y="1274"/>
                      <a:pt x="518" y="1274"/>
                    </a:cubicBezTo>
                    <a:cubicBezTo>
                      <a:pt x="817" y="1274"/>
                      <a:pt x="1274" y="1035"/>
                      <a:pt x="1274" y="736"/>
                    </a:cubicBezTo>
                    <a:cubicBezTo>
                      <a:pt x="1274" y="438"/>
                      <a:pt x="837" y="0"/>
                      <a:pt x="5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16"/>
              <p:cNvSpPr/>
              <p:nvPr/>
            </p:nvSpPr>
            <p:spPr>
              <a:xfrm flipH="1">
                <a:off x="8570097" y="182243"/>
                <a:ext cx="56104" cy="56097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274" extrusionOk="0">
                    <a:moveTo>
                      <a:pt x="538" y="1"/>
                    </a:moveTo>
                    <a:cubicBezTo>
                      <a:pt x="259" y="1"/>
                      <a:pt x="0" y="458"/>
                      <a:pt x="0" y="757"/>
                    </a:cubicBezTo>
                    <a:cubicBezTo>
                      <a:pt x="0" y="1035"/>
                      <a:pt x="239" y="1274"/>
                      <a:pt x="538" y="1274"/>
                    </a:cubicBezTo>
                    <a:cubicBezTo>
                      <a:pt x="836" y="1274"/>
                      <a:pt x="1274" y="1055"/>
                      <a:pt x="1274" y="757"/>
                    </a:cubicBezTo>
                    <a:cubicBezTo>
                      <a:pt x="1274" y="458"/>
                      <a:pt x="836" y="1"/>
                      <a:pt x="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16"/>
              <p:cNvSpPr/>
              <p:nvPr/>
            </p:nvSpPr>
            <p:spPr>
              <a:xfrm flipH="1">
                <a:off x="9061644" y="1463941"/>
                <a:ext cx="56104" cy="56141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275" extrusionOk="0">
                    <a:moveTo>
                      <a:pt x="518" y="1"/>
                    </a:moveTo>
                    <a:cubicBezTo>
                      <a:pt x="259" y="1"/>
                      <a:pt x="1" y="439"/>
                      <a:pt x="1" y="737"/>
                    </a:cubicBezTo>
                    <a:cubicBezTo>
                      <a:pt x="1" y="1015"/>
                      <a:pt x="219" y="1274"/>
                      <a:pt x="518" y="1274"/>
                    </a:cubicBezTo>
                    <a:cubicBezTo>
                      <a:pt x="816" y="1274"/>
                      <a:pt x="1274" y="1035"/>
                      <a:pt x="1274" y="737"/>
                    </a:cubicBezTo>
                    <a:cubicBezTo>
                      <a:pt x="1274" y="458"/>
                      <a:pt x="796" y="21"/>
                      <a:pt x="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16"/>
              <p:cNvSpPr/>
              <p:nvPr/>
            </p:nvSpPr>
            <p:spPr>
              <a:xfrm flipH="1">
                <a:off x="7425783" y="321562"/>
                <a:ext cx="55267" cy="56097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4" extrusionOk="0">
                    <a:moveTo>
                      <a:pt x="518" y="0"/>
                    </a:moveTo>
                    <a:cubicBezTo>
                      <a:pt x="240" y="0"/>
                      <a:pt x="1" y="458"/>
                      <a:pt x="1" y="756"/>
                    </a:cubicBezTo>
                    <a:cubicBezTo>
                      <a:pt x="1" y="1015"/>
                      <a:pt x="220" y="1273"/>
                      <a:pt x="518" y="1273"/>
                    </a:cubicBezTo>
                    <a:cubicBezTo>
                      <a:pt x="817" y="1273"/>
                      <a:pt x="1254" y="1055"/>
                      <a:pt x="1254" y="756"/>
                    </a:cubicBezTo>
                    <a:cubicBezTo>
                      <a:pt x="1254" y="478"/>
                      <a:pt x="817" y="0"/>
                      <a:pt x="5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16"/>
              <p:cNvSpPr/>
              <p:nvPr/>
            </p:nvSpPr>
            <p:spPr>
              <a:xfrm flipH="1">
                <a:off x="8966126" y="464359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399" y="0"/>
                    </a:moveTo>
                    <a:cubicBezTo>
                      <a:pt x="180" y="0"/>
                      <a:pt x="1" y="319"/>
                      <a:pt x="1" y="537"/>
                    </a:cubicBezTo>
                    <a:cubicBezTo>
                      <a:pt x="1" y="756"/>
                      <a:pt x="180" y="935"/>
                      <a:pt x="399" y="935"/>
                    </a:cubicBezTo>
                    <a:cubicBezTo>
                      <a:pt x="617" y="935"/>
                      <a:pt x="956" y="756"/>
                      <a:pt x="956" y="537"/>
                    </a:cubicBezTo>
                    <a:cubicBezTo>
                      <a:pt x="956" y="319"/>
                      <a:pt x="617" y="0"/>
                      <a:pt x="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16"/>
              <p:cNvSpPr/>
              <p:nvPr/>
            </p:nvSpPr>
            <p:spPr>
              <a:xfrm flipH="1">
                <a:off x="7919091" y="79735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399" y="1"/>
                    </a:moveTo>
                    <a:cubicBezTo>
                      <a:pt x="180" y="1"/>
                      <a:pt x="1" y="319"/>
                      <a:pt x="1" y="538"/>
                    </a:cubicBezTo>
                    <a:cubicBezTo>
                      <a:pt x="1" y="777"/>
                      <a:pt x="180" y="936"/>
                      <a:pt x="399" y="936"/>
                    </a:cubicBezTo>
                    <a:cubicBezTo>
                      <a:pt x="617" y="936"/>
                      <a:pt x="956" y="777"/>
                      <a:pt x="956" y="538"/>
                    </a:cubicBezTo>
                    <a:cubicBezTo>
                      <a:pt x="956" y="339"/>
                      <a:pt x="617" y="1"/>
                      <a:pt x="3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16"/>
              <p:cNvSpPr/>
              <p:nvPr/>
            </p:nvSpPr>
            <p:spPr>
              <a:xfrm flipH="1">
                <a:off x="6849244" y="75068"/>
                <a:ext cx="104325" cy="92909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2110" extrusionOk="0">
                    <a:moveTo>
                      <a:pt x="1329" y="0"/>
                    </a:moveTo>
                    <a:cubicBezTo>
                      <a:pt x="1053" y="0"/>
                      <a:pt x="768" y="69"/>
                      <a:pt x="577" y="186"/>
                    </a:cubicBezTo>
                    <a:cubicBezTo>
                      <a:pt x="160" y="425"/>
                      <a:pt x="0" y="982"/>
                      <a:pt x="259" y="1400"/>
                    </a:cubicBezTo>
                    <a:cubicBezTo>
                      <a:pt x="451" y="1736"/>
                      <a:pt x="951" y="2110"/>
                      <a:pt x="1367" y="2110"/>
                    </a:cubicBezTo>
                    <a:cubicBezTo>
                      <a:pt x="1469" y="2110"/>
                      <a:pt x="1566" y="2088"/>
                      <a:pt x="1652" y="2037"/>
                    </a:cubicBezTo>
                    <a:cubicBezTo>
                      <a:pt x="2070" y="1798"/>
                      <a:pt x="2368" y="743"/>
                      <a:pt x="2109" y="326"/>
                    </a:cubicBezTo>
                    <a:cubicBezTo>
                      <a:pt x="1979" y="98"/>
                      <a:pt x="1660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16"/>
              <p:cNvSpPr/>
              <p:nvPr/>
            </p:nvSpPr>
            <p:spPr>
              <a:xfrm flipH="1">
                <a:off x="6444688" y="407888"/>
                <a:ext cx="55223" cy="56141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5" extrusionOk="0">
                    <a:moveTo>
                      <a:pt x="736" y="1"/>
                    </a:moveTo>
                    <a:cubicBezTo>
                      <a:pt x="438" y="21"/>
                      <a:pt x="0" y="478"/>
                      <a:pt x="0" y="757"/>
                    </a:cubicBezTo>
                    <a:cubicBezTo>
                      <a:pt x="0" y="1035"/>
                      <a:pt x="438" y="1274"/>
                      <a:pt x="736" y="1274"/>
                    </a:cubicBezTo>
                    <a:cubicBezTo>
                      <a:pt x="1035" y="1274"/>
                      <a:pt x="1254" y="1015"/>
                      <a:pt x="1254" y="757"/>
                    </a:cubicBezTo>
                    <a:cubicBezTo>
                      <a:pt x="1254" y="458"/>
                      <a:pt x="1015" y="1"/>
                      <a:pt x="7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16"/>
              <p:cNvSpPr/>
              <p:nvPr/>
            </p:nvSpPr>
            <p:spPr>
              <a:xfrm flipH="1">
                <a:off x="6098372" y="925560"/>
                <a:ext cx="41219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7" y="0"/>
                    </a:moveTo>
                    <a:cubicBezTo>
                      <a:pt x="318" y="0"/>
                      <a:pt x="0" y="319"/>
                      <a:pt x="0" y="538"/>
                    </a:cubicBezTo>
                    <a:cubicBezTo>
                      <a:pt x="0" y="776"/>
                      <a:pt x="318" y="936"/>
                      <a:pt x="537" y="936"/>
                    </a:cubicBezTo>
                    <a:cubicBezTo>
                      <a:pt x="776" y="936"/>
                      <a:pt x="935" y="776"/>
                      <a:pt x="935" y="538"/>
                    </a:cubicBezTo>
                    <a:cubicBezTo>
                      <a:pt x="935" y="319"/>
                      <a:pt x="776" y="0"/>
                      <a:pt x="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16"/>
              <p:cNvSpPr/>
              <p:nvPr/>
            </p:nvSpPr>
            <p:spPr>
              <a:xfrm flipH="1">
                <a:off x="6849253" y="531628"/>
                <a:ext cx="104281" cy="93041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2113" extrusionOk="0">
                    <a:moveTo>
                      <a:pt x="1039" y="1"/>
                    </a:moveTo>
                    <a:cubicBezTo>
                      <a:pt x="708" y="1"/>
                      <a:pt x="389" y="97"/>
                      <a:pt x="259" y="336"/>
                    </a:cubicBezTo>
                    <a:cubicBezTo>
                      <a:pt x="0" y="754"/>
                      <a:pt x="298" y="1788"/>
                      <a:pt x="736" y="2047"/>
                    </a:cubicBezTo>
                    <a:cubicBezTo>
                      <a:pt x="816" y="2092"/>
                      <a:pt x="906" y="2113"/>
                      <a:pt x="1001" y="2113"/>
                    </a:cubicBezTo>
                    <a:cubicBezTo>
                      <a:pt x="1410" y="2113"/>
                      <a:pt x="1919" y="1745"/>
                      <a:pt x="2129" y="1390"/>
                    </a:cubicBezTo>
                    <a:cubicBezTo>
                      <a:pt x="2368" y="973"/>
                      <a:pt x="2228" y="435"/>
                      <a:pt x="1791" y="177"/>
                    </a:cubicBezTo>
                    <a:cubicBezTo>
                      <a:pt x="1601" y="68"/>
                      <a:pt x="1316" y="1"/>
                      <a:pt x="10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16"/>
              <p:cNvSpPr/>
              <p:nvPr/>
            </p:nvSpPr>
            <p:spPr>
              <a:xfrm flipH="1">
                <a:off x="4876100" y="657970"/>
                <a:ext cx="55267" cy="56097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4" extrusionOk="0">
                    <a:moveTo>
                      <a:pt x="737" y="0"/>
                    </a:moveTo>
                    <a:cubicBezTo>
                      <a:pt x="439" y="0"/>
                      <a:pt x="1" y="438"/>
                      <a:pt x="1" y="736"/>
                    </a:cubicBezTo>
                    <a:cubicBezTo>
                      <a:pt x="1" y="1035"/>
                      <a:pt x="439" y="1274"/>
                      <a:pt x="737" y="1274"/>
                    </a:cubicBezTo>
                    <a:cubicBezTo>
                      <a:pt x="1036" y="1274"/>
                      <a:pt x="1254" y="1015"/>
                      <a:pt x="1254" y="736"/>
                    </a:cubicBezTo>
                    <a:cubicBezTo>
                      <a:pt x="1254" y="438"/>
                      <a:pt x="1016" y="0"/>
                      <a:pt x="7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16"/>
              <p:cNvSpPr/>
              <p:nvPr/>
            </p:nvSpPr>
            <p:spPr>
              <a:xfrm flipH="1">
                <a:off x="4398601" y="182243"/>
                <a:ext cx="55223" cy="5609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4" extrusionOk="0">
                    <a:moveTo>
                      <a:pt x="737" y="1"/>
                    </a:moveTo>
                    <a:cubicBezTo>
                      <a:pt x="438" y="1"/>
                      <a:pt x="0" y="458"/>
                      <a:pt x="0" y="757"/>
                    </a:cubicBezTo>
                    <a:cubicBezTo>
                      <a:pt x="0" y="1055"/>
                      <a:pt x="438" y="1274"/>
                      <a:pt x="737" y="1274"/>
                    </a:cubicBezTo>
                    <a:cubicBezTo>
                      <a:pt x="1035" y="1274"/>
                      <a:pt x="1254" y="1035"/>
                      <a:pt x="1254" y="757"/>
                    </a:cubicBezTo>
                    <a:cubicBezTo>
                      <a:pt x="1254" y="458"/>
                      <a:pt x="1015" y="1"/>
                      <a:pt x="7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16"/>
              <p:cNvSpPr/>
              <p:nvPr/>
            </p:nvSpPr>
            <p:spPr>
              <a:xfrm flipH="1">
                <a:off x="5542871" y="321562"/>
                <a:ext cx="56148" cy="56097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74" extrusionOk="0">
                    <a:moveTo>
                      <a:pt x="757" y="0"/>
                    </a:moveTo>
                    <a:cubicBezTo>
                      <a:pt x="459" y="0"/>
                      <a:pt x="1" y="478"/>
                      <a:pt x="1" y="756"/>
                    </a:cubicBezTo>
                    <a:cubicBezTo>
                      <a:pt x="1" y="1055"/>
                      <a:pt x="459" y="1273"/>
                      <a:pt x="757" y="1273"/>
                    </a:cubicBezTo>
                    <a:cubicBezTo>
                      <a:pt x="1055" y="1273"/>
                      <a:pt x="1274" y="1015"/>
                      <a:pt x="1274" y="756"/>
                    </a:cubicBezTo>
                    <a:cubicBezTo>
                      <a:pt x="1274" y="458"/>
                      <a:pt x="1036" y="0"/>
                      <a:pt x="7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16"/>
              <p:cNvSpPr/>
              <p:nvPr/>
            </p:nvSpPr>
            <p:spPr>
              <a:xfrm flipH="1">
                <a:off x="3710895" y="464359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0"/>
                    </a:moveTo>
                    <a:cubicBezTo>
                      <a:pt x="319" y="0"/>
                      <a:pt x="1" y="319"/>
                      <a:pt x="1" y="537"/>
                    </a:cubicBezTo>
                    <a:cubicBezTo>
                      <a:pt x="1" y="756"/>
                      <a:pt x="319" y="935"/>
                      <a:pt x="558" y="935"/>
                    </a:cubicBezTo>
                    <a:cubicBezTo>
                      <a:pt x="776" y="935"/>
                      <a:pt x="956" y="756"/>
                      <a:pt x="956" y="537"/>
                    </a:cubicBezTo>
                    <a:cubicBezTo>
                      <a:pt x="956" y="319"/>
                      <a:pt x="776" y="0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16"/>
              <p:cNvSpPr/>
              <p:nvPr/>
            </p:nvSpPr>
            <p:spPr>
              <a:xfrm flipH="1">
                <a:off x="5062730" y="79735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1"/>
                    </a:moveTo>
                    <a:cubicBezTo>
                      <a:pt x="319" y="1"/>
                      <a:pt x="0" y="339"/>
                      <a:pt x="0" y="538"/>
                    </a:cubicBezTo>
                    <a:cubicBezTo>
                      <a:pt x="0" y="777"/>
                      <a:pt x="319" y="936"/>
                      <a:pt x="558" y="936"/>
                    </a:cubicBezTo>
                    <a:cubicBezTo>
                      <a:pt x="776" y="936"/>
                      <a:pt x="956" y="777"/>
                      <a:pt x="956" y="538"/>
                    </a:cubicBezTo>
                    <a:cubicBezTo>
                      <a:pt x="956" y="319"/>
                      <a:pt x="776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16"/>
              <p:cNvSpPr/>
              <p:nvPr/>
            </p:nvSpPr>
            <p:spPr>
              <a:xfrm flipH="1">
                <a:off x="6149180" y="189244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7" y="1"/>
                    </a:moveTo>
                    <a:cubicBezTo>
                      <a:pt x="318" y="1"/>
                      <a:pt x="0" y="339"/>
                      <a:pt x="0" y="538"/>
                    </a:cubicBezTo>
                    <a:cubicBezTo>
                      <a:pt x="0" y="777"/>
                      <a:pt x="318" y="936"/>
                      <a:pt x="557" y="936"/>
                    </a:cubicBezTo>
                    <a:cubicBezTo>
                      <a:pt x="776" y="936"/>
                      <a:pt x="955" y="777"/>
                      <a:pt x="955" y="538"/>
                    </a:cubicBezTo>
                    <a:cubicBezTo>
                      <a:pt x="955" y="319"/>
                      <a:pt x="776" y="1"/>
                      <a:pt x="5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16"/>
              <p:cNvSpPr/>
              <p:nvPr/>
            </p:nvSpPr>
            <p:spPr>
              <a:xfrm flipH="1">
                <a:off x="5791727" y="36"/>
                <a:ext cx="41219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8" y="0"/>
                    </a:moveTo>
                    <a:cubicBezTo>
                      <a:pt x="339" y="0"/>
                      <a:pt x="1" y="319"/>
                      <a:pt x="1" y="537"/>
                    </a:cubicBezTo>
                    <a:cubicBezTo>
                      <a:pt x="1" y="756"/>
                      <a:pt x="319" y="935"/>
                      <a:pt x="538" y="935"/>
                    </a:cubicBezTo>
                    <a:cubicBezTo>
                      <a:pt x="757" y="935"/>
                      <a:pt x="936" y="756"/>
                      <a:pt x="936" y="537"/>
                    </a:cubicBezTo>
                    <a:cubicBezTo>
                      <a:pt x="936" y="319"/>
                      <a:pt x="757" y="0"/>
                      <a:pt x="5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16"/>
              <p:cNvSpPr/>
              <p:nvPr/>
            </p:nvSpPr>
            <p:spPr>
              <a:xfrm flipH="1">
                <a:off x="5433350" y="604514"/>
                <a:ext cx="41219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7" y="1"/>
                    </a:moveTo>
                    <a:cubicBezTo>
                      <a:pt x="319" y="1"/>
                      <a:pt x="0" y="339"/>
                      <a:pt x="0" y="538"/>
                    </a:cubicBezTo>
                    <a:cubicBezTo>
                      <a:pt x="0" y="757"/>
                      <a:pt x="319" y="936"/>
                      <a:pt x="537" y="936"/>
                    </a:cubicBezTo>
                    <a:cubicBezTo>
                      <a:pt x="756" y="936"/>
                      <a:pt x="935" y="757"/>
                      <a:pt x="935" y="538"/>
                    </a:cubicBezTo>
                    <a:cubicBezTo>
                      <a:pt x="935" y="319"/>
                      <a:pt x="756" y="1"/>
                      <a:pt x="5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16"/>
              <p:cNvSpPr/>
              <p:nvPr/>
            </p:nvSpPr>
            <p:spPr>
              <a:xfrm flipH="1">
                <a:off x="4983859" y="354850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7" y="0"/>
                    </a:moveTo>
                    <a:cubicBezTo>
                      <a:pt x="338" y="0"/>
                      <a:pt x="0" y="319"/>
                      <a:pt x="0" y="537"/>
                    </a:cubicBezTo>
                    <a:cubicBezTo>
                      <a:pt x="0" y="756"/>
                      <a:pt x="318" y="935"/>
                      <a:pt x="557" y="935"/>
                    </a:cubicBezTo>
                    <a:cubicBezTo>
                      <a:pt x="776" y="935"/>
                      <a:pt x="955" y="756"/>
                      <a:pt x="955" y="537"/>
                    </a:cubicBezTo>
                    <a:cubicBezTo>
                      <a:pt x="955" y="319"/>
                      <a:pt x="776" y="0"/>
                      <a:pt x="5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16"/>
              <p:cNvSpPr/>
              <p:nvPr/>
            </p:nvSpPr>
            <p:spPr>
              <a:xfrm flipH="1">
                <a:off x="7542501" y="3186251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7" y="0"/>
                    </a:moveTo>
                    <a:cubicBezTo>
                      <a:pt x="318" y="0"/>
                      <a:pt x="0" y="338"/>
                      <a:pt x="0" y="537"/>
                    </a:cubicBezTo>
                    <a:cubicBezTo>
                      <a:pt x="0" y="756"/>
                      <a:pt x="318" y="935"/>
                      <a:pt x="557" y="935"/>
                    </a:cubicBezTo>
                    <a:cubicBezTo>
                      <a:pt x="776" y="935"/>
                      <a:pt x="955" y="756"/>
                      <a:pt x="955" y="537"/>
                    </a:cubicBezTo>
                    <a:cubicBezTo>
                      <a:pt x="955" y="318"/>
                      <a:pt x="776" y="0"/>
                      <a:pt x="5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16"/>
              <p:cNvSpPr/>
              <p:nvPr/>
            </p:nvSpPr>
            <p:spPr>
              <a:xfrm flipH="1">
                <a:off x="4612388" y="947087"/>
                <a:ext cx="41219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7" y="0"/>
                    </a:moveTo>
                    <a:cubicBezTo>
                      <a:pt x="318" y="0"/>
                      <a:pt x="0" y="318"/>
                      <a:pt x="0" y="537"/>
                    </a:cubicBezTo>
                    <a:cubicBezTo>
                      <a:pt x="0" y="776"/>
                      <a:pt x="318" y="935"/>
                      <a:pt x="537" y="935"/>
                    </a:cubicBezTo>
                    <a:cubicBezTo>
                      <a:pt x="756" y="935"/>
                      <a:pt x="935" y="756"/>
                      <a:pt x="935" y="537"/>
                    </a:cubicBezTo>
                    <a:cubicBezTo>
                      <a:pt x="935" y="318"/>
                      <a:pt x="756" y="0"/>
                      <a:pt x="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16"/>
              <p:cNvSpPr/>
              <p:nvPr/>
            </p:nvSpPr>
            <p:spPr>
              <a:xfrm flipH="1">
                <a:off x="4036745" y="79735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1"/>
                    </a:moveTo>
                    <a:cubicBezTo>
                      <a:pt x="339" y="1"/>
                      <a:pt x="1" y="339"/>
                      <a:pt x="1" y="538"/>
                    </a:cubicBezTo>
                    <a:cubicBezTo>
                      <a:pt x="1" y="777"/>
                      <a:pt x="339" y="936"/>
                      <a:pt x="558" y="936"/>
                    </a:cubicBezTo>
                    <a:cubicBezTo>
                      <a:pt x="777" y="936"/>
                      <a:pt x="956" y="777"/>
                      <a:pt x="956" y="53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16"/>
              <p:cNvSpPr/>
              <p:nvPr/>
            </p:nvSpPr>
            <p:spPr>
              <a:xfrm flipH="1">
                <a:off x="8562214" y="1981719"/>
                <a:ext cx="42100" cy="4209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558" y="0"/>
                    </a:moveTo>
                    <a:cubicBezTo>
                      <a:pt x="319" y="0"/>
                      <a:pt x="1" y="359"/>
                      <a:pt x="1" y="558"/>
                    </a:cubicBezTo>
                    <a:cubicBezTo>
                      <a:pt x="1" y="776"/>
                      <a:pt x="339" y="955"/>
                      <a:pt x="558" y="955"/>
                    </a:cubicBezTo>
                    <a:cubicBezTo>
                      <a:pt x="777" y="955"/>
                      <a:pt x="956" y="776"/>
                      <a:pt x="956" y="558"/>
                    </a:cubicBezTo>
                    <a:cubicBezTo>
                      <a:pt x="956" y="319"/>
                      <a:pt x="777" y="0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16"/>
              <p:cNvSpPr/>
              <p:nvPr/>
            </p:nvSpPr>
            <p:spPr>
              <a:xfrm flipH="1">
                <a:off x="9101938" y="2113112"/>
                <a:ext cx="42100" cy="4209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558" y="1"/>
                    </a:moveTo>
                    <a:cubicBezTo>
                      <a:pt x="319" y="1"/>
                      <a:pt x="1" y="359"/>
                      <a:pt x="1" y="558"/>
                    </a:cubicBezTo>
                    <a:cubicBezTo>
                      <a:pt x="1" y="777"/>
                      <a:pt x="319" y="956"/>
                      <a:pt x="558" y="956"/>
                    </a:cubicBezTo>
                    <a:cubicBezTo>
                      <a:pt x="777" y="956"/>
                      <a:pt x="956" y="777"/>
                      <a:pt x="956" y="55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16"/>
              <p:cNvSpPr/>
              <p:nvPr/>
            </p:nvSpPr>
            <p:spPr>
              <a:xfrm flipH="1">
                <a:off x="8958244" y="3344877"/>
                <a:ext cx="41219" cy="4209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58" y="1"/>
                    </a:moveTo>
                    <a:cubicBezTo>
                      <a:pt x="359" y="1"/>
                      <a:pt x="1" y="319"/>
                      <a:pt x="1" y="558"/>
                    </a:cubicBezTo>
                    <a:cubicBezTo>
                      <a:pt x="1" y="777"/>
                      <a:pt x="319" y="956"/>
                      <a:pt x="558" y="956"/>
                    </a:cubicBezTo>
                    <a:cubicBezTo>
                      <a:pt x="777" y="956"/>
                      <a:pt x="936" y="777"/>
                      <a:pt x="936" y="558"/>
                    </a:cubicBezTo>
                    <a:cubicBezTo>
                      <a:pt x="93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16"/>
              <p:cNvSpPr/>
              <p:nvPr/>
            </p:nvSpPr>
            <p:spPr>
              <a:xfrm flipH="1">
                <a:off x="7349583" y="1383321"/>
                <a:ext cx="41219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7" y="0"/>
                    </a:moveTo>
                    <a:cubicBezTo>
                      <a:pt x="319" y="0"/>
                      <a:pt x="0" y="319"/>
                      <a:pt x="0" y="538"/>
                    </a:cubicBezTo>
                    <a:cubicBezTo>
                      <a:pt x="0" y="756"/>
                      <a:pt x="319" y="936"/>
                      <a:pt x="537" y="936"/>
                    </a:cubicBezTo>
                    <a:cubicBezTo>
                      <a:pt x="776" y="936"/>
                      <a:pt x="935" y="756"/>
                      <a:pt x="935" y="538"/>
                    </a:cubicBezTo>
                    <a:cubicBezTo>
                      <a:pt x="935" y="319"/>
                      <a:pt x="776" y="0"/>
                      <a:pt x="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16"/>
              <p:cNvSpPr/>
              <p:nvPr/>
            </p:nvSpPr>
            <p:spPr>
              <a:xfrm flipH="1">
                <a:off x="8562214" y="1525278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1"/>
                    </a:moveTo>
                    <a:cubicBezTo>
                      <a:pt x="319" y="1"/>
                      <a:pt x="1" y="339"/>
                      <a:pt x="1" y="538"/>
                    </a:cubicBezTo>
                    <a:cubicBezTo>
                      <a:pt x="1" y="776"/>
                      <a:pt x="339" y="936"/>
                      <a:pt x="558" y="936"/>
                    </a:cubicBezTo>
                    <a:cubicBezTo>
                      <a:pt x="777" y="936"/>
                      <a:pt x="956" y="776"/>
                      <a:pt x="956" y="53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16"/>
              <p:cNvSpPr/>
              <p:nvPr/>
            </p:nvSpPr>
            <p:spPr>
              <a:xfrm flipH="1">
                <a:off x="8145135" y="1036429"/>
                <a:ext cx="41219" cy="4209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38" y="0"/>
                    </a:moveTo>
                    <a:cubicBezTo>
                      <a:pt x="339" y="0"/>
                      <a:pt x="0" y="339"/>
                      <a:pt x="0" y="558"/>
                    </a:cubicBezTo>
                    <a:cubicBezTo>
                      <a:pt x="0" y="776"/>
                      <a:pt x="319" y="955"/>
                      <a:pt x="538" y="955"/>
                    </a:cubicBezTo>
                    <a:cubicBezTo>
                      <a:pt x="756" y="955"/>
                      <a:pt x="935" y="776"/>
                      <a:pt x="935" y="558"/>
                    </a:cubicBezTo>
                    <a:cubicBezTo>
                      <a:pt x="935" y="339"/>
                      <a:pt x="756" y="0"/>
                      <a:pt x="5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16"/>
              <p:cNvSpPr/>
              <p:nvPr/>
            </p:nvSpPr>
            <p:spPr>
              <a:xfrm flipH="1">
                <a:off x="8937194" y="20159"/>
                <a:ext cx="41219" cy="4209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37" y="1"/>
                    </a:moveTo>
                    <a:cubicBezTo>
                      <a:pt x="318" y="1"/>
                      <a:pt x="0" y="339"/>
                      <a:pt x="0" y="558"/>
                    </a:cubicBezTo>
                    <a:cubicBezTo>
                      <a:pt x="0" y="777"/>
                      <a:pt x="318" y="956"/>
                      <a:pt x="537" y="956"/>
                    </a:cubicBezTo>
                    <a:cubicBezTo>
                      <a:pt x="776" y="956"/>
                      <a:pt x="935" y="777"/>
                      <a:pt x="935" y="558"/>
                    </a:cubicBezTo>
                    <a:cubicBezTo>
                      <a:pt x="935" y="339"/>
                      <a:pt x="776" y="1"/>
                      <a:pt x="5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16"/>
              <p:cNvSpPr/>
              <p:nvPr/>
            </p:nvSpPr>
            <p:spPr>
              <a:xfrm flipH="1">
                <a:off x="8254657" y="241819"/>
                <a:ext cx="41219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8" y="1"/>
                    </a:moveTo>
                    <a:cubicBezTo>
                      <a:pt x="319" y="1"/>
                      <a:pt x="0" y="339"/>
                      <a:pt x="0" y="538"/>
                    </a:cubicBezTo>
                    <a:cubicBezTo>
                      <a:pt x="0" y="777"/>
                      <a:pt x="319" y="936"/>
                      <a:pt x="538" y="936"/>
                    </a:cubicBezTo>
                    <a:cubicBezTo>
                      <a:pt x="756" y="936"/>
                      <a:pt x="935" y="777"/>
                      <a:pt x="935" y="538"/>
                    </a:cubicBezTo>
                    <a:cubicBezTo>
                      <a:pt x="935" y="319"/>
                      <a:pt x="756" y="1"/>
                      <a:pt x="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16"/>
              <p:cNvSpPr/>
              <p:nvPr/>
            </p:nvSpPr>
            <p:spPr>
              <a:xfrm flipH="1">
                <a:off x="7646587" y="483601"/>
                <a:ext cx="42100" cy="41258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7" extrusionOk="0">
                    <a:moveTo>
                      <a:pt x="558" y="1"/>
                    </a:moveTo>
                    <a:cubicBezTo>
                      <a:pt x="339" y="1"/>
                      <a:pt x="0" y="359"/>
                      <a:pt x="0" y="558"/>
                    </a:cubicBezTo>
                    <a:cubicBezTo>
                      <a:pt x="0" y="777"/>
                      <a:pt x="339" y="936"/>
                      <a:pt x="558" y="936"/>
                    </a:cubicBezTo>
                    <a:cubicBezTo>
                      <a:pt x="776" y="936"/>
                      <a:pt x="955" y="777"/>
                      <a:pt x="955" y="558"/>
                    </a:cubicBezTo>
                    <a:cubicBezTo>
                      <a:pt x="955" y="319"/>
                      <a:pt x="776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16"/>
              <p:cNvSpPr/>
              <p:nvPr/>
            </p:nvSpPr>
            <p:spPr>
              <a:xfrm flipH="1">
                <a:off x="8351906" y="2265512"/>
                <a:ext cx="41219" cy="4209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38" y="1"/>
                    </a:moveTo>
                    <a:cubicBezTo>
                      <a:pt x="319" y="1"/>
                      <a:pt x="1" y="359"/>
                      <a:pt x="1" y="558"/>
                    </a:cubicBezTo>
                    <a:cubicBezTo>
                      <a:pt x="1" y="777"/>
                      <a:pt x="319" y="956"/>
                      <a:pt x="538" y="956"/>
                    </a:cubicBezTo>
                    <a:cubicBezTo>
                      <a:pt x="757" y="956"/>
                      <a:pt x="936" y="777"/>
                      <a:pt x="936" y="558"/>
                    </a:cubicBezTo>
                    <a:cubicBezTo>
                      <a:pt x="936" y="319"/>
                      <a:pt x="777" y="1"/>
                      <a:pt x="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16"/>
              <p:cNvSpPr/>
              <p:nvPr/>
            </p:nvSpPr>
            <p:spPr>
              <a:xfrm>
                <a:off x="1566602" y="1444234"/>
                <a:ext cx="102563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2114" extrusionOk="0">
                    <a:moveTo>
                      <a:pt x="1302" y="1"/>
                    </a:moveTo>
                    <a:cubicBezTo>
                      <a:pt x="1031" y="1"/>
                      <a:pt x="753" y="64"/>
                      <a:pt x="557" y="170"/>
                    </a:cubicBezTo>
                    <a:cubicBezTo>
                      <a:pt x="140" y="429"/>
                      <a:pt x="0" y="986"/>
                      <a:pt x="239" y="1404"/>
                    </a:cubicBezTo>
                    <a:cubicBezTo>
                      <a:pt x="447" y="1739"/>
                      <a:pt x="950" y="2114"/>
                      <a:pt x="1357" y="2114"/>
                    </a:cubicBezTo>
                    <a:cubicBezTo>
                      <a:pt x="1456" y="2114"/>
                      <a:pt x="1550" y="2091"/>
                      <a:pt x="1632" y="2040"/>
                    </a:cubicBezTo>
                    <a:cubicBezTo>
                      <a:pt x="2050" y="1802"/>
                      <a:pt x="2328" y="747"/>
                      <a:pt x="2109" y="329"/>
                    </a:cubicBezTo>
                    <a:cubicBezTo>
                      <a:pt x="1966" y="98"/>
                      <a:pt x="1639" y="1"/>
                      <a:pt x="13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16"/>
              <p:cNvSpPr/>
              <p:nvPr/>
            </p:nvSpPr>
            <p:spPr>
              <a:xfrm>
                <a:off x="1144282" y="2061381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398" y="0"/>
                    </a:moveTo>
                    <a:cubicBezTo>
                      <a:pt x="179" y="0"/>
                      <a:pt x="0" y="318"/>
                      <a:pt x="0" y="537"/>
                    </a:cubicBezTo>
                    <a:cubicBezTo>
                      <a:pt x="0" y="756"/>
                      <a:pt x="179" y="935"/>
                      <a:pt x="398" y="935"/>
                    </a:cubicBezTo>
                    <a:cubicBezTo>
                      <a:pt x="617" y="935"/>
                      <a:pt x="955" y="756"/>
                      <a:pt x="955" y="537"/>
                    </a:cubicBezTo>
                    <a:cubicBezTo>
                      <a:pt x="955" y="318"/>
                      <a:pt x="617" y="0"/>
                      <a:pt x="3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16"/>
              <p:cNvSpPr/>
              <p:nvPr/>
            </p:nvSpPr>
            <p:spPr>
              <a:xfrm>
                <a:off x="1795144" y="1032866"/>
                <a:ext cx="41219" cy="41258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7" extrusionOk="0">
                    <a:moveTo>
                      <a:pt x="398" y="1"/>
                    </a:moveTo>
                    <a:cubicBezTo>
                      <a:pt x="179" y="1"/>
                      <a:pt x="0" y="319"/>
                      <a:pt x="0" y="538"/>
                    </a:cubicBezTo>
                    <a:cubicBezTo>
                      <a:pt x="0" y="757"/>
                      <a:pt x="179" y="936"/>
                      <a:pt x="398" y="936"/>
                    </a:cubicBezTo>
                    <a:cubicBezTo>
                      <a:pt x="617" y="936"/>
                      <a:pt x="935" y="757"/>
                      <a:pt x="935" y="538"/>
                    </a:cubicBezTo>
                    <a:cubicBezTo>
                      <a:pt x="935" y="319"/>
                      <a:pt x="617" y="1"/>
                      <a:pt x="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16"/>
              <p:cNvSpPr/>
              <p:nvPr/>
            </p:nvSpPr>
            <p:spPr>
              <a:xfrm>
                <a:off x="370587" y="1306260"/>
                <a:ext cx="41219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399" y="0"/>
                    </a:moveTo>
                    <a:cubicBezTo>
                      <a:pt x="160" y="0"/>
                      <a:pt x="1" y="319"/>
                      <a:pt x="1" y="538"/>
                    </a:cubicBezTo>
                    <a:cubicBezTo>
                      <a:pt x="1" y="776"/>
                      <a:pt x="160" y="936"/>
                      <a:pt x="399" y="936"/>
                    </a:cubicBezTo>
                    <a:cubicBezTo>
                      <a:pt x="618" y="936"/>
                      <a:pt x="936" y="776"/>
                      <a:pt x="936" y="538"/>
                    </a:cubicBezTo>
                    <a:cubicBezTo>
                      <a:pt x="936" y="319"/>
                      <a:pt x="598" y="0"/>
                      <a:pt x="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16"/>
              <p:cNvSpPr/>
              <p:nvPr/>
            </p:nvSpPr>
            <p:spPr>
              <a:xfrm>
                <a:off x="339937" y="874478"/>
                <a:ext cx="103444" cy="93041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113" extrusionOk="0">
                    <a:moveTo>
                      <a:pt x="1319" y="1"/>
                    </a:moveTo>
                    <a:cubicBezTo>
                      <a:pt x="1042" y="1"/>
                      <a:pt x="757" y="68"/>
                      <a:pt x="558" y="177"/>
                    </a:cubicBezTo>
                    <a:cubicBezTo>
                      <a:pt x="140" y="435"/>
                      <a:pt x="0" y="973"/>
                      <a:pt x="239" y="1390"/>
                    </a:cubicBezTo>
                    <a:cubicBezTo>
                      <a:pt x="449" y="1745"/>
                      <a:pt x="959" y="2113"/>
                      <a:pt x="1367" y="2113"/>
                    </a:cubicBezTo>
                    <a:cubicBezTo>
                      <a:pt x="1462" y="2113"/>
                      <a:pt x="1553" y="2092"/>
                      <a:pt x="1632" y="2047"/>
                    </a:cubicBezTo>
                    <a:cubicBezTo>
                      <a:pt x="2050" y="1788"/>
                      <a:pt x="2348" y="754"/>
                      <a:pt x="2109" y="336"/>
                    </a:cubicBezTo>
                    <a:cubicBezTo>
                      <a:pt x="1969" y="97"/>
                      <a:pt x="1650" y="1"/>
                      <a:pt x="1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16"/>
              <p:cNvSpPr/>
              <p:nvPr/>
            </p:nvSpPr>
            <p:spPr>
              <a:xfrm>
                <a:off x="995303" y="657970"/>
                <a:ext cx="56148" cy="56097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74" extrusionOk="0">
                    <a:moveTo>
                      <a:pt x="518" y="0"/>
                    </a:moveTo>
                    <a:cubicBezTo>
                      <a:pt x="260" y="0"/>
                      <a:pt x="1" y="438"/>
                      <a:pt x="1" y="736"/>
                    </a:cubicBezTo>
                    <a:cubicBezTo>
                      <a:pt x="1" y="1015"/>
                      <a:pt x="240" y="1274"/>
                      <a:pt x="518" y="1274"/>
                    </a:cubicBezTo>
                    <a:cubicBezTo>
                      <a:pt x="817" y="1274"/>
                      <a:pt x="1274" y="1035"/>
                      <a:pt x="1274" y="736"/>
                    </a:cubicBezTo>
                    <a:cubicBezTo>
                      <a:pt x="1274" y="438"/>
                      <a:pt x="837" y="0"/>
                      <a:pt x="5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16"/>
              <p:cNvSpPr/>
              <p:nvPr/>
            </p:nvSpPr>
            <p:spPr>
              <a:xfrm>
                <a:off x="517805" y="182243"/>
                <a:ext cx="56104" cy="56097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274" extrusionOk="0">
                    <a:moveTo>
                      <a:pt x="538" y="1"/>
                    </a:moveTo>
                    <a:cubicBezTo>
                      <a:pt x="259" y="1"/>
                      <a:pt x="0" y="458"/>
                      <a:pt x="0" y="757"/>
                    </a:cubicBezTo>
                    <a:cubicBezTo>
                      <a:pt x="0" y="1035"/>
                      <a:pt x="239" y="1274"/>
                      <a:pt x="538" y="1274"/>
                    </a:cubicBezTo>
                    <a:cubicBezTo>
                      <a:pt x="836" y="1274"/>
                      <a:pt x="1274" y="1055"/>
                      <a:pt x="1274" y="757"/>
                    </a:cubicBezTo>
                    <a:cubicBezTo>
                      <a:pt x="1274" y="458"/>
                      <a:pt x="836" y="1"/>
                      <a:pt x="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16"/>
              <p:cNvSpPr/>
              <p:nvPr/>
            </p:nvSpPr>
            <p:spPr>
              <a:xfrm>
                <a:off x="26258" y="1463941"/>
                <a:ext cx="56104" cy="56141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275" extrusionOk="0">
                    <a:moveTo>
                      <a:pt x="518" y="1"/>
                    </a:moveTo>
                    <a:cubicBezTo>
                      <a:pt x="259" y="1"/>
                      <a:pt x="1" y="439"/>
                      <a:pt x="1" y="737"/>
                    </a:cubicBezTo>
                    <a:cubicBezTo>
                      <a:pt x="1" y="1015"/>
                      <a:pt x="219" y="1274"/>
                      <a:pt x="518" y="1274"/>
                    </a:cubicBezTo>
                    <a:cubicBezTo>
                      <a:pt x="816" y="1274"/>
                      <a:pt x="1274" y="1035"/>
                      <a:pt x="1274" y="737"/>
                    </a:cubicBezTo>
                    <a:cubicBezTo>
                      <a:pt x="1274" y="458"/>
                      <a:pt x="796" y="21"/>
                      <a:pt x="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16"/>
              <p:cNvSpPr/>
              <p:nvPr/>
            </p:nvSpPr>
            <p:spPr>
              <a:xfrm>
                <a:off x="1662956" y="321562"/>
                <a:ext cx="55267" cy="56097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4" extrusionOk="0">
                    <a:moveTo>
                      <a:pt x="518" y="0"/>
                    </a:moveTo>
                    <a:cubicBezTo>
                      <a:pt x="240" y="0"/>
                      <a:pt x="1" y="458"/>
                      <a:pt x="1" y="756"/>
                    </a:cubicBezTo>
                    <a:cubicBezTo>
                      <a:pt x="1" y="1015"/>
                      <a:pt x="220" y="1273"/>
                      <a:pt x="518" y="1273"/>
                    </a:cubicBezTo>
                    <a:cubicBezTo>
                      <a:pt x="817" y="1273"/>
                      <a:pt x="1254" y="1055"/>
                      <a:pt x="1254" y="756"/>
                    </a:cubicBezTo>
                    <a:cubicBezTo>
                      <a:pt x="1254" y="478"/>
                      <a:pt x="817" y="0"/>
                      <a:pt x="5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16"/>
              <p:cNvSpPr/>
              <p:nvPr/>
            </p:nvSpPr>
            <p:spPr>
              <a:xfrm>
                <a:off x="135779" y="464359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399" y="0"/>
                    </a:moveTo>
                    <a:cubicBezTo>
                      <a:pt x="180" y="0"/>
                      <a:pt x="1" y="319"/>
                      <a:pt x="1" y="537"/>
                    </a:cubicBezTo>
                    <a:cubicBezTo>
                      <a:pt x="1" y="756"/>
                      <a:pt x="180" y="935"/>
                      <a:pt x="399" y="935"/>
                    </a:cubicBezTo>
                    <a:cubicBezTo>
                      <a:pt x="617" y="935"/>
                      <a:pt x="956" y="756"/>
                      <a:pt x="956" y="537"/>
                    </a:cubicBezTo>
                    <a:cubicBezTo>
                      <a:pt x="956" y="319"/>
                      <a:pt x="617" y="0"/>
                      <a:pt x="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16"/>
              <p:cNvSpPr/>
              <p:nvPr/>
            </p:nvSpPr>
            <p:spPr>
              <a:xfrm>
                <a:off x="1182815" y="79735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399" y="1"/>
                    </a:moveTo>
                    <a:cubicBezTo>
                      <a:pt x="180" y="1"/>
                      <a:pt x="1" y="319"/>
                      <a:pt x="1" y="538"/>
                    </a:cubicBezTo>
                    <a:cubicBezTo>
                      <a:pt x="1" y="777"/>
                      <a:pt x="180" y="936"/>
                      <a:pt x="399" y="936"/>
                    </a:cubicBezTo>
                    <a:cubicBezTo>
                      <a:pt x="617" y="936"/>
                      <a:pt x="956" y="777"/>
                      <a:pt x="956" y="538"/>
                    </a:cubicBezTo>
                    <a:cubicBezTo>
                      <a:pt x="956" y="339"/>
                      <a:pt x="617" y="1"/>
                      <a:pt x="3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16"/>
              <p:cNvSpPr/>
              <p:nvPr/>
            </p:nvSpPr>
            <p:spPr>
              <a:xfrm>
                <a:off x="2190437" y="75068"/>
                <a:ext cx="104325" cy="92909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2110" extrusionOk="0">
                    <a:moveTo>
                      <a:pt x="1329" y="0"/>
                    </a:moveTo>
                    <a:cubicBezTo>
                      <a:pt x="1053" y="0"/>
                      <a:pt x="768" y="69"/>
                      <a:pt x="577" y="186"/>
                    </a:cubicBezTo>
                    <a:cubicBezTo>
                      <a:pt x="160" y="425"/>
                      <a:pt x="0" y="982"/>
                      <a:pt x="259" y="1400"/>
                    </a:cubicBezTo>
                    <a:cubicBezTo>
                      <a:pt x="451" y="1736"/>
                      <a:pt x="951" y="2110"/>
                      <a:pt x="1367" y="2110"/>
                    </a:cubicBezTo>
                    <a:cubicBezTo>
                      <a:pt x="1469" y="2110"/>
                      <a:pt x="1566" y="2088"/>
                      <a:pt x="1652" y="2037"/>
                    </a:cubicBezTo>
                    <a:cubicBezTo>
                      <a:pt x="2070" y="1798"/>
                      <a:pt x="2368" y="743"/>
                      <a:pt x="2109" y="326"/>
                    </a:cubicBezTo>
                    <a:cubicBezTo>
                      <a:pt x="1979" y="98"/>
                      <a:pt x="1660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16"/>
              <p:cNvSpPr/>
              <p:nvPr/>
            </p:nvSpPr>
            <p:spPr>
              <a:xfrm>
                <a:off x="6758140" y="1128998"/>
                <a:ext cx="41219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7" y="0"/>
                    </a:moveTo>
                    <a:cubicBezTo>
                      <a:pt x="318" y="0"/>
                      <a:pt x="0" y="319"/>
                      <a:pt x="0" y="538"/>
                    </a:cubicBezTo>
                    <a:cubicBezTo>
                      <a:pt x="0" y="776"/>
                      <a:pt x="318" y="936"/>
                      <a:pt x="537" y="936"/>
                    </a:cubicBezTo>
                    <a:cubicBezTo>
                      <a:pt x="776" y="936"/>
                      <a:pt x="935" y="776"/>
                      <a:pt x="935" y="538"/>
                    </a:cubicBezTo>
                    <a:cubicBezTo>
                      <a:pt x="935" y="319"/>
                      <a:pt x="776" y="0"/>
                      <a:pt x="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16"/>
              <p:cNvSpPr/>
              <p:nvPr/>
            </p:nvSpPr>
            <p:spPr>
              <a:xfrm>
                <a:off x="5937622" y="531628"/>
                <a:ext cx="104281" cy="93041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2113" extrusionOk="0">
                    <a:moveTo>
                      <a:pt x="1039" y="1"/>
                    </a:moveTo>
                    <a:cubicBezTo>
                      <a:pt x="708" y="1"/>
                      <a:pt x="389" y="97"/>
                      <a:pt x="259" y="336"/>
                    </a:cubicBezTo>
                    <a:cubicBezTo>
                      <a:pt x="0" y="754"/>
                      <a:pt x="298" y="1788"/>
                      <a:pt x="736" y="2047"/>
                    </a:cubicBezTo>
                    <a:cubicBezTo>
                      <a:pt x="816" y="2092"/>
                      <a:pt x="906" y="2113"/>
                      <a:pt x="1001" y="2113"/>
                    </a:cubicBezTo>
                    <a:cubicBezTo>
                      <a:pt x="1410" y="2113"/>
                      <a:pt x="1919" y="1745"/>
                      <a:pt x="2129" y="1390"/>
                    </a:cubicBezTo>
                    <a:cubicBezTo>
                      <a:pt x="2368" y="973"/>
                      <a:pt x="2228" y="435"/>
                      <a:pt x="1791" y="177"/>
                    </a:cubicBezTo>
                    <a:cubicBezTo>
                      <a:pt x="1601" y="68"/>
                      <a:pt x="1316" y="1"/>
                      <a:pt x="10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16"/>
              <p:cNvSpPr/>
              <p:nvPr/>
            </p:nvSpPr>
            <p:spPr>
              <a:xfrm>
                <a:off x="4136439" y="734170"/>
                <a:ext cx="55267" cy="56097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4" extrusionOk="0">
                    <a:moveTo>
                      <a:pt x="737" y="0"/>
                    </a:moveTo>
                    <a:cubicBezTo>
                      <a:pt x="439" y="0"/>
                      <a:pt x="1" y="438"/>
                      <a:pt x="1" y="736"/>
                    </a:cubicBezTo>
                    <a:cubicBezTo>
                      <a:pt x="1" y="1035"/>
                      <a:pt x="439" y="1274"/>
                      <a:pt x="737" y="1274"/>
                    </a:cubicBezTo>
                    <a:cubicBezTo>
                      <a:pt x="1036" y="1274"/>
                      <a:pt x="1254" y="1015"/>
                      <a:pt x="1254" y="736"/>
                    </a:cubicBezTo>
                    <a:cubicBezTo>
                      <a:pt x="1254" y="438"/>
                      <a:pt x="1016" y="0"/>
                      <a:pt x="7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16"/>
              <p:cNvSpPr/>
              <p:nvPr/>
            </p:nvSpPr>
            <p:spPr>
              <a:xfrm>
                <a:off x="4690182" y="182243"/>
                <a:ext cx="55223" cy="5609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4" extrusionOk="0">
                    <a:moveTo>
                      <a:pt x="737" y="1"/>
                    </a:moveTo>
                    <a:cubicBezTo>
                      <a:pt x="438" y="1"/>
                      <a:pt x="0" y="458"/>
                      <a:pt x="0" y="757"/>
                    </a:cubicBezTo>
                    <a:cubicBezTo>
                      <a:pt x="0" y="1055"/>
                      <a:pt x="438" y="1274"/>
                      <a:pt x="737" y="1274"/>
                    </a:cubicBezTo>
                    <a:cubicBezTo>
                      <a:pt x="1035" y="1274"/>
                      <a:pt x="1254" y="1035"/>
                      <a:pt x="1254" y="757"/>
                    </a:cubicBezTo>
                    <a:cubicBezTo>
                      <a:pt x="1254" y="458"/>
                      <a:pt x="1015" y="1"/>
                      <a:pt x="7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16"/>
              <p:cNvSpPr/>
              <p:nvPr/>
            </p:nvSpPr>
            <p:spPr>
              <a:xfrm>
                <a:off x="2935387" y="473962"/>
                <a:ext cx="56148" cy="56097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74" extrusionOk="0">
                    <a:moveTo>
                      <a:pt x="757" y="0"/>
                    </a:moveTo>
                    <a:cubicBezTo>
                      <a:pt x="459" y="0"/>
                      <a:pt x="1" y="478"/>
                      <a:pt x="1" y="756"/>
                    </a:cubicBezTo>
                    <a:cubicBezTo>
                      <a:pt x="1" y="1055"/>
                      <a:pt x="459" y="1273"/>
                      <a:pt x="757" y="1273"/>
                    </a:cubicBezTo>
                    <a:cubicBezTo>
                      <a:pt x="1055" y="1273"/>
                      <a:pt x="1274" y="1015"/>
                      <a:pt x="1274" y="756"/>
                    </a:cubicBezTo>
                    <a:cubicBezTo>
                      <a:pt x="1274" y="458"/>
                      <a:pt x="1036" y="0"/>
                      <a:pt x="7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16"/>
              <p:cNvSpPr/>
              <p:nvPr/>
            </p:nvSpPr>
            <p:spPr>
              <a:xfrm>
                <a:off x="5086211" y="464359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0"/>
                    </a:moveTo>
                    <a:cubicBezTo>
                      <a:pt x="319" y="0"/>
                      <a:pt x="1" y="319"/>
                      <a:pt x="1" y="537"/>
                    </a:cubicBezTo>
                    <a:cubicBezTo>
                      <a:pt x="1" y="756"/>
                      <a:pt x="319" y="935"/>
                      <a:pt x="558" y="935"/>
                    </a:cubicBezTo>
                    <a:cubicBezTo>
                      <a:pt x="776" y="935"/>
                      <a:pt x="956" y="756"/>
                      <a:pt x="956" y="537"/>
                    </a:cubicBezTo>
                    <a:cubicBezTo>
                      <a:pt x="956" y="319"/>
                      <a:pt x="776" y="0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16"/>
              <p:cNvSpPr/>
              <p:nvPr/>
            </p:nvSpPr>
            <p:spPr>
              <a:xfrm>
                <a:off x="4039175" y="79735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1"/>
                    </a:moveTo>
                    <a:cubicBezTo>
                      <a:pt x="319" y="1"/>
                      <a:pt x="0" y="339"/>
                      <a:pt x="0" y="538"/>
                    </a:cubicBezTo>
                    <a:cubicBezTo>
                      <a:pt x="0" y="777"/>
                      <a:pt x="319" y="936"/>
                      <a:pt x="558" y="936"/>
                    </a:cubicBezTo>
                    <a:cubicBezTo>
                      <a:pt x="776" y="936"/>
                      <a:pt x="956" y="777"/>
                      <a:pt x="956" y="538"/>
                    </a:cubicBezTo>
                    <a:cubicBezTo>
                      <a:pt x="956" y="319"/>
                      <a:pt x="776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16"/>
              <p:cNvSpPr/>
              <p:nvPr/>
            </p:nvSpPr>
            <p:spPr>
              <a:xfrm>
                <a:off x="2874736" y="871517"/>
                <a:ext cx="103444" cy="92953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111" extrusionOk="0">
                    <a:moveTo>
                      <a:pt x="1019" y="1"/>
                    </a:moveTo>
                    <a:cubicBezTo>
                      <a:pt x="688" y="1"/>
                      <a:pt x="369" y="99"/>
                      <a:pt x="239" y="326"/>
                    </a:cubicBezTo>
                    <a:cubicBezTo>
                      <a:pt x="0" y="764"/>
                      <a:pt x="279" y="1798"/>
                      <a:pt x="697" y="2037"/>
                    </a:cubicBezTo>
                    <a:cubicBezTo>
                      <a:pt x="783" y="2088"/>
                      <a:pt x="880" y="2110"/>
                      <a:pt x="981" y="2110"/>
                    </a:cubicBezTo>
                    <a:cubicBezTo>
                      <a:pt x="1398" y="2110"/>
                      <a:pt x="1898" y="1736"/>
                      <a:pt x="2089" y="1401"/>
                    </a:cubicBezTo>
                    <a:cubicBezTo>
                      <a:pt x="2348" y="983"/>
                      <a:pt x="2189" y="426"/>
                      <a:pt x="1771" y="187"/>
                    </a:cubicBezTo>
                    <a:cubicBezTo>
                      <a:pt x="1581" y="69"/>
                      <a:pt x="1296" y="1"/>
                      <a:pt x="10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16"/>
              <p:cNvSpPr/>
              <p:nvPr/>
            </p:nvSpPr>
            <p:spPr>
              <a:xfrm>
                <a:off x="2952726" y="189244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7" y="1"/>
                    </a:moveTo>
                    <a:cubicBezTo>
                      <a:pt x="318" y="1"/>
                      <a:pt x="0" y="339"/>
                      <a:pt x="0" y="538"/>
                    </a:cubicBezTo>
                    <a:cubicBezTo>
                      <a:pt x="0" y="777"/>
                      <a:pt x="318" y="936"/>
                      <a:pt x="557" y="936"/>
                    </a:cubicBezTo>
                    <a:cubicBezTo>
                      <a:pt x="776" y="936"/>
                      <a:pt x="955" y="777"/>
                      <a:pt x="955" y="538"/>
                    </a:cubicBezTo>
                    <a:cubicBezTo>
                      <a:pt x="955" y="319"/>
                      <a:pt x="776" y="1"/>
                      <a:pt x="5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16"/>
              <p:cNvSpPr/>
              <p:nvPr/>
            </p:nvSpPr>
            <p:spPr>
              <a:xfrm>
                <a:off x="3311059" y="36"/>
                <a:ext cx="41219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8" y="0"/>
                    </a:moveTo>
                    <a:cubicBezTo>
                      <a:pt x="339" y="0"/>
                      <a:pt x="1" y="319"/>
                      <a:pt x="1" y="537"/>
                    </a:cubicBezTo>
                    <a:cubicBezTo>
                      <a:pt x="1" y="756"/>
                      <a:pt x="319" y="935"/>
                      <a:pt x="538" y="935"/>
                    </a:cubicBezTo>
                    <a:cubicBezTo>
                      <a:pt x="757" y="935"/>
                      <a:pt x="936" y="756"/>
                      <a:pt x="936" y="537"/>
                    </a:cubicBezTo>
                    <a:cubicBezTo>
                      <a:pt x="936" y="319"/>
                      <a:pt x="757" y="0"/>
                      <a:pt x="5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16"/>
              <p:cNvSpPr/>
              <p:nvPr/>
            </p:nvSpPr>
            <p:spPr>
              <a:xfrm>
                <a:off x="3440837" y="833114"/>
                <a:ext cx="41219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7" y="1"/>
                    </a:moveTo>
                    <a:cubicBezTo>
                      <a:pt x="319" y="1"/>
                      <a:pt x="0" y="339"/>
                      <a:pt x="0" y="538"/>
                    </a:cubicBezTo>
                    <a:cubicBezTo>
                      <a:pt x="0" y="757"/>
                      <a:pt x="319" y="936"/>
                      <a:pt x="537" y="936"/>
                    </a:cubicBezTo>
                    <a:cubicBezTo>
                      <a:pt x="756" y="936"/>
                      <a:pt x="935" y="757"/>
                      <a:pt x="935" y="538"/>
                    </a:cubicBezTo>
                    <a:cubicBezTo>
                      <a:pt x="935" y="319"/>
                      <a:pt x="756" y="1"/>
                      <a:pt x="5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16"/>
              <p:cNvSpPr/>
              <p:nvPr/>
            </p:nvSpPr>
            <p:spPr>
              <a:xfrm>
                <a:off x="4118047" y="354850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7" y="0"/>
                    </a:moveTo>
                    <a:cubicBezTo>
                      <a:pt x="338" y="0"/>
                      <a:pt x="0" y="319"/>
                      <a:pt x="0" y="537"/>
                    </a:cubicBezTo>
                    <a:cubicBezTo>
                      <a:pt x="0" y="756"/>
                      <a:pt x="318" y="935"/>
                      <a:pt x="557" y="935"/>
                    </a:cubicBezTo>
                    <a:cubicBezTo>
                      <a:pt x="776" y="935"/>
                      <a:pt x="955" y="756"/>
                      <a:pt x="955" y="537"/>
                    </a:cubicBezTo>
                    <a:cubicBezTo>
                      <a:pt x="955" y="319"/>
                      <a:pt x="776" y="0"/>
                      <a:pt x="5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16"/>
              <p:cNvSpPr/>
              <p:nvPr/>
            </p:nvSpPr>
            <p:spPr>
              <a:xfrm>
                <a:off x="1954618" y="3472228"/>
                <a:ext cx="42100" cy="41258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7" extrusionOk="0">
                    <a:moveTo>
                      <a:pt x="557" y="1"/>
                    </a:moveTo>
                    <a:cubicBezTo>
                      <a:pt x="358" y="1"/>
                      <a:pt x="0" y="319"/>
                      <a:pt x="0" y="538"/>
                    </a:cubicBezTo>
                    <a:cubicBezTo>
                      <a:pt x="0" y="757"/>
                      <a:pt x="318" y="936"/>
                      <a:pt x="557" y="936"/>
                    </a:cubicBezTo>
                    <a:cubicBezTo>
                      <a:pt x="776" y="936"/>
                      <a:pt x="955" y="757"/>
                      <a:pt x="955" y="538"/>
                    </a:cubicBezTo>
                    <a:cubicBezTo>
                      <a:pt x="955" y="319"/>
                      <a:pt x="776" y="1"/>
                      <a:pt x="5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16"/>
              <p:cNvSpPr/>
              <p:nvPr/>
            </p:nvSpPr>
            <p:spPr>
              <a:xfrm>
                <a:off x="2232075" y="790628"/>
                <a:ext cx="41219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7" y="0"/>
                    </a:moveTo>
                    <a:cubicBezTo>
                      <a:pt x="318" y="0"/>
                      <a:pt x="0" y="318"/>
                      <a:pt x="0" y="537"/>
                    </a:cubicBezTo>
                    <a:cubicBezTo>
                      <a:pt x="0" y="756"/>
                      <a:pt x="318" y="935"/>
                      <a:pt x="537" y="935"/>
                    </a:cubicBezTo>
                    <a:cubicBezTo>
                      <a:pt x="776" y="935"/>
                      <a:pt x="935" y="756"/>
                      <a:pt x="935" y="537"/>
                    </a:cubicBezTo>
                    <a:cubicBezTo>
                      <a:pt x="935" y="318"/>
                      <a:pt x="776" y="0"/>
                      <a:pt x="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16"/>
              <p:cNvSpPr/>
              <p:nvPr/>
            </p:nvSpPr>
            <p:spPr>
              <a:xfrm>
                <a:off x="7959105" y="2612401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7" y="0"/>
                    </a:moveTo>
                    <a:cubicBezTo>
                      <a:pt x="318" y="0"/>
                      <a:pt x="0" y="338"/>
                      <a:pt x="0" y="537"/>
                    </a:cubicBezTo>
                    <a:cubicBezTo>
                      <a:pt x="0" y="756"/>
                      <a:pt x="318" y="935"/>
                      <a:pt x="557" y="935"/>
                    </a:cubicBezTo>
                    <a:cubicBezTo>
                      <a:pt x="776" y="935"/>
                      <a:pt x="955" y="756"/>
                      <a:pt x="955" y="537"/>
                    </a:cubicBezTo>
                    <a:cubicBezTo>
                      <a:pt x="955" y="318"/>
                      <a:pt x="776" y="0"/>
                      <a:pt x="5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16"/>
              <p:cNvSpPr/>
              <p:nvPr/>
            </p:nvSpPr>
            <p:spPr>
              <a:xfrm>
                <a:off x="5065161" y="79735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1"/>
                    </a:moveTo>
                    <a:cubicBezTo>
                      <a:pt x="339" y="1"/>
                      <a:pt x="1" y="339"/>
                      <a:pt x="1" y="538"/>
                    </a:cubicBezTo>
                    <a:cubicBezTo>
                      <a:pt x="1" y="777"/>
                      <a:pt x="339" y="936"/>
                      <a:pt x="558" y="936"/>
                    </a:cubicBezTo>
                    <a:cubicBezTo>
                      <a:pt x="777" y="936"/>
                      <a:pt x="956" y="777"/>
                      <a:pt x="956" y="53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16"/>
              <p:cNvSpPr/>
              <p:nvPr/>
            </p:nvSpPr>
            <p:spPr>
              <a:xfrm>
                <a:off x="1182819" y="2551157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0"/>
                    </a:moveTo>
                    <a:cubicBezTo>
                      <a:pt x="339" y="0"/>
                      <a:pt x="0" y="319"/>
                      <a:pt x="0" y="538"/>
                    </a:cubicBezTo>
                    <a:cubicBezTo>
                      <a:pt x="0" y="757"/>
                      <a:pt x="339" y="936"/>
                      <a:pt x="558" y="936"/>
                    </a:cubicBezTo>
                    <a:cubicBezTo>
                      <a:pt x="776" y="936"/>
                      <a:pt x="955" y="776"/>
                      <a:pt x="955" y="538"/>
                    </a:cubicBezTo>
                    <a:cubicBezTo>
                      <a:pt x="955" y="319"/>
                      <a:pt x="776" y="0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16"/>
              <p:cNvSpPr/>
              <p:nvPr/>
            </p:nvSpPr>
            <p:spPr>
              <a:xfrm>
                <a:off x="387291" y="2515119"/>
                <a:ext cx="42100" cy="4209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558" y="0"/>
                    </a:moveTo>
                    <a:cubicBezTo>
                      <a:pt x="319" y="0"/>
                      <a:pt x="1" y="359"/>
                      <a:pt x="1" y="558"/>
                    </a:cubicBezTo>
                    <a:cubicBezTo>
                      <a:pt x="1" y="776"/>
                      <a:pt x="339" y="955"/>
                      <a:pt x="558" y="955"/>
                    </a:cubicBezTo>
                    <a:cubicBezTo>
                      <a:pt x="777" y="955"/>
                      <a:pt x="956" y="776"/>
                      <a:pt x="956" y="558"/>
                    </a:cubicBezTo>
                    <a:cubicBezTo>
                      <a:pt x="956" y="319"/>
                      <a:pt x="777" y="0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16"/>
              <p:cNvSpPr/>
              <p:nvPr/>
            </p:nvSpPr>
            <p:spPr>
              <a:xfrm>
                <a:off x="-32" y="2113112"/>
                <a:ext cx="42100" cy="4209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558" y="1"/>
                    </a:moveTo>
                    <a:cubicBezTo>
                      <a:pt x="319" y="1"/>
                      <a:pt x="1" y="359"/>
                      <a:pt x="1" y="558"/>
                    </a:cubicBezTo>
                    <a:cubicBezTo>
                      <a:pt x="1" y="777"/>
                      <a:pt x="319" y="956"/>
                      <a:pt x="558" y="956"/>
                    </a:cubicBezTo>
                    <a:cubicBezTo>
                      <a:pt x="777" y="956"/>
                      <a:pt x="956" y="777"/>
                      <a:pt x="956" y="55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16"/>
              <p:cNvSpPr/>
              <p:nvPr/>
            </p:nvSpPr>
            <p:spPr>
              <a:xfrm>
                <a:off x="144543" y="3344877"/>
                <a:ext cx="41219" cy="4209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58" y="1"/>
                    </a:moveTo>
                    <a:cubicBezTo>
                      <a:pt x="359" y="1"/>
                      <a:pt x="1" y="319"/>
                      <a:pt x="1" y="558"/>
                    </a:cubicBezTo>
                    <a:cubicBezTo>
                      <a:pt x="1" y="777"/>
                      <a:pt x="319" y="956"/>
                      <a:pt x="558" y="956"/>
                    </a:cubicBezTo>
                    <a:cubicBezTo>
                      <a:pt x="777" y="956"/>
                      <a:pt x="936" y="777"/>
                      <a:pt x="936" y="558"/>
                    </a:cubicBezTo>
                    <a:cubicBezTo>
                      <a:pt x="93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16"/>
              <p:cNvSpPr/>
              <p:nvPr/>
            </p:nvSpPr>
            <p:spPr>
              <a:xfrm>
                <a:off x="768291" y="1906278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1"/>
                    </a:moveTo>
                    <a:cubicBezTo>
                      <a:pt x="319" y="1"/>
                      <a:pt x="1" y="339"/>
                      <a:pt x="1" y="538"/>
                    </a:cubicBezTo>
                    <a:cubicBezTo>
                      <a:pt x="1" y="776"/>
                      <a:pt x="339" y="936"/>
                      <a:pt x="558" y="936"/>
                    </a:cubicBezTo>
                    <a:cubicBezTo>
                      <a:pt x="777" y="936"/>
                      <a:pt x="956" y="776"/>
                      <a:pt x="956" y="53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16"/>
              <p:cNvSpPr/>
              <p:nvPr/>
            </p:nvSpPr>
            <p:spPr>
              <a:xfrm>
                <a:off x="957651" y="1036429"/>
                <a:ext cx="41219" cy="4209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38" y="0"/>
                    </a:moveTo>
                    <a:cubicBezTo>
                      <a:pt x="339" y="0"/>
                      <a:pt x="0" y="339"/>
                      <a:pt x="0" y="558"/>
                    </a:cubicBezTo>
                    <a:cubicBezTo>
                      <a:pt x="0" y="776"/>
                      <a:pt x="319" y="955"/>
                      <a:pt x="538" y="955"/>
                    </a:cubicBezTo>
                    <a:cubicBezTo>
                      <a:pt x="756" y="955"/>
                      <a:pt x="935" y="776"/>
                      <a:pt x="935" y="558"/>
                    </a:cubicBezTo>
                    <a:cubicBezTo>
                      <a:pt x="935" y="339"/>
                      <a:pt x="756" y="0"/>
                      <a:pt x="5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16"/>
              <p:cNvSpPr/>
              <p:nvPr/>
            </p:nvSpPr>
            <p:spPr>
              <a:xfrm>
                <a:off x="165593" y="20159"/>
                <a:ext cx="41219" cy="4209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37" y="1"/>
                    </a:moveTo>
                    <a:cubicBezTo>
                      <a:pt x="318" y="1"/>
                      <a:pt x="0" y="339"/>
                      <a:pt x="0" y="558"/>
                    </a:cubicBezTo>
                    <a:cubicBezTo>
                      <a:pt x="0" y="777"/>
                      <a:pt x="318" y="956"/>
                      <a:pt x="537" y="956"/>
                    </a:cubicBezTo>
                    <a:cubicBezTo>
                      <a:pt x="776" y="956"/>
                      <a:pt x="935" y="777"/>
                      <a:pt x="935" y="558"/>
                    </a:cubicBezTo>
                    <a:cubicBezTo>
                      <a:pt x="935" y="339"/>
                      <a:pt x="776" y="1"/>
                      <a:pt x="5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16"/>
              <p:cNvSpPr/>
              <p:nvPr/>
            </p:nvSpPr>
            <p:spPr>
              <a:xfrm>
                <a:off x="848130" y="241819"/>
                <a:ext cx="41219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8" y="1"/>
                    </a:moveTo>
                    <a:cubicBezTo>
                      <a:pt x="319" y="1"/>
                      <a:pt x="0" y="339"/>
                      <a:pt x="0" y="538"/>
                    </a:cubicBezTo>
                    <a:cubicBezTo>
                      <a:pt x="0" y="777"/>
                      <a:pt x="319" y="936"/>
                      <a:pt x="538" y="936"/>
                    </a:cubicBezTo>
                    <a:cubicBezTo>
                      <a:pt x="756" y="936"/>
                      <a:pt x="935" y="777"/>
                      <a:pt x="935" y="538"/>
                    </a:cubicBezTo>
                    <a:cubicBezTo>
                      <a:pt x="935" y="319"/>
                      <a:pt x="756" y="1"/>
                      <a:pt x="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16"/>
              <p:cNvSpPr/>
              <p:nvPr/>
            </p:nvSpPr>
            <p:spPr>
              <a:xfrm>
                <a:off x="1455319" y="483601"/>
                <a:ext cx="42100" cy="41258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7" extrusionOk="0">
                    <a:moveTo>
                      <a:pt x="558" y="1"/>
                    </a:moveTo>
                    <a:cubicBezTo>
                      <a:pt x="339" y="1"/>
                      <a:pt x="0" y="359"/>
                      <a:pt x="0" y="558"/>
                    </a:cubicBezTo>
                    <a:cubicBezTo>
                      <a:pt x="0" y="777"/>
                      <a:pt x="339" y="936"/>
                      <a:pt x="558" y="936"/>
                    </a:cubicBezTo>
                    <a:cubicBezTo>
                      <a:pt x="776" y="936"/>
                      <a:pt x="955" y="777"/>
                      <a:pt x="955" y="558"/>
                    </a:cubicBezTo>
                    <a:cubicBezTo>
                      <a:pt x="955" y="319"/>
                      <a:pt x="776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16"/>
              <p:cNvSpPr/>
              <p:nvPr/>
            </p:nvSpPr>
            <p:spPr>
              <a:xfrm rot="10800000">
                <a:off x="8091603" y="3207442"/>
                <a:ext cx="56148" cy="5614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75" extrusionOk="0">
                    <a:moveTo>
                      <a:pt x="518" y="1"/>
                    </a:moveTo>
                    <a:cubicBezTo>
                      <a:pt x="259" y="1"/>
                      <a:pt x="1" y="458"/>
                      <a:pt x="1" y="757"/>
                    </a:cubicBezTo>
                    <a:cubicBezTo>
                      <a:pt x="1" y="1015"/>
                      <a:pt x="239" y="1274"/>
                      <a:pt x="518" y="1274"/>
                    </a:cubicBezTo>
                    <a:cubicBezTo>
                      <a:pt x="816" y="1274"/>
                      <a:pt x="1274" y="1035"/>
                      <a:pt x="1274" y="757"/>
                    </a:cubicBezTo>
                    <a:cubicBezTo>
                      <a:pt x="1274" y="478"/>
                      <a:pt x="836" y="21"/>
                      <a:pt x="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16"/>
              <p:cNvSpPr/>
              <p:nvPr/>
            </p:nvSpPr>
            <p:spPr>
              <a:xfrm rot="10800000">
                <a:off x="8732187" y="3796059"/>
                <a:ext cx="41219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399" y="0"/>
                    </a:moveTo>
                    <a:cubicBezTo>
                      <a:pt x="160" y="0"/>
                      <a:pt x="1" y="319"/>
                      <a:pt x="1" y="538"/>
                    </a:cubicBezTo>
                    <a:cubicBezTo>
                      <a:pt x="1" y="776"/>
                      <a:pt x="160" y="936"/>
                      <a:pt x="399" y="936"/>
                    </a:cubicBezTo>
                    <a:cubicBezTo>
                      <a:pt x="618" y="936"/>
                      <a:pt x="936" y="776"/>
                      <a:pt x="936" y="538"/>
                    </a:cubicBezTo>
                    <a:cubicBezTo>
                      <a:pt x="936" y="319"/>
                      <a:pt x="598" y="0"/>
                      <a:pt x="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16"/>
              <p:cNvSpPr/>
              <p:nvPr/>
            </p:nvSpPr>
            <p:spPr>
              <a:xfrm rot="10800000">
                <a:off x="8700612" y="4176015"/>
                <a:ext cx="103444" cy="93041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113" extrusionOk="0">
                    <a:moveTo>
                      <a:pt x="1319" y="1"/>
                    </a:moveTo>
                    <a:cubicBezTo>
                      <a:pt x="1042" y="1"/>
                      <a:pt x="757" y="68"/>
                      <a:pt x="558" y="177"/>
                    </a:cubicBezTo>
                    <a:cubicBezTo>
                      <a:pt x="140" y="435"/>
                      <a:pt x="0" y="973"/>
                      <a:pt x="239" y="1390"/>
                    </a:cubicBezTo>
                    <a:cubicBezTo>
                      <a:pt x="449" y="1745"/>
                      <a:pt x="959" y="2113"/>
                      <a:pt x="1367" y="2113"/>
                    </a:cubicBezTo>
                    <a:cubicBezTo>
                      <a:pt x="1462" y="2113"/>
                      <a:pt x="1553" y="2092"/>
                      <a:pt x="1632" y="2047"/>
                    </a:cubicBezTo>
                    <a:cubicBezTo>
                      <a:pt x="2050" y="1788"/>
                      <a:pt x="2348" y="754"/>
                      <a:pt x="2109" y="336"/>
                    </a:cubicBezTo>
                    <a:cubicBezTo>
                      <a:pt x="1969" y="97"/>
                      <a:pt x="1650" y="1"/>
                      <a:pt x="1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16"/>
              <p:cNvSpPr/>
              <p:nvPr/>
            </p:nvSpPr>
            <p:spPr>
              <a:xfrm rot="10800000">
                <a:off x="8570085" y="4905193"/>
                <a:ext cx="56104" cy="56097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274" extrusionOk="0">
                    <a:moveTo>
                      <a:pt x="538" y="1"/>
                    </a:moveTo>
                    <a:cubicBezTo>
                      <a:pt x="259" y="1"/>
                      <a:pt x="0" y="458"/>
                      <a:pt x="0" y="757"/>
                    </a:cubicBezTo>
                    <a:cubicBezTo>
                      <a:pt x="0" y="1035"/>
                      <a:pt x="239" y="1274"/>
                      <a:pt x="538" y="1274"/>
                    </a:cubicBezTo>
                    <a:cubicBezTo>
                      <a:pt x="836" y="1274"/>
                      <a:pt x="1274" y="1055"/>
                      <a:pt x="1274" y="757"/>
                    </a:cubicBezTo>
                    <a:cubicBezTo>
                      <a:pt x="1274" y="458"/>
                      <a:pt x="836" y="1"/>
                      <a:pt x="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16"/>
              <p:cNvSpPr/>
              <p:nvPr/>
            </p:nvSpPr>
            <p:spPr>
              <a:xfrm rot="10800000">
                <a:off x="9061631" y="3623451"/>
                <a:ext cx="56104" cy="56141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275" extrusionOk="0">
                    <a:moveTo>
                      <a:pt x="518" y="1"/>
                    </a:moveTo>
                    <a:cubicBezTo>
                      <a:pt x="259" y="1"/>
                      <a:pt x="1" y="439"/>
                      <a:pt x="1" y="737"/>
                    </a:cubicBezTo>
                    <a:cubicBezTo>
                      <a:pt x="1" y="1015"/>
                      <a:pt x="219" y="1274"/>
                      <a:pt x="518" y="1274"/>
                    </a:cubicBezTo>
                    <a:cubicBezTo>
                      <a:pt x="816" y="1274"/>
                      <a:pt x="1274" y="1035"/>
                      <a:pt x="1274" y="737"/>
                    </a:cubicBezTo>
                    <a:cubicBezTo>
                      <a:pt x="1274" y="458"/>
                      <a:pt x="796" y="21"/>
                      <a:pt x="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16"/>
              <p:cNvSpPr/>
              <p:nvPr/>
            </p:nvSpPr>
            <p:spPr>
              <a:xfrm rot="10800000">
                <a:off x="7425770" y="4461074"/>
                <a:ext cx="55267" cy="56097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4" extrusionOk="0">
                    <a:moveTo>
                      <a:pt x="518" y="0"/>
                    </a:moveTo>
                    <a:cubicBezTo>
                      <a:pt x="240" y="0"/>
                      <a:pt x="1" y="458"/>
                      <a:pt x="1" y="756"/>
                    </a:cubicBezTo>
                    <a:cubicBezTo>
                      <a:pt x="1" y="1015"/>
                      <a:pt x="220" y="1273"/>
                      <a:pt x="518" y="1273"/>
                    </a:cubicBezTo>
                    <a:cubicBezTo>
                      <a:pt x="817" y="1273"/>
                      <a:pt x="1254" y="1055"/>
                      <a:pt x="1254" y="756"/>
                    </a:cubicBezTo>
                    <a:cubicBezTo>
                      <a:pt x="1254" y="478"/>
                      <a:pt x="817" y="0"/>
                      <a:pt x="5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16"/>
              <p:cNvSpPr/>
              <p:nvPr/>
            </p:nvSpPr>
            <p:spPr>
              <a:xfrm rot="10800000">
                <a:off x="8966114" y="4637960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399" y="0"/>
                    </a:moveTo>
                    <a:cubicBezTo>
                      <a:pt x="180" y="0"/>
                      <a:pt x="1" y="319"/>
                      <a:pt x="1" y="537"/>
                    </a:cubicBezTo>
                    <a:cubicBezTo>
                      <a:pt x="1" y="756"/>
                      <a:pt x="180" y="935"/>
                      <a:pt x="399" y="935"/>
                    </a:cubicBezTo>
                    <a:cubicBezTo>
                      <a:pt x="617" y="935"/>
                      <a:pt x="956" y="756"/>
                      <a:pt x="956" y="537"/>
                    </a:cubicBezTo>
                    <a:cubicBezTo>
                      <a:pt x="956" y="319"/>
                      <a:pt x="617" y="0"/>
                      <a:pt x="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16"/>
              <p:cNvSpPr/>
              <p:nvPr/>
            </p:nvSpPr>
            <p:spPr>
              <a:xfrm rot="10800000">
                <a:off x="7690478" y="4793984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399" y="1"/>
                    </a:moveTo>
                    <a:cubicBezTo>
                      <a:pt x="180" y="1"/>
                      <a:pt x="1" y="319"/>
                      <a:pt x="1" y="538"/>
                    </a:cubicBezTo>
                    <a:cubicBezTo>
                      <a:pt x="1" y="777"/>
                      <a:pt x="180" y="936"/>
                      <a:pt x="399" y="936"/>
                    </a:cubicBezTo>
                    <a:cubicBezTo>
                      <a:pt x="617" y="936"/>
                      <a:pt x="956" y="777"/>
                      <a:pt x="956" y="538"/>
                    </a:cubicBezTo>
                    <a:cubicBezTo>
                      <a:pt x="956" y="339"/>
                      <a:pt x="617" y="1"/>
                      <a:pt x="3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16"/>
              <p:cNvSpPr/>
              <p:nvPr/>
            </p:nvSpPr>
            <p:spPr>
              <a:xfrm rot="10800000">
                <a:off x="6849231" y="4975557"/>
                <a:ext cx="104325" cy="92909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2110" extrusionOk="0">
                    <a:moveTo>
                      <a:pt x="1329" y="0"/>
                    </a:moveTo>
                    <a:cubicBezTo>
                      <a:pt x="1053" y="0"/>
                      <a:pt x="768" y="69"/>
                      <a:pt x="577" y="186"/>
                    </a:cubicBezTo>
                    <a:cubicBezTo>
                      <a:pt x="160" y="425"/>
                      <a:pt x="0" y="982"/>
                      <a:pt x="259" y="1400"/>
                    </a:cubicBezTo>
                    <a:cubicBezTo>
                      <a:pt x="451" y="1736"/>
                      <a:pt x="951" y="2110"/>
                      <a:pt x="1367" y="2110"/>
                    </a:cubicBezTo>
                    <a:cubicBezTo>
                      <a:pt x="1469" y="2110"/>
                      <a:pt x="1566" y="2088"/>
                      <a:pt x="1652" y="2037"/>
                    </a:cubicBezTo>
                    <a:cubicBezTo>
                      <a:pt x="2070" y="1798"/>
                      <a:pt x="2368" y="743"/>
                      <a:pt x="2109" y="326"/>
                    </a:cubicBezTo>
                    <a:cubicBezTo>
                      <a:pt x="1979" y="98"/>
                      <a:pt x="1660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16"/>
              <p:cNvSpPr/>
              <p:nvPr/>
            </p:nvSpPr>
            <p:spPr>
              <a:xfrm rot="10800000">
                <a:off x="6825676" y="3841304"/>
                <a:ext cx="55223" cy="56141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5" extrusionOk="0">
                    <a:moveTo>
                      <a:pt x="736" y="1"/>
                    </a:moveTo>
                    <a:cubicBezTo>
                      <a:pt x="438" y="21"/>
                      <a:pt x="0" y="478"/>
                      <a:pt x="0" y="757"/>
                    </a:cubicBezTo>
                    <a:cubicBezTo>
                      <a:pt x="0" y="1035"/>
                      <a:pt x="438" y="1274"/>
                      <a:pt x="736" y="1274"/>
                    </a:cubicBezTo>
                    <a:cubicBezTo>
                      <a:pt x="1035" y="1274"/>
                      <a:pt x="1254" y="1015"/>
                      <a:pt x="1254" y="757"/>
                    </a:cubicBezTo>
                    <a:cubicBezTo>
                      <a:pt x="1254" y="458"/>
                      <a:pt x="1015" y="1"/>
                      <a:pt x="7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16"/>
              <p:cNvSpPr/>
              <p:nvPr/>
            </p:nvSpPr>
            <p:spPr>
              <a:xfrm rot="10800000">
                <a:off x="6849240" y="4366465"/>
                <a:ext cx="104281" cy="93041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2113" extrusionOk="0">
                    <a:moveTo>
                      <a:pt x="1039" y="1"/>
                    </a:moveTo>
                    <a:cubicBezTo>
                      <a:pt x="708" y="1"/>
                      <a:pt x="389" y="97"/>
                      <a:pt x="259" y="336"/>
                    </a:cubicBezTo>
                    <a:cubicBezTo>
                      <a:pt x="0" y="754"/>
                      <a:pt x="298" y="1788"/>
                      <a:pt x="736" y="2047"/>
                    </a:cubicBezTo>
                    <a:cubicBezTo>
                      <a:pt x="816" y="2092"/>
                      <a:pt x="906" y="2113"/>
                      <a:pt x="1001" y="2113"/>
                    </a:cubicBezTo>
                    <a:cubicBezTo>
                      <a:pt x="1410" y="2113"/>
                      <a:pt x="1919" y="1745"/>
                      <a:pt x="2129" y="1390"/>
                    </a:cubicBezTo>
                    <a:cubicBezTo>
                      <a:pt x="2368" y="973"/>
                      <a:pt x="2228" y="435"/>
                      <a:pt x="1791" y="177"/>
                    </a:cubicBezTo>
                    <a:cubicBezTo>
                      <a:pt x="1601" y="68"/>
                      <a:pt x="1316" y="1"/>
                      <a:pt x="10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16"/>
              <p:cNvSpPr/>
              <p:nvPr/>
            </p:nvSpPr>
            <p:spPr>
              <a:xfrm rot="10800000">
                <a:off x="5542859" y="4765874"/>
                <a:ext cx="56148" cy="56097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74" extrusionOk="0">
                    <a:moveTo>
                      <a:pt x="757" y="0"/>
                    </a:moveTo>
                    <a:cubicBezTo>
                      <a:pt x="459" y="0"/>
                      <a:pt x="1" y="478"/>
                      <a:pt x="1" y="756"/>
                    </a:cubicBezTo>
                    <a:cubicBezTo>
                      <a:pt x="1" y="1055"/>
                      <a:pt x="459" y="1273"/>
                      <a:pt x="757" y="1273"/>
                    </a:cubicBezTo>
                    <a:cubicBezTo>
                      <a:pt x="1055" y="1273"/>
                      <a:pt x="1274" y="1015"/>
                      <a:pt x="1274" y="756"/>
                    </a:cubicBezTo>
                    <a:cubicBezTo>
                      <a:pt x="1274" y="458"/>
                      <a:pt x="1036" y="0"/>
                      <a:pt x="7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16"/>
              <p:cNvSpPr/>
              <p:nvPr/>
            </p:nvSpPr>
            <p:spPr>
              <a:xfrm rot="10800000">
                <a:off x="5062718" y="5022584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1"/>
                    </a:moveTo>
                    <a:cubicBezTo>
                      <a:pt x="319" y="1"/>
                      <a:pt x="0" y="339"/>
                      <a:pt x="0" y="538"/>
                    </a:cubicBezTo>
                    <a:cubicBezTo>
                      <a:pt x="0" y="777"/>
                      <a:pt x="319" y="936"/>
                      <a:pt x="558" y="936"/>
                    </a:cubicBezTo>
                    <a:cubicBezTo>
                      <a:pt x="776" y="936"/>
                      <a:pt x="956" y="777"/>
                      <a:pt x="956" y="538"/>
                    </a:cubicBezTo>
                    <a:cubicBezTo>
                      <a:pt x="956" y="319"/>
                      <a:pt x="776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16"/>
              <p:cNvSpPr/>
              <p:nvPr/>
            </p:nvSpPr>
            <p:spPr>
              <a:xfrm rot="10800000">
                <a:off x="6301567" y="4532075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7" y="1"/>
                    </a:moveTo>
                    <a:cubicBezTo>
                      <a:pt x="318" y="1"/>
                      <a:pt x="0" y="339"/>
                      <a:pt x="0" y="538"/>
                    </a:cubicBezTo>
                    <a:cubicBezTo>
                      <a:pt x="0" y="777"/>
                      <a:pt x="318" y="936"/>
                      <a:pt x="557" y="936"/>
                    </a:cubicBezTo>
                    <a:cubicBezTo>
                      <a:pt x="776" y="936"/>
                      <a:pt x="955" y="777"/>
                      <a:pt x="955" y="538"/>
                    </a:cubicBezTo>
                    <a:cubicBezTo>
                      <a:pt x="955" y="319"/>
                      <a:pt x="776" y="1"/>
                      <a:pt x="5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16"/>
              <p:cNvSpPr/>
              <p:nvPr/>
            </p:nvSpPr>
            <p:spPr>
              <a:xfrm rot="10800000">
                <a:off x="5791715" y="5102283"/>
                <a:ext cx="41219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8" y="0"/>
                    </a:moveTo>
                    <a:cubicBezTo>
                      <a:pt x="339" y="0"/>
                      <a:pt x="1" y="319"/>
                      <a:pt x="1" y="537"/>
                    </a:cubicBezTo>
                    <a:cubicBezTo>
                      <a:pt x="1" y="756"/>
                      <a:pt x="319" y="935"/>
                      <a:pt x="538" y="935"/>
                    </a:cubicBezTo>
                    <a:cubicBezTo>
                      <a:pt x="757" y="935"/>
                      <a:pt x="936" y="756"/>
                      <a:pt x="936" y="537"/>
                    </a:cubicBezTo>
                    <a:cubicBezTo>
                      <a:pt x="936" y="319"/>
                      <a:pt x="757" y="0"/>
                      <a:pt x="5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16"/>
              <p:cNvSpPr/>
              <p:nvPr/>
            </p:nvSpPr>
            <p:spPr>
              <a:xfrm rot="10800000">
                <a:off x="4983847" y="4747469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7" y="0"/>
                    </a:moveTo>
                    <a:cubicBezTo>
                      <a:pt x="338" y="0"/>
                      <a:pt x="0" y="319"/>
                      <a:pt x="0" y="537"/>
                    </a:cubicBezTo>
                    <a:cubicBezTo>
                      <a:pt x="0" y="756"/>
                      <a:pt x="318" y="935"/>
                      <a:pt x="557" y="935"/>
                    </a:cubicBezTo>
                    <a:cubicBezTo>
                      <a:pt x="776" y="935"/>
                      <a:pt x="955" y="756"/>
                      <a:pt x="955" y="537"/>
                    </a:cubicBezTo>
                    <a:cubicBezTo>
                      <a:pt x="955" y="319"/>
                      <a:pt x="776" y="0"/>
                      <a:pt x="5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16"/>
              <p:cNvSpPr/>
              <p:nvPr/>
            </p:nvSpPr>
            <p:spPr>
              <a:xfrm rot="10800000">
                <a:off x="8228288" y="1992268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7" y="0"/>
                    </a:moveTo>
                    <a:cubicBezTo>
                      <a:pt x="318" y="0"/>
                      <a:pt x="0" y="338"/>
                      <a:pt x="0" y="537"/>
                    </a:cubicBezTo>
                    <a:cubicBezTo>
                      <a:pt x="0" y="756"/>
                      <a:pt x="318" y="935"/>
                      <a:pt x="557" y="935"/>
                    </a:cubicBezTo>
                    <a:cubicBezTo>
                      <a:pt x="776" y="935"/>
                      <a:pt x="955" y="756"/>
                      <a:pt x="955" y="537"/>
                    </a:cubicBezTo>
                    <a:cubicBezTo>
                      <a:pt x="955" y="318"/>
                      <a:pt x="776" y="0"/>
                      <a:pt x="5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16"/>
              <p:cNvSpPr/>
              <p:nvPr/>
            </p:nvSpPr>
            <p:spPr>
              <a:xfrm rot="10800000">
                <a:off x="4036732" y="5022584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1"/>
                    </a:moveTo>
                    <a:cubicBezTo>
                      <a:pt x="339" y="1"/>
                      <a:pt x="1" y="339"/>
                      <a:pt x="1" y="538"/>
                    </a:cubicBezTo>
                    <a:cubicBezTo>
                      <a:pt x="1" y="777"/>
                      <a:pt x="339" y="936"/>
                      <a:pt x="558" y="936"/>
                    </a:cubicBezTo>
                    <a:cubicBezTo>
                      <a:pt x="777" y="936"/>
                      <a:pt x="956" y="777"/>
                      <a:pt x="956" y="53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16"/>
              <p:cNvSpPr/>
              <p:nvPr/>
            </p:nvSpPr>
            <p:spPr>
              <a:xfrm rot="10800000">
                <a:off x="8604258" y="2827883"/>
                <a:ext cx="41219" cy="4209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38" y="1"/>
                    </a:moveTo>
                    <a:cubicBezTo>
                      <a:pt x="319" y="1"/>
                      <a:pt x="1" y="319"/>
                      <a:pt x="1" y="558"/>
                    </a:cubicBezTo>
                    <a:cubicBezTo>
                      <a:pt x="1" y="777"/>
                      <a:pt x="319" y="956"/>
                      <a:pt x="538" y="956"/>
                    </a:cubicBezTo>
                    <a:cubicBezTo>
                      <a:pt x="777" y="956"/>
                      <a:pt x="936" y="777"/>
                      <a:pt x="936" y="558"/>
                    </a:cubicBezTo>
                    <a:cubicBezTo>
                      <a:pt x="936" y="319"/>
                      <a:pt x="777" y="1"/>
                      <a:pt x="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16"/>
              <p:cNvSpPr/>
              <p:nvPr/>
            </p:nvSpPr>
            <p:spPr>
              <a:xfrm rot="10800000">
                <a:off x="9101926" y="2988326"/>
                <a:ext cx="42100" cy="4209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558" y="1"/>
                    </a:moveTo>
                    <a:cubicBezTo>
                      <a:pt x="319" y="1"/>
                      <a:pt x="1" y="359"/>
                      <a:pt x="1" y="558"/>
                    </a:cubicBezTo>
                    <a:cubicBezTo>
                      <a:pt x="1" y="777"/>
                      <a:pt x="319" y="956"/>
                      <a:pt x="558" y="956"/>
                    </a:cubicBezTo>
                    <a:cubicBezTo>
                      <a:pt x="777" y="956"/>
                      <a:pt x="956" y="777"/>
                      <a:pt x="956" y="55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16"/>
              <p:cNvSpPr/>
              <p:nvPr/>
            </p:nvSpPr>
            <p:spPr>
              <a:xfrm rot="10800000">
                <a:off x="8958231" y="1756561"/>
                <a:ext cx="41219" cy="4209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58" y="1"/>
                    </a:moveTo>
                    <a:cubicBezTo>
                      <a:pt x="359" y="1"/>
                      <a:pt x="1" y="319"/>
                      <a:pt x="1" y="558"/>
                    </a:cubicBezTo>
                    <a:cubicBezTo>
                      <a:pt x="1" y="777"/>
                      <a:pt x="319" y="956"/>
                      <a:pt x="558" y="956"/>
                    </a:cubicBezTo>
                    <a:cubicBezTo>
                      <a:pt x="777" y="956"/>
                      <a:pt x="936" y="777"/>
                      <a:pt x="936" y="558"/>
                    </a:cubicBezTo>
                    <a:cubicBezTo>
                      <a:pt x="93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16"/>
              <p:cNvSpPr/>
              <p:nvPr/>
            </p:nvSpPr>
            <p:spPr>
              <a:xfrm rot="10800000">
                <a:off x="8562202" y="3577041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1"/>
                    </a:moveTo>
                    <a:cubicBezTo>
                      <a:pt x="319" y="1"/>
                      <a:pt x="1" y="339"/>
                      <a:pt x="1" y="538"/>
                    </a:cubicBezTo>
                    <a:cubicBezTo>
                      <a:pt x="1" y="776"/>
                      <a:pt x="339" y="936"/>
                      <a:pt x="558" y="936"/>
                    </a:cubicBezTo>
                    <a:cubicBezTo>
                      <a:pt x="777" y="936"/>
                      <a:pt x="956" y="776"/>
                      <a:pt x="956" y="53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16"/>
              <p:cNvSpPr/>
              <p:nvPr/>
            </p:nvSpPr>
            <p:spPr>
              <a:xfrm rot="10800000">
                <a:off x="7992723" y="3836409"/>
                <a:ext cx="41219" cy="4209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38" y="0"/>
                    </a:moveTo>
                    <a:cubicBezTo>
                      <a:pt x="339" y="0"/>
                      <a:pt x="0" y="339"/>
                      <a:pt x="0" y="558"/>
                    </a:cubicBezTo>
                    <a:cubicBezTo>
                      <a:pt x="0" y="776"/>
                      <a:pt x="319" y="955"/>
                      <a:pt x="538" y="955"/>
                    </a:cubicBezTo>
                    <a:cubicBezTo>
                      <a:pt x="756" y="955"/>
                      <a:pt x="935" y="776"/>
                      <a:pt x="935" y="558"/>
                    </a:cubicBezTo>
                    <a:cubicBezTo>
                      <a:pt x="935" y="339"/>
                      <a:pt x="756" y="0"/>
                      <a:pt x="5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16"/>
              <p:cNvSpPr/>
              <p:nvPr/>
            </p:nvSpPr>
            <p:spPr>
              <a:xfrm rot="10800000">
                <a:off x="8937181" y="5081279"/>
                <a:ext cx="41219" cy="4209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37" y="1"/>
                    </a:moveTo>
                    <a:cubicBezTo>
                      <a:pt x="318" y="1"/>
                      <a:pt x="0" y="339"/>
                      <a:pt x="0" y="558"/>
                    </a:cubicBezTo>
                    <a:cubicBezTo>
                      <a:pt x="0" y="777"/>
                      <a:pt x="318" y="956"/>
                      <a:pt x="537" y="956"/>
                    </a:cubicBezTo>
                    <a:cubicBezTo>
                      <a:pt x="776" y="956"/>
                      <a:pt x="935" y="777"/>
                      <a:pt x="935" y="558"/>
                    </a:cubicBezTo>
                    <a:cubicBezTo>
                      <a:pt x="935" y="339"/>
                      <a:pt x="776" y="1"/>
                      <a:pt x="5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16"/>
              <p:cNvSpPr/>
              <p:nvPr/>
            </p:nvSpPr>
            <p:spPr>
              <a:xfrm rot="10800000">
                <a:off x="8026044" y="4479500"/>
                <a:ext cx="41219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8" y="1"/>
                    </a:moveTo>
                    <a:cubicBezTo>
                      <a:pt x="319" y="1"/>
                      <a:pt x="0" y="339"/>
                      <a:pt x="0" y="538"/>
                    </a:cubicBezTo>
                    <a:cubicBezTo>
                      <a:pt x="0" y="777"/>
                      <a:pt x="319" y="936"/>
                      <a:pt x="538" y="936"/>
                    </a:cubicBezTo>
                    <a:cubicBezTo>
                      <a:pt x="756" y="936"/>
                      <a:pt x="935" y="777"/>
                      <a:pt x="935" y="538"/>
                    </a:cubicBezTo>
                    <a:cubicBezTo>
                      <a:pt x="935" y="319"/>
                      <a:pt x="756" y="1"/>
                      <a:pt x="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16"/>
              <p:cNvSpPr/>
              <p:nvPr/>
            </p:nvSpPr>
            <p:spPr>
              <a:xfrm rot="10800000" flipH="1">
                <a:off x="1261789" y="3606214"/>
                <a:ext cx="102563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2114" extrusionOk="0">
                    <a:moveTo>
                      <a:pt x="1302" y="1"/>
                    </a:moveTo>
                    <a:cubicBezTo>
                      <a:pt x="1031" y="1"/>
                      <a:pt x="753" y="64"/>
                      <a:pt x="557" y="170"/>
                    </a:cubicBezTo>
                    <a:cubicBezTo>
                      <a:pt x="140" y="429"/>
                      <a:pt x="0" y="986"/>
                      <a:pt x="239" y="1404"/>
                    </a:cubicBezTo>
                    <a:cubicBezTo>
                      <a:pt x="447" y="1739"/>
                      <a:pt x="950" y="2114"/>
                      <a:pt x="1357" y="2114"/>
                    </a:cubicBezTo>
                    <a:cubicBezTo>
                      <a:pt x="1456" y="2114"/>
                      <a:pt x="1550" y="2091"/>
                      <a:pt x="1632" y="2040"/>
                    </a:cubicBezTo>
                    <a:cubicBezTo>
                      <a:pt x="2050" y="1802"/>
                      <a:pt x="2328" y="747"/>
                      <a:pt x="2109" y="329"/>
                    </a:cubicBezTo>
                    <a:cubicBezTo>
                      <a:pt x="1966" y="98"/>
                      <a:pt x="1639" y="1"/>
                      <a:pt x="13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16"/>
              <p:cNvSpPr/>
              <p:nvPr/>
            </p:nvSpPr>
            <p:spPr>
              <a:xfrm rot="10800000" flipH="1">
                <a:off x="1144270" y="3040938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398" y="0"/>
                    </a:moveTo>
                    <a:cubicBezTo>
                      <a:pt x="179" y="0"/>
                      <a:pt x="0" y="318"/>
                      <a:pt x="0" y="537"/>
                    </a:cubicBezTo>
                    <a:cubicBezTo>
                      <a:pt x="0" y="756"/>
                      <a:pt x="179" y="935"/>
                      <a:pt x="398" y="935"/>
                    </a:cubicBezTo>
                    <a:cubicBezTo>
                      <a:pt x="617" y="935"/>
                      <a:pt x="955" y="756"/>
                      <a:pt x="955" y="537"/>
                    </a:cubicBezTo>
                    <a:cubicBezTo>
                      <a:pt x="955" y="318"/>
                      <a:pt x="617" y="0"/>
                      <a:pt x="3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16"/>
              <p:cNvSpPr/>
              <p:nvPr/>
            </p:nvSpPr>
            <p:spPr>
              <a:xfrm rot="10800000" flipH="1">
                <a:off x="370575" y="3796059"/>
                <a:ext cx="41219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399" y="0"/>
                    </a:moveTo>
                    <a:cubicBezTo>
                      <a:pt x="160" y="0"/>
                      <a:pt x="1" y="319"/>
                      <a:pt x="1" y="538"/>
                    </a:cubicBezTo>
                    <a:cubicBezTo>
                      <a:pt x="1" y="776"/>
                      <a:pt x="160" y="936"/>
                      <a:pt x="399" y="936"/>
                    </a:cubicBezTo>
                    <a:cubicBezTo>
                      <a:pt x="618" y="936"/>
                      <a:pt x="936" y="776"/>
                      <a:pt x="936" y="538"/>
                    </a:cubicBezTo>
                    <a:cubicBezTo>
                      <a:pt x="936" y="319"/>
                      <a:pt x="598" y="0"/>
                      <a:pt x="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16"/>
              <p:cNvSpPr/>
              <p:nvPr/>
            </p:nvSpPr>
            <p:spPr>
              <a:xfrm rot="10800000" flipH="1">
                <a:off x="339925" y="4176015"/>
                <a:ext cx="103444" cy="93041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113" extrusionOk="0">
                    <a:moveTo>
                      <a:pt x="1319" y="1"/>
                    </a:moveTo>
                    <a:cubicBezTo>
                      <a:pt x="1042" y="1"/>
                      <a:pt x="757" y="68"/>
                      <a:pt x="558" y="177"/>
                    </a:cubicBezTo>
                    <a:cubicBezTo>
                      <a:pt x="140" y="435"/>
                      <a:pt x="0" y="973"/>
                      <a:pt x="239" y="1390"/>
                    </a:cubicBezTo>
                    <a:cubicBezTo>
                      <a:pt x="449" y="1745"/>
                      <a:pt x="959" y="2113"/>
                      <a:pt x="1367" y="2113"/>
                    </a:cubicBezTo>
                    <a:cubicBezTo>
                      <a:pt x="1462" y="2113"/>
                      <a:pt x="1553" y="2092"/>
                      <a:pt x="1632" y="2047"/>
                    </a:cubicBezTo>
                    <a:cubicBezTo>
                      <a:pt x="2050" y="1788"/>
                      <a:pt x="2348" y="754"/>
                      <a:pt x="2109" y="336"/>
                    </a:cubicBezTo>
                    <a:cubicBezTo>
                      <a:pt x="1969" y="97"/>
                      <a:pt x="1650" y="1"/>
                      <a:pt x="1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16"/>
              <p:cNvSpPr/>
              <p:nvPr/>
            </p:nvSpPr>
            <p:spPr>
              <a:xfrm rot="10800000" flipH="1">
                <a:off x="517792" y="4905193"/>
                <a:ext cx="56104" cy="56097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274" extrusionOk="0">
                    <a:moveTo>
                      <a:pt x="538" y="1"/>
                    </a:moveTo>
                    <a:cubicBezTo>
                      <a:pt x="259" y="1"/>
                      <a:pt x="0" y="458"/>
                      <a:pt x="0" y="757"/>
                    </a:cubicBezTo>
                    <a:cubicBezTo>
                      <a:pt x="0" y="1035"/>
                      <a:pt x="239" y="1274"/>
                      <a:pt x="538" y="1274"/>
                    </a:cubicBezTo>
                    <a:cubicBezTo>
                      <a:pt x="836" y="1274"/>
                      <a:pt x="1274" y="1055"/>
                      <a:pt x="1274" y="757"/>
                    </a:cubicBezTo>
                    <a:cubicBezTo>
                      <a:pt x="1274" y="458"/>
                      <a:pt x="836" y="1"/>
                      <a:pt x="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16"/>
              <p:cNvSpPr/>
              <p:nvPr/>
            </p:nvSpPr>
            <p:spPr>
              <a:xfrm rot="10800000" flipH="1">
                <a:off x="26246" y="3623451"/>
                <a:ext cx="56104" cy="56141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275" extrusionOk="0">
                    <a:moveTo>
                      <a:pt x="518" y="1"/>
                    </a:moveTo>
                    <a:cubicBezTo>
                      <a:pt x="259" y="1"/>
                      <a:pt x="1" y="439"/>
                      <a:pt x="1" y="737"/>
                    </a:cubicBezTo>
                    <a:cubicBezTo>
                      <a:pt x="1" y="1015"/>
                      <a:pt x="219" y="1274"/>
                      <a:pt x="518" y="1274"/>
                    </a:cubicBezTo>
                    <a:cubicBezTo>
                      <a:pt x="816" y="1274"/>
                      <a:pt x="1274" y="1035"/>
                      <a:pt x="1274" y="737"/>
                    </a:cubicBezTo>
                    <a:cubicBezTo>
                      <a:pt x="1274" y="458"/>
                      <a:pt x="796" y="21"/>
                      <a:pt x="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16"/>
              <p:cNvSpPr/>
              <p:nvPr/>
            </p:nvSpPr>
            <p:spPr>
              <a:xfrm rot="10800000" flipH="1">
                <a:off x="1358143" y="4765874"/>
                <a:ext cx="55267" cy="56097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4" extrusionOk="0">
                    <a:moveTo>
                      <a:pt x="518" y="0"/>
                    </a:moveTo>
                    <a:cubicBezTo>
                      <a:pt x="240" y="0"/>
                      <a:pt x="1" y="458"/>
                      <a:pt x="1" y="756"/>
                    </a:cubicBezTo>
                    <a:cubicBezTo>
                      <a:pt x="1" y="1015"/>
                      <a:pt x="220" y="1273"/>
                      <a:pt x="518" y="1273"/>
                    </a:cubicBezTo>
                    <a:cubicBezTo>
                      <a:pt x="817" y="1273"/>
                      <a:pt x="1254" y="1055"/>
                      <a:pt x="1254" y="756"/>
                    </a:cubicBezTo>
                    <a:cubicBezTo>
                      <a:pt x="1254" y="478"/>
                      <a:pt x="817" y="0"/>
                      <a:pt x="5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16"/>
              <p:cNvSpPr/>
              <p:nvPr/>
            </p:nvSpPr>
            <p:spPr>
              <a:xfrm rot="10800000" flipH="1">
                <a:off x="135767" y="4637960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399" y="0"/>
                    </a:moveTo>
                    <a:cubicBezTo>
                      <a:pt x="180" y="0"/>
                      <a:pt x="1" y="319"/>
                      <a:pt x="1" y="537"/>
                    </a:cubicBezTo>
                    <a:cubicBezTo>
                      <a:pt x="1" y="756"/>
                      <a:pt x="180" y="935"/>
                      <a:pt x="399" y="935"/>
                    </a:cubicBezTo>
                    <a:cubicBezTo>
                      <a:pt x="617" y="935"/>
                      <a:pt x="956" y="756"/>
                      <a:pt x="956" y="537"/>
                    </a:cubicBezTo>
                    <a:cubicBezTo>
                      <a:pt x="956" y="319"/>
                      <a:pt x="617" y="0"/>
                      <a:pt x="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16"/>
              <p:cNvSpPr/>
              <p:nvPr/>
            </p:nvSpPr>
            <p:spPr>
              <a:xfrm rot="10800000" flipH="1">
                <a:off x="2190425" y="4975557"/>
                <a:ext cx="104325" cy="92909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2110" extrusionOk="0">
                    <a:moveTo>
                      <a:pt x="1329" y="0"/>
                    </a:moveTo>
                    <a:cubicBezTo>
                      <a:pt x="1053" y="0"/>
                      <a:pt x="768" y="69"/>
                      <a:pt x="577" y="186"/>
                    </a:cubicBezTo>
                    <a:cubicBezTo>
                      <a:pt x="160" y="425"/>
                      <a:pt x="0" y="982"/>
                      <a:pt x="259" y="1400"/>
                    </a:cubicBezTo>
                    <a:cubicBezTo>
                      <a:pt x="451" y="1736"/>
                      <a:pt x="951" y="2110"/>
                      <a:pt x="1367" y="2110"/>
                    </a:cubicBezTo>
                    <a:cubicBezTo>
                      <a:pt x="1469" y="2110"/>
                      <a:pt x="1566" y="2088"/>
                      <a:pt x="1652" y="2037"/>
                    </a:cubicBezTo>
                    <a:cubicBezTo>
                      <a:pt x="2070" y="1798"/>
                      <a:pt x="2368" y="743"/>
                      <a:pt x="2109" y="326"/>
                    </a:cubicBezTo>
                    <a:cubicBezTo>
                      <a:pt x="1979" y="98"/>
                      <a:pt x="1660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16"/>
              <p:cNvSpPr/>
              <p:nvPr/>
            </p:nvSpPr>
            <p:spPr>
              <a:xfrm rot="10800000" flipH="1">
                <a:off x="7476460" y="3996390"/>
                <a:ext cx="104281" cy="93041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2113" extrusionOk="0">
                    <a:moveTo>
                      <a:pt x="1039" y="1"/>
                    </a:moveTo>
                    <a:cubicBezTo>
                      <a:pt x="708" y="1"/>
                      <a:pt x="389" y="97"/>
                      <a:pt x="259" y="336"/>
                    </a:cubicBezTo>
                    <a:cubicBezTo>
                      <a:pt x="0" y="754"/>
                      <a:pt x="298" y="1788"/>
                      <a:pt x="736" y="2047"/>
                    </a:cubicBezTo>
                    <a:cubicBezTo>
                      <a:pt x="816" y="2092"/>
                      <a:pt x="906" y="2113"/>
                      <a:pt x="1001" y="2113"/>
                    </a:cubicBezTo>
                    <a:cubicBezTo>
                      <a:pt x="1410" y="2113"/>
                      <a:pt x="1919" y="1745"/>
                      <a:pt x="2129" y="1390"/>
                    </a:cubicBezTo>
                    <a:cubicBezTo>
                      <a:pt x="2368" y="973"/>
                      <a:pt x="2228" y="435"/>
                      <a:pt x="1791" y="177"/>
                    </a:cubicBezTo>
                    <a:cubicBezTo>
                      <a:pt x="1601" y="68"/>
                      <a:pt x="1316" y="1"/>
                      <a:pt x="10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16"/>
              <p:cNvSpPr/>
              <p:nvPr/>
            </p:nvSpPr>
            <p:spPr>
              <a:xfrm rot="10800000" flipH="1">
                <a:off x="2935374" y="4613474"/>
                <a:ext cx="56148" cy="56097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74" extrusionOk="0">
                    <a:moveTo>
                      <a:pt x="757" y="0"/>
                    </a:moveTo>
                    <a:cubicBezTo>
                      <a:pt x="459" y="0"/>
                      <a:pt x="1" y="478"/>
                      <a:pt x="1" y="756"/>
                    </a:cubicBezTo>
                    <a:cubicBezTo>
                      <a:pt x="1" y="1055"/>
                      <a:pt x="459" y="1273"/>
                      <a:pt x="757" y="1273"/>
                    </a:cubicBezTo>
                    <a:cubicBezTo>
                      <a:pt x="1055" y="1273"/>
                      <a:pt x="1274" y="1015"/>
                      <a:pt x="1274" y="756"/>
                    </a:cubicBezTo>
                    <a:cubicBezTo>
                      <a:pt x="1274" y="458"/>
                      <a:pt x="1036" y="0"/>
                      <a:pt x="7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16"/>
              <p:cNvSpPr/>
              <p:nvPr/>
            </p:nvSpPr>
            <p:spPr>
              <a:xfrm rot="10800000" flipH="1">
                <a:off x="4039163" y="5022584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1"/>
                    </a:moveTo>
                    <a:cubicBezTo>
                      <a:pt x="319" y="1"/>
                      <a:pt x="0" y="339"/>
                      <a:pt x="0" y="538"/>
                    </a:cubicBezTo>
                    <a:cubicBezTo>
                      <a:pt x="0" y="777"/>
                      <a:pt x="319" y="936"/>
                      <a:pt x="558" y="936"/>
                    </a:cubicBezTo>
                    <a:cubicBezTo>
                      <a:pt x="776" y="936"/>
                      <a:pt x="956" y="777"/>
                      <a:pt x="956" y="538"/>
                    </a:cubicBezTo>
                    <a:cubicBezTo>
                      <a:pt x="956" y="319"/>
                      <a:pt x="776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16"/>
              <p:cNvSpPr/>
              <p:nvPr/>
            </p:nvSpPr>
            <p:spPr>
              <a:xfrm rot="10800000" flipH="1">
                <a:off x="2952714" y="4913075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7" y="1"/>
                    </a:moveTo>
                    <a:cubicBezTo>
                      <a:pt x="318" y="1"/>
                      <a:pt x="0" y="339"/>
                      <a:pt x="0" y="538"/>
                    </a:cubicBezTo>
                    <a:cubicBezTo>
                      <a:pt x="0" y="777"/>
                      <a:pt x="318" y="936"/>
                      <a:pt x="557" y="936"/>
                    </a:cubicBezTo>
                    <a:cubicBezTo>
                      <a:pt x="776" y="936"/>
                      <a:pt x="955" y="777"/>
                      <a:pt x="955" y="538"/>
                    </a:cubicBezTo>
                    <a:cubicBezTo>
                      <a:pt x="955" y="319"/>
                      <a:pt x="776" y="1"/>
                      <a:pt x="5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16"/>
              <p:cNvSpPr/>
              <p:nvPr/>
            </p:nvSpPr>
            <p:spPr>
              <a:xfrm rot="10800000" flipH="1">
                <a:off x="3311047" y="5102283"/>
                <a:ext cx="41219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8" y="0"/>
                    </a:moveTo>
                    <a:cubicBezTo>
                      <a:pt x="339" y="0"/>
                      <a:pt x="1" y="319"/>
                      <a:pt x="1" y="537"/>
                    </a:cubicBezTo>
                    <a:cubicBezTo>
                      <a:pt x="1" y="756"/>
                      <a:pt x="319" y="935"/>
                      <a:pt x="538" y="935"/>
                    </a:cubicBezTo>
                    <a:cubicBezTo>
                      <a:pt x="757" y="935"/>
                      <a:pt x="936" y="756"/>
                      <a:pt x="936" y="537"/>
                    </a:cubicBezTo>
                    <a:cubicBezTo>
                      <a:pt x="936" y="319"/>
                      <a:pt x="757" y="0"/>
                      <a:pt x="5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16"/>
              <p:cNvSpPr/>
              <p:nvPr/>
            </p:nvSpPr>
            <p:spPr>
              <a:xfrm rot="10800000" flipH="1">
                <a:off x="3813234" y="4595069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7" y="0"/>
                    </a:moveTo>
                    <a:cubicBezTo>
                      <a:pt x="338" y="0"/>
                      <a:pt x="0" y="319"/>
                      <a:pt x="0" y="537"/>
                    </a:cubicBezTo>
                    <a:cubicBezTo>
                      <a:pt x="0" y="756"/>
                      <a:pt x="318" y="935"/>
                      <a:pt x="557" y="935"/>
                    </a:cubicBezTo>
                    <a:cubicBezTo>
                      <a:pt x="776" y="935"/>
                      <a:pt x="955" y="756"/>
                      <a:pt x="955" y="537"/>
                    </a:cubicBezTo>
                    <a:cubicBezTo>
                      <a:pt x="955" y="319"/>
                      <a:pt x="776" y="0"/>
                      <a:pt x="5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16"/>
              <p:cNvSpPr/>
              <p:nvPr/>
            </p:nvSpPr>
            <p:spPr>
              <a:xfrm rot="10800000" flipH="1">
                <a:off x="2030805" y="1858647"/>
                <a:ext cx="42100" cy="41258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7" extrusionOk="0">
                    <a:moveTo>
                      <a:pt x="557" y="1"/>
                    </a:moveTo>
                    <a:cubicBezTo>
                      <a:pt x="358" y="1"/>
                      <a:pt x="0" y="319"/>
                      <a:pt x="0" y="538"/>
                    </a:cubicBezTo>
                    <a:cubicBezTo>
                      <a:pt x="0" y="757"/>
                      <a:pt x="318" y="936"/>
                      <a:pt x="557" y="936"/>
                    </a:cubicBezTo>
                    <a:cubicBezTo>
                      <a:pt x="776" y="936"/>
                      <a:pt x="955" y="757"/>
                      <a:pt x="955" y="538"/>
                    </a:cubicBezTo>
                    <a:cubicBezTo>
                      <a:pt x="955" y="319"/>
                      <a:pt x="776" y="1"/>
                      <a:pt x="5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16"/>
              <p:cNvSpPr/>
              <p:nvPr/>
            </p:nvSpPr>
            <p:spPr>
              <a:xfrm rot="10800000" flipH="1">
                <a:off x="1774862" y="4159291"/>
                <a:ext cx="41219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7" y="0"/>
                    </a:moveTo>
                    <a:cubicBezTo>
                      <a:pt x="318" y="0"/>
                      <a:pt x="0" y="318"/>
                      <a:pt x="0" y="537"/>
                    </a:cubicBezTo>
                    <a:cubicBezTo>
                      <a:pt x="0" y="756"/>
                      <a:pt x="318" y="935"/>
                      <a:pt x="537" y="935"/>
                    </a:cubicBezTo>
                    <a:cubicBezTo>
                      <a:pt x="776" y="935"/>
                      <a:pt x="935" y="756"/>
                      <a:pt x="935" y="537"/>
                    </a:cubicBezTo>
                    <a:cubicBezTo>
                      <a:pt x="935" y="318"/>
                      <a:pt x="776" y="0"/>
                      <a:pt x="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16"/>
              <p:cNvSpPr/>
              <p:nvPr/>
            </p:nvSpPr>
            <p:spPr>
              <a:xfrm rot="10800000" flipH="1">
                <a:off x="4607949" y="4870184"/>
                <a:ext cx="42100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1"/>
                    </a:moveTo>
                    <a:cubicBezTo>
                      <a:pt x="339" y="1"/>
                      <a:pt x="1" y="339"/>
                      <a:pt x="1" y="538"/>
                    </a:cubicBezTo>
                    <a:cubicBezTo>
                      <a:pt x="1" y="777"/>
                      <a:pt x="339" y="936"/>
                      <a:pt x="558" y="936"/>
                    </a:cubicBezTo>
                    <a:cubicBezTo>
                      <a:pt x="777" y="936"/>
                      <a:pt x="956" y="777"/>
                      <a:pt x="956" y="53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16"/>
              <p:cNvSpPr/>
              <p:nvPr/>
            </p:nvSpPr>
            <p:spPr>
              <a:xfrm rot="10800000" flipH="1">
                <a:off x="539679" y="3119719"/>
                <a:ext cx="42100" cy="4209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558" y="0"/>
                    </a:moveTo>
                    <a:cubicBezTo>
                      <a:pt x="319" y="0"/>
                      <a:pt x="1" y="359"/>
                      <a:pt x="1" y="558"/>
                    </a:cubicBezTo>
                    <a:cubicBezTo>
                      <a:pt x="1" y="776"/>
                      <a:pt x="339" y="955"/>
                      <a:pt x="558" y="955"/>
                    </a:cubicBezTo>
                    <a:cubicBezTo>
                      <a:pt x="777" y="955"/>
                      <a:pt x="956" y="776"/>
                      <a:pt x="956" y="558"/>
                    </a:cubicBezTo>
                    <a:cubicBezTo>
                      <a:pt x="956" y="319"/>
                      <a:pt x="777" y="0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16"/>
              <p:cNvSpPr/>
              <p:nvPr/>
            </p:nvSpPr>
            <p:spPr>
              <a:xfrm rot="10800000" flipH="1">
                <a:off x="-45" y="2988326"/>
                <a:ext cx="42100" cy="4209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558" y="1"/>
                    </a:moveTo>
                    <a:cubicBezTo>
                      <a:pt x="319" y="1"/>
                      <a:pt x="1" y="359"/>
                      <a:pt x="1" y="558"/>
                    </a:cubicBezTo>
                    <a:cubicBezTo>
                      <a:pt x="1" y="777"/>
                      <a:pt x="319" y="956"/>
                      <a:pt x="558" y="956"/>
                    </a:cubicBezTo>
                    <a:cubicBezTo>
                      <a:pt x="777" y="956"/>
                      <a:pt x="956" y="777"/>
                      <a:pt x="956" y="55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16"/>
              <p:cNvSpPr/>
              <p:nvPr/>
            </p:nvSpPr>
            <p:spPr>
              <a:xfrm rot="10800000" flipH="1">
                <a:off x="144530" y="1756561"/>
                <a:ext cx="41219" cy="4209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58" y="1"/>
                    </a:moveTo>
                    <a:cubicBezTo>
                      <a:pt x="359" y="1"/>
                      <a:pt x="1" y="319"/>
                      <a:pt x="1" y="558"/>
                    </a:cubicBezTo>
                    <a:cubicBezTo>
                      <a:pt x="1" y="777"/>
                      <a:pt x="319" y="956"/>
                      <a:pt x="558" y="956"/>
                    </a:cubicBezTo>
                    <a:cubicBezTo>
                      <a:pt x="777" y="956"/>
                      <a:pt x="936" y="777"/>
                      <a:pt x="936" y="558"/>
                    </a:cubicBezTo>
                    <a:cubicBezTo>
                      <a:pt x="93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16"/>
              <p:cNvSpPr/>
              <p:nvPr/>
            </p:nvSpPr>
            <p:spPr>
              <a:xfrm rot="10800000" flipH="1">
                <a:off x="165580" y="5081279"/>
                <a:ext cx="41219" cy="4209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37" y="1"/>
                    </a:moveTo>
                    <a:cubicBezTo>
                      <a:pt x="318" y="1"/>
                      <a:pt x="0" y="339"/>
                      <a:pt x="0" y="558"/>
                    </a:cubicBezTo>
                    <a:cubicBezTo>
                      <a:pt x="0" y="777"/>
                      <a:pt x="318" y="956"/>
                      <a:pt x="537" y="956"/>
                    </a:cubicBezTo>
                    <a:cubicBezTo>
                      <a:pt x="776" y="956"/>
                      <a:pt x="935" y="777"/>
                      <a:pt x="935" y="558"/>
                    </a:cubicBezTo>
                    <a:cubicBezTo>
                      <a:pt x="935" y="339"/>
                      <a:pt x="776" y="1"/>
                      <a:pt x="5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16"/>
              <p:cNvSpPr/>
              <p:nvPr/>
            </p:nvSpPr>
            <p:spPr>
              <a:xfrm rot="10800000" flipH="1">
                <a:off x="1000518" y="4631900"/>
                <a:ext cx="41219" cy="41214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8" y="1"/>
                    </a:moveTo>
                    <a:cubicBezTo>
                      <a:pt x="319" y="1"/>
                      <a:pt x="0" y="339"/>
                      <a:pt x="0" y="538"/>
                    </a:cubicBezTo>
                    <a:cubicBezTo>
                      <a:pt x="0" y="777"/>
                      <a:pt x="319" y="936"/>
                      <a:pt x="538" y="936"/>
                    </a:cubicBezTo>
                    <a:cubicBezTo>
                      <a:pt x="756" y="936"/>
                      <a:pt x="935" y="777"/>
                      <a:pt x="935" y="538"/>
                    </a:cubicBezTo>
                    <a:cubicBezTo>
                      <a:pt x="935" y="319"/>
                      <a:pt x="756" y="1"/>
                      <a:pt x="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16"/>
              <p:cNvSpPr/>
              <p:nvPr/>
            </p:nvSpPr>
            <p:spPr>
              <a:xfrm rot="10800000" flipH="1">
                <a:off x="1074307" y="4237674"/>
                <a:ext cx="42100" cy="41258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7" extrusionOk="0">
                    <a:moveTo>
                      <a:pt x="558" y="1"/>
                    </a:moveTo>
                    <a:cubicBezTo>
                      <a:pt x="339" y="1"/>
                      <a:pt x="0" y="359"/>
                      <a:pt x="0" y="558"/>
                    </a:cubicBezTo>
                    <a:cubicBezTo>
                      <a:pt x="0" y="777"/>
                      <a:pt x="339" y="936"/>
                      <a:pt x="558" y="936"/>
                    </a:cubicBezTo>
                    <a:cubicBezTo>
                      <a:pt x="776" y="936"/>
                      <a:pt x="955" y="777"/>
                      <a:pt x="955" y="558"/>
                    </a:cubicBezTo>
                    <a:cubicBezTo>
                      <a:pt x="955" y="319"/>
                      <a:pt x="776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71" name="Google Shape;2471;p16"/>
            <p:cNvSpPr/>
            <p:nvPr/>
          </p:nvSpPr>
          <p:spPr>
            <a:xfrm rot="10800000" flipH="1">
              <a:off x="3544974" y="3927674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16"/>
            <p:cNvSpPr/>
            <p:nvPr/>
          </p:nvSpPr>
          <p:spPr>
            <a:xfrm rot="10800000">
              <a:off x="5619059" y="4003874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16"/>
            <p:cNvSpPr/>
            <p:nvPr/>
          </p:nvSpPr>
          <p:spPr>
            <a:xfrm rot="10800000">
              <a:off x="4244167" y="407487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1"/>
                  </a:moveTo>
                  <a:cubicBezTo>
                    <a:pt x="318" y="1"/>
                    <a:pt x="0" y="339"/>
                    <a:pt x="0" y="538"/>
                  </a:cubicBezTo>
                  <a:cubicBezTo>
                    <a:pt x="0" y="777"/>
                    <a:pt x="318" y="936"/>
                    <a:pt x="557" y="936"/>
                  </a:cubicBezTo>
                  <a:cubicBezTo>
                    <a:pt x="776" y="936"/>
                    <a:pt x="955" y="77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16"/>
            <p:cNvSpPr/>
            <p:nvPr/>
          </p:nvSpPr>
          <p:spPr>
            <a:xfrm rot="10800000" flipH="1">
              <a:off x="2841662" y="3625891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7" y="0"/>
                  </a:moveTo>
                  <a:cubicBezTo>
                    <a:pt x="318" y="0"/>
                    <a:pt x="0" y="318"/>
                    <a:pt x="0" y="537"/>
                  </a:cubicBezTo>
                  <a:cubicBezTo>
                    <a:pt x="0" y="756"/>
                    <a:pt x="318" y="935"/>
                    <a:pt x="537" y="935"/>
                  </a:cubicBezTo>
                  <a:cubicBezTo>
                    <a:pt x="776" y="935"/>
                    <a:pt x="935" y="756"/>
                    <a:pt x="935" y="537"/>
                  </a:cubicBezTo>
                  <a:cubicBezTo>
                    <a:pt x="935" y="318"/>
                    <a:pt x="776" y="0"/>
                    <a:pt x="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16"/>
            <p:cNvSpPr/>
            <p:nvPr/>
          </p:nvSpPr>
          <p:spPr>
            <a:xfrm rot="10800000" flipH="1">
              <a:off x="5203862" y="3702091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7" y="0"/>
                  </a:moveTo>
                  <a:cubicBezTo>
                    <a:pt x="318" y="0"/>
                    <a:pt x="0" y="318"/>
                    <a:pt x="0" y="537"/>
                  </a:cubicBezTo>
                  <a:cubicBezTo>
                    <a:pt x="0" y="756"/>
                    <a:pt x="318" y="935"/>
                    <a:pt x="537" y="935"/>
                  </a:cubicBezTo>
                  <a:cubicBezTo>
                    <a:pt x="776" y="935"/>
                    <a:pt x="935" y="756"/>
                    <a:pt x="935" y="537"/>
                  </a:cubicBezTo>
                  <a:cubicBezTo>
                    <a:pt x="935" y="318"/>
                    <a:pt x="776" y="0"/>
                    <a:pt x="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16"/>
            <p:cNvSpPr/>
            <p:nvPr/>
          </p:nvSpPr>
          <p:spPr>
            <a:xfrm rot="10800000" flipH="1">
              <a:off x="4441862" y="3625891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7" y="0"/>
                  </a:moveTo>
                  <a:cubicBezTo>
                    <a:pt x="318" y="0"/>
                    <a:pt x="0" y="318"/>
                    <a:pt x="0" y="537"/>
                  </a:cubicBezTo>
                  <a:cubicBezTo>
                    <a:pt x="0" y="756"/>
                    <a:pt x="318" y="935"/>
                    <a:pt x="537" y="935"/>
                  </a:cubicBezTo>
                  <a:cubicBezTo>
                    <a:pt x="776" y="935"/>
                    <a:pt x="935" y="756"/>
                    <a:pt x="935" y="537"/>
                  </a:cubicBezTo>
                  <a:cubicBezTo>
                    <a:pt x="935" y="318"/>
                    <a:pt x="776" y="0"/>
                    <a:pt x="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p17"/>
          <p:cNvSpPr/>
          <p:nvPr/>
        </p:nvSpPr>
        <p:spPr>
          <a:xfrm rot="10800000" flipH="1">
            <a:off x="-25" y="198850"/>
            <a:ext cx="9144064" cy="1041690"/>
          </a:xfrm>
          <a:custGeom>
            <a:avLst/>
            <a:gdLst/>
            <a:ahLst/>
            <a:cxnLst/>
            <a:rect l="l" t="t" r="r" b="b"/>
            <a:pathLst>
              <a:path w="208483" h="33538" extrusionOk="0">
                <a:moveTo>
                  <a:pt x="92670" y="1"/>
                </a:moveTo>
                <a:cubicBezTo>
                  <a:pt x="76262" y="1"/>
                  <a:pt x="69239" y="6348"/>
                  <a:pt x="53805" y="9644"/>
                </a:cubicBezTo>
                <a:cubicBezTo>
                  <a:pt x="50910" y="10266"/>
                  <a:pt x="47630" y="10529"/>
                  <a:pt x="44151" y="10529"/>
                </a:cubicBezTo>
                <a:cubicBezTo>
                  <a:pt x="25060" y="10529"/>
                  <a:pt x="0" y="2605"/>
                  <a:pt x="0" y="2605"/>
                </a:cubicBezTo>
                <a:lnTo>
                  <a:pt x="0" y="14581"/>
                </a:lnTo>
                <a:cubicBezTo>
                  <a:pt x="14725" y="25374"/>
                  <a:pt x="32496" y="29268"/>
                  <a:pt x="46326" y="29268"/>
                </a:cubicBezTo>
                <a:cubicBezTo>
                  <a:pt x="50918" y="29268"/>
                  <a:pt x="55075" y="28839"/>
                  <a:pt x="58542" y="28090"/>
                </a:cubicBezTo>
                <a:cubicBezTo>
                  <a:pt x="65148" y="26668"/>
                  <a:pt x="71072" y="25583"/>
                  <a:pt x="78086" y="25583"/>
                </a:cubicBezTo>
                <a:cubicBezTo>
                  <a:pt x="85875" y="25583"/>
                  <a:pt x="95009" y="26922"/>
                  <a:pt x="107910" y="30626"/>
                </a:cubicBezTo>
                <a:cubicBezTo>
                  <a:pt x="114932" y="32663"/>
                  <a:pt x="122288" y="33537"/>
                  <a:pt x="129656" y="33537"/>
                </a:cubicBezTo>
                <a:cubicBezTo>
                  <a:pt x="147981" y="33537"/>
                  <a:pt x="166382" y="28129"/>
                  <a:pt x="179895" y="21752"/>
                </a:cubicBezTo>
                <a:cubicBezTo>
                  <a:pt x="186211" y="18784"/>
                  <a:pt x="191492" y="17794"/>
                  <a:pt x="195727" y="17794"/>
                </a:cubicBezTo>
                <a:cubicBezTo>
                  <a:pt x="204198" y="17794"/>
                  <a:pt x="208482" y="21752"/>
                  <a:pt x="208482" y="21752"/>
                </a:cubicBezTo>
                <a:lnTo>
                  <a:pt x="208482" y="7909"/>
                </a:lnTo>
                <a:cubicBezTo>
                  <a:pt x="208482" y="7909"/>
                  <a:pt x="202602" y="3095"/>
                  <a:pt x="188728" y="3095"/>
                </a:cubicBezTo>
                <a:cubicBezTo>
                  <a:pt x="183909" y="3095"/>
                  <a:pt x="178125" y="3676"/>
                  <a:pt x="171289" y="5241"/>
                </a:cubicBezTo>
                <a:cubicBezTo>
                  <a:pt x="163497" y="7034"/>
                  <a:pt x="156765" y="7736"/>
                  <a:pt x="150488" y="7736"/>
                </a:cubicBezTo>
                <a:cubicBezTo>
                  <a:pt x="135401" y="7736"/>
                  <a:pt x="122941" y="3680"/>
                  <a:pt x="104708" y="971"/>
                </a:cubicBezTo>
                <a:cubicBezTo>
                  <a:pt x="100146" y="293"/>
                  <a:pt x="96191" y="1"/>
                  <a:pt x="92670" y="1"/>
                </a:cubicBezTo>
                <a:close/>
              </a:path>
            </a:pathLst>
          </a:custGeom>
          <a:solidFill>
            <a:srgbClr val="C5C5FC">
              <a:alpha val="14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9" name="Google Shape;2479;p17"/>
          <p:cNvSpPr txBox="1">
            <a:spLocks noGrp="1"/>
          </p:cNvSpPr>
          <p:nvPr>
            <p:ph type="subTitle" idx="1"/>
          </p:nvPr>
        </p:nvSpPr>
        <p:spPr>
          <a:xfrm>
            <a:off x="719875" y="1472500"/>
            <a:ext cx="3895200" cy="21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2480" name="Google Shape;2480;p17"/>
          <p:cNvSpPr txBox="1">
            <a:spLocks noGrp="1"/>
          </p:cNvSpPr>
          <p:nvPr>
            <p:ph type="subTitle" idx="2"/>
          </p:nvPr>
        </p:nvSpPr>
        <p:spPr>
          <a:xfrm>
            <a:off x="4737050" y="1472500"/>
            <a:ext cx="3687000" cy="21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grpSp>
        <p:nvGrpSpPr>
          <p:cNvPr id="2481" name="Google Shape;2481;p17"/>
          <p:cNvGrpSpPr/>
          <p:nvPr/>
        </p:nvGrpSpPr>
        <p:grpSpPr>
          <a:xfrm>
            <a:off x="-45" y="36"/>
            <a:ext cx="9144083" cy="5143461"/>
            <a:chOff x="-45" y="36"/>
            <a:chExt cx="9144083" cy="5143461"/>
          </a:xfrm>
        </p:grpSpPr>
        <p:sp>
          <p:nvSpPr>
            <p:cNvPr id="2482" name="Google Shape;2482;p17"/>
            <p:cNvSpPr/>
            <p:nvPr/>
          </p:nvSpPr>
          <p:spPr>
            <a:xfrm flipH="1">
              <a:off x="8732199" y="1306260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399" y="0"/>
                  </a:moveTo>
                  <a:cubicBezTo>
                    <a:pt x="160" y="0"/>
                    <a:pt x="1" y="319"/>
                    <a:pt x="1" y="538"/>
                  </a:cubicBezTo>
                  <a:cubicBezTo>
                    <a:pt x="1" y="776"/>
                    <a:pt x="160" y="936"/>
                    <a:pt x="399" y="936"/>
                  </a:cubicBezTo>
                  <a:cubicBezTo>
                    <a:pt x="618" y="936"/>
                    <a:pt x="936" y="776"/>
                    <a:pt x="936" y="538"/>
                  </a:cubicBezTo>
                  <a:cubicBezTo>
                    <a:pt x="936" y="319"/>
                    <a:pt x="59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17"/>
            <p:cNvSpPr/>
            <p:nvPr/>
          </p:nvSpPr>
          <p:spPr>
            <a:xfrm flipH="1">
              <a:off x="8700624" y="874478"/>
              <a:ext cx="103444" cy="93041"/>
            </a:xfrm>
            <a:custGeom>
              <a:avLst/>
              <a:gdLst/>
              <a:ahLst/>
              <a:cxnLst/>
              <a:rect l="l" t="t" r="r" b="b"/>
              <a:pathLst>
                <a:path w="2349" h="2113" extrusionOk="0">
                  <a:moveTo>
                    <a:pt x="1319" y="1"/>
                  </a:moveTo>
                  <a:cubicBezTo>
                    <a:pt x="1042" y="1"/>
                    <a:pt x="757" y="68"/>
                    <a:pt x="558" y="177"/>
                  </a:cubicBezTo>
                  <a:cubicBezTo>
                    <a:pt x="140" y="435"/>
                    <a:pt x="0" y="973"/>
                    <a:pt x="239" y="1390"/>
                  </a:cubicBezTo>
                  <a:cubicBezTo>
                    <a:pt x="449" y="1745"/>
                    <a:pt x="959" y="2113"/>
                    <a:pt x="1367" y="2113"/>
                  </a:cubicBezTo>
                  <a:cubicBezTo>
                    <a:pt x="1462" y="2113"/>
                    <a:pt x="1553" y="2092"/>
                    <a:pt x="1632" y="2047"/>
                  </a:cubicBezTo>
                  <a:cubicBezTo>
                    <a:pt x="2050" y="1788"/>
                    <a:pt x="2348" y="754"/>
                    <a:pt x="2109" y="336"/>
                  </a:cubicBezTo>
                  <a:cubicBezTo>
                    <a:pt x="1969" y="97"/>
                    <a:pt x="1650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17"/>
            <p:cNvSpPr/>
            <p:nvPr/>
          </p:nvSpPr>
          <p:spPr>
            <a:xfrm flipH="1">
              <a:off x="8092554" y="657970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518" y="0"/>
                  </a:moveTo>
                  <a:cubicBezTo>
                    <a:pt x="260" y="0"/>
                    <a:pt x="1" y="438"/>
                    <a:pt x="1" y="736"/>
                  </a:cubicBezTo>
                  <a:cubicBezTo>
                    <a:pt x="1" y="1015"/>
                    <a:pt x="240" y="1274"/>
                    <a:pt x="518" y="1274"/>
                  </a:cubicBezTo>
                  <a:cubicBezTo>
                    <a:pt x="817" y="1274"/>
                    <a:pt x="1274" y="1035"/>
                    <a:pt x="1274" y="736"/>
                  </a:cubicBezTo>
                  <a:cubicBezTo>
                    <a:pt x="1274" y="438"/>
                    <a:pt x="83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17"/>
            <p:cNvSpPr/>
            <p:nvPr/>
          </p:nvSpPr>
          <p:spPr>
            <a:xfrm flipH="1">
              <a:off x="8570097" y="182243"/>
              <a:ext cx="56104" cy="56097"/>
            </a:xfrm>
            <a:custGeom>
              <a:avLst/>
              <a:gdLst/>
              <a:ahLst/>
              <a:cxnLst/>
              <a:rect l="l" t="t" r="r" b="b"/>
              <a:pathLst>
                <a:path w="1274" h="1274" extrusionOk="0">
                  <a:moveTo>
                    <a:pt x="538" y="1"/>
                  </a:moveTo>
                  <a:cubicBezTo>
                    <a:pt x="259" y="1"/>
                    <a:pt x="0" y="458"/>
                    <a:pt x="0" y="757"/>
                  </a:cubicBezTo>
                  <a:cubicBezTo>
                    <a:pt x="0" y="1035"/>
                    <a:pt x="239" y="1274"/>
                    <a:pt x="538" y="1274"/>
                  </a:cubicBezTo>
                  <a:cubicBezTo>
                    <a:pt x="836" y="1274"/>
                    <a:pt x="1274" y="1055"/>
                    <a:pt x="1274" y="757"/>
                  </a:cubicBezTo>
                  <a:cubicBezTo>
                    <a:pt x="1274" y="458"/>
                    <a:pt x="83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17"/>
            <p:cNvSpPr/>
            <p:nvPr/>
          </p:nvSpPr>
          <p:spPr>
            <a:xfrm flipH="1">
              <a:off x="9061644" y="1463941"/>
              <a:ext cx="56104" cy="56141"/>
            </a:xfrm>
            <a:custGeom>
              <a:avLst/>
              <a:gdLst/>
              <a:ahLst/>
              <a:cxnLst/>
              <a:rect l="l" t="t" r="r" b="b"/>
              <a:pathLst>
                <a:path w="1274" h="1275" extrusionOk="0">
                  <a:moveTo>
                    <a:pt x="518" y="1"/>
                  </a:moveTo>
                  <a:cubicBezTo>
                    <a:pt x="259" y="1"/>
                    <a:pt x="1" y="439"/>
                    <a:pt x="1" y="737"/>
                  </a:cubicBezTo>
                  <a:cubicBezTo>
                    <a:pt x="1" y="1015"/>
                    <a:pt x="219" y="1274"/>
                    <a:pt x="518" y="1274"/>
                  </a:cubicBezTo>
                  <a:cubicBezTo>
                    <a:pt x="816" y="1274"/>
                    <a:pt x="1274" y="1035"/>
                    <a:pt x="1274" y="737"/>
                  </a:cubicBezTo>
                  <a:cubicBezTo>
                    <a:pt x="1274" y="458"/>
                    <a:pt x="79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17"/>
            <p:cNvSpPr/>
            <p:nvPr/>
          </p:nvSpPr>
          <p:spPr>
            <a:xfrm flipH="1">
              <a:off x="7425783" y="321562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518" y="0"/>
                  </a:moveTo>
                  <a:cubicBezTo>
                    <a:pt x="240" y="0"/>
                    <a:pt x="1" y="458"/>
                    <a:pt x="1" y="756"/>
                  </a:cubicBezTo>
                  <a:cubicBezTo>
                    <a:pt x="1" y="1015"/>
                    <a:pt x="220" y="1273"/>
                    <a:pt x="518" y="1273"/>
                  </a:cubicBezTo>
                  <a:cubicBezTo>
                    <a:pt x="817" y="1273"/>
                    <a:pt x="1254" y="1055"/>
                    <a:pt x="1254" y="756"/>
                  </a:cubicBezTo>
                  <a:cubicBezTo>
                    <a:pt x="1254" y="478"/>
                    <a:pt x="81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17"/>
            <p:cNvSpPr/>
            <p:nvPr/>
          </p:nvSpPr>
          <p:spPr>
            <a:xfrm flipH="1">
              <a:off x="8966126" y="46435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0"/>
                  </a:moveTo>
                  <a:cubicBezTo>
                    <a:pt x="180" y="0"/>
                    <a:pt x="1" y="319"/>
                    <a:pt x="1" y="537"/>
                  </a:cubicBezTo>
                  <a:cubicBezTo>
                    <a:pt x="1" y="756"/>
                    <a:pt x="180" y="935"/>
                    <a:pt x="399" y="935"/>
                  </a:cubicBezTo>
                  <a:cubicBezTo>
                    <a:pt x="617" y="935"/>
                    <a:pt x="956" y="756"/>
                    <a:pt x="956" y="537"/>
                  </a:cubicBezTo>
                  <a:cubicBezTo>
                    <a:pt x="956" y="319"/>
                    <a:pt x="617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17"/>
            <p:cNvSpPr/>
            <p:nvPr/>
          </p:nvSpPr>
          <p:spPr>
            <a:xfrm flipH="1">
              <a:off x="7919091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1"/>
                  </a:moveTo>
                  <a:cubicBezTo>
                    <a:pt x="180" y="1"/>
                    <a:pt x="1" y="319"/>
                    <a:pt x="1" y="538"/>
                  </a:cubicBezTo>
                  <a:cubicBezTo>
                    <a:pt x="1" y="777"/>
                    <a:pt x="180" y="936"/>
                    <a:pt x="399" y="936"/>
                  </a:cubicBezTo>
                  <a:cubicBezTo>
                    <a:pt x="617" y="936"/>
                    <a:pt x="956" y="777"/>
                    <a:pt x="956" y="538"/>
                  </a:cubicBezTo>
                  <a:cubicBezTo>
                    <a:pt x="956" y="339"/>
                    <a:pt x="617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17"/>
            <p:cNvSpPr/>
            <p:nvPr/>
          </p:nvSpPr>
          <p:spPr>
            <a:xfrm flipH="1">
              <a:off x="6849244" y="75068"/>
              <a:ext cx="104325" cy="92909"/>
            </a:xfrm>
            <a:custGeom>
              <a:avLst/>
              <a:gdLst/>
              <a:ahLst/>
              <a:cxnLst/>
              <a:rect l="l" t="t" r="r" b="b"/>
              <a:pathLst>
                <a:path w="2369" h="2110" extrusionOk="0">
                  <a:moveTo>
                    <a:pt x="1329" y="0"/>
                  </a:moveTo>
                  <a:cubicBezTo>
                    <a:pt x="1053" y="0"/>
                    <a:pt x="768" y="69"/>
                    <a:pt x="577" y="186"/>
                  </a:cubicBezTo>
                  <a:cubicBezTo>
                    <a:pt x="160" y="425"/>
                    <a:pt x="0" y="982"/>
                    <a:pt x="259" y="1400"/>
                  </a:cubicBezTo>
                  <a:cubicBezTo>
                    <a:pt x="451" y="1736"/>
                    <a:pt x="951" y="2110"/>
                    <a:pt x="1367" y="2110"/>
                  </a:cubicBezTo>
                  <a:cubicBezTo>
                    <a:pt x="1469" y="2110"/>
                    <a:pt x="1566" y="2088"/>
                    <a:pt x="1652" y="2037"/>
                  </a:cubicBezTo>
                  <a:cubicBezTo>
                    <a:pt x="2070" y="1798"/>
                    <a:pt x="2368" y="743"/>
                    <a:pt x="2109" y="326"/>
                  </a:cubicBezTo>
                  <a:cubicBezTo>
                    <a:pt x="1979" y="98"/>
                    <a:pt x="1660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17"/>
            <p:cNvSpPr/>
            <p:nvPr/>
          </p:nvSpPr>
          <p:spPr>
            <a:xfrm flipH="1">
              <a:off x="6444688" y="407888"/>
              <a:ext cx="55223" cy="56141"/>
            </a:xfrm>
            <a:custGeom>
              <a:avLst/>
              <a:gdLst/>
              <a:ahLst/>
              <a:cxnLst/>
              <a:rect l="l" t="t" r="r" b="b"/>
              <a:pathLst>
                <a:path w="1254" h="1275" extrusionOk="0">
                  <a:moveTo>
                    <a:pt x="736" y="1"/>
                  </a:moveTo>
                  <a:cubicBezTo>
                    <a:pt x="438" y="21"/>
                    <a:pt x="0" y="478"/>
                    <a:pt x="0" y="757"/>
                  </a:cubicBezTo>
                  <a:cubicBezTo>
                    <a:pt x="0" y="1035"/>
                    <a:pt x="438" y="1274"/>
                    <a:pt x="736" y="1274"/>
                  </a:cubicBezTo>
                  <a:cubicBezTo>
                    <a:pt x="1035" y="1274"/>
                    <a:pt x="1254" y="1015"/>
                    <a:pt x="1254" y="757"/>
                  </a:cubicBezTo>
                  <a:cubicBezTo>
                    <a:pt x="1254" y="458"/>
                    <a:pt x="1015" y="1"/>
                    <a:pt x="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17"/>
            <p:cNvSpPr/>
            <p:nvPr/>
          </p:nvSpPr>
          <p:spPr>
            <a:xfrm flipH="1">
              <a:off x="6849253" y="531628"/>
              <a:ext cx="104281" cy="93041"/>
            </a:xfrm>
            <a:custGeom>
              <a:avLst/>
              <a:gdLst/>
              <a:ahLst/>
              <a:cxnLst/>
              <a:rect l="l" t="t" r="r" b="b"/>
              <a:pathLst>
                <a:path w="2368" h="2113" extrusionOk="0">
                  <a:moveTo>
                    <a:pt x="1039" y="1"/>
                  </a:moveTo>
                  <a:cubicBezTo>
                    <a:pt x="708" y="1"/>
                    <a:pt x="389" y="97"/>
                    <a:pt x="259" y="336"/>
                  </a:cubicBezTo>
                  <a:cubicBezTo>
                    <a:pt x="0" y="754"/>
                    <a:pt x="298" y="1788"/>
                    <a:pt x="736" y="2047"/>
                  </a:cubicBezTo>
                  <a:cubicBezTo>
                    <a:pt x="816" y="2092"/>
                    <a:pt x="906" y="2113"/>
                    <a:pt x="1001" y="2113"/>
                  </a:cubicBezTo>
                  <a:cubicBezTo>
                    <a:pt x="1410" y="2113"/>
                    <a:pt x="1919" y="1745"/>
                    <a:pt x="2129" y="1390"/>
                  </a:cubicBezTo>
                  <a:cubicBezTo>
                    <a:pt x="2368" y="973"/>
                    <a:pt x="2228" y="435"/>
                    <a:pt x="1791" y="177"/>
                  </a:cubicBezTo>
                  <a:cubicBezTo>
                    <a:pt x="1601" y="68"/>
                    <a:pt x="1316" y="1"/>
                    <a:pt x="1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17"/>
            <p:cNvSpPr/>
            <p:nvPr/>
          </p:nvSpPr>
          <p:spPr>
            <a:xfrm flipH="1">
              <a:off x="4398601" y="182243"/>
              <a:ext cx="55223" cy="56097"/>
            </a:xfrm>
            <a:custGeom>
              <a:avLst/>
              <a:gdLst/>
              <a:ahLst/>
              <a:cxnLst/>
              <a:rect l="l" t="t" r="r" b="b"/>
              <a:pathLst>
                <a:path w="1254" h="1274" extrusionOk="0">
                  <a:moveTo>
                    <a:pt x="737" y="1"/>
                  </a:moveTo>
                  <a:cubicBezTo>
                    <a:pt x="438" y="1"/>
                    <a:pt x="0" y="458"/>
                    <a:pt x="0" y="757"/>
                  </a:cubicBezTo>
                  <a:cubicBezTo>
                    <a:pt x="0" y="1055"/>
                    <a:pt x="438" y="1274"/>
                    <a:pt x="737" y="1274"/>
                  </a:cubicBezTo>
                  <a:cubicBezTo>
                    <a:pt x="1035" y="1274"/>
                    <a:pt x="1254" y="1035"/>
                    <a:pt x="1254" y="757"/>
                  </a:cubicBezTo>
                  <a:cubicBezTo>
                    <a:pt x="1254" y="458"/>
                    <a:pt x="1015" y="1"/>
                    <a:pt x="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17"/>
            <p:cNvSpPr/>
            <p:nvPr/>
          </p:nvSpPr>
          <p:spPr>
            <a:xfrm flipH="1">
              <a:off x="5695271" y="321562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17"/>
            <p:cNvSpPr/>
            <p:nvPr/>
          </p:nvSpPr>
          <p:spPr>
            <a:xfrm flipH="1">
              <a:off x="5062730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58" y="936"/>
                  </a:cubicBezTo>
                  <a:cubicBezTo>
                    <a:pt x="776" y="936"/>
                    <a:pt x="956" y="777"/>
                    <a:pt x="956" y="538"/>
                  </a:cubicBezTo>
                  <a:cubicBezTo>
                    <a:pt x="956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17"/>
            <p:cNvSpPr/>
            <p:nvPr/>
          </p:nvSpPr>
          <p:spPr>
            <a:xfrm flipH="1">
              <a:off x="6149180" y="18924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1"/>
                  </a:moveTo>
                  <a:cubicBezTo>
                    <a:pt x="318" y="1"/>
                    <a:pt x="0" y="339"/>
                    <a:pt x="0" y="538"/>
                  </a:cubicBezTo>
                  <a:cubicBezTo>
                    <a:pt x="0" y="777"/>
                    <a:pt x="318" y="936"/>
                    <a:pt x="557" y="936"/>
                  </a:cubicBezTo>
                  <a:cubicBezTo>
                    <a:pt x="776" y="936"/>
                    <a:pt x="955" y="77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17"/>
            <p:cNvSpPr/>
            <p:nvPr/>
          </p:nvSpPr>
          <p:spPr>
            <a:xfrm flipH="1">
              <a:off x="5791727" y="36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0"/>
                  </a:moveTo>
                  <a:cubicBezTo>
                    <a:pt x="339" y="0"/>
                    <a:pt x="1" y="319"/>
                    <a:pt x="1" y="537"/>
                  </a:cubicBezTo>
                  <a:cubicBezTo>
                    <a:pt x="1" y="756"/>
                    <a:pt x="319" y="935"/>
                    <a:pt x="538" y="935"/>
                  </a:cubicBezTo>
                  <a:cubicBezTo>
                    <a:pt x="757" y="935"/>
                    <a:pt x="936" y="756"/>
                    <a:pt x="936" y="537"/>
                  </a:cubicBezTo>
                  <a:cubicBezTo>
                    <a:pt x="936" y="319"/>
                    <a:pt x="757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17"/>
            <p:cNvSpPr/>
            <p:nvPr/>
          </p:nvSpPr>
          <p:spPr>
            <a:xfrm flipH="1">
              <a:off x="4036745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39" y="1"/>
                    <a:pt x="1" y="339"/>
                    <a:pt x="1" y="538"/>
                  </a:cubicBezTo>
                  <a:cubicBezTo>
                    <a:pt x="1" y="777"/>
                    <a:pt x="339" y="936"/>
                    <a:pt x="558" y="936"/>
                  </a:cubicBezTo>
                  <a:cubicBezTo>
                    <a:pt x="777" y="936"/>
                    <a:pt x="956" y="777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17"/>
            <p:cNvSpPr/>
            <p:nvPr/>
          </p:nvSpPr>
          <p:spPr>
            <a:xfrm flipH="1">
              <a:off x="8562214" y="1981719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0"/>
                  </a:moveTo>
                  <a:cubicBezTo>
                    <a:pt x="319" y="0"/>
                    <a:pt x="1" y="359"/>
                    <a:pt x="1" y="558"/>
                  </a:cubicBezTo>
                  <a:cubicBezTo>
                    <a:pt x="1" y="776"/>
                    <a:pt x="339" y="955"/>
                    <a:pt x="558" y="955"/>
                  </a:cubicBezTo>
                  <a:cubicBezTo>
                    <a:pt x="777" y="955"/>
                    <a:pt x="956" y="776"/>
                    <a:pt x="956" y="558"/>
                  </a:cubicBezTo>
                  <a:cubicBezTo>
                    <a:pt x="956" y="319"/>
                    <a:pt x="777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17"/>
            <p:cNvSpPr/>
            <p:nvPr/>
          </p:nvSpPr>
          <p:spPr>
            <a:xfrm flipH="1">
              <a:off x="9101938" y="2113112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56" y="777"/>
                    <a:pt x="956" y="55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17"/>
            <p:cNvSpPr/>
            <p:nvPr/>
          </p:nvSpPr>
          <p:spPr>
            <a:xfrm flipH="1">
              <a:off x="8958244" y="3344877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58" y="1"/>
                  </a:moveTo>
                  <a:cubicBezTo>
                    <a:pt x="359" y="1"/>
                    <a:pt x="1" y="31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17"/>
            <p:cNvSpPr/>
            <p:nvPr/>
          </p:nvSpPr>
          <p:spPr>
            <a:xfrm flipH="1">
              <a:off x="8562214" y="1525278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1" y="339"/>
                    <a:pt x="1" y="538"/>
                  </a:cubicBezTo>
                  <a:cubicBezTo>
                    <a:pt x="1" y="776"/>
                    <a:pt x="339" y="936"/>
                    <a:pt x="558" y="936"/>
                  </a:cubicBezTo>
                  <a:cubicBezTo>
                    <a:pt x="777" y="936"/>
                    <a:pt x="956" y="776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17"/>
            <p:cNvSpPr/>
            <p:nvPr/>
          </p:nvSpPr>
          <p:spPr>
            <a:xfrm flipH="1">
              <a:off x="8145135" y="103642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8" y="0"/>
                  </a:moveTo>
                  <a:cubicBezTo>
                    <a:pt x="339" y="0"/>
                    <a:pt x="0" y="339"/>
                    <a:pt x="0" y="558"/>
                  </a:cubicBezTo>
                  <a:cubicBezTo>
                    <a:pt x="0" y="776"/>
                    <a:pt x="319" y="955"/>
                    <a:pt x="538" y="955"/>
                  </a:cubicBezTo>
                  <a:cubicBezTo>
                    <a:pt x="756" y="955"/>
                    <a:pt x="935" y="776"/>
                    <a:pt x="935" y="558"/>
                  </a:cubicBezTo>
                  <a:cubicBezTo>
                    <a:pt x="935" y="339"/>
                    <a:pt x="756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17"/>
            <p:cNvSpPr/>
            <p:nvPr/>
          </p:nvSpPr>
          <p:spPr>
            <a:xfrm flipH="1">
              <a:off x="8937194" y="2015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7" y="1"/>
                  </a:moveTo>
                  <a:cubicBezTo>
                    <a:pt x="318" y="1"/>
                    <a:pt x="0" y="339"/>
                    <a:pt x="0" y="558"/>
                  </a:cubicBezTo>
                  <a:cubicBezTo>
                    <a:pt x="0" y="777"/>
                    <a:pt x="318" y="956"/>
                    <a:pt x="537" y="956"/>
                  </a:cubicBezTo>
                  <a:cubicBezTo>
                    <a:pt x="776" y="956"/>
                    <a:pt x="935" y="777"/>
                    <a:pt x="935" y="558"/>
                  </a:cubicBezTo>
                  <a:cubicBezTo>
                    <a:pt x="935" y="339"/>
                    <a:pt x="77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17"/>
            <p:cNvSpPr/>
            <p:nvPr/>
          </p:nvSpPr>
          <p:spPr>
            <a:xfrm flipH="1">
              <a:off x="8254657" y="241819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38" y="936"/>
                  </a:cubicBezTo>
                  <a:cubicBezTo>
                    <a:pt x="756" y="936"/>
                    <a:pt x="935" y="777"/>
                    <a:pt x="935" y="538"/>
                  </a:cubicBezTo>
                  <a:cubicBezTo>
                    <a:pt x="935" y="319"/>
                    <a:pt x="75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17"/>
            <p:cNvSpPr/>
            <p:nvPr/>
          </p:nvSpPr>
          <p:spPr>
            <a:xfrm flipH="1">
              <a:off x="7646587" y="483601"/>
              <a:ext cx="42100" cy="41258"/>
            </a:xfrm>
            <a:custGeom>
              <a:avLst/>
              <a:gdLst/>
              <a:ahLst/>
              <a:cxnLst/>
              <a:rect l="l" t="t" r="r" b="b"/>
              <a:pathLst>
                <a:path w="956" h="937" extrusionOk="0">
                  <a:moveTo>
                    <a:pt x="558" y="1"/>
                  </a:moveTo>
                  <a:cubicBezTo>
                    <a:pt x="339" y="1"/>
                    <a:pt x="0" y="359"/>
                    <a:pt x="0" y="558"/>
                  </a:cubicBezTo>
                  <a:cubicBezTo>
                    <a:pt x="0" y="777"/>
                    <a:pt x="339" y="936"/>
                    <a:pt x="558" y="936"/>
                  </a:cubicBezTo>
                  <a:cubicBezTo>
                    <a:pt x="776" y="936"/>
                    <a:pt x="955" y="777"/>
                    <a:pt x="955" y="558"/>
                  </a:cubicBezTo>
                  <a:cubicBezTo>
                    <a:pt x="955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17"/>
            <p:cNvSpPr/>
            <p:nvPr/>
          </p:nvSpPr>
          <p:spPr>
            <a:xfrm flipH="1">
              <a:off x="8732906" y="2494112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38" y="956"/>
                  </a:cubicBezTo>
                  <a:cubicBezTo>
                    <a:pt x="75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17"/>
            <p:cNvSpPr/>
            <p:nvPr/>
          </p:nvSpPr>
          <p:spPr>
            <a:xfrm>
              <a:off x="370587" y="1306260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399" y="0"/>
                  </a:moveTo>
                  <a:cubicBezTo>
                    <a:pt x="160" y="0"/>
                    <a:pt x="1" y="319"/>
                    <a:pt x="1" y="538"/>
                  </a:cubicBezTo>
                  <a:cubicBezTo>
                    <a:pt x="1" y="776"/>
                    <a:pt x="160" y="936"/>
                    <a:pt x="399" y="936"/>
                  </a:cubicBezTo>
                  <a:cubicBezTo>
                    <a:pt x="618" y="936"/>
                    <a:pt x="936" y="776"/>
                    <a:pt x="936" y="538"/>
                  </a:cubicBezTo>
                  <a:cubicBezTo>
                    <a:pt x="936" y="319"/>
                    <a:pt x="59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17"/>
            <p:cNvSpPr/>
            <p:nvPr/>
          </p:nvSpPr>
          <p:spPr>
            <a:xfrm>
              <a:off x="339937" y="874478"/>
              <a:ext cx="103444" cy="93041"/>
            </a:xfrm>
            <a:custGeom>
              <a:avLst/>
              <a:gdLst/>
              <a:ahLst/>
              <a:cxnLst/>
              <a:rect l="l" t="t" r="r" b="b"/>
              <a:pathLst>
                <a:path w="2349" h="2113" extrusionOk="0">
                  <a:moveTo>
                    <a:pt x="1319" y="1"/>
                  </a:moveTo>
                  <a:cubicBezTo>
                    <a:pt x="1042" y="1"/>
                    <a:pt x="757" y="68"/>
                    <a:pt x="558" y="177"/>
                  </a:cubicBezTo>
                  <a:cubicBezTo>
                    <a:pt x="140" y="435"/>
                    <a:pt x="0" y="973"/>
                    <a:pt x="239" y="1390"/>
                  </a:cubicBezTo>
                  <a:cubicBezTo>
                    <a:pt x="449" y="1745"/>
                    <a:pt x="959" y="2113"/>
                    <a:pt x="1367" y="2113"/>
                  </a:cubicBezTo>
                  <a:cubicBezTo>
                    <a:pt x="1462" y="2113"/>
                    <a:pt x="1553" y="2092"/>
                    <a:pt x="1632" y="2047"/>
                  </a:cubicBezTo>
                  <a:cubicBezTo>
                    <a:pt x="2050" y="1788"/>
                    <a:pt x="2348" y="754"/>
                    <a:pt x="2109" y="336"/>
                  </a:cubicBezTo>
                  <a:cubicBezTo>
                    <a:pt x="1969" y="97"/>
                    <a:pt x="1650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17"/>
            <p:cNvSpPr/>
            <p:nvPr/>
          </p:nvSpPr>
          <p:spPr>
            <a:xfrm>
              <a:off x="995303" y="657970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518" y="0"/>
                  </a:moveTo>
                  <a:cubicBezTo>
                    <a:pt x="260" y="0"/>
                    <a:pt x="1" y="438"/>
                    <a:pt x="1" y="736"/>
                  </a:cubicBezTo>
                  <a:cubicBezTo>
                    <a:pt x="1" y="1015"/>
                    <a:pt x="240" y="1274"/>
                    <a:pt x="518" y="1274"/>
                  </a:cubicBezTo>
                  <a:cubicBezTo>
                    <a:pt x="817" y="1274"/>
                    <a:pt x="1274" y="1035"/>
                    <a:pt x="1274" y="736"/>
                  </a:cubicBezTo>
                  <a:cubicBezTo>
                    <a:pt x="1274" y="438"/>
                    <a:pt x="83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17"/>
            <p:cNvSpPr/>
            <p:nvPr/>
          </p:nvSpPr>
          <p:spPr>
            <a:xfrm>
              <a:off x="517805" y="182243"/>
              <a:ext cx="56104" cy="56097"/>
            </a:xfrm>
            <a:custGeom>
              <a:avLst/>
              <a:gdLst/>
              <a:ahLst/>
              <a:cxnLst/>
              <a:rect l="l" t="t" r="r" b="b"/>
              <a:pathLst>
                <a:path w="1274" h="1274" extrusionOk="0">
                  <a:moveTo>
                    <a:pt x="538" y="1"/>
                  </a:moveTo>
                  <a:cubicBezTo>
                    <a:pt x="259" y="1"/>
                    <a:pt x="0" y="458"/>
                    <a:pt x="0" y="757"/>
                  </a:cubicBezTo>
                  <a:cubicBezTo>
                    <a:pt x="0" y="1035"/>
                    <a:pt x="239" y="1274"/>
                    <a:pt x="538" y="1274"/>
                  </a:cubicBezTo>
                  <a:cubicBezTo>
                    <a:pt x="836" y="1274"/>
                    <a:pt x="1274" y="1055"/>
                    <a:pt x="1274" y="757"/>
                  </a:cubicBezTo>
                  <a:cubicBezTo>
                    <a:pt x="1274" y="458"/>
                    <a:pt x="83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17"/>
            <p:cNvSpPr/>
            <p:nvPr/>
          </p:nvSpPr>
          <p:spPr>
            <a:xfrm>
              <a:off x="26258" y="1463941"/>
              <a:ext cx="56104" cy="56141"/>
            </a:xfrm>
            <a:custGeom>
              <a:avLst/>
              <a:gdLst/>
              <a:ahLst/>
              <a:cxnLst/>
              <a:rect l="l" t="t" r="r" b="b"/>
              <a:pathLst>
                <a:path w="1274" h="1275" extrusionOk="0">
                  <a:moveTo>
                    <a:pt x="518" y="1"/>
                  </a:moveTo>
                  <a:cubicBezTo>
                    <a:pt x="259" y="1"/>
                    <a:pt x="1" y="439"/>
                    <a:pt x="1" y="737"/>
                  </a:cubicBezTo>
                  <a:cubicBezTo>
                    <a:pt x="1" y="1015"/>
                    <a:pt x="219" y="1274"/>
                    <a:pt x="518" y="1274"/>
                  </a:cubicBezTo>
                  <a:cubicBezTo>
                    <a:pt x="816" y="1274"/>
                    <a:pt x="1274" y="1035"/>
                    <a:pt x="1274" y="737"/>
                  </a:cubicBezTo>
                  <a:cubicBezTo>
                    <a:pt x="1274" y="458"/>
                    <a:pt x="79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17"/>
            <p:cNvSpPr/>
            <p:nvPr/>
          </p:nvSpPr>
          <p:spPr>
            <a:xfrm>
              <a:off x="1662956" y="321562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518" y="0"/>
                  </a:moveTo>
                  <a:cubicBezTo>
                    <a:pt x="240" y="0"/>
                    <a:pt x="1" y="458"/>
                    <a:pt x="1" y="756"/>
                  </a:cubicBezTo>
                  <a:cubicBezTo>
                    <a:pt x="1" y="1015"/>
                    <a:pt x="220" y="1273"/>
                    <a:pt x="518" y="1273"/>
                  </a:cubicBezTo>
                  <a:cubicBezTo>
                    <a:pt x="817" y="1273"/>
                    <a:pt x="1254" y="1055"/>
                    <a:pt x="1254" y="756"/>
                  </a:cubicBezTo>
                  <a:cubicBezTo>
                    <a:pt x="1254" y="478"/>
                    <a:pt x="81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17"/>
            <p:cNvSpPr/>
            <p:nvPr/>
          </p:nvSpPr>
          <p:spPr>
            <a:xfrm>
              <a:off x="135779" y="46435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0"/>
                  </a:moveTo>
                  <a:cubicBezTo>
                    <a:pt x="180" y="0"/>
                    <a:pt x="1" y="319"/>
                    <a:pt x="1" y="537"/>
                  </a:cubicBezTo>
                  <a:cubicBezTo>
                    <a:pt x="1" y="756"/>
                    <a:pt x="180" y="935"/>
                    <a:pt x="399" y="935"/>
                  </a:cubicBezTo>
                  <a:cubicBezTo>
                    <a:pt x="617" y="935"/>
                    <a:pt x="956" y="756"/>
                    <a:pt x="956" y="537"/>
                  </a:cubicBezTo>
                  <a:cubicBezTo>
                    <a:pt x="956" y="319"/>
                    <a:pt x="617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17"/>
            <p:cNvSpPr/>
            <p:nvPr/>
          </p:nvSpPr>
          <p:spPr>
            <a:xfrm>
              <a:off x="1182815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1"/>
                  </a:moveTo>
                  <a:cubicBezTo>
                    <a:pt x="180" y="1"/>
                    <a:pt x="1" y="319"/>
                    <a:pt x="1" y="538"/>
                  </a:cubicBezTo>
                  <a:cubicBezTo>
                    <a:pt x="1" y="777"/>
                    <a:pt x="180" y="936"/>
                    <a:pt x="399" y="936"/>
                  </a:cubicBezTo>
                  <a:cubicBezTo>
                    <a:pt x="617" y="936"/>
                    <a:pt x="956" y="777"/>
                    <a:pt x="956" y="538"/>
                  </a:cubicBezTo>
                  <a:cubicBezTo>
                    <a:pt x="956" y="339"/>
                    <a:pt x="617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17"/>
            <p:cNvSpPr/>
            <p:nvPr/>
          </p:nvSpPr>
          <p:spPr>
            <a:xfrm>
              <a:off x="2190437" y="75068"/>
              <a:ext cx="104325" cy="92909"/>
            </a:xfrm>
            <a:custGeom>
              <a:avLst/>
              <a:gdLst/>
              <a:ahLst/>
              <a:cxnLst/>
              <a:rect l="l" t="t" r="r" b="b"/>
              <a:pathLst>
                <a:path w="2369" h="2110" extrusionOk="0">
                  <a:moveTo>
                    <a:pt x="1329" y="0"/>
                  </a:moveTo>
                  <a:cubicBezTo>
                    <a:pt x="1053" y="0"/>
                    <a:pt x="768" y="69"/>
                    <a:pt x="577" y="186"/>
                  </a:cubicBezTo>
                  <a:cubicBezTo>
                    <a:pt x="160" y="425"/>
                    <a:pt x="0" y="982"/>
                    <a:pt x="259" y="1400"/>
                  </a:cubicBezTo>
                  <a:cubicBezTo>
                    <a:pt x="451" y="1736"/>
                    <a:pt x="951" y="2110"/>
                    <a:pt x="1367" y="2110"/>
                  </a:cubicBezTo>
                  <a:cubicBezTo>
                    <a:pt x="1469" y="2110"/>
                    <a:pt x="1566" y="2088"/>
                    <a:pt x="1652" y="2037"/>
                  </a:cubicBezTo>
                  <a:cubicBezTo>
                    <a:pt x="2070" y="1798"/>
                    <a:pt x="2368" y="743"/>
                    <a:pt x="2109" y="326"/>
                  </a:cubicBezTo>
                  <a:cubicBezTo>
                    <a:pt x="1979" y="98"/>
                    <a:pt x="1660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17"/>
            <p:cNvSpPr/>
            <p:nvPr/>
          </p:nvSpPr>
          <p:spPr>
            <a:xfrm>
              <a:off x="4842582" y="258443"/>
              <a:ext cx="55223" cy="56097"/>
            </a:xfrm>
            <a:custGeom>
              <a:avLst/>
              <a:gdLst/>
              <a:ahLst/>
              <a:cxnLst/>
              <a:rect l="l" t="t" r="r" b="b"/>
              <a:pathLst>
                <a:path w="1254" h="1274" extrusionOk="0">
                  <a:moveTo>
                    <a:pt x="737" y="1"/>
                  </a:moveTo>
                  <a:cubicBezTo>
                    <a:pt x="438" y="1"/>
                    <a:pt x="0" y="458"/>
                    <a:pt x="0" y="757"/>
                  </a:cubicBezTo>
                  <a:cubicBezTo>
                    <a:pt x="0" y="1055"/>
                    <a:pt x="438" y="1274"/>
                    <a:pt x="737" y="1274"/>
                  </a:cubicBezTo>
                  <a:cubicBezTo>
                    <a:pt x="1035" y="1274"/>
                    <a:pt x="1254" y="1035"/>
                    <a:pt x="1254" y="757"/>
                  </a:cubicBezTo>
                  <a:cubicBezTo>
                    <a:pt x="1254" y="458"/>
                    <a:pt x="1015" y="1"/>
                    <a:pt x="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17"/>
            <p:cNvSpPr/>
            <p:nvPr/>
          </p:nvSpPr>
          <p:spPr>
            <a:xfrm>
              <a:off x="2935387" y="473962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17"/>
            <p:cNvSpPr/>
            <p:nvPr/>
          </p:nvSpPr>
          <p:spPr>
            <a:xfrm>
              <a:off x="4039175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58" y="936"/>
                  </a:cubicBezTo>
                  <a:cubicBezTo>
                    <a:pt x="776" y="936"/>
                    <a:pt x="956" y="777"/>
                    <a:pt x="956" y="538"/>
                  </a:cubicBezTo>
                  <a:cubicBezTo>
                    <a:pt x="956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17"/>
            <p:cNvSpPr/>
            <p:nvPr/>
          </p:nvSpPr>
          <p:spPr>
            <a:xfrm>
              <a:off x="2952726" y="18924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1"/>
                  </a:moveTo>
                  <a:cubicBezTo>
                    <a:pt x="318" y="1"/>
                    <a:pt x="0" y="339"/>
                    <a:pt x="0" y="538"/>
                  </a:cubicBezTo>
                  <a:cubicBezTo>
                    <a:pt x="0" y="777"/>
                    <a:pt x="318" y="936"/>
                    <a:pt x="557" y="936"/>
                  </a:cubicBezTo>
                  <a:cubicBezTo>
                    <a:pt x="776" y="936"/>
                    <a:pt x="955" y="77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17"/>
            <p:cNvSpPr/>
            <p:nvPr/>
          </p:nvSpPr>
          <p:spPr>
            <a:xfrm>
              <a:off x="3311059" y="36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0"/>
                  </a:moveTo>
                  <a:cubicBezTo>
                    <a:pt x="339" y="0"/>
                    <a:pt x="1" y="319"/>
                    <a:pt x="1" y="537"/>
                  </a:cubicBezTo>
                  <a:cubicBezTo>
                    <a:pt x="1" y="756"/>
                    <a:pt x="319" y="935"/>
                    <a:pt x="538" y="935"/>
                  </a:cubicBezTo>
                  <a:cubicBezTo>
                    <a:pt x="757" y="935"/>
                    <a:pt x="936" y="756"/>
                    <a:pt x="936" y="537"/>
                  </a:cubicBezTo>
                  <a:cubicBezTo>
                    <a:pt x="936" y="319"/>
                    <a:pt x="757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17"/>
            <p:cNvSpPr/>
            <p:nvPr/>
          </p:nvSpPr>
          <p:spPr>
            <a:xfrm>
              <a:off x="3737047" y="278650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0"/>
                  </a:moveTo>
                  <a:cubicBezTo>
                    <a:pt x="338" y="0"/>
                    <a:pt x="0" y="319"/>
                    <a:pt x="0" y="537"/>
                  </a:cubicBezTo>
                  <a:cubicBezTo>
                    <a:pt x="0" y="756"/>
                    <a:pt x="318" y="935"/>
                    <a:pt x="557" y="935"/>
                  </a:cubicBezTo>
                  <a:cubicBezTo>
                    <a:pt x="776" y="935"/>
                    <a:pt x="955" y="756"/>
                    <a:pt x="955" y="537"/>
                  </a:cubicBezTo>
                  <a:cubicBezTo>
                    <a:pt x="955" y="319"/>
                    <a:pt x="77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17"/>
            <p:cNvSpPr/>
            <p:nvPr/>
          </p:nvSpPr>
          <p:spPr>
            <a:xfrm>
              <a:off x="5065161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39" y="1"/>
                    <a:pt x="1" y="339"/>
                    <a:pt x="1" y="538"/>
                  </a:cubicBezTo>
                  <a:cubicBezTo>
                    <a:pt x="1" y="777"/>
                    <a:pt x="339" y="936"/>
                    <a:pt x="558" y="936"/>
                  </a:cubicBezTo>
                  <a:cubicBezTo>
                    <a:pt x="777" y="936"/>
                    <a:pt x="956" y="777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17"/>
            <p:cNvSpPr/>
            <p:nvPr/>
          </p:nvSpPr>
          <p:spPr>
            <a:xfrm>
              <a:off x="387291" y="2515119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0"/>
                  </a:moveTo>
                  <a:cubicBezTo>
                    <a:pt x="319" y="0"/>
                    <a:pt x="1" y="359"/>
                    <a:pt x="1" y="558"/>
                  </a:cubicBezTo>
                  <a:cubicBezTo>
                    <a:pt x="1" y="776"/>
                    <a:pt x="339" y="955"/>
                    <a:pt x="558" y="955"/>
                  </a:cubicBezTo>
                  <a:cubicBezTo>
                    <a:pt x="777" y="955"/>
                    <a:pt x="956" y="776"/>
                    <a:pt x="956" y="558"/>
                  </a:cubicBezTo>
                  <a:cubicBezTo>
                    <a:pt x="956" y="319"/>
                    <a:pt x="777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17"/>
            <p:cNvSpPr/>
            <p:nvPr/>
          </p:nvSpPr>
          <p:spPr>
            <a:xfrm>
              <a:off x="-32" y="2113112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56" y="777"/>
                    <a:pt x="956" y="55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17"/>
            <p:cNvSpPr/>
            <p:nvPr/>
          </p:nvSpPr>
          <p:spPr>
            <a:xfrm>
              <a:off x="144543" y="3344877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58" y="1"/>
                  </a:moveTo>
                  <a:cubicBezTo>
                    <a:pt x="359" y="1"/>
                    <a:pt x="1" y="31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17"/>
            <p:cNvSpPr/>
            <p:nvPr/>
          </p:nvSpPr>
          <p:spPr>
            <a:xfrm>
              <a:off x="768291" y="1906278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1" y="339"/>
                    <a:pt x="1" y="538"/>
                  </a:cubicBezTo>
                  <a:cubicBezTo>
                    <a:pt x="1" y="776"/>
                    <a:pt x="339" y="936"/>
                    <a:pt x="558" y="936"/>
                  </a:cubicBezTo>
                  <a:cubicBezTo>
                    <a:pt x="777" y="936"/>
                    <a:pt x="956" y="776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17"/>
            <p:cNvSpPr/>
            <p:nvPr/>
          </p:nvSpPr>
          <p:spPr>
            <a:xfrm>
              <a:off x="165593" y="2015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7" y="1"/>
                  </a:moveTo>
                  <a:cubicBezTo>
                    <a:pt x="318" y="1"/>
                    <a:pt x="0" y="339"/>
                    <a:pt x="0" y="558"/>
                  </a:cubicBezTo>
                  <a:cubicBezTo>
                    <a:pt x="0" y="777"/>
                    <a:pt x="318" y="956"/>
                    <a:pt x="537" y="956"/>
                  </a:cubicBezTo>
                  <a:cubicBezTo>
                    <a:pt x="776" y="956"/>
                    <a:pt x="935" y="777"/>
                    <a:pt x="935" y="558"/>
                  </a:cubicBezTo>
                  <a:cubicBezTo>
                    <a:pt x="935" y="339"/>
                    <a:pt x="77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17"/>
            <p:cNvSpPr/>
            <p:nvPr/>
          </p:nvSpPr>
          <p:spPr>
            <a:xfrm>
              <a:off x="848130" y="241819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38" y="936"/>
                  </a:cubicBezTo>
                  <a:cubicBezTo>
                    <a:pt x="756" y="936"/>
                    <a:pt x="935" y="777"/>
                    <a:pt x="935" y="538"/>
                  </a:cubicBezTo>
                  <a:cubicBezTo>
                    <a:pt x="935" y="319"/>
                    <a:pt x="75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17"/>
            <p:cNvSpPr/>
            <p:nvPr/>
          </p:nvSpPr>
          <p:spPr>
            <a:xfrm rot="10800000">
              <a:off x="8732187" y="3796059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399" y="0"/>
                  </a:moveTo>
                  <a:cubicBezTo>
                    <a:pt x="160" y="0"/>
                    <a:pt x="1" y="319"/>
                    <a:pt x="1" y="538"/>
                  </a:cubicBezTo>
                  <a:cubicBezTo>
                    <a:pt x="1" y="776"/>
                    <a:pt x="160" y="936"/>
                    <a:pt x="399" y="936"/>
                  </a:cubicBezTo>
                  <a:cubicBezTo>
                    <a:pt x="618" y="936"/>
                    <a:pt x="936" y="776"/>
                    <a:pt x="936" y="538"/>
                  </a:cubicBezTo>
                  <a:cubicBezTo>
                    <a:pt x="936" y="319"/>
                    <a:pt x="59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17"/>
            <p:cNvSpPr/>
            <p:nvPr/>
          </p:nvSpPr>
          <p:spPr>
            <a:xfrm rot="10800000">
              <a:off x="8700612" y="4176015"/>
              <a:ext cx="103444" cy="93041"/>
            </a:xfrm>
            <a:custGeom>
              <a:avLst/>
              <a:gdLst/>
              <a:ahLst/>
              <a:cxnLst/>
              <a:rect l="l" t="t" r="r" b="b"/>
              <a:pathLst>
                <a:path w="2349" h="2113" extrusionOk="0">
                  <a:moveTo>
                    <a:pt x="1319" y="1"/>
                  </a:moveTo>
                  <a:cubicBezTo>
                    <a:pt x="1042" y="1"/>
                    <a:pt x="757" y="68"/>
                    <a:pt x="558" y="177"/>
                  </a:cubicBezTo>
                  <a:cubicBezTo>
                    <a:pt x="140" y="435"/>
                    <a:pt x="0" y="973"/>
                    <a:pt x="239" y="1390"/>
                  </a:cubicBezTo>
                  <a:cubicBezTo>
                    <a:pt x="449" y="1745"/>
                    <a:pt x="959" y="2113"/>
                    <a:pt x="1367" y="2113"/>
                  </a:cubicBezTo>
                  <a:cubicBezTo>
                    <a:pt x="1462" y="2113"/>
                    <a:pt x="1553" y="2092"/>
                    <a:pt x="1632" y="2047"/>
                  </a:cubicBezTo>
                  <a:cubicBezTo>
                    <a:pt x="2050" y="1788"/>
                    <a:pt x="2348" y="754"/>
                    <a:pt x="2109" y="336"/>
                  </a:cubicBezTo>
                  <a:cubicBezTo>
                    <a:pt x="1969" y="97"/>
                    <a:pt x="1650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17"/>
            <p:cNvSpPr/>
            <p:nvPr/>
          </p:nvSpPr>
          <p:spPr>
            <a:xfrm rot="10800000">
              <a:off x="8570085" y="4905193"/>
              <a:ext cx="56104" cy="56097"/>
            </a:xfrm>
            <a:custGeom>
              <a:avLst/>
              <a:gdLst/>
              <a:ahLst/>
              <a:cxnLst/>
              <a:rect l="l" t="t" r="r" b="b"/>
              <a:pathLst>
                <a:path w="1274" h="1274" extrusionOk="0">
                  <a:moveTo>
                    <a:pt x="538" y="1"/>
                  </a:moveTo>
                  <a:cubicBezTo>
                    <a:pt x="259" y="1"/>
                    <a:pt x="0" y="458"/>
                    <a:pt x="0" y="757"/>
                  </a:cubicBezTo>
                  <a:cubicBezTo>
                    <a:pt x="0" y="1035"/>
                    <a:pt x="239" y="1274"/>
                    <a:pt x="538" y="1274"/>
                  </a:cubicBezTo>
                  <a:cubicBezTo>
                    <a:pt x="836" y="1274"/>
                    <a:pt x="1274" y="1055"/>
                    <a:pt x="1274" y="757"/>
                  </a:cubicBezTo>
                  <a:cubicBezTo>
                    <a:pt x="1274" y="458"/>
                    <a:pt x="83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17"/>
            <p:cNvSpPr/>
            <p:nvPr/>
          </p:nvSpPr>
          <p:spPr>
            <a:xfrm rot="10800000">
              <a:off x="9061631" y="3623451"/>
              <a:ext cx="56104" cy="56141"/>
            </a:xfrm>
            <a:custGeom>
              <a:avLst/>
              <a:gdLst/>
              <a:ahLst/>
              <a:cxnLst/>
              <a:rect l="l" t="t" r="r" b="b"/>
              <a:pathLst>
                <a:path w="1274" h="1275" extrusionOk="0">
                  <a:moveTo>
                    <a:pt x="518" y="1"/>
                  </a:moveTo>
                  <a:cubicBezTo>
                    <a:pt x="259" y="1"/>
                    <a:pt x="1" y="439"/>
                    <a:pt x="1" y="737"/>
                  </a:cubicBezTo>
                  <a:cubicBezTo>
                    <a:pt x="1" y="1015"/>
                    <a:pt x="219" y="1274"/>
                    <a:pt x="518" y="1274"/>
                  </a:cubicBezTo>
                  <a:cubicBezTo>
                    <a:pt x="816" y="1274"/>
                    <a:pt x="1274" y="1035"/>
                    <a:pt x="1274" y="737"/>
                  </a:cubicBezTo>
                  <a:cubicBezTo>
                    <a:pt x="1274" y="458"/>
                    <a:pt x="79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17"/>
            <p:cNvSpPr/>
            <p:nvPr/>
          </p:nvSpPr>
          <p:spPr>
            <a:xfrm rot="10800000">
              <a:off x="7425770" y="4765874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518" y="0"/>
                  </a:moveTo>
                  <a:cubicBezTo>
                    <a:pt x="240" y="0"/>
                    <a:pt x="1" y="458"/>
                    <a:pt x="1" y="756"/>
                  </a:cubicBezTo>
                  <a:cubicBezTo>
                    <a:pt x="1" y="1015"/>
                    <a:pt x="220" y="1273"/>
                    <a:pt x="518" y="1273"/>
                  </a:cubicBezTo>
                  <a:cubicBezTo>
                    <a:pt x="817" y="1273"/>
                    <a:pt x="1254" y="1055"/>
                    <a:pt x="1254" y="756"/>
                  </a:cubicBezTo>
                  <a:cubicBezTo>
                    <a:pt x="1254" y="478"/>
                    <a:pt x="81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17"/>
            <p:cNvSpPr/>
            <p:nvPr/>
          </p:nvSpPr>
          <p:spPr>
            <a:xfrm rot="10800000">
              <a:off x="8966114" y="4637960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0"/>
                  </a:moveTo>
                  <a:cubicBezTo>
                    <a:pt x="180" y="0"/>
                    <a:pt x="1" y="319"/>
                    <a:pt x="1" y="537"/>
                  </a:cubicBezTo>
                  <a:cubicBezTo>
                    <a:pt x="1" y="756"/>
                    <a:pt x="180" y="935"/>
                    <a:pt x="399" y="935"/>
                  </a:cubicBezTo>
                  <a:cubicBezTo>
                    <a:pt x="617" y="935"/>
                    <a:pt x="956" y="756"/>
                    <a:pt x="956" y="537"/>
                  </a:cubicBezTo>
                  <a:cubicBezTo>
                    <a:pt x="956" y="319"/>
                    <a:pt x="617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17"/>
            <p:cNvSpPr/>
            <p:nvPr/>
          </p:nvSpPr>
          <p:spPr>
            <a:xfrm rot="10800000">
              <a:off x="7919078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1"/>
                  </a:moveTo>
                  <a:cubicBezTo>
                    <a:pt x="180" y="1"/>
                    <a:pt x="1" y="319"/>
                    <a:pt x="1" y="538"/>
                  </a:cubicBezTo>
                  <a:cubicBezTo>
                    <a:pt x="1" y="777"/>
                    <a:pt x="180" y="936"/>
                    <a:pt x="399" y="936"/>
                  </a:cubicBezTo>
                  <a:cubicBezTo>
                    <a:pt x="617" y="936"/>
                    <a:pt x="956" y="777"/>
                    <a:pt x="956" y="538"/>
                  </a:cubicBezTo>
                  <a:cubicBezTo>
                    <a:pt x="956" y="339"/>
                    <a:pt x="617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17"/>
            <p:cNvSpPr/>
            <p:nvPr/>
          </p:nvSpPr>
          <p:spPr>
            <a:xfrm rot="10800000">
              <a:off x="6849231" y="4975557"/>
              <a:ext cx="104325" cy="92909"/>
            </a:xfrm>
            <a:custGeom>
              <a:avLst/>
              <a:gdLst/>
              <a:ahLst/>
              <a:cxnLst/>
              <a:rect l="l" t="t" r="r" b="b"/>
              <a:pathLst>
                <a:path w="2369" h="2110" extrusionOk="0">
                  <a:moveTo>
                    <a:pt x="1329" y="0"/>
                  </a:moveTo>
                  <a:cubicBezTo>
                    <a:pt x="1053" y="0"/>
                    <a:pt x="768" y="69"/>
                    <a:pt x="577" y="186"/>
                  </a:cubicBezTo>
                  <a:cubicBezTo>
                    <a:pt x="160" y="425"/>
                    <a:pt x="0" y="982"/>
                    <a:pt x="259" y="1400"/>
                  </a:cubicBezTo>
                  <a:cubicBezTo>
                    <a:pt x="451" y="1736"/>
                    <a:pt x="951" y="2110"/>
                    <a:pt x="1367" y="2110"/>
                  </a:cubicBezTo>
                  <a:cubicBezTo>
                    <a:pt x="1469" y="2110"/>
                    <a:pt x="1566" y="2088"/>
                    <a:pt x="1652" y="2037"/>
                  </a:cubicBezTo>
                  <a:cubicBezTo>
                    <a:pt x="2070" y="1798"/>
                    <a:pt x="2368" y="743"/>
                    <a:pt x="2109" y="326"/>
                  </a:cubicBezTo>
                  <a:cubicBezTo>
                    <a:pt x="1979" y="98"/>
                    <a:pt x="1660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17"/>
            <p:cNvSpPr/>
            <p:nvPr/>
          </p:nvSpPr>
          <p:spPr>
            <a:xfrm rot="10800000">
              <a:off x="6444676" y="4679504"/>
              <a:ext cx="55223" cy="56141"/>
            </a:xfrm>
            <a:custGeom>
              <a:avLst/>
              <a:gdLst/>
              <a:ahLst/>
              <a:cxnLst/>
              <a:rect l="l" t="t" r="r" b="b"/>
              <a:pathLst>
                <a:path w="1254" h="1275" extrusionOk="0">
                  <a:moveTo>
                    <a:pt x="736" y="1"/>
                  </a:moveTo>
                  <a:cubicBezTo>
                    <a:pt x="438" y="21"/>
                    <a:pt x="0" y="478"/>
                    <a:pt x="0" y="757"/>
                  </a:cubicBezTo>
                  <a:cubicBezTo>
                    <a:pt x="0" y="1035"/>
                    <a:pt x="438" y="1274"/>
                    <a:pt x="736" y="1274"/>
                  </a:cubicBezTo>
                  <a:cubicBezTo>
                    <a:pt x="1035" y="1274"/>
                    <a:pt x="1254" y="1015"/>
                    <a:pt x="1254" y="757"/>
                  </a:cubicBezTo>
                  <a:cubicBezTo>
                    <a:pt x="1254" y="458"/>
                    <a:pt x="1015" y="1"/>
                    <a:pt x="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17"/>
            <p:cNvSpPr/>
            <p:nvPr/>
          </p:nvSpPr>
          <p:spPr>
            <a:xfrm rot="10800000">
              <a:off x="6849240" y="4518865"/>
              <a:ext cx="104281" cy="93041"/>
            </a:xfrm>
            <a:custGeom>
              <a:avLst/>
              <a:gdLst/>
              <a:ahLst/>
              <a:cxnLst/>
              <a:rect l="l" t="t" r="r" b="b"/>
              <a:pathLst>
                <a:path w="2368" h="2113" extrusionOk="0">
                  <a:moveTo>
                    <a:pt x="1039" y="1"/>
                  </a:moveTo>
                  <a:cubicBezTo>
                    <a:pt x="708" y="1"/>
                    <a:pt x="389" y="97"/>
                    <a:pt x="259" y="336"/>
                  </a:cubicBezTo>
                  <a:cubicBezTo>
                    <a:pt x="0" y="754"/>
                    <a:pt x="298" y="1788"/>
                    <a:pt x="736" y="2047"/>
                  </a:cubicBezTo>
                  <a:cubicBezTo>
                    <a:pt x="816" y="2092"/>
                    <a:pt x="906" y="2113"/>
                    <a:pt x="1001" y="2113"/>
                  </a:cubicBezTo>
                  <a:cubicBezTo>
                    <a:pt x="1410" y="2113"/>
                    <a:pt x="1919" y="1745"/>
                    <a:pt x="2129" y="1390"/>
                  </a:cubicBezTo>
                  <a:cubicBezTo>
                    <a:pt x="2368" y="973"/>
                    <a:pt x="2228" y="435"/>
                    <a:pt x="1791" y="177"/>
                  </a:cubicBezTo>
                  <a:cubicBezTo>
                    <a:pt x="1601" y="68"/>
                    <a:pt x="1316" y="1"/>
                    <a:pt x="1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17"/>
            <p:cNvSpPr/>
            <p:nvPr/>
          </p:nvSpPr>
          <p:spPr>
            <a:xfrm rot="10800000">
              <a:off x="5542859" y="4765874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17"/>
            <p:cNvSpPr/>
            <p:nvPr/>
          </p:nvSpPr>
          <p:spPr>
            <a:xfrm rot="10800000">
              <a:off x="5062718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58" y="936"/>
                  </a:cubicBezTo>
                  <a:cubicBezTo>
                    <a:pt x="776" y="936"/>
                    <a:pt x="956" y="777"/>
                    <a:pt x="956" y="538"/>
                  </a:cubicBezTo>
                  <a:cubicBezTo>
                    <a:pt x="956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17"/>
            <p:cNvSpPr/>
            <p:nvPr/>
          </p:nvSpPr>
          <p:spPr>
            <a:xfrm rot="10800000">
              <a:off x="6149167" y="491307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1"/>
                  </a:moveTo>
                  <a:cubicBezTo>
                    <a:pt x="318" y="1"/>
                    <a:pt x="0" y="339"/>
                    <a:pt x="0" y="538"/>
                  </a:cubicBezTo>
                  <a:cubicBezTo>
                    <a:pt x="0" y="777"/>
                    <a:pt x="318" y="936"/>
                    <a:pt x="557" y="936"/>
                  </a:cubicBezTo>
                  <a:cubicBezTo>
                    <a:pt x="776" y="936"/>
                    <a:pt x="955" y="77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17"/>
            <p:cNvSpPr/>
            <p:nvPr/>
          </p:nvSpPr>
          <p:spPr>
            <a:xfrm rot="10800000">
              <a:off x="5791715" y="5102283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0"/>
                  </a:moveTo>
                  <a:cubicBezTo>
                    <a:pt x="339" y="0"/>
                    <a:pt x="1" y="319"/>
                    <a:pt x="1" y="537"/>
                  </a:cubicBezTo>
                  <a:cubicBezTo>
                    <a:pt x="1" y="756"/>
                    <a:pt x="319" y="935"/>
                    <a:pt x="538" y="935"/>
                  </a:cubicBezTo>
                  <a:cubicBezTo>
                    <a:pt x="757" y="935"/>
                    <a:pt x="936" y="756"/>
                    <a:pt x="936" y="537"/>
                  </a:cubicBezTo>
                  <a:cubicBezTo>
                    <a:pt x="936" y="319"/>
                    <a:pt x="757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17"/>
            <p:cNvSpPr/>
            <p:nvPr/>
          </p:nvSpPr>
          <p:spPr>
            <a:xfrm rot="10800000">
              <a:off x="4983847" y="474746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0"/>
                  </a:moveTo>
                  <a:cubicBezTo>
                    <a:pt x="338" y="0"/>
                    <a:pt x="0" y="319"/>
                    <a:pt x="0" y="537"/>
                  </a:cubicBezTo>
                  <a:cubicBezTo>
                    <a:pt x="0" y="756"/>
                    <a:pt x="318" y="935"/>
                    <a:pt x="557" y="935"/>
                  </a:cubicBezTo>
                  <a:cubicBezTo>
                    <a:pt x="776" y="935"/>
                    <a:pt x="955" y="756"/>
                    <a:pt x="955" y="537"/>
                  </a:cubicBezTo>
                  <a:cubicBezTo>
                    <a:pt x="955" y="319"/>
                    <a:pt x="77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17"/>
            <p:cNvSpPr/>
            <p:nvPr/>
          </p:nvSpPr>
          <p:spPr>
            <a:xfrm rot="10800000">
              <a:off x="4036732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39" y="1"/>
                    <a:pt x="1" y="339"/>
                    <a:pt x="1" y="538"/>
                  </a:cubicBezTo>
                  <a:cubicBezTo>
                    <a:pt x="1" y="777"/>
                    <a:pt x="339" y="936"/>
                    <a:pt x="558" y="936"/>
                  </a:cubicBezTo>
                  <a:cubicBezTo>
                    <a:pt x="777" y="936"/>
                    <a:pt x="956" y="777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17"/>
            <p:cNvSpPr/>
            <p:nvPr/>
          </p:nvSpPr>
          <p:spPr>
            <a:xfrm rot="10800000">
              <a:off x="8604258" y="2827883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8" y="1"/>
                  </a:moveTo>
                  <a:cubicBezTo>
                    <a:pt x="319" y="1"/>
                    <a:pt x="1" y="319"/>
                    <a:pt x="1" y="558"/>
                  </a:cubicBezTo>
                  <a:cubicBezTo>
                    <a:pt x="1" y="777"/>
                    <a:pt x="319" y="956"/>
                    <a:pt x="53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17"/>
            <p:cNvSpPr/>
            <p:nvPr/>
          </p:nvSpPr>
          <p:spPr>
            <a:xfrm rot="10800000">
              <a:off x="9101926" y="2988326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56" y="777"/>
                    <a:pt x="956" y="55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17"/>
            <p:cNvSpPr/>
            <p:nvPr/>
          </p:nvSpPr>
          <p:spPr>
            <a:xfrm rot="10800000">
              <a:off x="8958231" y="1756561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58" y="1"/>
                  </a:moveTo>
                  <a:cubicBezTo>
                    <a:pt x="359" y="1"/>
                    <a:pt x="1" y="31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17"/>
            <p:cNvSpPr/>
            <p:nvPr/>
          </p:nvSpPr>
          <p:spPr>
            <a:xfrm rot="10800000">
              <a:off x="8562202" y="3577041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1" y="339"/>
                    <a:pt x="1" y="538"/>
                  </a:cubicBezTo>
                  <a:cubicBezTo>
                    <a:pt x="1" y="776"/>
                    <a:pt x="339" y="936"/>
                    <a:pt x="558" y="936"/>
                  </a:cubicBezTo>
                  <a:cubicBezTo>
                    <a:pt x="777" y="936"/>
                    <a:pt x="956" y="776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17"/>
            <p:cNvSpPr/>
            <p:nvPr/>
          </p:nvSpPr>
          <p:spPr>
            <a:xfrm rot="10800000">
              <a:off x="8145123" y="436980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8" y="0"/>
                  </a:moveTo>
                  <a:cubicBezTo>
                    <a:pt x="339" y="0"/>
                    <a:pt x="0" y="339"/>
                    <a:pt x="0" y="558"/>
                  </a:cubicBezTo>
                  <a:cubicBezTo>
                    <a:pt x="0" y="776"/>
                    <a:pt x="319" y="955"/>
                    <a:pt x="538" y="955"/>
                  </a:cubicBezTo>
                  <a:cubicBezTo>
                    <a:pt x="756" y="955"/>
                    <a:pt x="935" y="776"/>
                    <a:pt x="935" y="558"/>
                  </a:cubicBezTo>
                  <a:cubicBezTo>
                    <a:pt x="935" y="339"/>
                    <a:pt x="756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17"/>
            <p:cNvSpPr/>
            <p:nvPr/>
          </p:nvSpPr>
          <p:spPr>
            <a:xfrm rot="10800000">
              <a:off x="8937181" y="508127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7" y="1"/>
                  </a:moveTo>
                  <a:cubicBezTo>
                    <a:pt x="318" y="1"/>
                    <a:pt x="0" y="339"/>
                    <a:pt x="0" y="558"/>
                  </a:cubicBezTo>
                  <a:cubicBezTo>
                    <a:pt x="0" y="777"/>
                    <a:pt x="318" y="956"/>
                    <a:pt x="537" y="956"/>
                  </a:cubicBezTo>
                  <a:cubicBezTo>
                    <a:pt x="776" y="956"/>
                    <a:pt x="935" y="777"/>
                    <a:pt x="935" y="558"/>
                  </a:cubicBezTo>
                  <a:cubicBezTo>
                    <a:pt x="935" y="339"/>
                    <a:pt x="77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17"/>
            <p:cNvSpPr/>
            <p:nvPr/>
          </p:nvSpPr>
          <p:spPr>
            <a:xfrm rot="10800000">
              <a:off x="8254644" y="4860500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38" y="936"/>
                  </a:cubicBezTo>
                  <a:cubicBezTo>
                    <a:pt x="756" y="936"/>
                    <a:pt x="935" y="777"/>
                    <a:pt x="935" y="538"/>
                  </a:cubicBezTo>
                  <a:cubicBezTo>
                    <a:pt x="935" y="319"/>
                    <a:pt x="75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17"/>
            <p:cNvSpPr/>
            <p:nvPr/>
          </p:nvSpPr>
          <p:spPr>
            <a:xfrm rot="10800000" flipH="1">
              <a:off x="370575" y="3796059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399" y="0"/>
                  </a:moveTo>
                  <a:cubicBezTo>
                    <a:pt x="160" y="0"/>
                    <a:pt x="1" y="319"/>
                    <a:pt x="1" y="538"/>
                  </a:cubicBezTo>
                  <a:cubicBezTo>
                    <a:pt x="1" y="776"/>
                    <a:pt x="160" y="936"/>
                    <a:pt x="399" y="936"/>
                  </a:cubicBezTo>
                  <a:cubicBezTo>
                    <a:pt x="618" y="936"/>
                    <a:pt x="936" y="776"/>
                    <a:pt x="936" y="538"/>
                  </a:cubicBezTo>
                  <a:cubicBezTo>
                    <a:pt x="936" y="319"/>
                    <a:pt x="59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17"/>
            <p:cNvSpPr/>
            <p:nvPr/>
          </p:nvSpPr>
          <p:spPr>
            <a:xfrm rot="10800000" flipH="1">
              <a:off x="339925" y="4176015"/>
              <a:ext cx="103444" cy="93041"/>
            </a:xfrm>
            <a:custGeom>
              <a:avLst/>
              <a:gdLst/>
              <a:ahLst/>
              <a:cxnLst/>
              <a:rect l="l" t="t" r="r" b="b"/>
              <a:pathLst>
                <a:path w="2349" h="2113" extrusionOk="0">
                  <a:moveTo>
                    <a:pt x="1319" y="1"/>
                  </a:moveTo>
                  <a:cubicBezTo>
                    <a:pt x="1042" y="1"/>
                    <a:pt x="757" y="68"/>
                    <a:pt x="558" y="177"/>
                  </a:cubicBezTo>
                  <a:cubicBezTo>
                    <a:pt x="140" y="435"/>
                    <a:pt x="0" y="973"/>
                    <a:pt x="239" y="1390"/>
                  </a:cubicBezTo>
                  <a:cubicBezTo>
                    <a:pt x="449" y="1745"/>
                    <a:pt x="959" y="2113"/>
                    <a:pt x="1367" y="2113"/>
                  </a:cubicBezTo>
                  <a:cubicBezTo>
                    <a:pt x="1462" y="2113"/>
                    <a:pt x="1553" y="2092"/>
                    <a:pt x="1632" y="2047"/>
                  </a:cubicBezTo>
                  <a:cubicBezTo>
                    <a:pt x="2050" y="1788"/>
                    <a:pt x="2348" y="754"/>
                    <a:pt x="2109" y="336"/>
                  </a:cubicBezTo>
                  <a:cubicBezTo>
                    <a:pt x="1969" y="97"/>
                    <a:pt x="1650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17"/>
            <p:cNvSpPr/>
            <p:nvPr/>
          </p:nvSpPr>
          <p:spPr>
            <a:xfrm rot="10800000" flipH="1">
              <a:off x="517792" y="4905193"/>
              <a:ext cx="56104" cy="56097"/>
            </a:xfrm>
            <a:custGeom>
              <a:avLst/>
              <a:gdLst/>
              <a:ahLst/>
              <a:cxnLst/>
              <a:rect l="l" t="t" r="r" b="b"/>
              <a:pathLst>
                <a:path w="1274" h="1274" extrusionOk="0">
                  <a:moveTo>
                    <a:pt x="538" y="1"/>
                  </a:moveTo>
                  <a:cubicBezTo>
                    <a:pt x="259" y="1"/>
                    <a:pt x="0" y="458"/>
                    <a:pt x="0" y="757"/>
                  </a:cubicBezTo>
                  <a:cubicBezTo>
                    <a:pt x="0" y="1035"/>
                    <a:pt x="239" y="1274"/>
                    <a:pt x="538" y="1274"/>
                  </a:cubicBezTo>
                  <a:cubicBezTo>
                    <a:pt x="836" y="1274"/>
                    <a:pt x="1274" y="1055"/>
                    <a:pt x="1274" y="757"/>
                  </a:cubicBezTo>
                  <a:cubicBezTo>
                    <a:pt x="1274" y="458"/>
                    <a:pt x="83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17"/>
            <p:cNvSpPr/>
            <p:nvPr/>
          </p:nvSpPr>
          <p:spPr>
            <a:xfrm rot="10800000" flipH="1">
              <a:off x="26246" y="3623451"/>
              <a:ext cx="56104" cy="56141"/>
            </a:xfrm>
            <a:custGeom>
              <a:avLst/>
              <a:gdLst/>
              <a:ahLst/>
              <a:cxnLst/>
              <a:rect l="l" t="t" r="r" b="b"/>
              <a:pathLst>
                <a:path w="1274" h="1275" extrusionOk="0">
                  <a:moveTo>
                    <a:pt x="518" y="1"/>
                  </a:moveTo>
                  <a:cubicBezTo>
                    <a:pt x="259" y="1"/>
                    <a:pt x="1" y="439"/>
                    <a:pt x="1" y="737"/>
                  </a:cubicBezTo>
                  <a:cubicBezTo>
                    <a:pt x="1" y="1015"/>
                    <a:pt x="219" y="1274"/>
                    <a:pt x="518" y="1274"/>
                  </a:cubicBezTo>
                  <a:cubicBezTo>
                    <a:pt x="816" y="1274"/>
                    <a:pt x="1274" y="1035"/>
                    <a:pt x="1274" y="737"/>
                  </a:cubicBezTo>
                  <a:cubicBezTo>
                    <a:pt x="1274" y="458"/>
                    <a:pt x="79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17"/>
            <p:cNvSpPr/>
            <p:nvPr/>
          </p:nvSpPr>
          <p:spPr>
            <a:xfrm rot="10800000" flipH="1">
              <a:off x="1358143" y="4765874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518" y="0"/>
                  </a:moveTo>
                  <a:cubicBezTo>
                    <a:pt x="240" y="0"/>
                    <a:pt x="1" y="458"/>
                    <a:pt x="1" y="756"/>
                  </a:cubicBezTo>
                  <a:cubicBezTo>
                    <a:pt x="1" y="1015"/>
                    <a:pt x="220" y="1273"/>
                    <a:pt x="518" y="1273"/>
                  </a:cubicBezTo>
                  <a:cubicBezTo>
                    <a:pt x="817" y="1273"/>
                    <a:pt x="1254" y="1055"/>
                    <a:pt x="1254" y="756"/>
                  </a:cubicBezTo>
                  <a:cubicBezTo>
                    <a:pt x="1254" y="478"/>
                    <a:pt x="81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17"/>
            <p:cNvSpPr/>
            <p:nvPr/>
          </p:nvSpPr>
          <p:spPr>
            <a:xfrm rot="10800000" flipH="1">
              <a:off x="135767" y="4637960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0"/>
                  </a:moveTo>
                  <a:cubicBezTo>
                    <a:pt x="180" y="0"/>
                    <a:pt x="1" y="319"/>
                    <a:pt x="1" y="537"/>
                  </a:cubicBezTo>
                  <a:cubicBezTo>
                    <a:pt x="1" y="756"/>
                    <a:pt x="180" y="935"/>
                    <a:pt x="399" y="935"/>
                  </a:cubicBezTo>
                  <a:cubicBezTo>
                    <a:pt x="617" y="935"/>
                    <a:pt x="956" y="756"/>
                    <a:pt x="956" y="537"/>
                  </a:cubicBezTo>
                  <a:cubicBezTo>
                    <a:pt x="956" y="319"/>
                    <a:pt x="617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17"/>
            <p:cNvSpPr/>
            <p:nvPr/>
          </p:nvSpPr>
          <p:spPr>
            <a:xfrm rot="10800000" flipH="1">
              <a:off x="2190425" y="4975557"/>
              <a:ext cx="104325" cy="92909"/>
            </a:xfrm>
            <a:custGeom>
              <a:avLst/>
              <a:gdLst/>
              <a:ahLst/>
              <a:cxnLst/>
              <a:rect l="l" t="t" r="r" b="b"/>
              <a:pathLst>
                <a:path w="2369" h="2110" extrusionOk="0">
                  <a:moveTo>
                    <a:pt x="1329" y="0"/>
                  </a:moveTo>
                  <a:cubicBezTo>
                    <a:pt x="1053" y="0"/>
                    <a:pt x="768" y="69"/>
                    <a:pt x="577" y="186"/>
                  </a:cubicBezTo>
                  <a:cubicBezTo>
                    <a:pt x="160" y="425"/>
                    <a:pt x="0" y="982"/>
                    <a:pt x="259" y="1400"/>
                  </a:cubicBezTo>
                  <a:cubicBezTo>
                    <a:pt x="451" y="1736"/>
                    <a:pt x="951" y="2110"/>
                    <a:pt x="1367" y="2110"/>
                  </a:cubicBezTo>
                  <a:cubicBezTo>
                    <a:pt x="1469" y="2110"/>
                    <a:pt x="1566" y="2088"/>
                    <a:pt x="1652" y="2037"/>
                  </a:cubicBezTo>
                  <a:cubicBezTo>
                    <a:pt x="2070" y="1798"/>
                    <a:pt x="2368" y="743"/>
                    <a:pt x="2109" y="326"/>
                  </a:cubicBezTo>
                  <a:cubicBezTo>
                    <a:pt x="1979" y="98"/>
                    <a:pt x="1660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17"/>
            <p:cNvSpPr/>
            <p:nvPr/>
          </p:nvSpPr>
          <p:spPr>
            <a:xfrm rot="10800000" flipH="1">
              <a:off x="2935374" y="4613474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17"/>
            <p:cNvSpPr/>
            <p:nvPr/>
          </p:nvSpPr>
          <p:spPr>
            <a:xfrm rot="10800000" flipH="1">
              <a:off x="4039163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58" y="936"/>
                  </a:cubicBezTo>
                  <a:cubicBezTo>
                    <a:pt x="776" y="936"/>
                    <a:pt x="956" y="777"/>
                    <a:pt x="956" y="538"/>
                  </a:cubicBezTo>
                  <a:cubicBezTo>
                    <a:pt x="956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17"/>
            <p:cNvSpPr/>
            <p:nvPr/>
          </p:nvSpPr>
          <p:spPr>
            <a:xfrm rot="10800000" flipH="1">
              <a:off x="2952714" y="491307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1"/>
                  </a:moveTo>
                  <a:cubicBezTo>
                    <a:pt x="318" y="1"/>
                    <a:pt x="0" y="339"/>
                    <a:pt x="0" y="538"/>
                  </a:cubicBezTo>
                  <a:cubicBezTo>
                    <a:pt x="0" y="777"/>
                    <a:pt x="318" y="936"/>
                    <a:pt x="557" y="936"/>
                  </a:cubicBezTo>
                  <a:cubicBezTo>
                    <a:pt x="776" y="936"/>
                    <a:pt x="955" y="77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17"/>
            <p:cNvSpPr/>
            <p:nvPr/>
          </p:nvSpPr>
          <p:spPr>
            <a:xfrm rot="10800000" flipH="1">
              <a:off x="3311047" y="5102283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0"/>
                  </a:moveTo>
                  <a:cubicBezTo>
                    <a:pt x="339" y="0"/>
                    <a:pt x="1" y="319"/>
                    <a:pt x="1" y="537"/>
                  </a:cubicBezTo>
                  <a:cubicBezTo>
                    <a:pt x="1" y="756"/>
                    <a:pt x="319" y="935"/>
                    <a:pt x="538" y="935"/>
                  </a:cubicBezTo>
                  <a:cubicBezTo>
                    <a:pt x="757" y="935"/>
                    <a:pt x="936" y="756"/>
                    <a:pt x="936" y="537"/>
                  </a:cubicBezTo>
                  <a:cubicBezTo>
                    <a:pt x="936" y="319"/>
                    <a:pt x="757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17"/>
            <p:cNvSpPr/>
            <p:nvPr/>
          </p:nvSpPr>
          <p:spPr>
            <a:xfrm rot="10800000" flipH="1">
              <a:off x="4118034" y="474746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0"/>
                  </a:moveTo>
                  <a:cubicBezTo>
                    <a:pt x="338" y="0"/>
                    <a:pt x="0" y="319"/>
                    <a:pt x="0" y="537"/>
                  </a:cubicBezTo>
                  <a:cubicBezTo>
                    <a:pt x="0" y="756"/>
                    <a:pt x="318" y="935"/>
                    <a:pt x="557" y="935"/>
                  </a:cubicBezTo>
                  <a:cubicBezTo>
                    <a:pt x="776" y="935"/>
                    <a:pt x="955" y="756"/>
                    <a:pt x="955" y="537"/>
                  </a:cubicBezTo>
                  <a:cubicBezTo>
                    <a:pt x="955" y="319"/>
                    <a:pt x="77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17"/>
            <p:cNvSpPr/>
            <p:nvPr/>
          </p:nvSpPr>
          <p:spPr>
            <a:xfrm rot="10800000" flipH="1">
              <a:off x="1698662" y="4311691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7" y="0"/>
                  </a:moveTo>
                  <a:cubicBezTo>
                    <a:pt x="318" y="0"/>
                    <a:pt x="0" y="318"/>
                    <a:pt x="0" y="537"/>
                  </a:cubicBezTo>
                  <a:cubicBezTo>
                    <a:pt x="0" y="756"/>
                    <a:pt x="318" y="935"/>
                    <a:pt x="537" y="935"/>
                  </a:cubicBezTo>
                  <a:cubicBezTo>
                    <a:pt x="776" y="935"/>
                    <a:pt x="935" y="756"/>
                    <a:pt x="935" y="537"/>
                  </a:cubicBezTo>
                  <a:cubicBezTo>
                    <a:pt x="935" y="318"/>
                    <a:pt x="776" y="0"/>
                    <a:pt x="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17"/>
            <p:cNvSpPr/>
            <p:nvPr/>
          </p:nvSpPr>
          <p:spPr>
            <a:xfrm rot="10800000" flipH="1">
              <a:off x="5065149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39" y="1"/>
                    <a:pt x="1" y="339"/>
                    <a:pt x="1" y="538"/>
                  </a:cubicBezTo>
                  <a:cubicBezTo>
                    <a:pt x="1" y="777"/>
                    <a:pt x="339" y="936"/>
                    <a:pt x="558" y="936"/>
                  </a:cubicBezTo>
                  <a:cubicBezTo>
                    <a:pt x="777" y="936"/>
                    <a:pt x="956" y="777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17"/>
            <p:cNvSpPr/>
            <p:nvPr/>
          </p:nvSpPr>
          <p:spPr>
            <a:xfrm rot="10800000" flipH="1">
              <a:off x="539679" y="3119719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0"/>
                  </a:moveTo>
                  <a:cubicBezTo>
                    <a:pt x="319" y="0"/>
                    <a:pt x="1" y="359"/>
                    <a:pt x="1" y="558"/>
                  </a:cubicBezTo>
                  <a:cubicBezTo>
                    <a:pt x="1" y="776"/>
                    <a:pt x="339" y="955"/>
                    <a:pt x="558" y="955"/>
                  </a:cubicBezTo>
                  <a:cubicBezTo>
                    <a:pt x="777" y="955"/>
                    <a:pt x="956" y="776"/>
                    <a:pt x="956" y="558"/>
                  </a:cubicBezTo>
                  <a:cubicBezTo>
                    <a:pt x="956" y="319"/>
                    <a:pt x="777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17"/>
            <p:cNvSpPr/>
            <p:nvPr/>
          </p:nvSpPr>
          <p:spPr>
            <a:xfrm rot="10800000" flipH="1">
              <a:off x="-45" y="2988326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56" y="777"/>
                    <a:pt x="956" y="55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17"/>
            <p:cNvSpPr/>
            <p:nvPr/>
          </p:nvSpPr>
          <p:spPr>
            <a:xfrm rot="10800000" flipH="1">
              <a:off x="144530" y="1756561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58" y="1"/>
                  </a:moveTo>
                  <a:cubicBezTo>
                    <a:pt x="359" y="1"/>
                    <a:pt x="1" y="31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17"/>
            <p:cNvSpPr/>
            <p:nvPr/>
          </p:nvSpPr>
          <p:spPr>
            <a:xfrm rot="10800000" flipH="1">
              <a:off x="165580" y="508127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7" y="1"/>
                  </a:moveTo>
                  <a:cubicBezTo>
                    <a:pt x="318" y="1"/>
                    <a:pt x="0" y="339"/>
                    <a:pt x="0" y="558"/>
                  </a:cubicBezTo>
                  <a:cubicBezTo>
                    <a:pt x="0" y="777"/>
                    <a:pt x="318" y="956"/>
                    <a:pt x="537" y="956"/>
                  </a:cubicBezTo>
                  <a:cubicBezTo>
                    <a:pt x="776" y="956"/>
                    <a:pt x="935" y="777"/>
                    <a:pt x="935" y="558"/>
                  </a:cubicBezTo>
                  <a:cubicBezTo>
                    <a:pt x="935" y="339"/>
                    <a:pt x="77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17"/>
            <p:cNvSpPr/>
            <p:nvPr/>
          </p:nvSpPr>
          <p:spPr>
            <a:xfrm rot="10800000" flipH="1">
              <a:off x="1000518" y="4631900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38" y="936"/>
                  </a:cubicBezTo>
                  <a:cubicBezTo>
                    <a:pt x="756" y="936"/>
                    <a:pt x="935" y="777"/>
                    <a:pt x="935" y="538"/>
                  </a:cubicBezTo>
                  <a:cubicBezTo>
                    <a:pt x="935" y="319"/>
                    <a:pt x="75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17"/>
            <p:cNvSpPr/>
            <p:nvPr/>
          </p:nvSpPr>
          <p:spPr>
            <a:xfrm rot="10800000" flipH="1">
              <a:off x="1074307" y="4237674"/>
              <a:ext cx="42100" cy="41258"/>
            </a:xfrm>
            <a:custGeom>
              <a:avLst/>
              <a:gdLst/>
              <a:ahLst/>
              <a:cxnLst/>
              <a:rect l="l" t="t" r="r" b="b"/>
              <a:pathLst>
                <a:path w="956" h="937" extrusionOk="0">
                  <a:moveTo>
                    <a:pt x="558" y="1"/>
                  </a:moveTo>
                  <a:cubicBezTo>
                    <a:pt x="339" y="1"/>
                    <a:pt x="0" y="359"/>
                    <a:pt x="0" y="558"/>
                  </a:cubicBezTo>
                  <a:cubicBezTo>
                    <a:pt x="0" y="777"/>
                    <a:pt x="339" y="936"/>
                    <a:pt x="558" y="936"/>
                  </a:cubicBezTo>
                  <a:cubicBezTo>
                    <a:pt x="776" y="936"/>
                    <a:pt x="955" y="777"/>
                    <a:pt x="955" y="558"/>
                  </a:cubicBezTo>
                  <a:cubicBezTo>
                    <a:pt x="955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17"/>
            <p:cNvSpPr/>
            <p:nvPr/>
          </p:nvSpPr>
          <p:spPr>
            <a:xfrm>
              <a:off x="2265136" y="566717"/>
              <a:ext cx="103444" cy="92953"/>
            </a:xfrm>
            <a:custGeom>
              <a:avLst/>
              <a:gdLst/>
              <a:ahLst/>
              <a:cxnLst/>
              <a:rect l="l" t="t" r="r" b="b"/>
              <a:pathLst>
                <a:path w="2349" h="2111" extrusionOk="0">
                  <a:moveTo>
                    <a:pt x="1019" y="1"/>
                  </a:moveTo>
                  <a:cubicBezTo>
                    <a:pt x="688" y="1"/>
                    <a:pt x="369" y="99"/>
                    <a:pt x="239" y="326"/>
                  </a:cubicBezTo>
                  <a:cubicBezTo>
                    <a:pt x="0" y="764"/>
                    <a:pt x="279" y="1798"/>
                    <a:pt x="697" y="2037"/>
                  </a:cubicBezTo>
                  <a:cubicBezTo>
                    <a:pt x="783" y="2088"/>
                    <a:pt x="880" y="2110"/>
                    <a:pt x="981" y="2110"/>
                  </a:cubicBezTo>
                  <a:cubicBezTo>
                    <a:pt x="1398" y="2110"/>
                    <a:pt x="1898" y="1736"/>
                    <a:pt x="2089" y="1401"/>
                  </a:cubicBezTo>
                  <a:cubicBezTo>
                    <a:pt x="2348" y="983"/>
                    <a:pt x="2189" y="426"/>
                    <a:pt x="1771" y="187"/>
                  </a:cubicBezTo>
                  <a:cubicBezTo>
                    <a:pt x="1581" y="69"/>
                    <a:pt x="1296" y="1"/>
                    <a:pt x="10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4" name="Google Shape;2574;p17"/>
          <p:cNvGrpSpPr/>
          <p:nvPr/>
        </p:nvGrpSpPr>
        <p:grpSpPr>
          <a:xfrm flipH="1">
            <a:off x="3866553" y="4318115"/>
            <a:ext cx="5835307" cy="1012356"/>
            <a:chOff x="1971760" y="2938350"/>
            <a:chExt cx="5464283" cy="1164297"/>
          </a:xfrm>
        </p:grpSpPr>
        <p:grpSp>
          <p:nvGrpSpPr>
            <p:cNvPr id="2575" name="Google Shape;2575;p17"/>
            <p:cNvGrpSpPr/>
            <p:nvPr/>
          </p:nvGrpSpPr>
          <p:grpSpPr>
            <a:xfrm>
              <a:off x="1971760" y="2938350"/>
              <a:ext cx="5464283" cy="1164297"/>
              <a:chOff x="581300" y="3757663"/>
              <a:chExt cx="696575" cy="73925"/>
            </a:xfrm>
          </p:grpSpPr>
          <p:sp>
            <p:nvSpPr>
              <p:cNvPr id="2576" name="Google Shape;2576;p17"/>
              <p:cNvSpPr/>
              <p:nvPr/>
            </p:nvSpPr>
            <p:spPr>
              <a:xfrm>
                <a:off x="581300" y="3757663"/>
                <a:ext cx="696575" cy="73925"/>
              </a:xfrm>
              <a:custGeom>
                <a:avLst/>
                <a:gdLst/>
                <a:ahLst/>
                <a:cxnLst/>
                <a:rect l="l" t="t" r="r" b="b"/>
                <a:pathLst>
                  <a:path w="27863" h="2957" extrusionOk="0">
                    <a:moveTo>
                      <a:pt x="15496" y="1"/>
                    </a:moveTo>
                    <a:cubicBezTo>
                      <a:pt x="14452" y="1"/>
                      <a:pt x="13665" y="377"/>
                      <a:pt x="12614" y="848"/>
                    </a:cubicBezTo>
                    <a:cubicBezTo>
                      <a:pt x="11969" y="1123"/>
                      <a:pt x="11335" y="1230"/>
                      <a:pt x="10697" y="1230"/>
                    </a:cubicBezTo>
                    <a:cubicBezTo>
                      <a:pt x="9585" y="1230"/>
                      <a:pt x="8464" y="905"/>
                      <a:pt x="7262" y="589"/>
                    </a:cubicBezTo>
                    <a:cubicBezTo>
                      <a:pt x="6988" y="514"/>
                      <a:pt x="6736" y="482"/>
                      <a:pt x="6504" y="482"/>
                    </a:cubicBezTo>
                    <a:cubicBezTo>
                      <a:pt x="5196" y="482"/>
                      <a:pt x="4476" y="1491"/>
                      <a:pt x="3465" y="1491"/>
                    </a:cubicBezTo>
                    <a:cubicBezTo>
                      <a:pt x="3418" y="1491"/>
                      <a:pt x="3371" y="1489"/>
                      <a:pt x="3323" y="1484"/>
                    </a:cubicBezTo>
                    <a:cubicBezTo>
                      <a:pt x="2514" y="1407"/>
                      <a:pt x="1921" y="1041"/>
                      <a:pt x="1405" y="1041"/>
                    </a:cubicBezTo>
                    <a:cubicBezTo>
                      <a:pt x="1120" y="1041"/>
                      <a:pt x="858" y="1152"/>
                      <a:pt x="597" y="1484"/>
                    </a:cubicBezTo>
                    <a:cubicBezTo>
                      <a:pt x="0" y="2240"/>
                      <a:pt x="1234" y="2957"/>
                      <a:pt x="1234" y="2957"/>
                    </a:cubicBezTo>
                    <a:lnTo>
                      <a:pt x="13927" y="2957"/>
                    </a:lnTo>
                    <a:lnTo>
                      <a:pt x="13927" y="2937"/>
                    </a:lnTo>
                    <a:lnTo>
                      <a:pt x="27079" y="2937"/>
                    </a:lnTo>
                    <a:cubicBezTo>
                      <a:pt x="27079" y="2937"/>
                      <a:pt x="27863" y="533"/>
                      <a:pt x="25193" y="533"/>
                    </a:cubicBezTo>
                    <a:cubicBezTo>
                      <a:pt x="25010" y="533"/>
                      <a:pt x="24810" y="545"/>
                      <a:pt x="24592" y="569"/>
                    </a:cubicBezTo>
                    <a:cubicBezTo>
                      <a:pt x="22595" y="792"/>
                      <a:pt x="21569" y="1078"/>
                      <a:pt x="20523" y="1078"/>
                    </a:cubicBezTo>
                    <a:cubicBezTo>
                      <a:pt x="19797" y="1078"/>
                      <a:pt x="19062" y="940"/>
                      <a:pt x="17986" y="549"/>
                    </a:cubicBezTo>
                    <a:cubicBezTo>
                      <a:pt x="16954" y="158"/>
                      <a:pt x="16171" y="1"/>
                      <a:pt x="154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17"/>
              <p:cNvSpPr/>
              <p:nvPr/>
            </p:nvSpPr>
            <p:spPr>
              <a:xfrm>
                <a:off x="917575" y="3772475"/>
                <a:ext cx="92050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3682" h="916" extrusionOk="0">
                    <a:moveTo>
                      <a:pt x="1771" y="0"/>
                    </a:moveTo>
                    <a:cubicBezTo>
                      <a:pt x="1652" y="0"/>
                      <a:pt x="1532" y="20"/>
                      <a:pt x="1393" y="60"/>
                    </a:cubicBezTo>
                    <a:cubicBezTo>
                      <a:pt x="1274" y="80"/>
                      <a:pt x="1154" y="119"/>
                      <a:pt x="1055" y="159"/>
                    </a:cubicBezTo>
                    <a:cubicBezTo>
                      <a:pt x="916" y="179"/>
                      <a:pt x="816" y="259"/>
                      <a:pt x="717" y="299"/>
                    </a:cubicBezTo>
                    <a:lnTo>
                      <a:pt x="577" y="378"/>
                    </a:lnTo>
                    <a:cubicBezTo>
                      <a:pt x="537" y="398"/>
                      <a:pt x="498" y="418"/>
                      <a:pt x="458" y="478"/>
                    </a:cubicBezTo>
                    <a:cubicBezTo>
                      <a:pt x="378" y="517"/>
                      <a:pt x="299" y="577"/>
                      <a:pt x="259" y="657"/>
                    </a:cubicBezTo>
                    <a:lnTo>
                      <a:pt x="100" y="796"/>
                    </a:lnTo>
                    <a:cubicBezTo>
                      <a:pt x="40" y="876"/>
                      <a:pt x="0" y="915"/>
                      <a:pt x="0" y="915"/>
                    </a:cubicBezTo>
                    <a:cubicBezTo>
                      <a:pt x="0" y="915"/>
                      <a:pt x="80" y="895"/>
                      <a:pt x="179" y="876"/>
                    </a:cubicBezTo>
                    <a:cubicBezTo>
                      <a:pt x="239" y="856"/>
                      <a:pt x="299" y="856"/>
                      <a:pt x="358" y="796"/>
                    </a:cubicBezTo>
                    <a:lnTo>
                      <a:pt x="577" y="716"/>
                    </a:lnTo>
                    <a:cubicBezTo>
                      <a:pt x="657" y="696"/>
                      <a:pt x="756" y="677"/>
                      <a:pt x="856" y="657"/>
                    </a:cubicBezTo>
                    <a:lnTo>
                      <a:pt x="1154" y="577"/>
                    </a:lnTo>
                    <a:cubicBezTo>
                      <a:pt x="1254" y="557"/>
                      <a:pt x="1373" y="557"/>
                      <a:pt x="1473" y="517"/>
                    </a:cubicBezTo>
                    <a:cubicBezTo>
                      <a:pt x="1572" y="497"/>
                      <a:pt x="1691" y="497"/>
                      <a:pt x="1791" y="497"/>
                    </a:cubicBezTo>
                    <a:cubicBezTo>
                      <a:pt x="1841" y="488"/>
                      <a:pt x="1900" y="488"/>
                      <a:pt x="1963" y="488"/>
                    </a:cubicBezTo>
                    <a:cubicBezTo>
                      <a:pt x="2025" y="488"/>
                      <a:pt x="2089" y="488"/>
                      <a:pt x="2149" y="478"/>
                    </a:cubicBezTo>
                    <a:lnTo>
                      <a:pt x="2786" y="478"/>
                    </a:lnTo>
                    <a:cubicBezTo>
                      <a:pt x="2885" y="478"/>
                      <a:pt x="2985" y="478"/>
                      <a:pt x="3064" y="497"/>
                    </a:cubicBezTo>
                    <a:cubicBezTo>
                      <a:pt x="3442" y="557"/>
                      <a:pt x="3681" y="577"/>
                      <a:pt x="3681" y="577"/>
                    </a:cubicBezTo>
                    <a:cubicBezTo>
                      <a:pt x="3681" y="577"/>
                      <a:pt x="3482" y="398"/>
                      <a:pt x="3144" y="259"/>
                    </a:cubicBezTo>
                    <a:cubicBezTo>
                      <a:pt x="2965" y="179"/>
                      <a:pt x="2746" y="100"/>
                      <a:pt x="2527" y="60"/>
                    </a:cubicBezTo>
                    <a:cubicBezTo>
                      <a:pt x="2388" y="20"/>
                      <a:pt x="2268" y="0"/>
                      <a:pt x="21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17"/>
              <p:cNvSpPr/>
              <p:nvPr/>
            </p:nvSpPr>
            <p:spPr>
              <a:xfrm>
                <a:off x="1198572" y="3779705"/>
                <a:ext cx="50359" cy="26621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1374" extrusionOk="0">
                    <a:moveTo>
                      <a:pt x="916" y="1"/>
                    </a:moveTo>
                    <a:cubicBezTo>
                      <a:pt x="817" y="1"/>
                      <a:pt x="737" y="1"/>
                      <a:pt x="638" y="21"/>
                    </a:cubicBezTo>
                    <a:cubicBezTo>
                      <a:pt x="558" y="40"/>
                      <a:pt x="498" y="40"/>
                      <a:pt x="419" y="60"/>
                    </a:cubicBezTo>
                    <a:cubicBezTo>
                      <a:pt x="339" y="100"/>
                      <a:pt x="299" y="120"/>
                      <a:pt x="240" y="140"/>
                    </a:cubicBezTo>
                    <a:cubicBezTo>
                      <a:pt x="200" y="160"/>
                      <a:pt x="140" y="200"/>
                      <a:pt x="120" y="220"/>
                    </a:cubicBezTo>
                    <a:cubicBezTo>
                      <a:pt x="41" y="259"/>
                      <a:pt x="1" y="299"/>
                      <a:pt x="1" y="299"/>
                    </a:cubicBezTo>
                    <a:cubicBezTo>
                      <a:pt x="1" y="299"/>
                      <a:pt x="41" y="319"/>
                      <a:pt x="120" y="319"/>
                    </a:cubicBezTo>
                    <a:cubicBezTo>
                      <a:pt x="200" y="339"/>
                      <a:pt x="319" y="339"/>
                      <a:pt x="439" y="359"/>
                    </a:cubicBezTo>
                    <a:cubicBezTo>
                      <a:pt x="518" y="399"/>
                      <a:pt x="578" y="399"/>
                      <a:pt x="638" y="399"/>
                    </a:cubicBezTo>
                    <a:cubicBezTo>
                      <a:pt x="717" y="399"/>
                      <a:pt x="797" y="419"/>
                      <a:pt x="876" y="438"/>
                    </a:cubicBezTo>
                    <a:cubicBezTo>
                      <a:pt x="916" y="438"/>
                      <a:pt x="936" y="458"/>
                      <a:pt x="996" y="458"/>
                    </a:cubicBezTo>
                    <a:cubicBezTo>
                      <a:pt x="1016" y="458"/>
                      <a:pt x="1075" y="498"/>
                      <a:pt x="1095" y="498"/>
                    </a:cubicBezTo>
                    <a:lnTo>
                      <a:pt x="1314" y="558"/>
                    </a:lnTo>
                    <a:cubicBezTo>
                      <a:pt x="1394" y="598"/>
                      <a:pt x="1433" y="617"/>
                      <a:pt x="1513" y="637"/>
                    </a:cubicBezTo>
                    <a:cubicBezTo>
                      <a:pt x="1573" y="657"/>
                      <a:pt x="1632" y="717"/>
                      <a:pt x="1692" y="737"/>
                    </a:cubicBezTo>
                    <a:cubicBezTo>
                      <a:pt x="1712" y="757"/>
                      <a:pt x="1732" y="797"/>
                      <a:pt x="1772" y="797"/>
                    </a:cubicBezTo>
                    <a:lnTo>
                      <a:pt x="1831" y="856"/>
                    </a:lnTo>
                    <a:cubicBezTo>
                      <a:pt x="1891" y="916"/>
                      <a:pt x="1931" y="956"/>
                      <a:pt x="1991" y="996"/>
                    </a:cubicBezTo>
                    <a:cubicBezTo>
                      <a:pt x="2190" y="1214"/>
                      <a:pt x="2289" y="1374"/>
                      <a:pt x="2289" y="1374"/>
                    </a:cubicBezTo>
                    <a:cubicBezTo>
                      <a:pt x="2289" y="1374"/>
                      <a:pt x="2309" y="1334"/>
                      <a:pt x="2309" y="1254"/>
                    </a:cubicBezTo>
                    <a:cubicBezTo>
                      <a:pt x="2309" y="1194"/>
                      <a:pt x="2329" y="1035"/>
                      <a:pt x="2289" y="916"/>
                    </a:cubicBezTo>
                    <a:cubicBezTo>
                      <a:pt x="2269" y="836"/>
                      <a:pt x="2229" y="757"/>
                      <a:pt x="2190" y="697"/>
                    </a:cubicBezTo>
                    <a:cubicBezTo>
                      <a:pt x="2150" y="637"/>
                      <a:pt x="2130" y="617"/>
                      <a:pt x="2110" y="558"/>
                    </a:cubicBezTo>
                    <a:cubicBezTo>
                      <a:pt x="2090" y="518"/>
                      <a:pt x="2050" y="498"/>
                      <a:pt x="2010" y="438"/>
                    </a:cubicBezTo>
                    <a:cubicBezTo>
                      <a:pt x="1931" y="359"/>
                      <a:pt x="1851" y="299"/>
                      <a:pt x="1792" y="239"/>
                    </a:cubicBezTo>
                    <a:cubicBezTo>
                      <a:pt x="1692" y="200"/>
                      <a:pt x="1613" y="140"/>
                      <a:pt x="1513" y="100"/>
                    </a:cubicBezTo>
                    <a:cubicBezTo>
                      <a:pt x="1414" y="60"/>
                      <a:pt x="1314" y="21"/>
                      <a:pt x="1215" y="21"/>
                    </a:cubicBezTo>
                    <a:cubicBezTo>
                      <a:pt x="1115" y="1"/>
                      <a:pt x="1016" y="1"/>
                      <a:pt x="9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17"/>
              <p:cNvSpPr/>
              <p:nvPr/>
            </p:nvSpPr>
            <p:spPr>
              <a:xfrm>
                <a:off x="705675" y="3784900"/>
                <a:ext cx="72650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857" extrusionOk="0">
                    <a:moveTo>
                      <a:pt x="1393" y="0"/>
                    </a:moveTo>
                    <a:cubicBezTo>
                      <a:pt x="1294" y="0"/>
                      <a:pt x="1194" y="20"/>
                      <a:pt x="1075" y="60"/>
                    </a:cubicBezTo>
                    <a:cubicBezTo>
                      <a:pt x="975" y="80"/>
                      <a:pt x="876" y="120"/>
                      <a:pt x="776" y="160"/>
                    </a:cubicBezTo>
                    <a:cubicBezTo>
                      <a:pt x="677" y="199"/>
                      <a:pt x="597" y="259"/>
                      <a:pt x="518" y="299"/>
                    </a:cubicBezTo>
                    <a:cubicBezTo>
                      <a:pt x="458" y="359"/>
                      <a:pt x="379" y="398"/>
                      <a:pt x="319" y="458"/>
                    </a:cubicBezTo>
                    <a:cubicBezTo>
                      <a:pt x="199" y="558"/>
                      <a:pt x="120" y="657"/>
                      <a:pt x="80" y="717"/>
                    </a:cubicBezTo>
                    <a:cubicBezTo>
                      <a:pt x="20" y="796"/>
                      <a:pt x="0" y="856"/>
                      <a:pt x="0" y="856"/>
                    </a:cubicBezTo>
                    <a:cubicBezTo>
                      <a:pt x="0" y="856"/>
                      <a:pt x="60" y="856"/>
                      <a:pt x="160" y="816"/>
                    </a:cubicBezTo>
                    <a:cubicBezTo>
                      <a:pt x="199" y="796"/>
                      <a:pt x="259" y="796"/>
                      <a:pt x="299" y="776"/>
                    </a:cubicBezTo>
                    <a:cubicBezTo>
                      <a:pt x="339" y="757"/>
                      <a:pt x="418" y="757"/>
                      <a:pt x="498" y="717"/>
                    </a:cubicBezTo>
                    <a:cubicBezTo>
                      <a:pt x="577" y="697"/>
                      <a:pt x="637" y="677"/>
                      <a:pt x="717" y="677"/>
                    </a:cubicBezTo>
                    <a:cubicBezTo>
                      <a:pt x="796" y="657"/>
                      <a:pt x="876" y="617"/>
                      <a:pt x="955" y="617"/>
                    </a:cubicBezTo>
                    <a:cubicBezTo>
                      <a:pt x="1015" y="597"/>
                      <a:pt x="1115" y="597"/>
                      <a:pt x="1194" y="577"/>
                    </a:cubicBezTo>
                    <a:cubicBezTo>
                      <a:pt x="1274" y="577"/>
                      <a:pt x="1373" y="538"/>
                      <a:pt x="1453" y="538"/>
                    </a:cubicBezTo>
                    <a:cubicBezTo>
                      <a:pt x="1612" y="518"/>
                      <a:pt x="1791" y="518"/>
                      <a:pt x="1970" y="518"/>
                    </a:cubicBezTo>
                    <a:cubicBezTo>
                      <a:pt x="2149" y="518"/>
                      <a:pt x="2289" y="538"/>
                      <a:pt x="2448" y="538"/>
                    </a:cubicBezTo>
                    <a:cubicBezTo>
                      <a:pt x="2485" y="535"/>
                      <a:pt x="2520" y="534"/>
                      <a:pt x="2555" y="534"/>
                    </a:cubicBezTo>
                    <a:cubicBezTo>
                      <a:pt x="2759" y="534"/>
                      <a:pt x="2905" y="577"/>
                      <a:pt x="2905" y="577"/>
                    </a:cubicBezTo>
                    <a:cubicBezTo>
                      <a:pt x="2905" y="577"/>
                      <a:pt x="2885" y="518"/>
                      <a:pt x="2806" y="478"/>
                    </a:cubicBezTo>
                    <a:cubicBezTo>
                      <a:pt x="2746" y="398"/>
                      <a:pt x="2647" y="319"/>
                      <a:pt x="2507" y="259"/>
                    </a:cubicBezTo>
                    <a:cubicBezTo>
                      <a:pt x="2388" y="180"/>
                      <a:pt x="2209" y="100"/>
                      <a:pt x="2010" y="60"/>
                    </a:cubicBezTo>
                    <a:cubicBezTo>
                      <a:pt x="1911" y="20"/>
                      <a:pt x="1811" y="0"/>
                      <a:pt x="17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0" name="Google Shape;2580;p17"/>
            <p:cNvSpPr/>
            <p:nvPr/>
          </p:nvSpPr>
          <p:spPr>
            <a:xfrm>
              <a:off x="4008225" y="3770850"/>
              <a:ext cx="3282000" cy="331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1" name="Google Shape;2581;p17"/>
          <p:cNvGrpSpPr/>
          <p:nvPr/>
        </p:nvGrpSpPr>
        <p:grpSpPr>
          <a:xfrm>
            <a:off x="4615161" y="3152615"/>
            <a:ext cx="1289985" cy="1738229"/>
            <a:chOff x="6481050" y="2803650"/>
            <a:chExt cx="753100" cy="1033000"/>
          </a:xfrm>
        </p:grpSpPr>
        <p:sp>
          <p:nvSpPr>
            <p:cNvPr id="2582" name="Google Shape;2582;p17"/>
            <p:cNvSpPr/>
            <p:nvPr/>
          </p:nvSpPr>
          <p:spPr>
            <a:xfrm>
              <a:off x="6542750" y="2843800"/>
              <a:ext cx="629725" cy="974450"/>
            </a:xfrm>
            <a:custGeom>
              <a:avLst/>
              <a:gdLst/>
              <a:ahLst/>
              <a:cxnLst/>
              <a:rect l="l" t="t" r="r" b="b"/>
              <a:pathLst>
                <a:path w="25189" h="38978" extrusionOk="0">
                  <a:moveTo>
                    <a:pt x="12614" y="1"/>
                  </a:moveTo>
                  <a:lnTo>
                    <a:pt x="0" y="12396"/>
                  </a:lnTo>
                  <a:lnTo>
                    <a:pt x="0" y="38978"/>
                  </a:lnTo>
                  <a:lnTo>
                    <a:pt x="25189" y="38978"/>
                  </a:lnTo>
                  <a:lnTo>
                    <a:pt x="25189" y="12396"/>
                  </a:lnTo>
                  <a:lnTo>
                    <a:pt x="22184" y="9452"/>
                  </a:lnTo>
                  <a:lnTo>
                    <a:pt x="22184" y="618"/>
                  </a:lnTo>
                  <a:lnTo>
                    <a:pt x="18165" y="618"/>
                  </a:lnTo>
                  <a:lnTo>
                    <a:pt x="18165" y="5472"/>
                  </a:lnTo>
                  <a:lnTo>
                    <a:pt x="1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17"/>
            <p:cNvSpPr/>
            <p:nvPr/>
          </p:nvSpPr>
          <p:spPr>
            <a:xfrm>
              <a:off x="6639250" y="3093475"/>
              <a:ext cx="475525" cy="7525"/>
            </a:xfrm>
            <a:custGeom>
              <a:avLst/>
              <a:gdLst/>
              <a:ahLst/>
              <a:cxnLst/>
              <a:rect l="l" t="t" r="r" b="b"/>
              <a:pathLst>
                <a:path w="19021" h="301" extrusionOk="0">
                  <a:moveTo>
                    <a:pt x="181" y="1"/>
                  </a:moveTo>
                  <a:cubicBezTo>
                    <a:pt x="0" y="1"/>
                    <a:pt x="6" y="300"/>
                    <a:pt x="199" y="300"/>
                  </a:cubicBezTo>
                  <a:lnTo>
                    <a:pt x="18822" y="300"/>
                  </a:lnTo>
                  <a:cubicBezTo>
                    <a:pt x="19021" y="300"/>
                    <a:pt x="19021" y="2"/>
                    <a:pt x="18822" y="2"/>
                  </a:cubicBezTo>
                  <a:lnTo>
                    <a:pt x="199" y="2"/>
                  </a:lnTo>
                  <a:cubicBezTo>
                    <a:pt x="193" y="1"/>
                    <a:pt x="187" y="1"/>
                    <a:pt x="181" y="1"/>
                  </a:cubicBez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17"/>
            <p:cNvSpPr/>
            <p:nvPr/>
          </p:nvSpPr>
          <p:spPr>
            <a:xfrm>
              <a:off x="6853625" y="2865950"/>
              <a:ext cx="7725" cy="235300"/>
            </a:xfrm>
            <a:custGeom>
              <a:avLst/>
              <a:gdLst/>
              <a:ahLst/>
              <a:cxnLst/>
              <a:rect l="l" t="t" r="r" b="b"/>
              <a:pathLst>
                <a:path w="309" h="9412" extrusionOk="0">
                  <a:moveTo>
                    <a:pt x="157" y="0"/>
                  </a:moveTo>
                  <a:cubicBezTo>
                    <a:pt x="80" y="0"/>
                    <a:pt x="0" y="50"/>
                    <a:pt x="0" y="149"/>
                  </a:cubicBezTo>
                  <a:lnTo>
                    <a:pt x="0" y="9262"/>
                  </a:lnTo>
                  <a:cubicBezTo>
                    <a:pt x="0" y="9361"/>
                    <a:pt x="75" y="9411"/>
                    <a:pt x="149" y="9411"/>
                  </a:cubicBezTo>
                  <a:cubicBezTo>
                    <a:pt x="224" y="9411"/>
                    <a:pt x="299" y="9361"/>
                    <a:pt x="299" y="9262"/>
                  </a:cubicBezTo>
                  <a:lnTo>
                    <a:pt x="299" y="149"/>
                  </a:lnTo>
                  <a:cubicBezTo>
                    <a:pt x="309" y="50"/>
                    <a:pt x="234" y="0"/>
                    <a:pt x="157" y="0"/>
                  </a:cubicBez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17"/>
            <p:cNvSpPr/>
            <p:nvPr/>
          </p:nvSpPr>
          <p:spPr>
            <a:xfrm>
              <a:off x="6739675" y="2934850"/>
              <a:ext cx="235400" cy="166025"/>
            </a:xfrm>
            <a:custGeom>
              <a:avLst/>
              <a:gdLst/>
              <a:ahLst/>
              <a:cxnLst/>
              <a:rect l="l" t="t" r="r" b="b"/>
              <a:pathLst>
                <a:path w="9416" h="6641" extrusionOk="0">
                  <a:moveTo>
                    <a:pt x="9195" y="1"/>
                  </a:moveTo>
                  <a:cubicBezTo>
                    <a:pt x="9144" y="1"/>
                    <a:pt x="9092" y="24"/>
                    <a:pt x="9055" y="79"/>
                  </a:cubicBezTo>
                  <a:cubicBezTo>
                    <a:pt x="7626" y="2127"/>
                    <a:pt x="6178" y="4192"/>
                    <a:pt x="4766" y="6241"/>
                  </a:cubicBezTo>
                  <a:lnTo>
                    <a:pt x="4766" y="6241"/>
                  </a:lnTo>
                  <a:cubicBezTo>
                    <a:pt x="4763" y="6236"/>
                    <a:pt x="4760" y="6232"/>
                    <a:pt x="4757" y="6227"/>
                  </a:cubicBezTo>
                  <a:cubicBezTo>
                    <a:pt x="4578" y="6009"/>
                    <a:pt x="4399" y="5770"/>
                    <a:pt x="4260" y="5551"/>
                  </a:cubicBezTo>
                  <a:cubicBezTo>
                    <a:pt x="3703" y="4835"/>
                    <a:pt x="3185" y="4118"/>
                    <a:pt x="2648" y="3382"/>
                  </a:cubicBezTo>
                  <a:cubicBezTo>
                    <a:pt x="1872" y="2368"/>
                    <a:pt x="1136" y="1353"/>
                    <a:pt x="360" y="358"/>
                  </a:cubicBezTo>
                  <a:cubicBezTo>
                    <a:pt x="316" y="294"/>
                    <a:pt x="259" y="269"/>
                    <a:pt x="206" y="269"/>
                  </a:cubicBezTo>
                  <a:cubicBezTo>
                    <a:pt x="94" y="269"/>
                    <a:pt x="0" y="383"/>
                    <a:pt x="82" y="477"/>
                  </a:cubicBezTo>
                  <a:cubicBezTo>
                    <a:pt x="1594" y="2527"/>
                    <a:pt x="3126" y="4536"/>
                    <a:pt x="4638" y="6566"/>
                  </a:cubicBezTo>
                  <a:cubicBezTo>
                    <a:pt x="4668" y="6615"/>
                    <a:pt x="4717" y="6640"/>
                    <a:pt x="4767" y="6640"/>
                  </a:cubicBezTo>
                  <a:cubicBezTo>
                    <a:pt x="4817" y="6640"/>
                    <a:pt x="4867" y="6615"/>
                    <a:pt x="4896" y="6566"/>
                  </a:cubicBezTo>
                  <a:cubicBezTo>
                    <a:pt x="6369" y="4457"/>
                    <a:pt x="7861" y="2348"/>
                    <a:pt x="9333" y="239"/>
                  </a:cubicBezTo>
                  <a:cubicBezTo>
                    <a:pt x="9416" y="115"/>
                    <a:pt x="9309" y="1"/>
                    <a:pt x="9195" y="1"/>
                  </a:cubicBez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17"/>
            <p:cNvSpPr/>
            <p:nvPr/>
          </p:nvSpPr>
          <p:spPr>
            <a:xfrm>
              <a:off x="6980950" y="2841325"/>
              <a:ext cx="137300" cy="90200"/>
            </a:xfrm>
            <a:custGeom>
              <a:avLst/>
              <a:gdLst/>
              <a:ahLst/>
              <a:cxnLst/>
              <a:rect l="l" t="t" r="r" b="b"/>
              <a:pathLst>
                <a:path w="5492" h="3608" extrusionOk="0">
                  <a:moveTo>
                    <a:pt x="2707" y="0"/>
                  </a:moveTo>
                  <a:cubicBezTo>
                    <a:pt x="498" y="0"/>
                    <a:pt x="359" y="398"/>
                    <a:pt x="359" y="398"/>
                  </a:cubicBezTo>
                  <a:cubicBezTo>
                    <a:pt x="359" y="398"/>
                    <a:pt x="1" y="2149"/>
                    <a:pt x="598" y="2189"/>
                  </a:cubicBezTo>
                  <a:cubicBezTo>
                    <a:pt x="606" y="2189"/>
                    <a:pt x="614" y="2189"/>
                    <a:pt x="622" y="2189"/>
                  </a:cubicBezTo>
                  <a:cubicBezTo>
                    <a:pt x="1190" y="2189"/>
                    <a:pt x="1337" y="1532"/>
                    <a:pt x="1848" y="1532"/>
                  </a:cubicBezTo>
                  <a:cubicBezTo>
                    <a:pt x="1856" y="1532"/>
                    <a:pt x="1863" y="1532"/>
                    <a:pt x="1871" y="1532"/>
                  </a:cubicBezTo>
                  <a:cubicBezTo>
                    <a:pt x="2408" y="1572"/>
                    <a:pt x="2169" y="2686"/>
                    <a:pt x="2746" y="2806"/>
                  </a:cubicBezTo>
                  <a:cubicBezTo>
                    <a:pt x="2777" y="2812"/>
                    <a:pt x="2805" y="2815"/>
                    <a:pt x="2833" y="2815"/>
                  </a:cubicBezTo>
                  <a:cubicBezTo>
                    <a:pt x="3305" y="2815"/>
                    <a:pt x="3329" y="1891"/>
                    <a:pt x="3781" y="1891"/>
                  </a:cubicBezTo>
                  <a:cubicBezTo>
                    <a:pt x="4243" y="1891"/>
                    <a:pt x="3829" y="3607"/>
                    <a:pt x="4561" y="3607"/>
                  </a:cubicBezTo>
                  <a:cubicBezTo>
                    <a:pt x="4585" y="3607"/>
                    <a:pt x="4610" y="3605"/>
                    <a:pt x="4636" y="3602"/>
                  </a:cubicBezTo>
                  <a:cubicBezTo>
                    <a:pt x="5492" y="3482"/>
                    <a:pt x="5054" y="398"/>
                    <a:pt x="5054" y="398"/>
                  </a:cubicBezTo>
                  <a:cubicBezTo>
                    <a:pt x="5054" y="398"/>
                    <a:pt x="4935" y="0"/>
                    <a:pt x="2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7"/>
            <p:cNvSpPr/>
            <p:nvPr/>
          </p:nvSpPr>
          <p:spPr>
            <a:xfrm>
              <a:off x="6481050" y="2803650"/>
              <a:ext cx="753100" cy="397825"/>
            </a:xfrm>
            <a:custGeom>
              <a:avLst/>
              <a:gdLst/>
              <a:ahLst/>
              <a:cxnLst/>
              <a:rect l="l" t="t" r="r" b="b"/>
              <a:pathLst>
                <a:path w="30124" h="15913" extrusionOk="0">
                  <a:moveTo>
                    <a:pt x="15033" y="0"/>
                  </a:moveTo>
                  <a:cubicBezTo>
                    <a:pt x="14704" y="0"/>
                    <a:pt x="14376" y="125"/>
                    <a:pt x="14127" y="373"/>
                  </a:cubicBezTo>
                  <a:lnTo>
                    <a:pt x="856" y="13445"/>
                  </a:lnTo>
                  <a:cubicBezTo>
                    <a:pt x="1" y="14261"/>
                    <a:pt x="697" y="15435"/>
                    <a:pt x="1573" y="15594"/>
                  </a:cubicBezTo>
                  <a:lnTo>
                    <a:pt x="1553" y="15634"/>
                  </a:lnTo>
                  <a:cubicBezTo>
                    <a:pt x="1553" y="15634"/>
                    <a:pt x="1887" y="15912"/>
                    <a:pt x="2473" y="15912"/>
                  </a:cubicBezTo>
                  <a:cubicBezTo>
                    <a:pt x="2994" y="15912"/>
                    <a:pt x="3715" y="15692"/>
                    <a:pt x="4577" y="14858"/>
                  </a:cubicBezTo>
                  <a:cubicBezTo>
                    <a:pt x="6427" y="13107"/>
                    <a:pt x="6248" y="12749"/>
                    <a:pt x="8357" y="12649"/>
                  </a:cubicBezTo>
                  <a:cubicBezTo>
                    <a:pt x="10446" y="12550"/>
                    <a:pt x="9472" y="9923"/>
                    <a:pt x="10427" y="9088"/>
                  </a:cubicBezTo>
                  <a:cubicBezTo>
                    <a:pt x="11342" y="8232"/>
                    <a:pt x="12158" y="8889"/>
                    <a:pt x="13013" y="7118"/>
                  </a:cubicBezTo>
                  <a:cubicBezTo>
                    <a:pt x="13715" y="5666"/>
                    <a:pt x="14698" y="4039"/>
                    <a:pt x="15621" y="4039"/>
                  </a:cubicBezTo>
                  <a:cubicBezTo>
                    <a:pt x="15824" y="4039"/>
                    <a:pt x="16023" y="4118"/>
                    <a:pt x="16216" y="4293"/>
                  </a:cubicBezTo>
                  <a:cubicBezTo>
                    <a:pt x="17291" y="5288"/>
                    <a:pt x="17012" y="7317"/>
                    <a:pt x="18683" y="7795"/>
                  </a:cubicBezTo>
                  <a:cubicBezTo>
                    <a:pt x="20355" y="8272"/>
                    <a:pt x="20673" y="8312"/>
                    <a:pt x="21230" y="10262"/>
                  </a:cubicBezTo>
                  <a:cubicBezTo>
                    <a:pt x="21767" y="12192"/>
                    <a:pt x="23041" y="12410"/>
                    <a:pt x="24016" y="12609"/>
                  </a:cubicBezTo>
                  <a:cubicBezTo>
                    <a:pt x="24951" y="12808"/>
                    <a:pt x="25209" y="15554"/>
                    <a:pt x="28214" y="15594"/>
                  </a:cubicBezTo>
                  <a:lnTo>
                    <a:pt x="28353" y="15594"/>
                  </a:lnTo>
                  <a:cubicBezTo>
                    <a:pt x="29328" y="15554"/>
                    <a:pt x="30124" y="14301"/>
                    <a:pt x="29228" y="13445"/>
                  </a:cubicBezTo>
                  <a:lnTo>
                    <a:pt x="15938" y="373"/>
                  </a:lnTo>
                  <a:cubicBezTo>
                    <a:pt x="15689" y="125"/>
                    <a:pt x="15361" y="0"/>
                    <a:pt x="150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17"/>
            <p:cNvSpPr/>
            <p:nvPr/>
          </p:nvSpPr>
          <p:spPr>
            <a:xfrm>
              <a:off x="6660125" y="3075600"/>
              <a:ext cx="47775" cy="30650"/>
            </a:xfrm>
            <a:custGeom>
              <a:avLst/>
              <a:gdLst/>
              <a:ahLst/>
              <a:cxnLst/>
              <a:rect l="l" t="t" r="r" b="b"/>
              <a:pathLst>
                <a:path w="1911" h="1226" extrusionOk="0">
                  <a:moveTo>
                    <a:pt x="1871" y="0"/>
                  </a:moveTo>
                  <a:cubicBezTo>
                    <a:pt x="1871" y="0"/>
                    <a:pt x="1871" y="20"/>
                    <a:pt x="1851" y="100"/>
                  </a:cubicBezTo>
                  <a:cubicBezTo>
                    <a:pt x="1851" y="120"/>
                    <a:pt x="1811" y="160"/>
                    <a:pt x="1811" y="219"/>
                  </a:cubicBezTo>
                  <a:cubicBezTo>
                    <a:pt x="1811" y="259"/>
                    <a:pt x="1791" y="319"/>
                    <a:pt x="1771" y="359"/>
                  </a:cubicBezTo>
                  <a:cubicBezTo>
                    <a:pt x="1771" y="418"/>
                    <a:pt x="1712" y="458"/>
                    <a:pt x="1692" y="518"/>
                  </a:cubicBezTo>
                  <a:cubicBezTo>
                    <a:pt x="1672" y="577"/>
                    <a:pt x="1612" y="617"/>
                    <a:pt x="1572" y="657"/>
                  </a:cubicBezTo>
                  <a:cubicBezTo>
                    <a:pt x="1552" y="717"/>
                    <a:pt x="1473" y="737"/>
                    <a:pt x="1413" y="796"/>
                  </a:cubicBezTo>
                  <a:cubicBezTo>
                    <a:pt x="1353" y="816"/>
                    <a:pt x="1294" y="836"/>
                    <a:pt x="1234" y="856"/>
                  </a:cubicBezTo>
                  <a:cubicBezTo>
                    <a:pt x="1095" y="916"/>
                    <a:pt x="956" y="936"/>
                    <a:pt x="796" y="956"/>
                  </a:cubicBezTo>
                  <a:cubicBezTo>
                    <a:pt x="657" y="956"/>
                    <a:pt x="538" y="995"/>
                    <a:pt x="398" y="995"/>
                  </a:cubicBezTo>
                  <a:cubicBezTo>
                    <a:pt x="180" y="1015"/>
                    <a:pt x="1" y="1015"/>
                    <a:pt x="1" y="1015"/>
                  </a:cubicBezTo>
                  <a:cubicBezTo>
                    <a:pt x="1" y="1015"/>
                    <a:pt x="160" y="1115"/>
                    <a:pt x="379" y="1194"/>
                  </a:cubicBezTo>
                  <a:cubicBezTo>
                    <a:pt x="474" y="1212"/>
                    <a:pt x="595" y="1225"/>
                    <a:pt x="729" y="1225"/>
                  </a:cubicBezTo>
                  <a:cubicBezTo>
                    <a:pt x="905" y="1225"/>
                    <a:pt x="1102" y="1202"/>
                    <a:pt x="1294" y="1135"/>
                  </a:cubicBezTo>
                  <a:cubicBezTo>
                    <a:pt x="1393" y="1115"/>
                    <a:pt x="1473" y="1055"/>
                    <a:pt x="1552" y="1015"/>
                  </a:cubicBezTo>
                  <a:cubicBezTo>
                    <a:pt x="1612" y="956"/>
                    <a:pt x="1692" y="916"/>
                    <a:pt x="1751" y="836"/>
                  </a:cubicBezTo>
                  <a:cubicBezTo>
                    <a:pt x="1791" y="757"/>
                    <a:pt x="1851" y="697"/>
                    <a:pt x="1871" y="617"/>
                  </a:cubicBezTo>
                  <a:cubicBezTo>
                    <a:pt x="1891" y="538"/>
                    <a:pt x="1911" y="498"/>
                    <a:pt x="1911" y="418"/>
                  </a:cubicBezTo>
                  <a:lnTo>
                    <a:pt x="1911" y="239"/>
                  </a:lnTo>
                  <a:cubicBezTo>
                    <a:pt x="1911" y="199"/>
                    <a:pt x="1891" y="140"/>
                    <a:pt x="1891" y="120"/>
                  </a:cubicBezTo>
                  <a:cubicBezTo>
                    <a:pt x="1871" y="40"/>
                    <a:pt x="1871" y="0"/>
                    <a:pt x="18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17"/>
            <p:cNvSpPr/>
            <p:nvPr/>
          </p:nvSpPr>
          <p:spPr>
            <a:xfrm>
              <a:off x="6524325" y="3160150"/>
              <a:ext cx="47775" cy="30650"/>
            </a:xfrm>
            <a:custGeom>
              <a:avLst/>
              <a:gdLst/>
              <a:ahLst/>
              <a:cxnLst/>
              <a:rect l="l" t="t" r="r" b="b"/>
              <a:pathLst>
                <a:path w="1911" h="1226" extrusionOk="0">
                  <a:moveTo>
                    <a:pt x="1851" y="1"/>
                  </a:moveTo>
                  <a:cubicBezTo>
                    <a:pt x="1851" y="1"/>
                    <a:pt x="1851" y="21"/>
                    <a:pt x="1831" y="100"/>
                  </a:cubicBezTo>
                  <a:cubicBezTo>
                    <a:pt x="1831" y="120"/>
                    <a:pt x="1811" y="160"/>
                    <a:pt x="1811" y="220"/>
                  </a:cubicBezTo>
                  <a:cubicBezTo>
                    <a:pt x="1811" y="259"/>
                    <a:pt x="1792" y="319"/>
                    <a:pt x="1752" y="359"/>
                  </a:cubicBezTo>
                  <a:cubicBezTo>
                    <a:pt x="1752" y="419"/>
                    <a:pt x="1712" y="458"/>
                    <a:pt x="1692" y="518"/>
                  </a:cubicBezTo>
                  <a:cubicBezTo>
                    <a:pt x="1652" y="578"/>
                    <a:pt x="1612" y="618"/>
                    <a:pt x="1553" y="677"/>
                  </a:cubicBezTo>
                  <a:cubicBezTo>
                    <a:pt x="1533" y="717"/>
                    <a:pt x="1453" y="737"/>
                    <a:pt x="1414" y="797"/>
                  </a:cubicBezTo>
                  <a:cubicBezTo>
                    <a:pt x="1334" y="817"/>
                    <a:pt x="1294" y="836"/>
                    <a:pt x="1215" y="876"/>
                  </a:cubicBezTo>
                  <a:cubicBezTo>
                    <a:pt x="1095" y="916"/>
                    <a:pt x="936" y="936"/>
                    <a:pt x="797" y="956"/>
                  </a:cubicBezTo>
                  <a:cubicBezTo>
                    <a:pt x="638" y="956"/>
                    <a:pt x="518" y="996"/>
                    <a:pt x="399" y="996"/>
                  </a:cubicBezTo>
                  <a:cubicBezTo>
                    <a:pt x="160" y="1016"/>
                    <a:pt x="1" y="1016"/>
                    <a:pt x="1" y="1016"/>
                  </a:cubicBezTo>
                  <a:cubicBezTo>
                    <a:pt x="1" y="1016"/>
                    <a:pt x="140" y="1095"/>
                    <a:pt x="359" y="1195"/>
                  </a:cubicBezTo>
                  <a:cubicBezTo>
                    <a:pt x="463" y="1212"/>
                    <a:pt x="585" y="1225"/>
                    <a:pt x="720" y="1225"/>
                  </a:cubicBezTo>
                  <a:cubicBezTo>
                    <a:pt x="895" y="1225"/>
                    <a:pt x="1092" y="1202"/>
                    <a:pt x="1294" y="1135"/>
                  </a:cubicBezTo>
                  <a:cubicBezTo>
                    <a:pt x="1394" y="1115"/>
                    <a:pt x="1453" y="1055"/>
                    <a:pt x="1533" y="1016"/>
                  </a:cubicBezTo>
                  <a:cubicBezTo>
                    <a:pt x="1612" y="956"/>
                    <a:pt x="1692" y="916"/>
                    <a:pt x="1732" y="836"/>
                  </a:cubicBezTo>
                  <a:cubicBezTo>
                    <a:pt x="1792" y="757"/>
                    <a:pt x="1831" y="697"/>
                    <a:pt x="1851" y="618"/>
                  </a:cubicBezTo>
                  <a:cubicBezTo>
                    <a:pt x="1891" y="538"/>
                    <a:pt x="1911" y="498"/>
                    <a:pt x="1911" y="419"/>
                  </a:cubicBezTo>
                  <a:lnTo>
                    <a:pt x="1911" y="240"/>
                  </a:lnTo>
                  <a:cubicBezTo>
                    <a:pt x="1911" y="200"/>
                    <a:pt x="1891" y="140"/>
                    <a:pt x="1891" y="120"/>
                  </a:cubicBezTo>
                  <a:cubicBezTo>
                    <a:pt x="1851" y="41"/>
                    <a:pt x="1851" y="1"/>
                    <a:pt x="1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17"/>
            <p:cNvSpPr/>
            <p:nvPr/>
          </p:nvSpPr>
          <p:spPr>
            <a:xfrm>
              <a:off x="6763100" y="2950750"/>
              <a:ext cx="35325" cy="46275"/>
            </a:xfrm>
            <a:custGeom>
              <a:avLst/>
              <a:gdLst/>
              <a:ahLst/>
              <a:cxnLst/>
              <a:rect l="l" t="t" r="r" b="b"/>
              <a:pathLst>
                <a:path w="1413" h="1851" extrusionOk="0">
                  <a:moveTo>
                    <a:pt x="1114" y="1"/>
                  </a:moveTo>
                  <a:cubicBezTo>
                    <a:pt x="1114" y="1"/>
                    <a:pt x="1114" y="20"/>
                    <a:pt x="1134" y="100"/>
                  </a:cubicBezTo>
                  <a:cubicBezTo>
                    <a:pt x="1154" y="140"/>
                    <a:pt x="1154" y="160"/>
                    <a:pt x="1194" y="219"/>
                  </a:cubicBezTo>
                  <a:cubicBezTo>
                    <a:pt x="1194" y="259"/>
                    <a:pt x="1214" y="319"/>
                    <a:pt x="1214" y="359"/>
                  </a:cubicBezTo>
                  <a:lnTo>
                    <a:pt x="1214" y="538"/>
                  </a:lnTo>
                  <a:cubicBezTo>
                    <a:pt x="1214" y="617"/>
                    <a:pt x="1194" y="657"/>
                    <a:pt x="1194" y="737"/>
                  </a:cubicBezTo>
                  <a:cubicBezTo>
                    <a:pt x="1194" y="816"/>
                    <a:pt x="1134" y="856"/>
                    <a:pt x="1114" y="936"/>
                  </a:cubicBezTo>
                  <a:cubicBezTo>
                    <a:pt x="1055" y="995"/>
                    <a:pt x="1035" y="1055"/>
                    <a:pt x="995" y="1115"/>
                  </a:cubicBezTo>
                  <a:cubicBezTo>
                    <a:pt x="895" y="1214"/>
                    <a:pt x="756" y="1314"/>
                    <a:pt x="657" y="1413"/>
                  </a:cubicBezTo>
                  <a:cubicBezTo>
                    <a:pt x="557" y="1493"/>
                    <a:pt x="438" y="1552"/>
                    <a:pt x="338" y="1632"/>
                  </a:cubicBezTo>
                  <a:cubicBezTo>
                    <a:pt x="139" y="1751"/>
                    <a:pt x="0" y="1851"/>
                    <a:pt x="0" y="1851"/>
                  </a:cubicBezTo>
                  <a:cubicBezTo>
                    <a:pt x="0" y="1851"/>
                    <a:pt x="139" y="1851"/>
                    <a:pt x="398" y="1732"/>
                  </a:cubicBezTo>
                  <a:cubicBezTo>
                    <a:pt x="617" y="1652"/>
                    <a:pt x="935" y="1513"/>
                    <a:pt x="1154" y="1234"/>
                  </a:cubicBezTo>
                  <a:lnTo>
                    <a:pt x="1313" y="1015"/>
                  </a:lnTo>
                  <a:cubicBezTo>
                    <a:pt x="1333" y="936"/>
                    <a:pt x="1393" y="836"/>
                    <a:pt x="1393" y="757"/>
                  </a:cubicBezTo>
                  <a:cubicBezTo>
                    <a:pt x="1393" y="657"/>
                    <a:pt x="1413" y="597"/>
                    <a:pt x="1393" y="518"/>
                  </a:cubicBezTo>
                  <a:cubicBezTo>
                    <a:pt x="1393" y="438"/>
                    <a:pt x="1353" y="359"/>
                    <a:pt x="1333" y="319"/>
                  </a:cubicBezTo>
                  <a:lnTo>
                    <a:pt x="1254" y="160"/>
                  </a:lnTo>
                  <a:cubicBezTo>
                    <a:pt x="1234" y="120"/>
                    <a:pt x="1214" y="100"/>
                    <a:pt x="1194" y="60"/>
                  </a:cubicBezTo>
                  <a:lnTo>
                    <a:pt x="11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17"/>
            <p:cNvSpPr/>
            <p:nvPr/>
          </p:nvSpPr>
          <p:spPr>
            <a:xfrm>
              <a:off x="6929725" y="2944775"/>
              <a:ext cx="37825" cy="44025"/>
            </a:xfrm>
            <a:custGeom>
              <a:avLst/>
              <a:gdLst/>
              <a:ahLst/>
              <a:cxnLst/>
              <a:rect l="l" t="t" r="r" b="b"/>
              <a:pathLst>
                <a:path w="1513" h="1761" extrusionOk="0">
                  <a:moveTo>
                    <a:pt x="40" y="1"/>
                  </a:moveTo>
                  <a:cubicBezTo>
                    <a:pt x="40" y="1"/>
                    <a:pt x="0" y="160"/>
                    <a:pt x="20" y="439"/>
                  </a:cubicBezTo>
                  <a:cubicBezTo>
                    <a:pt x="20" y="677"/>
                    <a:pt x="60" y="1035"/>
                    <a:pt x="259" y="1334"/>
                  </a:cubicBezTo>
                  <a:cubicBezTo>
                    <a:pt x="319" y="1394"/>
                    <a:pt x="378" y="1453"/>
                    <a:pt x="438" y="1533"/>
                  </a:cubicBezTo>
                  <a:cubicBezTo>
                    <a:pt x="518" y="1573"/>
                    <a:pt x="577" y="1652"/>
                    <a:pt x="657" y="1672"/>
                  </a:cubicBezTo>
                  <a:cubicBezTo>
                    <a:pt x="736" y="1732"/>
                    <a:pt x="816" y="1752"/>
                    <a:pt x="876" y="1752"/>
                  </a:cubicBezTo>
                  <a:cubicBezTo>
                    <a:pt x="929" y="1752"/>
                    <a:pt x="982" y="1760"/>
                    <a:pt x="1035" y="1760"/>
                  </a:cubicBezTo>
                  <a:cubicBezTo>
                    <a:pt x="1061" y="1760"/>
                    <a:pt x="1088" y="1758"/>
                    <a:pt x="1115" y="1752"/>
                  </a:cubicBezTo>
                  <a:cubicBezTo>
                    <a:pt x="1174" y="1752"/>
                    <a:pt x="1234" y="1752"/>
                    <a:pt x="1274" y="1732"/>
                  </a:cubicBezTo>
                  <a:cubicBezTo>
                    <a:pt x="1333" y="1692"/>
                    <a:pt x="1393" y="1692"/>
                    <a:pt x="1413" y="1672"/>
                  </a:cubicBezTo>
                  <a:cubicBezTo>
                    <a:pt x="1493" y="1652"/>
                    <a:pt x="1512" y="1632"/>
                    <a:pt x="1512" y="1632"/>
                  </a:cubicBezTo>
                  <a:lnTo>
                    <a:pt x="1254" y="1632"/>
                  </a:lnTo>
                  <a:cubicBezTo>
                    <a:pt x="1214" y="1632"/>
                    <a:pt x="1154" y="1592"/>
                    <a:pt x="1115" y="1592"/>
                  </a:cubicBezTo>
                  <a:cubicBezTo>
                    <a:pt x="1055" y="1592"/>
                    <a:pt x="995" y="1573"/>
                    <a:pt x="935" y="1553"/>
                  </a:cubicBezTo>
                  <a:cubicBezTo>
                    <a:pt x="856" y="1553"/>
                    <a:pt x="816" y="1493"/>
                    <a:pt x="756" y="1473"/>
                  </a:cubicBezTo>
                  <a:cubicBezTo>
                    <a:pt x="717" y="1453"/>
                    <a:pt x="657" y="1394"/>
                    <a:pt x="617" y="1354"/>
                  </a:cubicBezTo>
                  <a:cubicBezTo>
                    <a:pt x="597" y="1294"/>
                    <a:pt x="518" y="1254"/>
                    <a:pt x="498" y="1175"/>
                  </a:cubicBezTo>
                  <a:cubicBezTo>
                    <a:pt x="418" y="1055"/>
                    <a:pt x="339" y="896"/>
                    <a:pt x="299" y="777"/>
                  </a:cubicBezTo>
                  <a:cubicBezTo>
                    <a:pt x="239" y="657"/>
                    <a:pt x="199" y="538"/>
                    <a:pt x="159" y="399"/>
                  </a:cubicBezTo>
                  <a:cubicBezTo>
                    <a:pt x="100" y="160"/>
                    <a:pt x="40" y="1"/>
                    <a:pt x="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17"/>
            <p:cNvSpPr/>
            <p:nvPr/>
          </p:nvSpPr>
          <p:spPr>
            <a:xfrm>
              <a:off x="7032675" y="3053225"/>
              <a:ext cx="37825" cy="43725"/>
            </a:xfrm>
            <a:custGeom>
              <a:avLst/>
              <a:gdLst/>
              <a:ahLst/>
              <a:cxnLst/>
              <a:rect l="l" t="t" r="r" b="b"/>
              <a:pathLst>
                <a:path w="1513" h="1749" extrusionOk="0">
                  <a:moveTo>
                    <a:pt x="61" y="0"/>
                  </a:moveTo>
                  <a:cubicBezTo>
                    <a:pt x="61" y="0"/>
                    <a:pt x="21" y="179"/>
                    <a:pt x="1" y="418"/>
                  </a:cubicBezTo>
                  <a:cubicBezTo>
                    <a:pt x="1" y="677"/>
                    <a:pt x="41" y="1015"/>
                    <a:pt x="240" y="1313"/>
                  </a:cubicBezTo>
                  <a:cubicBezTo>
                    <a:pt x="299" y="1393"/>
                    <a:pt x="379" y="1433"/>
                    <a:pt x="419" y="1512"/>
                  </a:cubicBezTo>
                  <a:cubicBezTo>
                    <a:pt x="498" y="1572"/>
                    <a:pt x="578" y="1632"/>
                    <a:pt x="638" y="1671"/>
                  </a:cubicBezTo>
                  <a:cubicBezTo>
                    <a:pt x="737" y="1711"/>
                    <a:pt x="817" y="1731"/>
                    <a:pt x="896" y="1731"/>
                  </a:cubicBezTo>
                  <a:cubicBezTo>
                    <a:pt x="949" y="1731"/>
                    <a:pt x="993" y="1749"/>
                    <a:pt x="1041" y="1749"/>
                  </a:cubicBezTo>
                  <a:cubicBezTo>
                    <a:pt x="1064" y="1749"/>
                    <a:pt x="1089" y="1744"/>
                    <a:pt x="1115" y="1731"/>
                  </a:cubicBezTo>
                  <a:cubicBezTo>
                    <a:pt x="1195" y="1731"/>
                    <a:pt x="1234" y="1731"/>
                    <a:pt x="1294" y="1711"/>
                  </a:cubicBezTo>
                  <a:cubicBezTo>
                    <a:pt x="1334" y="1691"/>
                    <a:pt x="1394" y="1691"/>
                    <a:pt x="1413" y="1671"/>
                  </a:cubicBezTo>
                  <a:cubicBezTo>
                    <a:pt x="1493" y="1632"/>
                    <a:pt x="1513" y="1612"/>
                    <a:pt x="1513" y="1612"/>
                  </a:cubicBezTo>
                  <a:lnTo>
                    <a:pt x="1274" y="1612"/>
                  </a:lnTo>
                  <a:cubicBezTo>
                    <a:pt x="1215" y="1612"/>
                    <a:pt x="1175" y="1592"/>
                    <a:pt x="1115" y="1592"/>
                  </a:cubicBezTo>
                  <a:cubicBezTo>
                    <a:pt x="1075" y="1592"/>
                    <a:pt x="996" y="1572"/>
                    <a:pt x="936" y="1532"/>
                  </a:cubicBezTo>
                  <a:cubicBezTo>
                    <a:pt x="876" y="1532"/>
                    <a:pt x="817" y="1492"/>
                    <a:pt x="777" y="1472"/>
                  </a:cubicBezTo>
                  <a:cubicBezTo>
                    <a:pt x="717" y="1433"/>
                    <a:pt x="677" y="1393"/>
                    <a:pt x="618" y="1333"/>
                  </a:cubicBezTo>
                  <a:cubicBezTo>
                    <a:pt x="598" y="1293"/>
                    <a:pt x="518" y="1234"/>
                    <a:pt x="498" y="1174"/>
                  </a:cubicBezTo>
                  <a:cubicBezTo>
                    <a:pt x="419" y="1035"/>
                    <a:pt x="359" y="895"/>
                    <a:pt x="299" y="776"/>
                  </a:cubicBezTo>
                  <a:cubicBezTo>
                    <a:pt x="259" y="637"/>
                    <a:pt x="200" y="517"/>
                    <a:pt x="180" y="398"/>
                  </a:cubicBezTo>
                  <a:cubicBezTo>
                    <a:pt x="100" y="139"/>
                    <a:pt x="61" y="0"/>
                    <a:pt x="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17"/>
            <p:cNvSpPr/>
            <p:nvPr/>
          </p:nvSpPr>
          <p:spPr>
            <a:xfrm>
              <a:off x="7131675" y="3138275"/>
              <a:ext cx="65175" cy="42300"/>
            </a:xfrm>
            <a:custGeom>
              <a:avLst/>
              <a:gdLst/>
              <a:ahLst/>
              <a:cxnLst/>
              <a:rect l="l" t="t" r="r" b="b"/>
              <a:pathLst>
                <a:path w="2607" h="1692" extrusionOk="0">
                  <a:moveTo>
                    <a:pt x="0" y="0"/>
                  </a:moveTo>
                  <a:cubicBezTo>
                    <a:pt x="0" y="1"/>
                    <a:pt x="20" y="219"/>
                    <a:pt x="139" y="558"/>
                  </a:cubicBezTo>
                  <a:cubicBezTo>
                    <a:pt x="299" y="836"/>
                    <a:pt x="577" y="1254"/>
                    <a:pt x="955" y="1493"/>
                  </a:cubicBezTo>
                  <a:cubicBezTo>
                    <a:pt x="1055" y="1572"/>
                    <a:pt x="1194" y="1592"/>
                    <a:pt x="1293" y="1652"/>
                  </a:cubicBezTo>
                  <a:cubicBezTo>
                    <a:pt x="1413" y="1672"/>
                    <a:pt x="1532" y="1692"/>
                    <a:pt x="1632" y="1692"/>
                  </a:cubicBezTo>
                  <a:cubicBezTo>
                    <a:pt x="1771" y="1692"/>
                    <a:pt x="1851" y="1692"/>
                    <a:pt x="1950" y="1652"/>
                  </a:cubicBezTo>
                  <a:cubicBezTo>
                    <a:pt x="2069" y="1612"/>
                    <a:pt x="2129" y="1572"/>
                    <a:pt x="2209" y="1513"/>
                  </a:cubicBezTo>
                  <a:cubicBezTo>
                    <a:pt x="2288" y="1473"/>
                    <a:pt x="2328" y="1413"/>
                    <a:pt x="2388" y="1373"/>
                  </a:cubicBezTo>
                  <a:cubicBezTo>
                    <a:pt x="2428" y="1314"/>
                    <a:pt x="2487" y="1294"/>
                    <a:pt x="2507" y="1254"/>
                  </a:cubicBezTo>
                  <a:cubicBezTo>
                    <a:pt x="2587" y="1174"/>
                    <a:pt x="2607" y="1115"/>
                    <a:pt x="2607" y="1115"/>
                  </a:cubicBezTo>
                  <a:lnTo>
                    <a:pt x="2607" y="1115"/>
                  </a:lnTo>
                  <a:cubicBezTo>
                    <a:pt x="2607" y="1115"/>
                    <a:pt x="2567" y="1154"/>
                    <a:pt x="2487" y="1194"/>
                  </a:cubicBezTo>
                  <a:lnTo>
                    <a:pt x="2328" y="1274"/>
                  </a:lnTo>
                  <a:cubicBezTo>
                    <a:pt x="2268" y="1294"/>
                    <a:pt x="2209" y="1314"/>
                    <a:pt x="2129" y="1353"/>
                  </a:cubicBezTo>
                  <a:cubicBezTo>
                    <a:pt x="2069" y="1373"/>
                    <a:pt x="1990" y="1393"/>
                    <a:pt x="1910" y="1393"/>
                  </a:cubicBezTo>
                  <a:cubicBezTo>
                    <a:pt x="1884" y="1400"/>
                    <a:pt x="1855" y="1402"/>
                    <a:pt x="1826" y="1402"/>
                  </a:cubicBezTo>
                  <a:cubicBezTo>
                    <a:pt x="1769" y="1402"/>
                    <a:pt x="1711" y="1393"/>
                    <a:pt x="1671" y="1393"/>
                  </a:cubicBezTo>
                  <a:cubicBezTo>
                    <a:pt x="1592" y="1393"/>
                    <a:pt x="1492" y="1353"/>
                    <a:pt x="1413" y="1314"/>
                  </a:cubicBezTo>
                  <a:cubicBezTo>
                    <a:pt x="1333" y="1294"/>
                    <a:pt x="1234" y="1274"/>
                    <a:pt x="1174" y="1194"/>
                  </a:cubicBezTo>
                  <a:cubicBezTo>
                    <a:pt x="1015" y="1095"/>
                    <a:pt x="876" y="955"/>
                    <a:pt x="716" y="816"/>
                  </a:cubicBezTo>
                  <a:cubicBezTo>
                    <a:pt x="577" y="677"/>
                    <a:pt x="438" y="558"/>
                    <a:pt x="338" y="418"/>
                  </a:cubicBezTo>
                  <a:cubicBezTo>
                    <a:pt x="140" y="180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17"/>
            <p:cNvSpPr/>
            <p:nvPr/>
          </p:nvSpPr>
          <p:spPr>
            <a:xfrm>
              <a:off x="6756125" y="3431750"/>
              <a:ext cx="203475" cy="387000"/>
            </a:xfrm>
            <a:custGeom>
              <a:avLst/>
              <a:gdLst/>
              <a:ahLst/>
              <a:cxnLst/>
              <a:rect l="l" t="t" r="r" b="b"/>
              <a:pathLst>
                <a:path w="8139" h="15480" extrusionOk="0">
                  <a:moveTo>
                    <a:pt x="1" y="0"/>
                  </a:moveTo>
                  <a:lnTo>
                    <a:pt x="1" y="15479"/>
                  </a:lnTo>
                  <a:lnTo>
                    <a:pt x="8138" y="15479"/>
                  </a:lnTo>
                  <a:lnTo>
                    <a:pt x="81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7"/>
            <p:cNvSpPr/>
            <p:nvPr/>
          </p:nvSpPr>
          <p:spPr>
            <a:xfrm>
              <a:off x="6756123" y="3431753"/>
              <a:ext cx="6000" cy="374577"/>
            </a:xfrm>
            <a:custGeom>
              <a:avLst/>
              <a:gdLst/>
              <a:ahLst/>
              <a:cxnLst/>
              <a:rect l="l" t="t" r="r" b="b"/>
              <a:pathLst>
                <a:path w="240" h="15480" extrusionOk="0">
                  <a:moveTo>
                    <a:pt x="1" y="0"/>
                  </a:moveTo>
                  <a:lnTo>
                    <a:pt x="1" y="15479"/>
                  </a:lnTo>
                  <a:lnTo>
                    <a:pt x="239" y="15479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3D3D3D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7"/>
            <p:cNvSpPr/>
            <p:nvPr/>
          </p:nvSpPr>
          <p:spPr>
            <a:xfrm>
              <a:off x="6788947" y="3431753"/>
              <a:ext cx="6000" cy="374577"/>
            </a:xfrm>
            <a:custGeom>
              <a:avLst/>
              <a:gdLst/>
              <a:ahLst/>
              <a:cxnLst/>
              <a:rect l="l" t="t" r="r" b="b"/>
              <a:pathLst>
                <a:path w="240" h="15480" extrusionOk="0">
                  <a:moveTo>
                    <a:pt x="1" y="0"/>
                  </a:moveTo>
                  <a:lnTo>
                    <a:pt x="1" y="15479"/>
                  </a:lnTo>
                  <a:lnTo>
                    <a:pt x="239" y="15479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3D3D3D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7"/>
            <p:cNvSpPr/>
            <p:nvPr/>
          </p:nvSpPr>
          <p:spPr>
            <a:xfrm>
              <a:off x="6821771" y="3431753"/>
              <a:ext cx="6500" cy="374577"/>
            </a:xfrm>
            <a:custGeom>
              <a:avLst/>
              <a:gdLst/>
              <a:ahLst/>
              <a:cxnLst/>
              <a:rect l="l" t="t" r="r" b="b"/>
              <a:pathLst>
                <a:path w="260" h="15480" extrusionOk="0">
                  <a:moveTo>
                    <a:pt x="1" y="0"/>
                  </a:moveTo>
                  <a:lnTo>
                    <a:pt x="1" y="15479"/>
                  </a:lnTo>
                  <a:lnTo>
                    <a:pt x="259" y="15479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3D3D3D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7"/>
            <p:cNvSpPr/>
            <p:nvPr/>
          </p:nvSpPr>
          <p:spPr>
            <a:xfrm>
              <a:off x="6854121" y="3431753"/>
              <a:ext cx="6475" cy="374577"/>
            </a:xfrm>
            <a:custGeom>
              <a:avLst/>
              <a:gdLst/>
              <a:ahLst/>
              <a:cxnLst/>
              <a:rect l="l" t="t" r="r" b="b"/>
              <a:pathLst>
                <a:path w="259" h="15480" extrusionOk="0">
                  <a:moveTo>
                    <a:pt x="0" y="0"/>
                  </a:moveTo>
                  <a:lnTo>
                    <a:pt x="0" y="15479"/>
                  </a:lnTo>
                  <a:lnTo>
                    <a:pt x="259" y="15479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3D3D3D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7"/>
            <p:cNvSpPr/>
            <p:nvPr/>
          </p:nvSpPr>
          <p:spPr>
            <a:xfrm>
              <a:off x="6887445" y="3431753"/>
              <a:ext cx="5975" cy="374577"/>
            </a:xfrm>
            <a:custGeom>
              <a:avLst/>
              <a:gdLst/>
              <a:ahLst/>
              <a:cxnLst/>
              <a:rect l="l" t="t" r="r" b="b"/>
              <a:pathLst>
                <a:path w="239" h="15480" extrusionOk="0">
                  <a:moveTo>
                    <a:pt x="0" y="0"/>
                  </a:moveTo>
                  <a:lnTo>
                    <a:pt x="0" y="15479"/>
                  </a:lnTo>
                  <a:lnTo>
                    <a:pt x="239" y="15479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3D3D3D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17"/>
            <p:cNvSpPr/>
            <p:nvPr/>
          </p:nvSpPr>
          <p:spPr>
            <a:xfrm>
              <a:off x="6920269" y="3431753"/>
              <a:ext cx="6000" cy="374577"/>
            </a:xfrm>
            <a:custGeom>
              <a:avLst/>
              <a:gdLst/>
              <a:ahLst/>
              <a:cxnLst/>
              <a:rect l="l" t="t" r="r" b="b"/>
              <a:pathLst>
                <a:path w="240" h="15480" extrusionOk="0">
                  <a:moveTo>
                    <a:pt x="0" y="0"/>
                  </a:moveTo>
                  <a:lnTo>
                    <a:pt x="0" y="15479"/>
                  </a:lnTo>
                  <a:lnTo>
                    <a:pt x="239" y="15479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3D3D3D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17"/>
            <p:cNvSpPr/>
            <p:nvPr/>
          </p:nvSpPr>
          <p:spPr>
            <a:xfrm>
              <a:off x="6953094" y="3431753"/>
              <a:ext cx="6500" cy="374577"/>
            </a:xfrm>
            <a:custGeom>
              <a:avLst/>
              <a:gdLst/>
              <a:ahLst/>
              <a:cxnLst/>
              <a:rect l="l" t="t" r="r" b="b"/>
              <a:pathLst>
                <a:path w="260" h="15480" extrusionOk="0">
                  <a:moveTo>
                    <a:pt x="0" y="0"/>
                  </a:moveTo>
                  <a:lnTo>
                    <a:pt x="0" y="15479"/>
                  </a:lnTo>
                  <a:lnTo>
                    <a:pt x="259" y="15479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3D3D3D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17"/>
            <p:cNvSpPr/>
            <p:nvPr/>
          </p:nvSpPr>
          <p:spPr>
            <a:xfrm>
              <a:off x="6920275" y="3615275"/>
              <a:ext cx="19925" cy="19925"/>
            </a:xfrm>
            <a:custGeom>
              <a:avLst/>
              <a:gdLst/>
              <a:ahLst/>
              <a:cxnLst/>
              <a:rect l="l" t="t" r="r" b="b"/>
              <a:pathLst>
                <a:path w="797" h="797" extrusionOk="0">
                  <a:moveTo>
                    <a:pt x="398" y="1"/>
                  </a:moveTo>
                  <a:cubicBezTo>
                    <a:pt x="179" y="1"/>
                    <a:pt x="0" y="180"/>
                    <a:pt x="0" y="399"/>
                  </a:cubicBezTo>
                  <a:cubicBezTo>
                    <a:pt x="0" y="618"/>
                    <a:pt x="179" y="797"/>
                    <a:pt x="398" y="797"/>
                  </a:cubicBezTo>
                  <a:cubicBezTo>
                    <a:pt x="617" y="797"/>
                    <a:pt x="796" y="618"/>
                    <a:pt x="796" y="399"/>
                  </a:cubicBezTo>
                  <a:cubicBezTo>
                    <a:pt x="796" y="180"/>
                    <a:pt x="617" y="1"/>
                    <a:pt x="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17"/>
            <p:cNvSpPr/>
            <p:nvPr/>
          </p:nvSpPr>
          <p:spPr>
            <a:xfrm>
              <a:off x="6632275" y="3196475"/>
              <a:ext cx="114425" cy="172625"/>
            </a:xfrm>
            <a:custGeom>
              <a:avLst/>
              <a:gdLst/>
              <a:ahLst/>
              <a:cxnLst/>
              <a:rect l="l" t="t" r="r" b="b"/>
              <a:pathLst>
                <a:path w="4577" h="6905" extrusionOk="0">
                  <a:moveTo>
                    <a:pt x="0" y="0"/>
                  </a:moveTo>
                  <a:lnTo>
                    <a:pt x="0" y="6904"/>
                  </a:lnTo>
                  <a:lnTo>
                    <a:pt x="4576" y="6904"/>
                  </a:lnTo>
                  <a:lnTo>
                    <a:pt x="45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17"/>
            <p:cNvSpPr/>
            <p:nvPr/>
          </p:nvSpPr>
          <p:spPr>
            <a:xfrm>
              <a:off x="6627800" y="3191000"/>
              <a:ext cx="126350" cy="184050"/>
            </a:xfrm>
            <a:custGeom>
              <a:avLst/>
              <a:gdLst/>
              <a:ahLst/>
              <a:cxnLst/>
              <a:rect l="l" t="t" r="r" b="b"/>
              <a:pathLst>
                <a:path w="5054" h="7362" extrusionOk="0">
                  <a:moveTo>
                    <a:pt x="2268" y="538"/>
                  </a:moveTo>
                  <a:lnTo>
                    <a:pt x="2268" y="3423"/>
                  </a:lnTo>
                  <a:lnTo>
                    <a:pt x="537" y="3423"/>
                  </a:lnTo>
                  <a:lnTo>
                    <a:pt x="537" y="538"/>
                  </a:lnTo>
                  <a:close/>
                  <a:moveTo>
                    <a:pt x="4537" y="538"/>
                  </a:moveTo>
                  <a:lnTo>
                    <a:pt x="4537" y="3423"/>
                  </a:lnTo>
                  <a:lnTo>
                    <a:pt x="2786" y="3423"/>
                  </a:lnTo>
                  <a:lnTo>
                    <a:pt x="2786" y="538"/>
                  </a:lnTo>
                  <a:close/>
                  <a:moveTo>
                    <a:pt x="2268" y="3960"/>
                  </a:moveTo>
                  <a:lnTo>
                    <a:pt x="2268" y="6845"/>
                  </a:lnTo>
                  <a:lnTo>
                    <a:pt x="537" y="6845"/>
                  </a:lnTo>
                  <a:lnTo>
                    <a:pt x="537" y="3960"/>
                  </a:lnTo>
                  <a:close/>
                  <a:moveTo>
                    <a:pt x="4537" y="3960"/>
                  </a:moveTo>
                  <a:lnTo>
                    <a:pt x="4537" y="6845"/>
                  </a:lnTo>
                  <a:lnTo>
                    <a:pt x="2786" y="6845"/>
                  </a:lnTo>
                  <a:lnTo>
                    <a:pt x="2786" y="3960"/>
                  </a:lnTo>
                  <a:close/>
                  <a:moveTo>
                    <a:pt x="0" y="0"/>
                  </a:moveTo>
                  <a:lnTo>
                    <a:pt x="0" y="7362"/>
                  </a:lnTo>
                  <a:lnTo>
                    <a:pt x="5054" y="7362"/>
                  </a:lnTo>
                  <a:lnTo>
                    <a:pt x="5054" y="0"/>
                  </a:ln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17"/>
            <p:cNvSpPr/>
            <p:nvPr/>
          </p:nvSpPr>
          <p:spPr>
            <a:xfrm>
              <a:off x="6599950" y="3352750"/>
              <a:ext cx="178475" cy="29275"/>
            </a:xfrm>
            <a:custGeom>
              <a:avLst/>
              <a:gdLst/>
              <a:ahLst/>
              <a:cxnLst/>
              <a:rect l="l" t="t" r="r" b="b"/>
              <a:pathLst>
                <a:path w="7139" h="1171" extrusionOk="0">
                  <a:moveTo>
                    <a:pt x="6592" y="0"/>
                  </a:moveTo>
                  <a:cubicBezTo>
                    <a:pt x="6202" y="0"/>
                    <a:pt x="5688" y="134"/>
                    <a:pt x="5412" y="255"/>
                  </a:cubicBezTo>
                  <a:cubicBezTo>
                    <a:pt x="5226" y="337"/>
                    <a:pt x="5065" y="375"/>
                    <a:pt x="4898" y="375"/>
                  </a:cubicBezTo>
                  <a:cubicBezTo>
                    <a:pt x="4620" y="375"/>
                    <a:pt x="4328" y="270"/>
                    <a:pt x="3880" y="96"/>
                  </a:cubicBezTo>
                  <a:cubicBezTo>
                    <a:pt x="3706" y="33"/>
                    <a:pt x="3547" y="8"/>
                    <a:pt x="3397" y="8"/>
                  </a:cubicBezTo>
                  <a:cubicBezTo>
                    <a:pt x="2926" y="8"/>
                    <a:pt x="2532" y="254"/>
                    <a:pt x="1990" y="375"/>
                  </a:cubicBezTo>
                  <a:cubicBezTo>
                    <a:pt x="1904" y="394"/>
                    <a:pt x="1823" y="402"/>
                    <a:pt x="1748" y="402"/>
                  </a:cubicBezTo>
                  <a:cubicBezTo>
                    <a:pt x="1294" y="402"/>
                    <a:pt x="1013" y="107"/>
                    <a:pt x="695" y="107"/>
                  </a:cubicBezTo>
                  <a:cubicBezTo>
                    <a:pt x="625" y="107"/>
                    <a:pt x="553" y="121"/>
                    <a:pt x="478" y="156"/>
                  </a:cubicBezTo>
                  <a:cubicBezTo>
                    <a:pt x="0" y="375"/>
                    <a:pt x="1094" y="1171"/>
                    <a:pt x="1094" y="1171"/>
                  </a:cubicBezTo>
                  <a:lnTo>
                    <a:pt x="6148" y="1171"/>
                  </a:lnTo>
                  <a:cubicBezTo>
                    <a:pt x="6148" y="1171"/>
                    <a:pt x="7043" y="852"/>
                    <a:pt x="7103" y="335"/>
                  </a:cubicBezTo>
                  <a:cubicBezTo>
                    <a:pt x="7139" y="87"/>
                    <a:pt x="6905" y="0"/>
                    <a:pt x="6592" y="0"/>
                  </a:cubicBez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17"/>
            <p:cNvSpPr/>
            <p:nvPr/>
          </p:nvSpPr>
          <p:spPr>
            <a:xfrm>
              <a:off x="6666100" y="3357125"/>
              <a:ext cx="35325" cy="8225"/>
            </a:xfrm>
            <a:custGeom>
              <a:avLst/>
              <a:gdLst/>
              <a:ahLst/>
              <a:cxnLst/>
              <a:rect l="l" t="t" r="r" b="b"/>
              <a:pathLst>
                <a:path w="1413" h="329" extrusionOk="0">
                  <a:moveTo>
                    <a:pt x="717" y="1"/>
                  </a:moveTo>
                  <a:cubicBezTo>
                    <a:pt x="617" y="1"/>
                    <a:pt x="518" y="21"/>
                    <a:pt x="418" y="60"/>
                  </a:cubicBezTo>
                  <a:cubicBezTo>
                    <a:pt x="339" y="80"/>
                    <a:pt x="259" y="100"/>
                    <a:pt x="179" y="160"/>
                  </a:cubicBezTo>
                  <a:cubicBezTo>
                    <a:pt x="40" y="259"/>
                    <a:pt x="0" y="319"/>
                    <a:pt x="0" y="319"/>
                  </a:cubicBezTo>
                  <a:cubicBezTo>
                    <a:pt x="0" y="319"/>
                    <a:pt x="100" y="299"/>
                    <a:pt x="239" y="299"/>
                  </a:cubicBezTo>
                  <a:cubicBezTo>
                    <a:pt x="358" y="279"/>
                    <a:pt x="538" y="259"/>
                    <a:pt x="717" y="259"/>
                  </a:cubicBezTo>
                  <a:lnTo>
                    <a:pt x="955" y="259"/>
                  </a:lnTo>
                  <a:cubicBezTo>
                    <a:pt x="1035" y="259"/>
                    <a:pt x="1114" y="279"/>
                    <a:pt x="1194" y="279"/>
                  </a:cubicBezTo>
                  <a:cubicBezTo>
                    <a:pt x="1279" y="293"/>
                    <a:pt x="1354" y="308"/>
                    <a:pt x="1390" y="315"/>
                  </a:cubicBezTo>
                  <a:lnTo>
                    <a:pt x="1390" y="315"/>
                  </a:lnTo>
                  <a:cubicBezTo>
                    <a:pt x="1362" y="288"/>
                    <a:pt x="1310" y="224"/>
                    <a:pt x="1234" y="160"/>
                  </a:cubicBezTo>
                  <a:cubicBezTo>
                    <a:pt x="1214" y="120"/>
                    <a:pt x="1194" y="100"/>
                    <a:pt x="1134" y="80"/>
                  </a:cubicBezTo>
                  <a:cubicBezTo>
                    <a:pt x="1114" y="60"/>
                    <a:pt x="1055" y="21"/>
                    <a:pt x="1015" y="21"/>
                  </a:cubicBezTo>
                  <a:cubicBezTo>
                    <a:pt x="916" y="1"/>
                    <a:pt x="816" y="1"/>
                    <a:pt x="717" y="1"/>
                  </a:cubicBezTo>
                  <a:close/>
                  <a:moveTo>
                    <a:pt x="1390" y="315"/>
                  </a:moveTo>
                  <a:cubicBezTo>
                    <a:pt x="1399" y="323"/>
                    <a:pt x="1405" y="328"/>
                    <a:pt x="1409" y="328"/>
                  </a:cubicBezTo>
                  <a:cubicBezTo>
                    <a:pt x="1412" y="328"/>
                    <a:pt x="1413" y="325"/>
                    <a:pt x="1413" y="319"/>
                  </a:cubicBezTo>
                  <a:cubicBezTo>
                    <a:pt x="1413" y="319"/>
                    <a:pt x="1405" y="317"/>
                    <a:pt x="1390" y="315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17"/>
            <p:cNvSpPr/>
            <p:nvPr/>
          </p:nvSpPr>
          <p:spPr>
            <a:xfrm>
              <a:off x="6742200" y="3356875"/>
              <a:ext cx="27875" cy="8250"/>
            </a:xfrm>
            <a:custGeom>
              <a:avLst/>
              <a:gdLst/>
              <a:ahLst/>
              <a:cxnLst/>
              <a:rect l="l" t="t" r="r" b="b"/>
              <a:pathLst>
                <a:path w="1115" h="330" extrusionOk="0">
                  <a:moveTo>
                    <a:pt x="761" y="1"/>
                  </a:moveTo>
                  <a:cubicBezTo>
                    <a:pt x="682" y="1"/>
                    <a:pt x="597" y="11"/>
                    <a:pt x="518" y="31"/>
                  </a:cubicBezTo>
                  <a:cubicBezTo>
                    <a:pt x="378" y="51"/>
                    <a:pt x="259" y="130"/>
                    <a:pt x="160" y="210"/>
                  </a:cubicBezTo>
                  <a:cubicBezTo>
                    <a:pt x="60" y="289"/>
                    <a:pt x="0" y="329"/>
                    <a:pt x="0" y="329"/>
                  </a:cubicBezTo>
                  <a:cubicBezTo>
                    <a:pt x="0" y="329"/>
                    <a:pt x="80" y="309"/>
                    <a:pt x="179" y="309"/>
                  </a:cubicBezTo>
                  <a:cubicBezTo>
                    <a:pt x="299" y="289"/>
                    <a:pt x="418" y="250"/>
                    <a:pt x="577" y="210"/>
                  </a:cubicBezTo>
                  <a:cubicBezTo>
                    <a:pt x="657" y="190"/>
                    <a:pt x="697" y="190"/>
                    <a:pt x="776" y="150"/>
                  </a:cubicBezTo>
                  <a:cubicBezTo>
                    <a:pt x="856" y="150"/>
                    <a:pt x="896" y="130"/>
                    <a:pt x="955" y="130"/>
                  </a:cubicBezTo>
                  <a:lnTo>
                    <a:pt x="1015" y="130"/>
                  </a:lnTo>
                  <a:cubicBezTo>
                    <a:pt x="1055" y="150"/>
                    <a:pt x="1075" y="150"/>
                    <a:pt x="1075" y="150"/>
                  </a:cubicBezTo>
                  <a:cubicBezTo>
                    <a:pt x="1095" y="150"/>
                    <a:pt x="1115" y="190"/>
                    <a:pt x="1115" y="190"/>
                  </a:cubicBezTo>
                  <a:cubicBezTo>
                    <a:pt x="1115" y="190"/>
                    <a:pt x="1115" y="170"/>
                    <a:pt x="1095" y="130"/>
                  </a:cubicBezTo>
                  <a:cubicBezTo>
                    <a:pt x="1095" y="110"/>
                    <a:pt x="1075" y="110"/>
                    <a:pt x="1055" y="90"/>
                  </a:cubicBezTo>
                  <a:cubicBezTo>
                    <a:pt x="1015" y="70"/>
                    <a:pt x="995" y="70"/>
                    <a:pt x="975" y="31"/>
                  </a:cubicBezTo>
                  <a:cubicBezTo>
                    <a:pt x="916" y="11"/>
                    <a:pt x="841" y="1"/>
                    <a:pt x="761" y="1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17"/>
            <p:cNvSpPr/>
            <p:nvPr/>
          </p:nvSpPr>
          <p:spPr>
            <a:xfrm>
              <a:off x="6616850" y="3359550"/>
              <a:ext cx="17925" cy="5575"/>
            </a:xfrm>
            <a:custGeom>
              <a:avLst/>
              <a:gdLst/>
              <a:ahLst/>
              <a:cxnLst/>
              <a:rect l="l" t="t" r="r" b="b"/>
              <a:pathLst>
                <a:path w="717" h="223" extrusionOk="0">
                  <a:moveTo>
                    <a:pt x="178" y="0"/>
                  </a:moveTo>
                  <a:cubicBezTo>
                    <a:pt x="135" y="0"/>
                    <a:pt x="94" y="6"/>
                    <a:pt x="60" y="23"/>
                  </a:cubicBezTo>
                  <a:cubicBezTo>
                    <a:pt x="40" y="23"/>
                    <a:pt x="20" y="63"/>
                    <a:pt x="20" y="63"/>
                  </a:cubicBezTo>
                  <a:lnTo>
                    <a:pt x="1" y="83"/>
                  </a:lnTo>
                  <a:lnTo>
                    <a:pt x="1" y="103"/>
                  </a:lnTo>
                  <a:cubicBezTo>
                    <a:pt x="1" y="103"/>
                    <a:pt x="20" y="103"/>
                    <a:pt x="20" y="83"/>
                  </a:cubicBezTo>
                  <a:lnTo>
                    <a:pt x="100" y="83"/>
                  </a:lnTo>
                  <a:cubicBezTo>
                    <a:pt x="120" y="83"/>
                    <a:pt x="160" y="83"/>
                    <a:pt x="219" y="103"/>
                  </a:cubicBezTo>
                  <a:cubicBezTo>
                    <a:pt x="259" y="103"/>
                    <a:pt x="319" y="123"/>
                    <a:pt x="339" y="162"/>
                  </a:cubicBezTo>
                  <a:cubicBezTo>
                    <a:pt x="438" y="182"/>
                    <a:pt x="538" y="202"/>
                    <a:pt x="617" y="222"/>
                  </a:cubicBezTo>
                  <a:cubicBezTo>
                    <a:pt x="631" y="215"/>
                    <a:pt x="646" y="213"/>
                    <a:pt x="661" y="213"/>
                  </a:cubicBezTo>
                  <a:cubicBezTo>
                    <a:pt x="690" y="213"/>
                    <a:pt x="717" y="222"/>
                    <a:pt x="717" y="222"/>
                  </a:cubicBezTo>
                  <a:cubicBezTo>
                    <a:pt x="717" y="222"/>
                    <a:pt x="697" y="182"/>
                    <a:pt x="617" y="162"/>
                  </a:cubicBezTo>
                  <a:cubicBezTo>
                    <a:pt x="538" y="103"/>
                    <a:pt x="478" y="63"/>
                    <a:pt x="359" y="23"/>
                  </a:cubicBezTo>
                  <a:cubicBezTo>
                    <a:pt x="301" y="12"/>
                    <a:pt x="237" y="0"/>
                    <a:pt x="178" y="0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17"/>
            <p:cNvSpPr/>
            <p:nvPr/>
          </p:nvSpPr>
          <p:spPr>
            <a:xfrm>
              <a:off x="6966525" y="3196475"/>
              <a:ext cx="114425" cy="172625"/>
            </a:xfrm>
            <a:custGeom>
              <a:avLst/>
              <a:gdLst/>
              <a:ahLst/>
              <a:cxnLst/>
              <a:rect l="l" t="t" r="r" b="b"/>
              <a:pathLst>
                <a:path w="4577" h="6905" extrusionOk="0">
                  <a:moveTo>
                    <a:pt x="1" y="0"/>
                  </a:moveTo>
                  <a:lnTo>
                    <a:pt x="1" y="6904"/>
                  </a:lnTo>
                  <a:lnTo>
                    <a:pt x="4577" y="6904"/>
                  </a:lnTo>
                  <a:lnTo>
                    <a:pt x="45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17"/>
            <p:cNvSpPr/>
            <p:nvPr/>
          </p:nvSpPr>
          <p:spPr>
            <a:xfrm>
              <a:off x="6962550" y="3191000"/>
              <a:ext cx="126375" cy="184050"/>
            </a:xfrm>
            <a:custGeom>
              <a:avLst/>
              <a:gdLst/>
              <a:ahLst/>
              <a:cxnLst/>
              <a:rect l="l" t="t" r="r" b="b"/>
              <a:pathLst>
                <a:path w="5055" h="7362" extrusionOk="0">
                  <a:moveTo>
                    <a:pt x="2249" y="538"/>
                  </a:moveTo>
                  <a:lnTo>
                    <a:pt x="2249" y="3423"/>
                  </a:lnTo>
                  <a:lnTo>
                    <a:pt x="518" y="3423"/>
                  </a:lnTo>
                  <a:lnTo>
                    <a:pt x="518" y="538"/>
                  </a:lnTo>
                  <a:close/>
                  <a:moveTo>
                    <a:pt x="4517" y="538"/>
                  </a:moveTo>
                  <a:lnTo>
                    <a:pt x="4517" y="3423"/>
                  </a:lnTo>
                  <a:lnTo>
                    <a:pt x="2786" y="3423"/>
                  </a:lnTo>
                  <a:lnTo>
                    <a:pt x="2786" y="538"/>
                  </a:lnTo>
                  <a:close/>
                  <a:moveTo>
                    <a:pt x="2249" y="3960"/>
                  </a:moveTo>
                  <a:lnTo>
                    <a:pt x="2249" y="6845"/>
                  </a:lnTo>
                  <a:lnTo>
                    <a:pt x="518" y="6845"/>
                  </a:lnTo>
                  <a:lnTo>
                    <a:pt x="518" y="3960"/>
                  </a:lnTo>
                  <a:close/>
                  <a:moveTo>
                    <a:pt x="4517" y="3960"/>
                  </a:moveTo>
                  <a:lnTo>
                    <a:pt x="4517" y="6845"/>
                  </a:lnTo>
                  <a:lnTo>
                    <a:pt x="2786" y="6845"/>
                  </a:lnTo>
                  <a:lnTo>
                    <a:pt x="2786" y="3960"/>
                  </a:lnTo>
                  <a:close/>
                  <a:moveTo>
                    <a:pt x="0" y="0"/>
                  </a:moveTo>
                  <a:lnTo>
                    <a:pt x="0" y="7362"/>
                  </a:lnTo>
                  <a:lnTo>
                    <a:pt x="5054" y="7362"/>
                  </a:lnTo>
                  <a:lnTo>
                    <a:pt x="5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17"/>
            <p:cNvSpPr/>
            <p:nvPr/>
          </p:nvSpPr>
          <p:spPr>
            <a:xfrm>
              <a:off x="6934200" y="3352750"/>
              <a:ext cx="178975" cy="29275"/>
            </a:xfrm>
            <a:custGeom>
              <a:avLst/>
              <a:gdLst/>
              <a:ahLst/>
              <a:cxnLst/>
              <a:rect l="l" t="t" r="r" b="b"/>
              <a:pathLst>
                <a:path w="7159" h="1171" extrusionOk="0">
                  <a:moveTo>
                    <a:pt x="6612" y="0"/>
                  </a:moveTo>
                  <a:cubicBezTo>
                    <a:pt x="6222" y="0"/>
                    <a:pt x="5708" y="134"/>
                    <a:pt x="5432" y="255"/>
                  </a:cubicBezTo>
                  <a:cubicBezTo>
                    <a:pt x="5246" y="337"/>
                    <a:pt x="5085" y="375"/>
                    <a:pt x="4917" y="375"/>
                  </a:cubicBezTo>
                  <a:cubicBezTo>
                    <a:pt x="4638" y="375"/>
                    <a:pt x="4341" y="270"/>
                    <a:pt x="3880" y="96"/>
                  </a:cubicBezTo>
                  <a:cubicBezTo>
                    <a:pt x="3706" y="33"/>
                    <a:pt x="3549" y="8"/>
                    <a:pt x="3400" y="8"/>
                  </a:cubicBezTo>
                  <a:cubicBezTo>
                    <a:pt x="2934" y="8"/>
                    <a:pt x="2548" y="254"/>
                    <a:pt x="1990" y="375"/>
                  </a:cubicBezTo>
                  <a:cubicBezTo>
                    <a:pt x="1904" y="394"/>
                    <a:pt x="1823" y="402"/>
                    <a:pt x="1748" y="402"/>
                  </a:cubicBezTo>
                  <a:cubicBezTo>
                    <a:pt x="1294" y="402"/>
                    <a:pt x="1013" y="107"/>
                    <a:pt x="695" y="107"/>
                  </a:cubicBezTo>
                  <a:cubicBezTo>
                    <a:pt x="625" y="107"/>
                    <a:pt x="553" y="121"/>
                    <a:pt x="478" y="156"/>
                  </a:cubicBezTo>
                  <a:cubicBezTo>
                    <a:pt x="0" y="375"/>
                    <a:pt x="1095" y="1171"/>
                    <a:pt x="1095" y="1171"/>
                  </a:cubicBezTo>
                  <a:lnTo>
                    <a:pt x="6148" y="1171"/>
                  </a:lnTo>
                  <a:cubicBezTo>
                    <a:pt x="6148" y="1171"/>
                    <a:pt x="7044" y="852"/>
                    <a:pt x="7123" y="335"/>
                  </a:cubicBezTo>
                  <a:cubicBezTo>
                    <a:pt x="7159" y="87"/>
                    <a:pt x="6926" y="0"/>
                    <a:pt x="6612" y="0"/>
                  </a:cubicBez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17"/>
            <p:cNvSpPr/>
            <p:nvPr/>
          </p:nvSpPr>
          <p:spPr>
            <a:xfrm>
              <a:off x="6997875" y="3357125"/>
              <a:ext cx="35325" cy="8225"/>
            </a:xfrm>
            <a:custGeom>
              <a:avLst/>
              <a:gdLst/>
              <a:ahLst/>
              <a:cxnLst/>
              <a:rect l="l" t="t" r="r" b="b"/>
              <a:pathLst>
                <a:path w="1413" h="329" extrusionOk="0">
                  <a:moveTo>
                    <a:pt x="716" y="1"/>
                  </a:moveTo>
                  <a:cubicBezTo>
                    <a:pt x="617" y="1"/>
                    <a:pt x="517" y="21"/>
                    <a:pt x="418" y="60"/>
                  </a:cubicBezTo>
                  <a:cubicBezTo>
                    <a:pt x="338" y="80"/>
                    <a:pt x="279" y="100"/>
                    <a:pt x="199" y="160"/>
                  </a:cubicBezTo>
                  <a:cubicBezTo>
                    <a:pt x="60" y="259"/>
                    <a:pt x="0" y="319"/>
                    <a:pt x="0" y="319"/>
                  </a:cubicBezTo>
                  <a:cubicBezTo>
                    <a:pt x="0" y="319"/>
                    <a:pt x="100" y="319"/>
                    <a:pt x="259" y="299"/>
                  </a:cubicBezTo>
                  <a:cubicBezTo>
                    <a:pt x="378" y="279"/>
                    <a:pt x="557" y="259"/>
                    <a:pt x="716" y="259"/>
                  </a:cubicBezTo>
                  <a:lnTo>
                    <a:pt x="975" y="259"/>
                  </a:lnTo>
                  <a:cubicBezTo>
                    <a:pt x="1055" y="259"/>
                    <a:pt x="1114" y="279"/>
                    <a:pt x="1194" y="279"/>
                  </a:cubicBezTo>
                  <a:cubicBezTo>
                    <a:pt x="1285" y="294"/>
                    <a:pt x="1364" y="310"/>
                    <a:pt x="1397" y="316"/>
                  </a:cubicBezTo>
                  <a:lnTo>
                    <a:pt x="1397" y="316"/>
                  </a:lnTo>
                  <a:cubicBezTo>
                    <a:pt x="1375" y="290"/>
                    <a:pt x="1331" y="225"/>
                    <a:pt x="1254" y="160"/>
                  </a:cubicBezTo>
                  <a:cubicBezTo>
                    <a:pt x="1214" y="120"/>
                    <a:pt x="1194" y="100"/>
                    <a:pt x="1154" y="80"/>
                  </a:cubicBezTo>
                  <a:cubicBezTo>
                    <a:pt x="1114" y="60"/>
                    <a:pt x="1075" y="21"/>
                    <a:pt x="1015" y="21"/>
                  </a:cubicBezTo>
                  <a:cubicBezTo>
                    <a:pt x="915" y="1"/>
                    <a:pt x="816" y="1"/>
                    <a:pt x="716" y="1"/>
                  </a:cubicBezTo>
                  <a:close/>
                  <a:moveTo>
                    <a:pt x="1397" y="316"/>
                  </a:moveTo>
                  <a:cubicBezTo>
                    <a:pt x="1403" y="324"/>
                    <a:pt x="1407" y="328"/>
                    <a:pt x="1410" y="328"/>
                  </a:cubicBezTo>
                  <a:cubicBezTo>
                    <a:pt x="1412" y="328"/>
                    <a:pt x="1413" y="325"/>
                    <a:pt x="1413" y="319"/>
                  </a:cubicBezTo>
                  <a:cubicBezTo>
                    <a:pt x="1413" y="319"/>
                    <a:pt x="1407" y="318"/>
                    <a:pt x="1397" y="316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17"/>
            <p:cNvSpPr/>
            <p:nvPr/>
          </p:nvSpPr>
          <p:spPr>
            <a:xfrm>
              <a:off x="7074475" y="3356875"/>
              <a:ext cx="27875" cy="8250"/>
            </a:xfrm>
            <a:custGeom>
              <a:avLst/>
              <a:gdLst/>
              <a:ahLst/>
              <a:cxnLst/>
              <a:rect l="l" t="t" r="r" b="b"/>
              <a:pathLst>
                <a:path w="1115" h="330" extrusionOk="0">
                  <a:moveTo>
                    <a:pt x="744" y="1"/>
                  </a:moveTo>
                  <a:cubicBezTo>
                    <a:pt x="667" y="1"/>
                    <a:pt x="587" y="11"/>
                    <a:pt x="517" y="31"/>
                  </a:cubicBezTo>
                  <a:cubicBezTo>
                    <a:pt x="378" y="51"/>
                    <a:pt x="239" y="130"/>
                    <a:pt x="139" y="210"/>
                  </a:cubicBezTo>
                  <a:cubicBezTo>
                    <a:pt x="40" y="289"/>
                    <a:pt x="0" y="329"/>
                    <a:pt x="0" y="329"/>
                  </a:cubicBezTo>
                  <a:cubicBezTo>
                    <a:pt x="0" y="329"/>
                    <a:pt x="80" y="329"/>
                    <a:pt x="159" y="309"/>
                  </a:cubicBezTo>
                  <a:cubicBezTo>
                    <a:pt x="299" y="289"/>
                    <a:pt x="418" y="250"/>
                    <a:pt x="557" y="210"/>
                  </a:cubicBezTo>
                  <a:cubicBezTo>
                    <a:pt x="637" y="190"/>
                    <a:pt x="696" y="190"/>
                    <a:pt x="756" y="150"/>
                  </a:cubicBezTo>
                  <a:cubicBezTo>
                    <a:pt x="836" y="150"/>
                    <a:pt x="895" y="130"/>
                    <a:pt x="935" y="130"/>
                  </a:cubicBezTo>
                  <a:lnTo>
                    <a:pt x="1015" y="130"/>
                  </a:lnTo>
                  <a:cubicBezTo>
                    <a:pt x="1035" y="150"/>
                    <a:pt x="1055" y="150"/>
                    <a:pt x="1055" y="150"/>
                  </a:cubicBezTo>
                  <a:cubicBezTo>
                    <a:pt x="1094" y="190"/>
                    <a:pt x="1114" y="190"/>
                    <a:pt x="1114" y="190"/>
                  </a:cubicBezTo>
                  <a:cubicBezTo>
                    <a:pt x="1114" y="190"/>
                    <a:pt x="1114" y="170"/>
                    <a:pt x="1094" y="130"/>
                  </a:cubicBezTo>
                  <a:cubicBezTo>
                    <a:pt x="1094" y="110"/>
                    <a:pt x="1055" y="110"/>
                    <a:pt x="1035" y="90"/>
                  </a:cubicBezTo>
                  <a:cubicBezTo>
                    <a:pt x="1015" y="70"/>
                    <a:pt x="995" y="70"/>
                    <a:pt x="955" y="31"/>
                  </a:cubicBezTo>
                  <a:cubicBezTo>
                    <a:pt x="895" y="11"/>
                    <a:pt x="821" y="1"/>
                    <a:pt x="744" y="1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17"/>
            <p:cNvSpPr/>
            <p:nvPr/>
          </p:nvSpPr>
          <p:spPr>
            <a:xfrm>
              <a:off x="6949125" y="3359550"/>
              <a:ext cx="18425" cy="5575"/>
            </a:xfrm>
            <a:custGeom>
              <a:avLst/>
              <a:gdLst/>
              <a:ahLst/>
              <a:cxnLst/>
              <a:rect l="l" t="t" r="r" b="b"/>
              <a:pathLst>
                <a:path w="737" h="223" extrusionOk="0">
                  <a:moveTo>
                    <a:pt x="198" y="0"/>
                  </a:moveTo>
                  <a:cubicBezTo>
                    <a:pt x="154" y="0"/>
                    <a:pt x="113" y="6"/>
                    <a:pt x="80" y="23"/>
                  </a:cubicBezTo>
                  <a:cubicBezTo>
                    <a:pt x="60" y="23"/>
                    <a:pt x="40" y="63"/>
                    <a:pt x="40" y="63"/>
                  </a:cubicBezTo>
                  <a:lnTo>
                    <a:pt x="0" y="83"/>
                  </a:lnTo>
                  <a:lnTo>
                    <a:pt x="0" y="103"/>
                  </a:lnTo>
                  <a:cubicBezTo>
                    <a:pt x="0" y="103"/>
                    <a:pt x="40" y="103"/>
                    <a:pt x="40" y="83"/>
                  </a:cubicBezTo>
                  <a:lnTo>
                    <a:pt x="100" y="83"/>
                  </a:lnTo>
                  <a:cubicBezTo>
                    <a:pt x="140" y="83"/>
                    <a:pt x="179" y="83"/>
                    <a:pt x="239" y="103"/>
                  </a:cubicBezTo>
                  <a:cubicBezTo>
                    <a:pt x="279" y="103"/>
                    <a:pt x="339" y="123"/>
                    <a:pt x="358" y="123"/>
                  </a:cubicBezTo>
                  <a:cubicBezTo>
                    <a:pt x="458" y="162"/>
                    <a:pt x="557" y="182"/>
                    <a:pt x="637" y="202"/>
                  </a:cubicBezTo>
                  <a:cubicBezTo>
                    <a:pt x="677" y="222"/>
                    <a:pt x="736" y="222"/>
                    <a:pt x="736" y="222"/>
                  </a:cubicBezTo>
                  <a:cubicBezTo>
                    <a:pt x="736" y="222"/>
                    <a:pt x="717" y="182"/>
                    <a:pt x="637" y="162"/>
                  </a:cubicBezTo>
                  <a:cubicBezTo>
                    <a:pt x="557" y="103"/>
                    <a:pt x="478" y="63"/>
                    <a:pt x="378" y="23"/>
                  </a:cubicBezTo>
                  <a:cubicBezTo>
                    <a:pt x="321" y="12"/>
                    <a:pt x="257" y="0"/>
                    <a:pt x="198" y="0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17"/>
            <p:cNvSpPr/>
            <p:nvPr/>
          </p:nvSpPr>
          <p:spPr>
            <a:xfrm>
              <a:off x="6509725" y="3762725"/>
              <a:ext cx="696575" cy="73925"/>
            </a:xfrm>
            <a:custGeom>
              <a:avLst/>
              <a:gdLst/>
              <a:ahLst/>
              <a:cxnLst/>
              <a:rect l="l" t="t" r="r" b="b"/>
              <a:pathLst>
                <a:path w="27863" h="2957" extrusionOk="0">
                  <a:moveTo>
                    <a:pt x="12358" y="1"/>
                  </a:moveTo>
                  <a:cubicBezTo>
                    <a:pt x="11682" y="1"/>
                    <a:pt x="10901" y="158"/>
                    <a:pt x="9876" y="549"/>
                  </a:cubicBezTo>
                  <a:cubicBezTo>
                    <a:pt x="8801" y="940"/>
                    <a:pt x="8065" y="1078"/>
                    <a:pt x="7340" y="1078"/>
                  </a:cubicBezTo>
                  <a:cubicBezTo>
                    <a:pt x="6294" y="1078"/>
                    <a:pt x="5268" y="792"/>
                    <a:pt x="3271" y="569"/>
                  </a:cubicBezTo>
                  <a:cubicBezTo>
                    <a:pt x="3053" y="545"/>
                    <a:pt x="2853" y="533"/>
                    <a:pt x="2669" y="533"/>
                  </a:cubicBezTo>
                  <a:cubicBezTo>
                    <a:pt x="0" y="533"/>
                    <a:pt x="784" y="2937"/>
                    <a:pt x="784" y="2937"/>
                  </a:cubicBezTo>
                  <a:lnTo>
                    <a:pt x="13935" y="2937"/>
                  </a:lnTo>
                  <a:lnTo>
                    <a:pt x="13935" y="2957"/>
                  </a:lnTo>
                  <a:lnTo>
                    <a:pt x="26609" y="2957"/>
                  </a:lnTo>
                  <a:cubicBezTo>
                    <a:pt x="26609" y="2957"/>
                    <a:pt x="27863" y="2240"/>
                    <a:pt x="27266" y="1484"/>
                  </a:cubicBezTo>
                  <a:cubicBezTo>
                    <a:pt x="26997" y="1152"/>
                    <a:pt x="26734" y="1041"/>
                    <a:pt x="26448" y="1041"/>
                  </a:cubicBezTo>
                  <a:cubicBezTo>
                    <a:pt x="25931" y="1041"/>
                    <a:pt x="25341" y="1407"/>
                    <a:pt x="24520" y="1484"/>
                  </a:cubicBezTo>
                  <a:cubicBezTo>
                    <a:pt x="24473" y="1489"/>
                    <a:pt x="24426" y="1491"/>
                    <a:pt x="24380" y="1491"/>
                  </a:cubicBezTo>
                  <a:cubicBezTo>
                    <a:pt x="23384" y="1491"/>
                    <a:pt x="22666" y="482"/>
                    <a:pt x="21359" y="482"/>
                  </a:cubicBezTo>
                  <a:cubicBezTo>
                    <a:pt x="21126" y="482"/>
                    <a:pt x="20875" y="514"/>
                    <a:pt x="20601" y="589"/>
                  </a:cubicBezTo>
                  <a:cubicBezTo>
                    <a:pt x="19399" y="905"/>
                    <a:pt x="18278" y="1230"/>
                    <a:pt x="17165" y="1230"/>
                  </a:cubicBezTo>
                  <a:cubicBezTo>
                    <a:pt x="16528" y="1230"/>
                    <a:pt x="15893" y="1123"/>
                    <a:pt x="15248" y="848"/>
                  </a:cubicBezTo>
                  <a:cubicBezTo>
                    <a:pt x="14198" y="377"/>
                    <a:pt x="13403" y="1"/>
                    <a:pt x="12358" y="1"/>
                  </a:cubicBez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17"/>
            <p:cNvSpPr/>
            <p:nvPr/>
          </p:nvSpPr>
          <p:spPr>
            <a:xfrm>
              <a:off x="6779500" y="3772475"/>
              <a:ext cx="92050" cy="22900"/>
            </a:xfrm>
            <a:custGeom>
              <a:avLst/>
              <a:gdLst/>
              <a:ahLst/>
              <a:cxnLst/>
              <a:rect l="l" t="t" r="r" b="b"/>
              <a:pathLst>
                <a:path w="3682" h="916" extrusionOk="0">
                  <a:moveTo>
                    <a:pt x="1553" y="0"/>
                  </a:moveTo>
                  <a:cubicBezTo>
                    <a:pt x="1433" y="0"/>
                    <a:pt x="1294" y="20"/>
                    <a:pt x="1175" y="60"/>
                  </a:cubicBezTo>
                  <a:cubicBezTo>
                    <a:pt x="956" y="100"/>
                    <a:pt x="737" y="179"/>
                    <a:pt x="558" y="259"/>
                  </a:cubicBezTo>
                  <a:cubicBezTo>
                    <a:pt x="200" y="398"/>
                    <a:pt x="1" y="577"/>
                    <a:pt x="1" y="577"/>
                  </a:cubicBezTo>
                  <a:cubicBezTo>
                    <a:pt x="1" y="577"/>
                    <a:pt x="239" y="557"/>
                    <a:pt x="617" y="497"/>
                  </a:cubicBezTo>
                  <a:cubicBezTo>
                    <a:pt x="697" y="478"/>
                    <a:pt x="797" y="478"/>
                    <a:pt x="896" y="478"/>
                  </a:cubicBezTo>
                  <a:lnTo>
                    <a:pt x="1553" y="478"/>
                  </a:lnTo>
                  <a:cubicBezTo>
                    <a:pt x="1612" y="488"/>
                    <a:pt x="1667" y="488"/>
                    <a:pt x="1722" y="488"/>
                  </a:cubicBezTo>
                  <a:cubicBezTo>
                    <a:pt x="1776" y="488"/>
                    <a:pt x="1831" y="488"/>
                    <a:pt x="1891" y="497"/>
                  </a:cubicBezTo>
                  <a:cubicBezTo>
                    <a:pt x="1990" y="497"/>
                    <a:pt x="2110" y="497"/>
                    <a:pt x="2209" y="517"/>
                  </a:cubicBezTo>
                  <a:cubicBezTo>
                    <a:pt x="2309" y="557"/>
                    <a:pt x="2448" y="557"/>
                    <a:pt x="2547" y="577"/>
                  </a:cubicBezTo>
                  <a:lnTo>
                    <a:pt x="2846" y="657"/>
                  </a:lnTo>
                  <a:cubicBezTo>
                    <a:pt x="2945" y="677"/>
                    <a:pt x="3045" y="696"/>
                    <a:pt x="3104" y="716"/>
                  </a:cubicBezTo>
                  <a:lnTo>
                    <a:pt x="3343" y="796"/>
                  </a:lnTo>
                  <a:cubicBezTo>
                    <a:pt x="3383" y="856"/>
                    <a:pt x="3463" y="856"/>
                    <a:pt x="3502" y="876"/>
                  </a:cubicBezTo>
                  <a:cubicBezTo>
                    <a:pt x="3602" y="895"/>
                    <a:pt x="3681" y="915"/>
                    <a:pt x="3681" y="915"/>
                  </a:cubicBezTo>
                  <a:cubicBezTo>
                    <a:pt x="3681" y="915"/>
                    <a:pt x="3662" y="876"/>
                    <a:pt x="3582" y="796"/>
                  </a:cubicBezTo>
                  <a:lnTo>
                    <a:pt x="3443" y="657"/>
                  </a:lnTo>
                  <a:cubicBezTo>
                    <a:pt x="3383" y="577"/>
                    <a:pt x="3303" y="517"/>
                    <a:pt x="3244" y="478"/>
                  </a:cubicBezTo>
                  <a:cubicBezTo>
                    <a:pt x="3184" y="418"/>
                    <a:pt x="3164" y="398"/>
                    <a:pt x="3104" y="378"/>
                  </a:cubicBezTo>
                  <a:lnTo>
                    <a:pt x="2965" y="299"/>
                  </a:lnTo>
                  <a:cubicBezTo>
                    <a:pt x="2866" y="259"/>
                    <a:pt x="2766" y="179"/>
                    <a:pt x="2647" y="159"/>
                  </a:cubicBezTo>
                  <a:cubicBezTo>
                    <a:pt x="2547" y="119"/>
                    <a:pt x="2428" y="80"/>
                    <a:pt x="2289" y="60"/>
                  </a:cubicBezTo>
                  <a:cubicBezTo>
                    <a:pt x="2169" y="20"/>
                    <a:pt x="2050" y="0"/>
                    <a:pt x="1931" y="0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17"/>
            <p:cNvSpPr/>
            <p:nvPr/>
          </p:nvSpPr>
          <p:spPr>
            <a:xfrm>
              <a:off x="6537775" y="3783900"/>
              <a:ext cx="58700" cy="34350"/>
            </a:xfrm>
            <a:custGeom>
              <a:avLst/>
              <a:gdLst/>
              <a:ahLst/>
              <a:cxnLst/>
              <a:rect l="l" t="t" r="r" b="b"/>
              <a:pathLst>
                <a:path w="2348" h="1374" extrusionOk="0">
                  <a:moveTo>
                    <a:pt x="1413" y="1"/>
                  </a:moveTo>
                  <a:cubicBezTo>
                    <a:pt x="1313" y="1"/>
                    <a:pt x="1214" y="1"/>
                    <a:pt x="1114" y="21"/>
                  </a:cubicBezTo>
                  <a:cubicBezTo>
                    <a:pt x="1015" y="21"/>
                    <a:pt x="915" y="60"/>
                    <a:pt x="816" y="100"/>
                  </a:cubicBezTo>
                  <a:cubicBezTo>
                    <a:pt x="716" y="140"/>
                    <a:pt x="637" y="200"/>
                    <a:pt x="537" y="239"/>
                  </a:cubicBezTo>
                  <a:cubicBezTo>
                    <a:pt x="478" y="299"/>
                    <a:pt x="398" y="359"/>
                    <a:pt x="318" y="438"/>
                  </a:cubicBezTo>
                  <a:cubicBezTo>
                    <a:pt x="279" y="498"/>
                    <a:pt x="259" y="518"/>
                    <a:pt x="219" y="558"/>
                  </a:cubicBezTo>
                  <a:cubicBezTo>
                    <a:pt x="199" y="617"/>
                    <a:pt x="179" y="637"/>
                    <a:pt x="159" y="697"/>
                  </a:cubicBezTo>
                  <a:cubicBezTo>
                    <a:pt x="100" y="757"/>
                    <a:pt x="80" y="836"/>
                    <a:pt x="60" y="916"/>
                  </a:cubicBezTo>
                  <a:cubicBezTo>
                    <a:pt x="0" y="1035"/>
                    <a:pt x="20" y="1194"/>
                    <a:pt x="20" y="1254"/>
                  </a:cubicBezTo>
                  <a:cubicBezTo>
                    <a:pt x="20" y="1334"/>
                    <a:pt x="60" y="1374"/>
                    <a:pt x="60" y="1374"/>
                  </a:cubicBezTo>
                  <a:cubicBezTo>
                    <a:pt x="60" y="1374"/>
                    <a:pt x="159" y="1214"/>
                    <a:pt x="318" y="996"/>
                  </a:cubicBezTo>
                  <a:cubicBezTo>
                    <a:pt x="378" y="956"/>
                    <a:pt x="418" y="916"/>
                    <a:pt x="478" y="856"/>
                  </a:cubicBezTo>
                  <a:lnTo>
                    <a:pt x="557" y="797"/>
                  </a:lnTo>
                  <a:cubicBezTo>
                    <a:pt x="577" y="797"/>
                    <a:pt x="597" y="757"/>
                    <a:pt x="617" y="737"/>
                  </a:cubicBezTo>
                  <a:cubicBezTo>
                    <a:pt x="677" y="717"/>
                    <a:pt x="756" y="657"/>
                    <a:pt x="796" y="637"/>
                  </a:cubicBezTo>
                  <a:cubicBezTo>
                    <a:pt x="876" y="617"/>
                    <a:pt x="915" y="598"/>
                    <a:pt x="995" y="558"/>
                  </a:cubicBezTo>
                  <a:lnTo>
                    <a:pt x="1214" y="498"/>
                  </a:lnTo>
                  <a:cubicBezTo>
                    <a:pt x="1273" y="498"/>
                    <a:pt x="1313" y="458"/>
                    <a:pt x="1353" y="458"/>
                  </a:cubicBezTo>
                  <a:cubicBezTo>
                    <a:pt x="1393" y="458"/>
                    <a:pt x="1413" y="438"/>
                    <a:pt x="1472" y="438"/>
                  </a:cubicBezTo>
                  <a:cubicBezTo>
                    <a:pt x="1552" y="419"/>
                    <a:pt x="1612" y="399"/>
                    <a:pt x="1691" y="399"/>
                  </a:cubicBezTo>
                  <a:cubicBezTo>
                    <a:pt x="1771" y="399"/>
                    <a:pt x="1811" y="399"/>
                    <a:pt x="1890" y="359"/>
                  </a:cubicBezTo>
                  <a:cubicBezTo>
                    <a:pt x="2010" y="339"/>
                    <a:pt x="2149" y="339"/>
                    <a:pt x="2209" y="319"/>
                  </a:cubicBezTo>
                  <a:cubicBezTo>
                    <a:pt x="2288" y="319"/>
                    <a:pt x="2348" y="299"/>
                    <a:pt x="2348" y="299"/>
                  </a:cubicBezTo>
                  <a:cubicBezTo>
                    <a:pt x="2348" y="299"/>
                    <a:pt x="2288" y="259"/>
                    <a:pt x="2209" y="220"/>
                  </a:cubicBezTo>
                  <a:cubicBezTo>
                    <a:pt x="2189" y="200"/>
                    <a:pt x="2149" y="160"/>
                    <a:pt x="2089" y="140"/>
                  </a:cubicBezTo>
                  <a:cubicBezTo>
                    <a:pt x="2049" y="120"/>
                    <a:pt x="1990" y="100"/>
                    <a:pt x="1910" y="60"/>
                  </a:cubicBezTo>
                  <a:cubicBezTo>
                    <a:pt x="1850" y="40"/>
                    <a:pt x="1771" y="40"/>
                    <a:pt x="1691" y="21"/>
                  </a:cubicBezTo>
                  <a:cubicBezTo>
                    <a:pt x="1592" y="1"/>
                    <a:pt x="1512" y="1"/>
                    <a:pt x="1413" y="1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17"/>
            <p:cNvSpPr/>
            <p:nvPr/>
          </p:nvSpPr>
          <p:spPr>
            <a:xfrm>
              <a:off x="7010300" y="3784900"/>
              <a:ext cx="72650" cy="21425"/>
            </a:xfrm>
            <a:custGeom>
              <a:avLst/>
              <a:gdLst/>
              <a:ahLst/>
              <a:cxnLst/>
              <a:rect l="l" t="t" r="r" b="b"/>
              <a:pathLst>
                <a:path w="2906" h="857" extrusionOk="0">
                  <a:moveTo>
                    <a:pt x="1194" y="0"/>
                  </a:moveTo>
                  <a:cubicBezTo>
                    <a:pt x="1095" y="0"/>
                    <a:pt x="995" y="20"/>
                    <a:pt x="896" y="60"/>
                  </a:cubicBezTo>
                  <a:cubicBezTo>
                    <a:pt x="697" y="100"/>
                    <a:pt x="518" y="180"/>
                    <a:pt x="398" y="259"/>
                  </a:cubicBezTo>
                  <a:cubicBezTo>
                    <a:pt x="279" y="319"/>
                    <a:pt x="180" y="398"/>
                    <a:pt x="100" y="478"/>
                  </a:cubicBezTo>
                  <a:cubicBezTo>
                    <a:pt x="20" y="518"/>
                    <a:pt x="1" y="577"/>
                    <a:pt x="1" y="577"/>
                  </a:cubicBezTo>
                  <a:cubicBezTo>
                    <a:pt x="1" y="577"/>
                    <a:pt x="161" y="534"/>
                    <a:pt x="370" y="534"/>
                  </a:cubicBezTo>
                  <a:cubicBezTo>
                    <a:pt x="405" y="534"/>
                    <a:pt x="441" y="535"/>
                    <a:pt x="478" y="538"/>
                  </a:cubicBezTo>
                  <a:cubicBezTo>
                    <a:pt x="617" y="538"/>
                    <a:pt x="776" y="518"/>
                    <a:pt x="956" y="518"/>
                  </a:cubicBezTo>
                  <a:cubicBezTo>
                    <a:pt x="1115" y="518"/>
                    <a:pt x="1294" y="518"/>
                    <a:pt x="1473" y="538"/>
                  </a:cubicBezTo>
                  <a:cubicBezTo>
                    <a:pt x="1552" y="538"/>
                    <a:pt x="1652" y="577"/>
                    <a:pt x="1712" y="577"/>
                  </a:cubicBezTo>
                  <a:cubicBezTo>
                    <a:pt x="1791" y="597"/>
                    <a:pt x="1891" y="597"/>
                    <a:pt x="1970" y="617"/>
                  </a:cubicBezTo>
                  <a:cubicBezTo>
                    <a:pt x="2050" y="617"/>
                    <a:pt x="2110" y="657"/>
                    <a:pt x="2189" y="677"/>
                  </a:cubicBezTo>
                  <a:cubicBezTo>
                    <a:pt x="2269" y="677"/>
                    <a:pt x="2348" y="697"/>
                    <a:pt x="2408" y="717"/>
                  </a:cubicBezTo>
                  <a:cubicBezTo>
                    <a:pt x="2488" y="757"/>
                    <a:pt x="2567" y="757"/>
                    <a:pt x="2607" y="776"/>
                  </a:cubicBezTo>
                  <a:cubicBezTo>
                    <a:pt x="2667" y="796"/>
                    <a:pt x="2706" y="796"/>
                    <a:pt x="2766" y="816"/>
                  </a:cubicBezTo>
                  <a:cubicBezTo>
                    <a:pt x="2866" y="856"/>
                    <a:pt x="2905" y="856"/>
                    <a:pt x="2905" y="856"/>
                  </a:cubicBezTo>
                  <a:cubicBezTo>
                    <a:pt x="2905" y="856"/>
                    <a:pt x="2885" y="796"/>
                    <a:pt x="2846" y="717"/>
                  </a:cubicBezTo>
                  <a:cubicBezTo>
                    <a:pt x="2786" y="657"/>
                    <a:pt x="2706" y="558"/>
                    <a:pt x="2587" y="458"/>
                  </a:cubicBezTo>
                  <a:cubicBezTo>
                    <a:pt x="2547" y="398"/>
                    <a:pt x="2468" y="359"/>
                    <a:pt x="2388" y="299"/>
                  </a:cubicBezTo>
                  <a:cubicBezTo>
                    <a:pt x="2308" y="259"/>
                    <a:pt x="2249" y="199"/>
                    <a:pt x="2149" y="160"/>
                  </a:cubicBezTo>
                  <a:cubicBezTo>
                    <a:pt x="2050" y="120"/>
                    <a:pt x="1950" y="80"/>
                    <a:pt x="1851" y="60"/>
                  </a:cubicBezTo>
                  <a:cubicBezTo>
                    <a:pt x="1712" y="20"/>
                    <a:pt x="1612" y="0"/>
                    <a:pt x="1513" y="0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17"/>
            <p:cNvSpPr/>
            <p:nvPr/>
          </p:nvSpPr>
          <p:spPr>
            <a:xfrm>
              <a:off x="6542750" y="3444675"/>
              <a:ext cx="37325" cy="15950"/>
            </a:xfrm>
            <a:custGeom>
              <a:avLst/>
              <a:gdLst/>
              <a:ahLst/>
              <a:cxnLst/>
              <a:rect l="l" t="t" r="r" b="b"/>
              <a:pathLst>
                <a:path w="1493" h="638" extrusionOk="0">
                  <a:moveTo>
                    <a:pt x="0" y="0"/>
                  </a:moveTo>
                  <a:lnTo>
                    <a:pt x="0" y="637"/>
                  </a:lnTo>
                  <a:lnTo>
                    <a:pt x="1492" y="637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17"/>
            <p:cNvSpPr/>
            <p:nvPr/>
          </p:nvSpPr>
          <p:spPr>
            <a:xfrm>
              <a:off x="6577050" y="3473525"/>
              <a:ext cx="37350" cy="15450"/>
            </a:xfrm>
            <a:custGeom>
              <a:avLst/>
              <a:gdLst/>
              <a:ahLst/>
              <a:cxnLst/>
              <a:rect l="l" t="t" r="r" b="b"/>
              <a:pathLst>
                <a:path w="1494" h="618" extrusionOk="0">
                  <a:moveTo>
                    <a:pt x="1" y="0"/>
                  </a:moveTo>
                  <a:lnTo>
                    <a:pt x="1" y="617"/>
                  </a:lnTo>
                  <a:lnTo>
                    <a:pt x="1493" y="61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17"/>
            <p:cNvSpPr/>
            <p:nvPr/>
          </p:nvSpPr>
          <p:spPr>
            <a:xfrm>
              <a:off x="6542750" y="3508850"/>
              <a:ext cx="37325" cy="15425"/>
            </a:xfrm>
            <a:custGeom>
              <a:avLst/>
              <a:gdLst/>
              <a:ahLst/>
              <a:cxnLst/>
              <a:rect l="l" t="t" r="r" b="b"/>
              <a:pathLst>
                <a:path w="1493" h="617" extrusionOk="0">
                  <a:moveTo>
                    <a:pt x="0" y="0"/>
                  </a:moveTo>
                  <a:lnTo>
                    <a:pt x="0" y="617"/>
                  </a:lnTo>
                  <a:lnTo>
                    <a:pt x="1492" y="617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17"/>
            <p:cNvSpPr/>
            <p:nvPr/>
          </p:nvSpPr>
          <p:spPr>
            <a:xfrm>
              <a:off x="6577050" y="3537700"/>
              <a:ext cx="37350" cy="15425"/>
            </a:xfrm>
            <a:custGeom>
              <a:avLst/>
              <a:gdLst/>
              <a:ahLst/>
              <a:cxnLst/>
              <a:rect l="l" t="t" r="r" b="b"/>
              <a:pathLst>
                <a:path w="1494" h="617" extrusionOk="0">
                  <a:moveTo>
                    <a:pt x="1" y="0"/>
                  </a:moveTo>
                  <a:lnTo>
                    <a:pt x="1" y="617"/>
                  </a:lnTo>
                  <a:lnTo>
                    <a:pt x="1493" y="61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17"/>
            <p:cNvSpPr/>
            <p:nvPr/>
          </p:nvSpPr>
          <p:spPr>
            <a:xfrm>
              <a:off x="6684500" y="3576000"/>
              <a:ext cx="37325" cy="15425"/>
            </a:xfrm>
            <a:custGeom>
              <a:avLst/>
              <a:gdLst/>
              <a:ahLst/>
              <a:cxnLst/>
              <a:rect l="l" t="t" r="r" b="b"/>
              <a:pathLst>
                <a:path w="1493" h="617" extrusionOk="0">
                  <a:moveTo>
                    <a:pt x="0" y="0"/>
                  </a:moveTo>
                  <a:lnTo>
                    <a:pt x="0" y="617"/>
                  </a:lnTo>
                  <a:lnTo>
                    <a:pt x="1493" y="61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17"/>
            <p:cNvSpPr/>
            <p:nvPr/>
          </p:nvSpPr>
          <p:spPr>
            <a:xfrm>
              <a:off x="6718825" y="3604350"/>
              <a:ext cx="37325" cy="15925"/>
            </a:xfrm>
            <a:custGeom>
              <a:avLst/>
              <a:gdLst/>
              <a:ahLst/>
              <a:cxnLst/>
              <a:rect l="l" t="t" r="r" b="b"/>
              <a:pathLst>
                <a:path w="1493" h="637" extrusionOk="0">
                  <a:moveTo>
                    <a:pt x="0" y="0"/>
                  </a:moveTo>
                  <a:lnTo>
                    <a:pt x="0" y="637"/>
                  </a:lnTo>
                  <a:lnTo>
                    <a:pt x="1493" y="63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17"/>
            <p:cNvSpPr/>
            <p:nvPr/>
          </p:nvSpPr>
          <p:spPr>
            <a:xfrm>
              <a:off x="6596950" y="3669000"/>
              <a:ext cx="37325" cy="15950"/>
            </a:xfrm>
            <a:custGeom>
              <a:avLst/>
              <a:gdLst/>
              <a:ahLst/>
              <a:cxnLst/>
              <a:rect l="l" t="t" r="r" b="b"/>
              <a:pathLst>
                <a:path w="1493" h="638" extrusionOk="0">
                  <a:moveTo>
                    <a:pt x="1" y="1"/>
                  </a:moveTo>
                  <a:lnTo>
                    <a:pt x="1" y="637"/>
                  </a:lnTo>
                  <a:lnTo>
                    <a:pt x="1493" y="637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17"/>
            <p:cNvSpPr/>
            <p:nvPr/>
          </p:nvSpPr>
          <p:spPr>
            <a:xfrm>
              <a:off x="6630775" y="3697850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1" y="1"/>
                  </a:moveTo>
                  <a:lnTo>
                    <a:pt x="1" y="617"/>
                  </a:lnTo>
                  <a:lnTo>
                    <a:pt x="1493" y="617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17"/>
            <p:cNvSpPr/>
            <p:nvPr/>
          </p:nvSpPr>
          <p:spPr>
            <a:xfrm>
              <a:off x="6754125" y="3268600"/>
              <a:ext cx="37350" cy="15925"/>
            </a:xfrm>
            <a:custGeom>
              <a:avLst/>
              <a:gdLst/>
              <a:ahLst/>
              <a:cxnLst/>
              <a:rect l="l" t="t" r="r" b="b"/>
              <a:pathLst>
                <a:path w="1494" h="637" extrusionOk="0">
                  <a:moveTo>
                    <a:pt x="1" y="0"/>
                  </a:moveTo>
                  <a:lnTo>
                    <a:pt x="1" y="637"/>
                  </a:lnTo>
                  <a:lnTo>
                    <a:pt x="1493" y="63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17"/>
            <p:cNvSpPr/>
            <p:nvPr/>
          </p:nvSpPr>
          <p:spPr>
            <a:xfrm>
              <a:off x="6788450" y="3297450"/>
              <a:ext cx="37325" cy="15425"/>
            </a:xfrm>
            <a:custGeom>
              <a:avLst/>
              <a:gdLst/>
              <a:ahLst/>
              <a:cxnLst/>
              <a:rect l="l" t="t" r="r" b="b"/>
              <a:pathLst>
                <a:path w="1493" h="617" extrusionOk="0">
                  <a:moveTo>
                    <a:pt x="1" y="0"/>
                  </a:moveTo>
                  <a:lnTo>
                    <a:pt x="1" y="617"/>
                  </a:lnTo>
                  <a:lnTo>
                    <a:pt x="1493" y="61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17"/>
            <p:cNvSpPr/>
            <p:nvPr/>
          </p:nvSpPr>
          <p:spPr>
            <a:xfrm>
              <a:off x="6980450" y="3111425"/>
              <a:ext cx="37325" cy="15925"/>
            </a:xfrm>
            <a:custGeom>
              <a:avLst/>
              <a:gdLst/>
              <a:ahLst/>
              <a:cxnLst/>
              <a:rect l="l" t="t" r="r" b="b"/>
              <a:pathLst>
                <a:path w="1493" h="637" extrusionOk="0">
                  <a:moveTo>
                    <a:pt x="1" y="0"/>
                  </a:moveTo>
                  <a:lnTo>
                    <a:pt x="1" y="637"/>
                  </a:lnTo>
                  <a:lnTo>
                    <a:pt x="1493" y="63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17"/>
            <p:cNvSpPr/>
            <p:nvPr/>
          </p:nvSpPr>
          <p:spPr>
            <a:xfrm>
              <a:off x="7014775" y="3140250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1" y="1"/>
                  </a:moveTo>
                  <a:lnTo>
                    <a:pt x="1" y="618"/>
                  </a:lnTo>
                  <a:lnTo>
                    <a:pt x="1493" y="618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17"/>
            <p:cNvSpPr/>
            <p:nvPr/>
          </p:nvSpPr>
          <p:spPr>
            <a:xfrm>
              <a:off x="6959575" y="3438700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0" y="1"/>
                  </a:moveTo>
                  <a:lnTo>
                    <a:pt x="0" y="618"/>
                  </a:lnTo>
                  <a:lnTo>
                    <a:pt x="1492" y="618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7"/>
            <p:cNvSpPr/>
            <p:nvPr/>
          </p:nvSpPr>
          <p:spPr>
            <a:xfrm>
              <a:off x="6993400" y="3467050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0" y="1"/>
                  </a:moveTo>
                  <a:lnTo>
                    <a:pt x="0" y="618"/>
                  </a:lnTo>
                  <a:lnTo>
                    <a:pt x="1492" y="618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7"/>
            <p:cNvSpPr/>
            <p:nvPr/>
          </p:nvSpPr>
          <p:spPr>
            <a:xfrm>
              <a:off x="7101325" y="3539175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1" y="1"/>
                  </a:moveTo>
                  <a:lnTo>
                    <a:pt x="1" y="618"/>
                  </a:lnTo>
                  <a:lnTo>
                    <a:pt x="1493" y="618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17"/>
            <p:cNvSpPr/>
            <p:nvPr/>
          </p:nvSpPr>
          <p:spPr>
            <a:xfrm>
              <a:off x="7135150" y="3568025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0" y="1"/>
                  </a:moveTo>
                  <a:lnTo>
                    <a:pt x="0" y="618"/>
                  </a:lnTo>
                  <a:lnTo>
                    <a:pt x="1493" y="618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17"/>
            <p:cNvSpPr/>
            <p:nvPr/>
          </p:nvSpPr>
          <p:spPr>
            <a:xfrm>
              <a:off x="7101325" y="3602850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1" y="0"/>
                  </a:moveTo>
                  <a:lnTo>
                    <a:pt x="1" y="617"/>
                  </a:lnTo>
                  <a:lnTo>
                    <a:pt x="1493" y="61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17"/>
            <p:cNvSpPr/>
            <p:nvPr/>
          </p:nvSpPr>
          <p:spPr>
            <a:xfrm>
              <a:off x="7135150" y="3631200"/>
              <a:ext cx="37325" cy="15950"/>
            </a:xfrm>
            <a:custGeom>
              <a:avLst/>
              <a:gdLst/>
              <a:ahLst/>
              <a:cxnLst/>
              <a:rect l="l" t="t" r="r" b="b"/>
              <a:pathLst>
                <a:path w="1493" h="638" extrusionOk="0">
                  <a:moveTo>
                    <a:pt x="0" y="1"/>
                  </a:moveTo>
                  <a:lnTo>
                    <a:pt x="0" y="637"/>
                  </a:lnTo>
                  <a:lnTo>
                    <a:pt x="1493" y="637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17"/>
            <p:cNvSpPr/>
            <p:nvPr/>
          </p:nvSpPr>
          <p:spPr>
            <a:xfrm>
              <a:off x="6959575" y="3691875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0" y="1"/>
                  </a:moveTo>
                  <a:lnTo>
                    <a:pt x="0" y="618"/>
                  </a:lnTo>
                  <a:lnTo>
                    <a:pt x="1492" y="618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7"/>
            <p:cNvSpPr/>
            <p:nvPr/>
          </p:nvSpPr>
          <p:spPr>
            <a:xfrm>
              <a:off x="6993400" y="3720225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0" y="1"/>
                  </a:moveTo>
                  <a:lnTo>
                    <a:pt x="0" y="618"/>
                  </a:lnTo>
                  <a:lnTo>
                    <a:pt x="1492" y="618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7"/>
            <p:cNvSpPr/>
            <p:nvPr/>
          </p:nvSpPr>
          <p:spPr>
            <a:xfrm>
              <a:off x="6794925" y="3431750"/>
              <a:ext cx="164675" cy="29450"/>
            </a:xfrm>
            <a:custGeom>
              <a:avLst/>
              <a:gdLst/>
              <a:ahLst/>
              <a:cxnLst/>
              <a:rect l="l" t="t" r="r" b="b"/>
              <a:pathLst>
                <a:path w="6587" h="1178" extrusionOk="0">
                  <a:moveTo>
                    <a:pt x="0" y="0"/>
                  </a:moveTo>
                  <a:cubicBezTo>
                    <a:pt x="733" y="849"/>
                    <a:pt x="1142" y="1165"/>
                    <a:pt x="1651" y="1165"/>
                  </a:cubicBezTo>
                  <a:cubicBezTo>
                    <a:pt x="1929" y="1165"/>
                    <a:pt x="2238" y="1070"/>
                    <a:pt x="2647" y="915"/>
                  </a:cubicBezTo>
                  <a:cubicBezTo>
                    <a:pt x="2934" y="803"/>
                    <a:pt x="3143" y="760"/>
                    <a:pt x="3320" y="760"/>
                  </a:cubicBezTo>
                  <a:cubicBezTo>
                    <a:pt x="3829" y="760"/>
                    <a:pt x="4070" y="1115"/>
                    <a:pt x="5134" y="1174"/>
                  </a:cubicBezTo>
                  <a:cubicBezTo>
                    <a:pt x="5178" y="1177"/>
                    <a:pt x="5222" y="1178"/>
                    <a:pt x="5264" y="1178"/>
                  </a:cubicBezTo>
                  <a:cubicBezTo>
                    <a:pt x="6586" y="1178"/>
                    <a:pt x="6586" y="0"/>
                    <a:pt x="6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17"/>
            <p:cNvSpPr/>
            <p:nvPr/>
          </p:nvSpPr>
          <p:spPr>
            <a:xfrm>
              <a:off x="6824275" y="3443675"/>
              <a:ext cx="39800" cy="13175"/>
            </a:xfrm>
            <a:custGeom>
              <a:avLst/>
              <a:gdLst/>
              <a:ahLst/>
              <a:cxnLst/>
              <a:rect l="l" t="t" r="r" b="b"/>
              <a:pathLst>
                <a:path w="1592" h="527" extrusionOk="0">
                  <a:moveTo>
                    <a:pt x="1592" y="1"/>
                  </a:moveTo>
                  <a:lnTo>
                    <a:pt x="1592" y="1"/>
                  </a:lnTo>
                  <a:cubicBezTo>
                    <a:pt x="1592" y="1"/>
                    <a:pt x="1572" y="1"/>
                    <a:pt x="1512" y="21"/>
                  </a:cubicBezTo>
                  <a:cubicBezTo>
                    <a:pt x="1473" y="40"/>
                    <a:pt x="1393" y="80"/>
                    <a:pt x="1313" y="100"/>
                  </a:cubicBezTo>
                  <a:cubicBezTo>
                    <a:pt x="1234" y="120"/>
                    <a:pt x="1154" y="180"/>
                    <a:pt x="1055" y="200"/>
                  </a:cubicBezTo>
                  <a:cubicBezTo>
                    <a:pt x="975" y="239"/>
                    <a:pt x="876" y="279"/>
                    <a:pt x="776" y="299"/>
                  </a:cubicBezTo>
                  <a:cubicBezTo>
                    <a:pt x="660" y="322"/>
                    <a:pt x="564" y="332"/>
                    <a:pt x="472" y="332"/>
                  </a:cubicBezTo>
                  <a:cubicBezTo>
                    <a:pt x="407" y="332"/>
                    <a:pt x="345" y="327"/>
                    <a:pt x="279" y="319"/>
                  </a:cubicBezTo>
                  <a:cubicBezTo>
                    <a:pt x="199" y="299"/>
                    <a:pt x="159" y="299"/>
                    <a:pt x="100" y="279"/>
                  </a:cubicBezTo>
                  <a:cubicBezTo>
                    <a:pt x="60" y="239"/>
                    <a:pt x="40" y="239"/>
                    <a:pt x="40" y="239"/>
                  </a:cubicBezTo>
                  <a:lnTo>
                    <a:pt x="40" y="239"/>
                  </a:lnTo>
                  <a:cubicBezTo>
                    <a:pt x="40" y="239"/>
                    <a:pt x="0" y="319"/>
                    <a:pt x="159" y="419"/>
                  </a:cubicBezTo>
                  <a:cubicBezTo>
                    <a:pt x="199" y="478"/>
                    <a:pt x="279" y="498"/>
                    <a:pt x="398" y="518"/>
                  </a:cubicBezTo>
                  <a:cubicBezTo>
                    <a:pt x="427" y="524"/>
                    <a:pt x="462" y="526"/>
                    <a:pt x="499" y="526"/>
                  </a:cubicBezTo>
                  <a:cubicBezTo>
                    <a:pt x="589" y="526"/>
                    <a:pt x="698" y="512"/>
                    <a:pt x="796" y="498"/>
                  </a:cubicBezTo>
                  <a:cubicBezTo>
                    <a:pt x="955" y="438"/>
                    <a:pt x="1075" y="399"/>
                    <a:pt x="1174" y="339"/>
                  </a:cubicBezTo>
                  <a:cubicBezTo>
                    <a:pt x="1274" y="279"/>
                    <a:pt x="1353" y="220"/>
                    <a:pt x="1413" y="180"/>
                  </a:cubicBezTo>
                  <a:lnTo>
                    <a:pt x="1552" y="40"/>
                  </a:lnTo>
                  <a:lnTo>
                    <a:pt x="15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17"/>
            <p:cNvSpPr/>
            <p:nvPr/>
          </p:nvSpPr>
          <p:spPr>
            <a:xfrm>
              <a:off x="6909825" y="3443675"/>
              <a:ext cx="38825" cy="13175"/>
            </a:xfrm>
            <a:custGeom>
              <a:avLst/>
              <a:gdLst/>
              <a:ahLst/>
              <a:cxnLst/>
              <a:rect l="l" t="t" r="r" b="b"/>
              <a:pathLst>
                <a:path w="1553" h="527" extrusionOk="0">
                  <a:moveTo>
                    <a:pt x="1552" y="1"/>
                  </a:moveTo>
                  <a:cubicBezTo>
                    <a:pt x="1552" y="1"/>
                    <a:pt x="1532" y="1"/>
                    <a:pt x="1473" y="21"/>
                  </a:cubicBezTo>
                  <a:cubicBezTo>
                    <a:pt x="1433" y="40"/>
                    <a:pt x="1353" y="80"/>
                    <a:pt x="1274" y="100"/>
                  </a:cubicBezTo>
                  <a:cubicBezTo>
                    <a:pt x="1194" y="120"/>
                    <a:pt x="1115" y="180"/>
                    <a:pt x="1015" y="200"/>
                  </a:cubicBezTo>
                  <a:cubicBezTo>
                    <a:pt x="936" y="239"/>
                    <a:pt x="836" y="279"/>
                    <a:pt x="737" y="299"/>
                  </a:cubicBezTo>
                  <a:cubicBezTo>
                    <a:pt x="620" y="322"/>
                    <a:pt x="517" y="332"/>
                    <a:pt x="424" y="332"/>
                  </a:cubicBezTo>
                  <a:cubicBezTo>
                    <a:pt x="358" y="332"/>
                    <a:pt x="297" y="327"/>
                    <a:pt x="239" y="319"/>
                  </a:cubicBezTo>
                  <a:cubicBezTo>
                    <a:pt x="160" y="299"/>
                    <a:pt x="120" y="299"/>
                    <a:pt x="60" y="279"/>
                  </a:cubicBezTo>
                  <a:cubicBezTo>
                    <a:pt x="20" y="239"/>
                    <a:pt x="0" y="239"/>
                    <a:pt x="0" y="239"/>
                  </a:cubicBezTo>
                  <a:lnTo>
                    <a:pt x="0" y="239"/>
                  </a:lnTo>
                  <a:cubicBezTo>
                    <a:pt x="0" y="239"/>
                    <a:pt x="0" y="319"/>
                    <a:pt x="120" y="419"/>
                  </a:cubicBezTo>
                  <a:cubicBezTo>
                    <a:pt x="160" y="478"/>
                    <a:pt x="239" y="498"/>
                    <a:pt x="359" y="518"/>
                  </a:cubicBezTo>
                  <a:cubicBezTo>
                    <a:pt x="388" y="524"/>
                    <a:pt x="422" y="526"/>
                    <a:pt x="459" y="526"/>
                  </a:cubicBezTo>
                  <a:cubicBezTo>
                    <a:pt x="550" y="526"/>
                    <a:pt x="658" y="512"/>
                    <a:pt x="757" y="498"/>
                  </a:cubicBezTo>
                  <a:cubicBezTo>
                    <a:pt x="916" y="438"/>
                    <a:pt x="1035" y="399"/>
                    <a:pt x="1135" y="339"/>
                  </a:cubicBezTo>
                  <a:cubicBezTo>
                    <a:pt x="1234" y="279"/>
                    <a:pt x="1314" y="220"/>
                    <a:pt x="1373" y="180"/>
                  </a:cubicBezTo>
                  <a:lnTo>
                    <a:pt x="1513" y="40"/>
                  </a:lnTo>
                  <a:lnTo>
                    <a:pt x="15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2" name="Google Shape;2642;p17"/>
          <p:cNvGrpSpPr/>
          <p:nvPr/>
        </p:nvGrpSpPr>
        <p:grpSpPr>
          <a:xfrm>
            <a:off x="6770987" y="3591639"/>
            <a:ext cx="660142" cy="1159788"/>
            <a:chOff x="5711575" y="4495200"/>
            <a:chExt cx="358150" cy="629225"/>
          </a:xfrm>
        </p:grpSpPr>
        <p:sp>
          <p:nvSpPr>
            <p:cNvPr id="2643" name="Google Shape;2643;p17"/>
            <p:cNvSpPr/>
            <p:nvPr/>
          </p:nvSpPr>
          <p:spPr>
            <a:xfrm>
              <a:off x="5711575" y="4504650"/>
              <a:ext cx="358150" cy="413375"/>
            </a:xfrm>
            <a:custGeom>
              <a:avLst/>
              <a:gdLst/>
              <a:ahLst/>
              <a:cxnLst/>
              <a:rect l="l" t="t" r="r" b="b"/>
              <a:pathLst>
                <a:path w="14326" h="16535" extrusionOk="0">
                  <a:moveTo>
                    <a:pt x="7163" y="0"/>
                  </a:moveTo>
                  <a:cubicBezTo>
                    <a:pt x="3204" y="0"/>
                    <a:pt x="0" y="3721"/>
                    <a:pt x="0" y="8277"/>
                  </a:cubicBezTo>
                  <a:cubicBezTo>
                    <a:pt x="0" y="12813"/>
                    <a:pt x="3204" y="16534"/>
                    <a:pt x="7163" y="16534"/>
                  </a:cubicBezTo>
                  <a:cubicBezTo>
                    <a:pt x="11122" y="16534"/>
                    <a:pt x="14326" y="12813"/>
                    <a:pt x="14326" y="8277"/>
                  </a:cubicBezTo>
                  <a:cubicBezTo>
                    <a:pt x="14326" y="3721"/>
                    <a:pt x="11122" y="40"/>
                    <a:pt x="7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17"/>
            <p:cNvSpPr/>
            <p:nvPr/>
          </p:nvSpPr>
          <p:spPr>
            <a:xfrm>
              <a:off x="5819000" y="4711575"/>
              <a:ext cx="146275" cy="412850"/>
            </a:xfrm>
            <a:custGeom>
              <a:avLst/>
              <a:gdLst/>
              <a:ahLst/>
              <a:cxnLst/>
              <a:rect l="l" t="t" r="r" b="b"/>
              <a:pathLst>
                <a:path w="5851" h="16514" extrusionOk="0">
                  <a:moveTo>
                    <a:pt x="2786" y="0"/>
                  </a:moveTo>
                  <a:lnTo>
                    <a:pt x="2488" y="4417"/>
                  </a:lnTo>
                  <a:lnTo>
                    <a:pt x="220" y="1214"/>
                  </a:lnTo>
                  <a:lnTo>
                    <a:pt x="1" y="1353"/>
                  </a:lnTo>
                  <a:lnTo>
                    <a:pt x="2488" y="5710"/>
                  </a:lnTo>
                  <a:lnTo>
                    <a:pt x="2488" y="16514"/>
                  </a:lnTo>
                  <a:lnTo>
                    <a:pt x="3264" y="16514"/>
                  </a:lnTo>
                  <a:lnTo>
                    <a:pt x="3264" y="3621"/>
                  </a:lnTo>
                  <a:lnTo>
                    <a:pt x="4279" y="2587"/>
                  </a:lnTo>
                  <a:lnTo>
                    <a:pt x="5652" y="2885"/>
                  </a:lnTo>
                  <a:lnTo>
                    <a:pt x="5771" y="2706"/>
                  </a:lnTo>
                  <a:lnTo>
                    <a:pt x="4796" y="2030"/>
                  </a:lnTo>
                  <a:lnTo>
                    <a:pt x="5850" y="955"/>
                  </a:lnTo>
                  <a:lnTo>
                    <a:pt x="5632" y="756"/>
                  </a:lnTo>
                  <a:lnTo>
                    <a:pt x="3264" y="2527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7"/>
            <p:cNvSpPr/>
            <p:nvPr/>
          </p:nvSpPr>
          <p:spPr>
            <a:xfrm>
              <a:off x="5727475" y="4495200"/>
              <a:ext cx="340750" cy="146625"/>
            </a:xfrm>
            <a:custGeom>
              <a:avLst/>
              <a:gdLst/>
              <a:ahLst/>
              <a:cxnLst/>
              <a:rect l="l" t="t" r="r" b="b"/>
              <a:pathLst>
                <a:path w="13630" h="5865" extrusionOk="0">
                  <a:moveTo>
                    <a:pt x="6408" y="0"/>
                  </a:moveTo>
                  <a:cubicBezTo>
                    <a:pt x="6408" y="0"/>
                    <a:pt x="2528" y="159"/>
                    <a:pt x="459" y="3741"/>
                  </a:cubicBezTo>
                  <a:cubicBezTo>
                    <a:pt x="459" y="3741"/>
                    <a:pt x="0" y="4446"/>
                    <a:pt x="992" y="4446"/>
                  </a:cubicBezTo>
                  <a:cubicBezTo>
                    <a:pt x="1054" y="4446"/>
                    <a:pt x="1121" y="4443"/>
                    <a:pt x="1195" y="4437"/>
                  </a:cubicBezTo>
                  <a:cubicBezTo>
                    <a:pt x="2105" y="4366"/>
                    <a:pt x="2863" y="3654"/>
                    <a:pt x="3876" y="3654"/>
                  </a:cubicBezTo>
                  <a:cubicBezTo>
                    <a:pt x="4279" y="3654"/>
                    <a:pt x="4723" y="3767"/>
                    <a:pt x="5234" y="4079"/>
                  </a:cubicBezTo>
                  <a:cubicBezTo>
                    <a:pt x="6417" y="4802"/>
                    <a:pt x="6818" y="5204"/>
                    <a:pt x="7436" y="5204"/>
                  </a:cubicBezTo>
                  <a:cubicBezTo>
                    <a:pt x="7754" y="5204"/>
                    <a:pt x="8129" y="5098"/>
                    <a:pt x="8696" y="4875"/>
                  </a:cubicBezTo>
                  <a:cubicBezTo>
                    <a:pt x="9183" y="4673"/>
                    <a:pt x="9560" y="4592"/>
                    <a:pt x="9872" y="4592"/>
                  </a:cubicBezTo>
                  <a:cubicBezTo>
                    <a:pt x="10607" y="4592"/>
                    <a:pt x="10986" y="5041"/>
                    <a:pt x="11601" y="5432"/>
                  </a:cubicBezTo>
                  <a:cubicBezTo>
                    <a:pt x="12038" y="5720"/>
                    <a:pt x="12406" y="5865"/>
                    <a:pt x="12697" y="5865"/>
                  </a:cubicBezTo>
                  <a:cubicBezTo>
                    <a:pt x="12988" y="5865"/>
                    <a:pt x="13202" y="5720"/>
                    <a:pt x="13332" y="5432"/>
                  </a:cubicBezTo>
                  <a:cubicBezTo>
                    <a:pt x="13630" y="4875"/>
                    <a:pt x="11541" y="140"/>
                    <a:pt x="6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7"/>
            <p:cNvSpPr/>
            <p:nvPr/>
          </p:nvSpPr>
          <p:spPr>
            <a:xfrm>
              <a:off x="5865275" y="4568325"/>
              <a:ext cx="82100" cy="36825"/>
            </a:xfrm>
            <a:custGeom>
              <a:avLst/>
              <a:gdLst/>
              <a:ahLst/>
              <a:cxnLst/>
              <a:rect l="l" t="t" r="r" b="b"/>
              <a:pathLst>
                <a:path w="3284" h="1473" extrusionOk="0">
                  <a:moveTo>
                    <a:pt x="0" y="0"/>
                  </a:moveTo>
                  <a:cubicBezTo>
                    <a:pt x="0" y="0"/>
                    <a:pt x="100" y="219"/>
                    <a:pt x="358" y="557"/>
                  </a:cubicBezTo>
                  <a:cubicBezTo>
                    <a:pt x="617" y="816"/>
                    <a:pt x="995" y="1194"/>
                    <a:pt x="1512" y="1373"/>
                  </a:cubicBezTo>
                  <a:cubicBezTo>
                    <a:pt x="1632" y="1452"/>
                    <a:pt x="1791" y="1452"/>
                    <a:pt x="1910" y="1472"/>
                  </a:cubicBezTo>
                  <a:cubicBezTo>
                    <a:pt x="2030" y="1472"/>
                    <a:pt x="2189" y="1472"/>
                    <a:pt x="2308" y="1452"/>
                  </a:cubicBezTo>
                  <a:cubicBezTo>
                    <a:pt x="2428" y="1413"/>
                    <a:pt x="2547" y="1393"/>
                    <a:pt x="2647" y="1313"/>
                  </a:cubicBezTo>
                  <a:cubicBezTo>
                    <a:pt x="2786" y="1273"/>
                    <a:pt x="2845" y="1194"/>
                    <a:pt x="2925" y="1114"/>
                  </a:cubicBezTo>
                  <a:cubicBezTo>
                    <a:pt x="3005" y="1055"/>
                    <a:pt x="3044" y="995"/>
                    <a:pt x="3104" y="915"/>
                  </a:cubicBezTo>
                  <a:cubicBezTo>
                    <a:pt x="3144" y="856"/>
                    <a:pt x="3184" y="796"/>
                    <a:pt x="3204" y="756"/>
                  </a:cubicBezTo>
                  <a:lnTo>
                    <a:pt x="3283" y="597"/>
                  </a:lnTo>
                  <a:lnTo>
                    <a:pt x="3283" y="597"/>
                  </a:lnTo>
                  <a:cubicBezTo>
                    <a:pt x="3283" y="597"/>
                    <a:pt x="3223" y="617"/>
                    <a:pt x="3124" y="696"/>
                  </a:cubicBezTo>
                  <a:cubicBezTo>
                    <a:pt x="3084" y="716"/>
                    <a:pt x="3025" y="776"/>
                    <a:pt x="2985" y="816"/>
                  </a:cubicBezTo>
                  <a:cubicBezTo>
                    <a:pt x="2925" y="875"/>
                    <a:pt x="2845" y="895"/>
                    <a:pt x="2786" y="955"/>
                  </a:cubicBezTo>
                  <a:cubicBezTo>
                    <a:pt x="2706" y="995"/>
                    <a:pt x="2627" y="1015"/>
                    <a:pt x="2527" y="1035"/>
                  </a:cubicBezTo>
                  <a:cubicBezTo>
                    <a:pt x="2448" y="1074"/>
                    <a:pt x="2348" y="1074"/>
                    <a:pt x="2249" y="1094"/>
                  </a:cubicBezTo>
                  <a:cubicBezTo>
                    <a:pt x="2215" y="1101"/>
                    <a:pt x="2182" y="1103"/>
                    <a:pt x="2149" y="1103"/>
                  </a:cubicBezTo>
                  <a:cubicBezTo>
                    <a:pt x="2083" y="1103"/>
                    <a:pt x="2016" y="1094"/>
                    <a:pt x="1950" y="1094"/>
                  </a:cubicBezTo>
                  <a:cubicBezTo>
                    <a:pt x="1851" y="1074"/>
                    <a:pt x="1731" y="1074"/>
                    <a:pt x="1632" y="1015"/>
                  </a:cubicBezTo>
                  <a:cubicBezTo>
                    <a:pt x="1413" y="955"/>
                    <a:pt x="1214" y="816"/>
                    <a:pt x="1015" y="716"/>
                  </a:cubicBezTo>
                  <a:cubicBezTo>
                    <a:pt x="816" y="597"/>
                    <a:pt x="637" y="478"/>
                    <a:pt x="498" y="37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7"/>
            <p:cNvSpPr/>
            <p:nvPr/>
          </p:nvSpPr>
          <p:spPr>
            <a:xfrm>
              <a:off x="5995600" y="4584725"/>
              <a:ext cx="59200" cy="40550"/>
            </a:xfrm>
            <a:custGeom>
              <a:avLst/>
              <a:gdLst/>
              <a:ahLst/>
              <a:cxnLst/>
              <a:rect l="l" t="t" r="r" b="b"/>
              <a:pathLst>
                <a:path w="2368" h="1622" extrusionOk="0">
                  <a:moveTo>
                    <a:pt x="0" y="1"/>
                  </a:moveTo>
                  <a:cubicBezTo>
                    <a:pt x="0" y="1"/>
                    <a:pt x="100" y="220"/>
                    <a:pt x="299" y="558"/>
                  </a:cubicBezTo>
                  <a:cubicBezTo>
                    <a:pt x="498" y="856"/>
                    <a:pt x="816" y="1254"/>
                    <a:pt x="1194" y="1493"/>
                  </a:cubicBezTo>
                  <a:cubicBezTo>
                    <a:pt x="1293" y="1533"/>
                    <a:pt x="1393" y="1552"/>
                    <a:pt x="1492" y="1612"/>
                  </a:cubicBezTo>
                  <a:cubicBezTo>
                    <a:pt x="1559" y="1612"/>
                    <a:pt x="1625" y="1621"/>
                    <a:pt x="1685" y="1621"/>
                  </a:cubicBezTo>
                  <a:cubicBezTo>
                    <a:pt x="1716" y="1621"/>
                    <a:pt x="1744" y="1619"/>
                    <a:pt x="1771" y="1612"/>
                  </a:cubicBezTo>
                  <a:cubicBezTo>
                    <a:pt x="1831" y="1592"/>
                    <a:pt x="1910" y="1552"/>
                    <a:pt x="1990" y="1513"/>
                  </a:cubicBezTo>
                  <a:cubicBezTo>
                    <a:pt x="2069" y="1453"/>
                    <a:pt x="2109" y="1413"/>
                    <a:pt x="2169" y="1334"/>
                  </a:cubicBezTo>
                  <a:cubicBezTo>
                    <a:pt x="2189" y="1294"/>
                    <a:pt x="2229" y="1214"/>
                    <a:pt x="2268" y="1155"/>
                  </a:cubicBezTo>
                  <a:cubicBezTo>
                    <a:pt x="2288" y="1115"/>
                    <a:pt x="2288" y="1055"/>
                    <a:pt x="2308" y="1015"/>
                  </a:cubicBezTo>
                  <a:cubicBezTo>
                    <a:pt x="2368" y="916"/>
                    <a:pt x="2368" y="856"/>
                    <a:pt x="2368" y="856"/>
                  </a:cubicBezTo>
                  <a:lnTo>
                    <a:pt x="2368" y="856"/>
                  </a:lnTo>
                  <a:cubicBezTo>
                    <a:pt x="2368" y="856"/>
                    <a:pt x="2348" y="916"/>
                    <a:pt x="2288" y="956"/>
                  </a:cubicBezTo>
                  <a:cubicBezTo>
                    <a:pt x="2268" y="995"/>
                    <a:pt x="2209" y="1015"/>
                    <a:pt x="2189" y="1055"/>
                  </a:cubicBezTo>
                  <a:cubicBezTo>
                    <a:pt x="2169" y="1095"/>
                    <a:pt x="2109" y="1115"/>
                    <a:pt x="2069" y="1155"/>
                  </a:cubicBezTo>
                  <a:cubicBezTo>
                    <a:pt x="2010" y="1194"/>
                    <a:pt x="1950" y="1214"/>
                    <a:pt x="1890" y="1234"/>
                  </a:cubicBezTo>
                  <a:cubicBezTo>
                    <a:pt x="1850" y="1254"/>
                    <a:pt x="1771" y="1254"/>
                    <a:pt x="1691" y="1254"/>
                  </a:cubicBezTo>
                  <a:cubicBezTo>
                    <a:pt x="1671" y="1264"/>
                    <a:pt x="1653" y="1268"/>
                    <a:pt x="1635" y="1268"/>
                  </a:cubicBezTo>
                  <a:cubicBezTo>
                    <a:pt x="1581" y="1268"/>
                    <a:pt x="1532" y="1234"/>
                    <a:pt x="1472" y="1234"/>
                  </a:cubicBezTo>
                  <a:cubicBezTo>
                    <a:pt x="1393" y="1194"/>
                    <a:pt x="1313" y="1155"/>
                    <a:pt x="1254" y="1115"/>
                  </a:cubicBezTo>
                  <a:cubicBezTo>
                    <a:pt x="1094" y="1015"/>
                    <a:pt x="955" y="896"/>
                    <a:pt x="796" y="757"/>
                  </a:cubicBezTo>
                  <a:cubicBezTo>
                    <a:pt x="657" y="637"/>
                    <a:pt x="517" y="518"/>
                    <a:pt x="398" y="39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7"/>
            <p:cNvSpPr/>
            <p:nvPr/>
          </p:nvSpPr>
          <p:spPr>
            <a:xfrm>
              <a:off x="5752350" y="4562850"/>
              <a:ext cx="61700" cy="27600"/>
            </a:xfrm>
            <a:custGeom>
              <a:avLst/>
              <a:gdLst/>
              <a:ahLst/>
              <a:cxnLst/>
              <a:rect l="l" t="t" r="r" b="b"/>
              <a:pathLst>
                <a:path w="2468" h="1104" extrusionOk="0">
                  <a:moveTo>
                    <a:pt x="2468" y="0"/>
                  </a:moveTo>
                  <a:lnTo>
                    <a:pt x="2468" y="0"/>
                  </a:lnTo>
                  <a:cubicBezTo>
                    <a:pt x="2468" y="0"/>
                    <a:pt x="2289" y="100"/>
                    <a:pt x="2030" y="279"/>
                  </a:cubicBezTo>
                  <a:cubicBezTo>
                    <a:pt x="1891" y="338"/>
                    <a:pt x="1732" y="438"/>
                    <a:pt x="1573" y="517"/>
                  </a:cubicBezTo>
                  <a:cubicBezTo>
                    <a:pt x="1394" y="597"/>
                    <a:pt x="1234" y="697"/>
                    <a:pt x="1055" y="736"/>
                  </a:cubicBezTo>
                  <a:cubicBezTo>
                    <a:pt x="956" y="796"/>
                    <a:pt x="876" y="796"/>
                    <a:pt x="797" y="816"/>
                  </a:cubicBezTo>
                  <a:cubicBezTo>
                    <a:pt x="737" y="816"/>
                    <a:pt x="657" y="836"/>
                    <a:pt x="578" y="836"/>
                  </a:cubicBezTo>
                  <a:cubicBezTo>
                    <a:pt x="498" y="836"/>
                    <a:pt x="458" y="836"/>
                    <a:pt x="399" y="816"/>
                  </a:cubicBezTo>
                  <a:cubicBezTo>
                    <a:pt x="359" y="796"/>
                    <a:pt x="299" y="796"/>
                    <a:pt x="260" y="736"/>
                  </a:cubicBezTo>
                  <a:cubicBezTo>
                    <a:pt x="240" y="716"/>
                    <a:pt x="180" y="697"/>
                    <a:pt x="160" y="677"/>
                  </a:cubicBezTo>
                  <a:lnTo>
                    <a:pt x="80" y="597"/>
                  </a:lnTo>
                  <a:lnTo>
                    <a:pt x="1" y="517"/>
                  </a:lnTo>
                  <a:lnTo>
                    <a:pt x="1" y="617"/>
                  </a:lnTo>
                  <a:cubicBezTo>
                    <a:pt x="1" y="637"/>
                    <a:pt x="1" y="697"/>
                    <a:pt x="41" y="736"/>
                  </a:cubicBezTo>
                  <a:cubicBezTo>
                    <a:pt x="41" y="796"/>
                    <a:pt x="80" y="816"/>
                    <a:pt x="100" y="895"/>
                  </a:cubicBezTo>
                  <a:cubicBezTo>
                    <a:pt x="140" y="935"/>
                    <a:pt x="180" y="995"/>
                    <a:pt x="240" y="1015"/>
                  </a:cubicBezTo>
                  <a:cubicBezTo>
                    <a:pt x="279" y="1075"/>
                    <a:pt x="359" y="1094"/>
                    <a:pt x="439" y="1094"/>
                  </a:cubicBezTo>
                  <a:cubicBezTo>
                    <a:pt x="458" y="1101"/>
                    <a:pt x="483" y="1103"/>
                    <a:pt x="510" y="1103"/>
                  </a:cubicBezTo>
                  <a:cubicBezTo>
                    <a:pt x="565" y="1103"/>
                    <a:pt x="631" y="1094"/>
                    <a:pt x="697" y="1094"/>
                  </a:cubicBezTo>
                  <a:cubicBezTo>
                    <a:pt x="797" y="1075"/>
                    <a:pt x="896" y="1075"/>
                    <a:pt x="996" y="1015"/>
                  </a:cubicBezTo>
                  <a:cubicBezTo>
                    <a:pt x="1433" y="876"/>
                    <a:pt x="1792" y="617"/>
                    <a:pt x="2050" y="398"/>
                  </a:cubicBezTo>
                  <a:cubicBezTo>
                    <a:pt x="2329" y="179"/>
                    <a:pt x="2468" y="0"/>
                    <a:pt x="24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9" name="Google Shape;2649;p17"/>
          <p:cNvGrpSpPr/>
          <p:nvPr/>
        </p:nvGrpSpPr>
        <p:grpSpPr>
          <a:xfrm>
            <a:off x="8488054" y="3974926"/>
            <a:ext cx="351176" cy="788521"/>
            <a:chOff x="5401200" y="3737150"/>
            <a:chExt cx="190525" cy="427800"/>
          </a:xfrm>
        </p:grpSpPr>
        <p:sp>
          <p:nvSpPr>
            <p:cNvPr id="2650" name="Google Shape;2650;p17"/>
            <p:cNvSpPr/>
            <p:nvPr/>
          </p:nvSpPr>
          <p:spPr>
            <a:xfrm>
              <a:off x="5401200" y="3744600"/>
              <a:ext cx="190525" cy="298975"/>
            </a:xfrm>
            <a:custGeom>
              <a:avLst/>
              <a:gdLst/>
              <a:ahLst/>
              <a:cxnLst/>
              <a:rect l="l" t="t" r="r" b="b"/>
              <a:pathLst>
                <a:path w="7621" h="11959" extrusionOk="0">
                  <a:moveTo>
                    <a:pt x="3800" y="1"/>
                  </a:moveTo>
                  <a:cubicBezTo>
                    <a:pt x="1711" y="1"/>
                    <a:pt x="0" y="2667"/>
                    <a:pt x="0" y="5970"/>
                  </a:cubicBezTo>
                  <a:cubicBezTo>
                    <a:pt x="0" y="9273"/>
                    <a:pt x="1691" y="11959"/>
                    <a:pt x="3800" y="11959"/>
                  </a:cubicBezTo>
                  <a:cubicBezTo>
                    <a:pt x="5889" y="11959"/>
                    <a:pt x="7620" y="9273"/>
                    <a:pt x="7620" y="5970"/>
                  </a:cubicBezTo>
                  <a:cubicBezTo>
                    <a:pt x="7620" y="2667"/>
                    <a:pt x="5889" y="1"/>
                    <a:pt x="3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17"/>
            <p:cNvSpPr/>
            <p:nvPr/>
          </p:nvSpPr>
          <p:spPr>
            <a:xfrm>
              <a:off x="5448950" y="3893825"/>
              <a:ext cx="96025" cy="271125"/>
            </a:xfrm>
            <a:custGeom>
              <a:avLst/>
              <a:gdLst/>
              <a:ahLst/>
              <a:cxnLst/>
              <a:rect l="l" t="t" r="r" b="b"/>
              <a:pathLst>
                <a:path w="3841" h="10845" extrusionOk="0">
                  <a:moveTo>
                    <a:pt x="1870" y="1"/>
                  </a:moveTo>
                  <a:lnTo>
                    <a:pt x="1691" y="1692"/>
                  </a:lnTo>
                  <a:lnTo>
                    <a:pt x="139" y="518"/>
                  </a:lnTo>
                  <a:lnTo>
                    <a:pt x="0" y="637"/>
                  </a:lnTo>
                  <a:lnTo>
                    <a:pt x="677" y="1334"/>
                  </a:lnTo>
                  <a:lnTo>
                    <a:pt x="60" y="1772"/>
                  </a:lnTo>
                  <a:lnTo>
                    <a:pt x="139" y="1891"/>
                  </a:lnTo>
                  <a:lnTo>
                    <a:pt x="1035" y="1712"/>
                  </a:lnTo>
                  <a:lnTo>
                    <a:pt x="1691" y="2388"/>
                  </a:lnTo>
                  <a:lnTo>
                    <a:pt x="1691" y="10844"/>
                  </a:lnTo>
                  <a:lnTo>
                    <a:pt x="2189" y="10844"/>
                  </a:lnTo>
                  <a:lnTo>
                    <a:pt x="2189" y="3781"/>
                  </a:lnTo>
                  <a:lnTo>
                    <a:pt x="3840" y="916"/>
                  </a:lnTo>
                  <a:lnTo>
                    <a:pt x="3681" y="797"/>
                  </a:lnTo>
                  <a:lnTo>
                    <a:pt x="2189" y="2906"/>
                  </a:lnTo>
                  <a:lnTo>
                    <a:pt x="20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17"/>
            <p:cNvSpPr/>
            <p:nvPr/>
          </p:nvSpPr>
          <p:spPr>
            <a:xfrm>
              <a:off x="5409525" y="3737150"/>
              <a:ext cx="181200" cy="106225"/>
            </a:xfrm>
            <a:custGeom>
              <a:avLst/>
              <a:gdLst/>
              <a:ahLst/>
              <a:cxnLst/>
              <a:rect l="l" t="t" r="r" b="b"/>
              <a:pathLst>
                <a:path w="7248" h="4249" extrusionOk="0">
                  <a:moveTo>
                    <a:pt x="3408" y="0"/>
                  </a:moveTo>
                  <a:cubicBezTo>
                    <a:pt x="3408" y="0"/>
                    <a:pt x="1338" y="120"/>
                    <a:pt x="244" y="2706"/>
                  </a:cubicBezTo>
                  <a:cubicBezTo>
                    <a:pt x="244" y="2706"/>
                    <a:pt x="0" y="3211"/>
                    <a:pt x="523" y="3211"/>
                  </a:cubicBezTo>
                  <a:cubicBezTo>
                    <a:pt x="559" y="3211"/>
                    <a:pt x="598" y="3209"/>
                    <a:pt x="642" y="3204"/>
                  </a:cubicBezTo>
                  <a:cubicBezTo>
                    <a:pt x="1127" y="3147"/>
                    <a:pt x="1531" y="2618"/>
                    <a:pt x="2065" y="2618"/>
                  </a:cubicBezTo>
                  <a:cubicBezTo>
                    <a:pt x="2276" y="2618"/>
                    <a:pt x="2507" y="2700"/>
                    <a:pt x="2771" y="2925"/>
                  </a:cubicBezTo>
                  <a:cubicBezTo>
                    <a:pt x="3401" y="3451"/>
                    <a:pt x="3616" y="3751"/>
                    <a:pt x="3946" y="3751"/>
                  </a:cubicBezTo>
                  <a:cubicBezTo>
                    <a:pt x="4116" y="3751"/>
                    <a:pt x="4317" y="3671"/>
                    <a:pt x="4621" y="3502"/>
                  </a:cubicBezTo>
                  <a:cubicBezTo>
                    <a:pt x="4881" y="3360"/>
                    <a:pt x="5083" y="3303"/>
                    <a:pt x="5250" y="3303"/>
                  </a:cubicBezTo>
                  <a:cubicBezTo>
                    <a:pt x="5646" y="3303"/>
                    <a:pt x="5845" y="3626"/>
                    <a:pt x="6153" y="3920"/>
                  </a:cubicBezTo>
                  <a:cubicBezTo>
                    <a:pt x="6392" y="4139"/>
                    <a:pt x="6586" y="4248"/>
                    <a:pt x="6740" y="4248"/>
                  </a:cubicBezTo>
                  <a:cubicBezTo>
                    <a:pt x="6894" y="4248"/>
                    <a:pt x="7009" y="4139"/>
                    <a:pt x="7088" y="3920"/>
                  </a:cubicBezTo>
                  <a:cubicBezTo>
                    <a:pt x="7248" y="3522"/>
                    <a:pt x="6133" y="100"/>
                    <a:pt x="3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17"/>
            <p:cNvSpPr/>
            <p:nvPr/>
          </p:nvSpPr>
          <p:spPr>
            <a:xfrm>
              <a:off x="5482775" y="3789875"/>
              <a:ext cx="43300" cy="26375"/>
            </a:xfrm>
            <a:custGeom>
              <a:avLst/>
              <a:gdLst/>
              <a:ahLst/>
              <a:cxnLst/>
              <a:rect l="l" t="t" r="r" b="b"/>
              <a:pathLst>
                <a:path w="1732" h="1055" extrusionOk="0">
                  <a:moveTo>
                    <a:pt x="0" y="0"/>
                  </a:moveTo>
                  <a:cubicBezTo>
                    <a:pt x="0" y="1"/>
                    <a:pt x="40" y="180"/>
                    <a:pt x="119" y="378"/>
                  </a:cubicBezTo>
                  <a:cubicBezTo>
                    <a:pt x="279" y="577"/>
                    <a:pt x="478" y="856"/>
                    <a:pt x="736" y="975"/>
                  </a:cubicBezTo>
                  <a:cubicBezTo>
                    <a:pt x="816" y="1015"/>
                    <a:pt x="895" y="1015"/>
                    <a:pt x="975" y="1055"/>
                  </a:cubicBezTo>
                  <a:cubicBezTo>
                    <a:pt x="1035" y="1055"/>
                    <a:pt x="1114" y="1055"/>
                    <a:pt x="1194" y="1015"/>
                  </a:cubicBezTo>
                  <a:cubicBezTo>
                    <a:pt x="1254" y="995"/>
                    <a:pt x="1333" y="975"/>
                    <a:pt x="1393" y="916"/>
                  </a:cubicBezTo>
                  <a:cubicBezTo>
                    <a:pt x="1472" y="876"/>
                    <a:pt x="1512" y="816"/>
                    <a:pt x="1532" y="776"/>
                  </a:cubicBezTo>
                  <a:cubicBezTo>
                    <a:pt x="1592" y="717"/>
                    <a:pt x="1612" y="677"/>
                    <a:pt x="1632" y="617"/>
                  </a:cubicBezTo>
                  <a:cubicBezTo>
                    <a:pt x="1671" y="577"/>
                    <a:pt x="1671" y="518"/>
                    <a:pt x="1691" y="498"/>
                  </a:cubicBezTo>
                  <a:cubicBezTo>
                    <a:pt x="1711" y="418"/>
                    <a:pt x="1731" y="379"/>
                    <a:pt x="1731" y="378"/>
                  </a:cubicBezTo>
                  <a:lnTo>
                    <a:pt x="1731" y="378"/>
                  </a:lnTo>
                  <a:lnTo>
                    <a:pt x="1671" y="458"/>
                  </a:lnTo>
                  <a:cubicBezTo>
                    <a:pt x="1632" y="478"/>
                    <a:pt x="1612" y="518"/>
                    <a:pt x="1592" y="558"/>
                  </a:cubicBezTo>
                  <a:cubicBezTo>
                    <a:pt x="1572" y="597"/>
                    <a:pt x="1532" y="617"/>
                    <a:pt x="1492" y="657"/>
                  </a:cubicBezTo>
                  <a:cubicBezTo>
                    <a:pt x="1472" y="677"/>
                    <a:pt x="1413" y="697"/>
                    <a:pt x="1373" y="717"/>
                  </a:cubicBezTo>
                  <a:cubicBezTo>
                    <a:pt x="1313" y="757"/>
                    <a:pt x="1273" y="776"/>
                    <a:pt x="1214" y="776"/>
                  </a:cubicBezTo>
                  <a:cubicBezTo>
                    <a:pt x="1187" y="783"/>
                    <a:pt x="1165" y="785"/>
                    <a:pt x="1145" y="785"/>
                  </a:cubicBezTo>
                  <a:cubicBezTo>
                    <a:pt x="1105" y="785"/>
                    <a:pt x="1075" y="776"/>
                    <a:pt x="1035" y="776"/>
                  </a:cubicBezTo>
                  <a:cubicBezTo>
                    <a:pt x="995" y="776"/>
                    <a:pt x="915" y="757"/>
                    <a:pt x="876" y="717"/>
                  </a:cubicBezTo>
                  <a:cubicBezTo>
                    <a:pt x="736" y="697"/>
                    <a:pt x="637" y="597"/>
                    <a:pt x="537" y="518"/>
                  </a:cubicBezTo>
                  <a:cubicBezTo>
                    <a:pt x="438" y="418"/>
                    <a:pt x="338" y="359"/>
                    <a:pt x="279" y="27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17"/>
            <p:cNvSpPr/>
            <p:nvPr/>
          </p:nvSpPr>
          <p:spPr>
            <a:xfrm>
              <a:off x="5552400" y="3801800"/>
              <a:ext cx="31850" cy="29600"/>
            </a:xfrm>
            <a:custGeom>
              <a:avLst/>
              <a:gdLst/>
              <a:ahLst/>
              <a:cxnLst/>
              <a:rect l="l" t="t" r="r" b="b"/>
              <a:pathLst>
                <a:path w="1274" h="1184" extrusionOk="0">
                  <a:moveTo>
                    <a:pt x="1" y="1"/>
                  </a:moveTo>
                  <a:cubicBezTo>
                    <a:pt x="1" y="1"/>
                    <a:pt x="40" y="160"/>
                    <a:pt x="160" y="399"/>
                  </a:cubicBezTo>
                  <a:cubicBezTo>
                    <a:pt x="259" y="618"/>
                    <a:pt x="438" y="896"/>
                    <a:pt x="637" y="1075"/>
                  </a:cubicBezTo>
                  <a:cubicBezTo>
                    <a:pt x="697" y="1115"/>
                    <a:pt x="737" y="1135"/>
                    <a:pt x="796" y="1175"/>
                  </a:cubicBezTo>
                  <a:cubicBezTo>
                    <a:pt x="823" y="1175"/>
                    <a:pt x="858" y="1184"/>
                    <a:pt x="891" y="1184"/>
                  </a:cubicBezTo>
                  <a:cubicBezTo>
                    <a:pt x="907" y="1184"/>
                    <a:pt x="922" y="1181"/>
                    <a:pt x="936" y="1175"/>
                  </a:cubicBezTo>
                  <a:cubicBezTo>
                    <a:pt x="995" y="1135"/>
                    <a:pt x="1035" y="1135"/>
                    <a:pt x="1055" y="1095"/>
                  </a:cubicBezTo>
                  <a:cubicBezTo>
                    <a:pt x="1115" y="1036"/>
                    <a:pt x="1135" y="1016"/>
                    <a:pt x="1155" y="976"/>
                  </a:cubicBezTo>
                  <a:cubicBezTo>
                    <a:pt x="1194" y="916"/>
                    <a:pt x="1214" y="896"/>
                    <a:pt x="1214" y="837"/>
                  </a:cubicBezTo>
                  <a:cubicBezTo>
                    <a:pt x="1214" y="797"/>
                    <a:pt x="1234" y="737"/>
                    <a:pt x="1234" y="717"/>
                  </a:cubicBezTo>
                  <a:cubicBezTo>
                    <a:pt x="1274" y="677"/>
                    <a:pt x="1274" y="618"/>
                    <a:pt x="1274" y="618"/>
                  </a:cubicBezTo>
                  <a:lnTo>
                    <a:pt x="1274" y="618"/>
                  </a:lnTo>
                  <a:cubicBezTo>
                    <a:pt x="1274" y="618"/>
                    <a:pt x="1234" y="638"/>
                    <a:pt x="1214" y="697"/>
                  </a:cubicBezTo>
                  <a:cubicBezTo>
                    <a:pt x="1194" y="717"/>
                    <a:pt x="1194" y="737"/>
                    <a:pt x="1155" y="777"/>
                  </a:cubicBezTo>
                  <a:lnTo>
                    <a:pt x="1095" y="837"/>
                  </a:lnTo>
                  <a:cubicBezTo>
                    <a:pt x="1055" y="876"/>
                    <a:pt x="1015" y="876"/>
                    <a:pt x="995" y="896"/>
                  </a:cubicBezTo>
                  <a:cubicBezTo>
                    <a:pt x="956" y="916"/>
                    <a:pt x="916" y="916"/>
                    <a:pt x="896" y="916"/>
                  </a:cubicBezTo>
                  <a:cubicBezTo>
                    <a:pt x="836" y="916"/>
                    <a:pt x="816" y="896"/>
                    <a:pt x="777" y="896"/>
                  </a:cubicBezTo>
                  <a:cubicBezTo>
                    <a:pt x="717" y="876"/>
                    <a:pt x="697" y="876"/>
                    <a:pt x="637" y="817"/>
                  </a:cubicBezTo>
                  <a:cubicBezTo>
                    <a:pt x="538" y="777"/>
                    <a:pt x="458" y="638"/>
                    <a:pt x="399" y="578"/>
                  </a:cubicBezTo>
                  <a:cubicBezTo>
                    <a:pt x="319" y="478"/>
                    <a:pt x="239" y="379"/>
                    <a:pt x="200" y="299"/>
                  </a:cubicBezTo>
                  <a:cubicBezTo>
                    <a:pt x="80" y="12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17"/>
            <p:cNvSpPr/>
            <p:nvPr/>
          </p:nvSpPr>
          <p:spPr>
            <a:xfrm>
              <a:off x="5422575" y="3786400"/>
              <a:ext cx="32850" cy="19150"/>
            </a:xfrm>
            <a:custGeom>
              <a:avLst/>
              <a:gdLst/>
              <a:ahLst/>
              <a:cxnLst/>
              <a:rect l="l" t="t" r="r" b="b"/>
              <a:pathLst>
                <a:path w="1314" h="766" extrusionOk="0">
                  <a:moveTo>
                    <a:pt x="1314" y="0"/>
                  </a:moveTo>
                  <a:cubicBezTo>
                    <a:pt x="1314" y="0"/>
                    <a:pt x="1214" y="60"/>
                    <a:pt x="1055" y="199"/>
                  </a:cubicBezTo>
                  <a:cubicBezTo>
                    <a:pt x="995" y="239"/>
                    <a:pt x="916" y="319"/>
                    <a:pt x="816" y="358"/>
                  </a:cubicBezTo>
                  <a:cubicBezTo>
                    <a:pt x="717" y="418"/>
                    <a:pt x="637" y="498"/>
                    <a:pt x="538" y="517"/>
                  </a:cubicBezTo>
                  <a:cubicBezTo>
                    <a:pt x="498" y="537"/>
                    <a:pt x="438" y="537"/>
                    <a:pt x="418" y="557"/>
                  </a:cubicBezTo>
                  <a:cubicBezTo>
                    <a:pt x="379" y="557"/>
                    <a:pt x="357" y="575"/>
                    <a:pt x="334" y="575"/>
                  </a:cubicBezTo>
                  <a:cubicBezTo>
                    <a:pt x="323" y="575"/>
                    <a:pt x="312" y="571"/>
                    <a:pt x="299" y="557"/>
                  </a:cubicBezTo>
                  <a:cubicBezTo>
                    <a:pt x="259" y="557"/>
                    <a:pt x="220" y="557"/>
                    <a:pt x="200" y="537"/>
                  </a:cubicBezTo>
                  <a:cubicBezTo>
                    <a:pt x="160" y="517"/>
                    <a:pt x="140" y="517"/>
                    <a:pt x="120" y="498"/>
                  </a:cubicBezTo>
                  <a:lnTo>
                    <a:pt x="60" y="438"/>
                  </a:lnTo>
                  <a:cubicBezTo>
                    <a:pt x="40" y="418"/>
                    <a:pt x="40" y="378"/>
                    <a:pt x="21" y="378"/>
                  </a:cubicBezTo>
                  <a:cubicBezTo>
                    <a:pt x="1" y="358"/>
                    <a:pt x="1" y="338"/>
                    <a:pt x="1" y="338"/>
                  </a:cubicBezTo>
                  <a:lnTo>
                    <a:pt x="1" y="418"/>
                  </a:lnTo>
                  <a:lnTo>
                    <a:pt x="1" y="517"/>
                  </a:lnTo>
                  <a:cubicBezTo>
                    <a:pt x="1" y="537"/>
                    <a:pt x="21" y="577"/>
                    <a:pt x="21" y="617"/>
                  </a:cubicBezTo>
                  <a:cubicBezTo>
                    <a:pt x="40" y="657"/>
                    <a:pt x="60" y="677"/>
                    <a:pt x="100" y="716"/>
                  </a:cubicBezTo>
                  <a:cubicBezTo>
                    <a:pt x="120" y="736"/>
                    <a:pt x="160" y="756"/>
                    <a:pt x="180" y="756"/>
                  </a:cubicBezTo>
                  <a:cubicBezTo>
                    <a:pt x="200" y="763"/>
                    <a:pt x="217" y="765"/>
                    <a:pt x="234" y="765"/>
                  </a:cubicBezTo>
                  <a:cubicBezTo>
                    <a:pt x="268" y="765"/>
                    <a:pt x="299" y="756"/>
                    <a:pt x="339" y="756"/>
                  </a:cubicBezTo>
                  <a:cubicBezTo>
                    <a:pt x="399" y="736"/>
                    <a:pt x="438" y="736"/>
                    <a:pt x="518" y="716"/>
                  </a:cubicBezTo>
                  <a:cubicBezTo>
                    <a:pt x="737" y="617"/>
                    <a:pt x="936" y="418"/>
                    <a:pt x="1055" y="259"/>
                  </a:cubicBezTo>
                  <a:cubicBezTo>
                    <a:pt x="1234" y="120"/>
                    <a:pt x="1314" y="0"/>
                    <a:pt x="13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6" name="Google Shape;2656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8" name="Google Shape;2658;p18"/>
          <p:cNvGrpSpPr/>
          <p:nvPr/>
        </p:nvGrpSpPr>
        <p:grpSpPr>
          <a:xfrm>
            <a:off x="-34" y="100"/>
            <a:ext cx="9144064" cy="1892072"/>
            <a:chOff x="1190200" y="503225"/>
            <a:chExt cx="5212075" cy="1819825"/>
          </a:xfrm>
        </p:grpSpPr>
        <p:sp>
          <p:nvSpPr>
            <p:cNvPr id="2659" name="Google Shape;2659;p18"/>
            <p:cNvSpPr/>
            <p:nvPr/>
          </p:nvSpPr>
          <p:spPr>
            <a:xfrm>
              <a:off x="1190200" y="503225"/>
              <a:ext cx="5212075" cy="838450"/>
            </a:xfrm>
            <a:custGeom>
              <a:avLst/>
              <a:gdLst/>
              <a:ahLst/>
              <a:cxnLst/>
              <a:rect l="l" t="t" r="r" b="b"/>
              <a:pathLst>
                <a:path w="208483" h="33538" extrusionOk="0">
                  <a:moveTo>
                    <a:pt x="92670" y="1"/>
                  </a:moveTo>
                  <a:cubicBezTo>
                    <a:pt x="76262" y="1"/>
                    <a:pt x="69239" y="6348"/>
                    <a:pt x="53805" y="9644"/>
                  </a:cubicBezTo>
                  <a:cubicBezTo>
                    <a:pt x="50910" y="10266"/>
                    <a:pt x="47630" y="10529"/>
                    <a:pt x="44151" y="10529"/>
                  </a:cubicBezTo>
                  <a:cubicBezTo>
                    <a:pt x="25060" y="10529"/>
                    <a:pt x="0" y="2605"/>
                    <a:pt x="0" y="2605"/>
                  </a:cubicBezTo>
                  <a:lnTo>
                    <a:pt x="0" y="14581"/>
                  </a:lnTo>
                  <a:cubicBezTo>
                    <a:pt x="14725" y="25374"/>
                    <a:pt x="32496" y="29268"/>
                    <a:pt x="46326" y="29268"/>
                  </a:cubicBezTo>
                  <a:cubicBezTo>
                    <a:pt x="50918" y="29268"/>
                    <a:pt x="55075" y="28839"/>
                    <a:pt x="58542" y="28090"/>
                  </a:cubicBezTo>
                  <a:cubicBezTo>
                    <a:pt x="65148" y="26668"/>
                    <a:pt x="71072" y="25583"/>
                    <a:pt x="78086" y="25583"/>
                  </a:cubicBezTo>
                  <a:cubicBezTo>
                    <a:pt x="85875" y="25583"/>
                    <a:pt x="95009" y="26922"/>
                    <a:pt x="107910" y="30626"/>
                  </a:cubicBezTo>
                  <a:cubicBezTo>
                    <a:pt x="114932" y="32663"/>
                    <a:pt x="122288" y="33537"/>
                    <a:pt x="129656" y="33537"/>
                  </a:cubicBezTo>
                  <a:cubicBezTo>
                    <a:pt x="147981" y="33537"/>
                    <a:pt x="166382" y="28129"/>
                    <a:pt x="179895" y="21752"/>
                  </a:cubicBezTo>
                  <a:cubicBezTo>
                    <a:pt x="186211" y="18784"/>
                    <a:pt x="191492" y="17794"/>
                    <a:pt x="195727" y="17794"/>
                  </a:cubicBezTo>
                  <a:cubicBezTo>
                    <a:pt x="204198" y="17794"/>
                    <a:pt x="208482" y="21752"/>
                    <a:pt x="208482" y="21752"/>
                  </a:cubicBezTo>
                  <a:lnTo>
                    <a:pt x="208482" y="7909"/>
                  </a:lnTo>
                  <a:cubicBezTo>
                    <a:pt x="208482" y="7909"/>
                    <a:pt x="202602" y="3095"/>
                    <a:pt x="188728" y="3095"/>
                  </a:cubicBezTo>
                  <a:cubicBezTo>
                    <a:pt x="183909" y="3095"/>
                    <a:pt x="178125" y="3676"/>
                    <a:pt x="171289" y="5241"/>
                  </a:cubicBezTo>
                  <a:cubicBezTo>
                    <a:pt x="163497" y="7034"/>
                    <a:pt x="156765" y="7736"/>
                    <a:pt x="150488" y="7736"/>
                  </a:cubicBezTo>
                  <a:cubicBezTo>
                    <a:pt x="135401" y="7736"/>
                    <a:pt x="122941" y="3680"/>
                    <a:pt x="104708" y="971"/>
                  </a:cubicBezTo>
                  <a:cubicBezTo>
                    <a:pt x="100146" y="293"/>
                    <a:pt x="96191" y="1"/>
                    <a:pt x="92670" y="1"/>
                  </a:cubicBezTo>
                  <a:close/>
                </a:path>
              </a:pathLst>
            </a:custGeom>
            <a:solidFill>
              <a:srgbClr val="C5C5FC">
                <a:alpha val="14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18"/>
            <p:cNvSpPr/>
            <p:nvPr/>
          </p:nvSpPr>
          <p:spPr>
            <a:xfrm>
              <a:off x="1190200" y="1484650"/>
              <a:ext cx="5212075" cy="838400"/>
            </a:xfrm>
            <a:custGeom>
              <a:avLst/>
              <a:gdLst/>
              <a:ahLst/>
              <a:cxnLst/>
              <a:rect l="l" t="t" r="r" b="b"/>
              <a:pathLst>
                <a:path w="208483" h="33536" extrusionOk="0">
                  <a:moveTo>
                    <a:pt x="78912" y="1"/>
                  </a:moveTo>
                  <a:cubicBezTo>
                    <a:pt x="60551" y="1"/>
                    <a:pt x="42119" y="5398"/>
                    <a:pt x="28587" y="11783"/>
                  </a:cubicBezTo>
                  <a:cubicBezTo>
                    <a:pt x="22271" y="14752"/>
                    <a:pt x="16990" y="15742"/>
                    <a:pt x="12755" y="15742"/>
                  </a:cubicBezTo>
                  <a:cubicBezTo>
                    <a:pt x="4285" y="15742"/>
                    <a:pt x="0" y="11783"/>
                    <a:pt x="0" y="11783"/>
                  </a:cubicBezTo>
                  <a:lnTo>
                    <a:pt x="0" y="25626"/>
                  </a:lnTo>
                  <a:cubicBezTo>
                    <a:pt x="0" y="25626"/>
                    <a:pt x="5885" y="30427"/>
                    <a:pt x="19773" y="30427"/>
                  </a:cubicBezTo>
                  <a:cubicBezTo>
                    <a:pt x="24588" y="30427"/>
                    <a:pt x="30365" y="29849"/>
                    <a:pt x="37193" y="28295"/>
                  </a:cubicBezTo>
                  <a:cubicBezTo>
                    <a:pt x="44980" y="26512"/>
                    <a:pt x="51712" y="25814"/>
                    <a:pt x="57989" y="25814"/>
                  </a:cubicBezTo>
                  <a:cubicBezTo>
                    <a:pt x="73089" y="25814"/>
                    <a:pt x="85561" y="29855"/>
                    <a:pt x="103774" y="32565"/>
                  </a:cubicBezTo>
                  <a:cubicBezTo>
                    <a:pt x="108337" y="33243"/>
                    <a:pt x="112291" y="33535"/>
                    <a:pt x="115813" y="33535"/>
                  </a:cubicBezTo>
                  <a:cubicBezTo>
                    <a:pt x="132221" y="33535"/>
                    <a:pt x="139249" y="27187"/>
                    <a:pt x="154710" y="23892"/>
                  </a:cubicBezTo>
                  <a:cubicBezTo>
                    <a:pt x="157580" y="23279"/>
                    <a:pt x="160831" y="23020"/>
                    <a:pt x="164279" y="23020"/>
                  </a:cubicBezTo>
                  <a:cubicBezTo>
                    <a:pt x="183359" y="23020"/>
                    <a:pt x="208482" y="30964"/>
                    <a:pt x="208482" y="30964"/>
                  </a:cubicBezTo>
                  <a:lnTo>
                    <a:pt x="208482" y="18955"/>
                  </a:lnTo>
                  <a:cubicBezTo>
                    <a:pt x="193767" y="8176"/>
                    <a:pt x="175981" y="4272"/>
                    <a:pt x="162147" y="4272"/>
                  </a:cubicBezTo>
                  <a:cubicBezTo>
                    <a:pt x="157573" y="4272"/>
                    <a:pt x="153430" y="4699"/>
                    <a:pt x="149974" y="5445"/>
                  </a:cubicBezTo>
                  <a:cubicBezTo>
                    <a:pt x="143394" y="6865"/>
                    <a:pt x="137479" y="7949"/>
                    <a:pt x="130477" y="7949"/>
                  </a:cubicBezTo>
                  <a:cubicBezTo>
                    <a:pt x="122676" y="7949"/>
                    <a:pt x="113526" y="6604"/>
                    <a:pt x="100605" y="2877"/>
                  </a:cubicBezTo>
                  <a:cubicBezTo>
                    <a:pt x="93598" y="865"/>
                    <a:pt x="86261" y="1"/>
                    <a:pt x="78912" y="1"/>
                  </a:cubicBezTo>
                  <a:close/>
                </a:path>
              </a:pathLst>
            </a:custGeom>
            <a:solidFill>
              <a:srgbClr val="C5C5FC">
                <a:alpha val="14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1" name="Google Shape;2661;p18"/>
          <p:cNvGrpSpPr/>
          <p:nvPr/>
        </p:nvGrpSpPr>
        <p:grpSpPr>
          <a:xfrm>
            <a:off x="-32" y="36"/>
            <a:ext cx="9144070" cy="4509083"/>
            <a:chOff x="-32" y="36"/>
            <a:chExt cx="9144070" cy="4509083"/>
          </a:xfrm>
        </p:grpSpPr>
        <p:sp>
          <p:nvSpPr>
            <p:cNvPr id="2662" name="Google Shape;2662;p18"/>
            <p:cNvSpPr/>
            <p:nvPr/>
          </p:nvSpPr>
          <p:spPr>
            <a:xfrm>
              <a:off x="361637" y="4113668"/>
              <a:ext cx="104325" cy="92909"/>
            </a:xfrm>
            <a:custGeom>
              <a:avLst/>
              <a:gdLst/>
              <a:ahLst/>
              <a:cxnLst/>
              <a:rect l="l" t="t" r="r" b="b"/>
              <a:pathLst>
                <a:path w="2369" h="2110" extrusionOk="0">
                  <a:moveTo>
                    <a:pt x="1329" y="0"/>
                  </a:moveTo>
                  <a:cubicBezTo>
                    <a:pt x="1053" y="0"/>
                    <a:pt x="768" y="69"/>
                    <a:pt x="577" y="186"/>
                  </a:cubicBezTo>
                  <a:cubicBezTo>
                    <a:pt x="160" y="425"/>
                    <a:pt x="0" y="982"/>
                    <a:pt x="259" y="1400"/>
                  </a:cubicBezTo>
                  <a:cubicBezTo>
                    <a:pt x="451" y="1736"/>
                    <a:pt x="951" y="2110"/>
                    <a:pt x="1367" y="2110"/>
                  </a:cubicBezTo>
                  <a:cubicBezTo>
                    <a:pt x="1469" y="2110"/>
                    <a:pt x="1566" y="2088"/>
                    <a:pt x="1652" y="2037"/>
                  </a:cubicBezTo>
                  <a:cubicBezTo>
                    <a:pt x="2070" y="1798"/>
                    <a:pt x="2368" y="743"/>
                    <a:pt x="2109" y="326"/>
                  </a:cubicBezTo>
                  <a:cubicBezTo>
                    <a:pt x="1979" y="98"/>
                    <a:pt x="1660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3" name="Google Shape;2663;p18"/>
            <p:cNvGrpSpPr/>
            <p:nvPr/>
          </p:nvGrpSpPr>
          <p:grpSpPr>
            <a:xfrm flipH="1">
              <a:off x="1247201" y="36"/>
              <a:ext cx="7896837" cy="4509083"/>
              <a:chOff x="1533850" y="565700"/>
              <a:chExt cx="4483019" cy="2560088"/>
            </a:xfrm>
          </p:grpSpPr>
          <p:sp>
            <p:nvSpPr>
              <p:cNvPr id="2664" name="Google Shape;2664;p18"/>
              <p:cNvSpPr/>
              <p:nvPr/>
            </p:nvSpPr>
            <p:spPr>
              <a:xfrm>
                <a:off x="2185950" y="1330200"/>
                <a:ext cx="318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75" extrusionOk="0">
                    <a:moveTo>
                      <a:pt x="518" y="1"/>
                    </a:moveTo>
                    <a:cubicBezTo>
                      <a:pt x="259" y="1"/>
                      <a:pt x="1" y="458"/>
                      <a:pt x="1" y="757"/>
                    </a:cubicBezTo>
                    <a:cubicBezTo>
                      <a:pt x="1" y="1015"/>
                      <a:pt x="239" y="1274"/>
                      <a:pt x="518" y="1274"/>
                    </a:cubicBezTo>
                    <a:cubicBezTo>
                      <a:pt x="816" y="1274"/>
                      <a:pt x="1274" y="1035"/>
                      <a:pt x="1274" y="757"/>
                    </a:cubicBezTo>
                    <a:cubicBezTo>
                      <a:pt x="1274" y="478"/>
                      <a:pt x="836" y="21"/>
                      <a:pt x="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18"/>
              <p:cNvSpPr/>
              <p:nvPr/>
            </p:nvSpPr>
            <p:spPr>
              <a:xfrm>
                <a:off x="2336708" y="1601979"/>
                <a:ext cx="58225" cy="52850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2114" extrusionOk="0">
                    <a:moveTo>
                      <a:pt x="1302" y="1"/>
                    </a:moveTo>
                    <a:cubicBezTo>
                      <a:pt x="1031" y="1"/>
                      <a:pt x="753" y="64"/>
                      <a:pt x="557" y="170"/>
                    </a:cubicBezTo>
                    <a:cubicBezTo>
                      <a:pt x="140" y="429"/>
                      <a:pt x="0" y="986"/>
                      <a:pt x="239" y="1404"/>
                    </a:cubicBezTo>
                    <a:cubicBezTo>
                      <a:pt x="447" y="1739"/>
                      <a:pt x="950" y="2114"/>
                      <a:pt x="1357" y="2114"/>
                    </a:cubicBezTo>
                    <a:cubicBezTo>
                      <a:pt x="1456" y="2114"/>
                      <a:pt x="1550" y="2091"/>
                      <a:pt x="1632" y="2040"/>
                    </a:cubicBezTo>
                    <a:cubicBezTo>
                      <a:pt x="2050" y="1802"/>
                      <a:pt x="2328" y="747"/>
                      <a:pt x="2109" y="329"/>
                    </a:cubicBezTo>
                    <a:cubicBezTo>
                      <a:pt x="1966" y="98"/>
                      <a:pt x="1639" y="1"/>
                      <a:pt x="13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18"/>
              <p:cNvSpPr/>
              <p:nvPr/>
            </p:nvSpPr>
            <p:spPr>
              <a:xfrm>
                <a:off x="2336675" y="1065575"/>
                <a:ext cx="23400" cy="2342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7" extrusionOk="0">
                    <a:moveTo>
                      <a:pt x="398" y="1"/>
                    </a:moveTo>
                    <a:cubicBezTo>
                      <a:pt x="179" y="1"/>
                      <a:pt x="0" y="319"/>
                      <a:pt x="0" y="538"/>
                    </a:cubicBezTo>
                    <a:cubicBezTo>
                      <a:pt x="0" y="757"/>
                      <a:pt x="179" y="936"/>
                      <a:pt x="398" y="936"/>
                    </a:cubicBezTo>
                    <a:cubicBezTo>
                      <a:pt x="617" y="936"/>
                      <a:pt x="935" y="757"/>
                      <a:pt x="935" y="538"/>
                    </a:cubicBezTo>
                    <a:cubicBezTo>
                      <a:pt x="935" y="319"/>
                      <a:pt x="617" y="1"/>
                      <a:pt x="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18"/>
              <p:cNvSpPr/>
              <p:nvPr/>
            </p:nvSpPr>
            <p:spPr>
              <a:xfrm>
                <a:off x="1744250" y="1307325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399" y="0"/>
                    </a:moveTo>
                    <a:cubicBezTo>
                      <a:pt x="160" y="0"/>
                      <a:pt x="1" y="319"/>
                      <a:pt x="1" y="538"/>
                    </a:cubicBezTo>
                    <a:cubicBezTo>
                      <a:pt x="1" y="776"/>
                      <a:pt x="160" y="936"/>
                      <a:pt x="399" y="936"/>
                    </a:cubicBezTo>
                    <a:cubicBezTo>
                      <a:pt x="618" y="936"/>
                      <a:pt x="936" y="776"/>
                      <a:pt x="936" y="538"/>
                    </a:cubicBezTo>
                    <a:cubicBezTo>
                      <a:pt x="936" y="319"/>
                      <a:pt x="598" y="0"/>
                      <a:pt x="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18"/>
              <p:cNvSpPr/>
              <p:nvPr/>
            </p:nvSpPr>
            <p:spPr>
              <a:xfrm>
                <a:off x="1726850" y="1062175"/>
                <a:ext cx="58725" cy="52825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113" extrusionOk="0">
                    <a:moveTo>
                      <a:pt x="1319" y="1"/>
                    </a:moveTo>
                    <a:cubicBezTo>
                      <a:pt x="1042" y="1"/>
                      <a:pt x="757" y="68"/>
                      <a:pt x="558" y="177"/>
                    </a:cubicBezTo>
                    <a:cubicBezTo>
                      <a:pt x="140" y="435"/>
                      <a:pt x="0" y="973"/>
                      <a:pt x="239" y="1390"/>
                    </a:cubicBezTo>
                    <a:cubicBezTo>
                      <a:pt x="449" y="1745"/>
                      <a:pt x="959" y="2113"/>
                      <a:pt x="1367" y="2113"/>
                    </a:cubicBezTo>
                    <a:cubicBezTo>
                      <a:pt x="1462" y="2113"/>
                      <a:pt x="1553" y="2092"/>
                      <a:pt x="1632" y="2047"/>
                    </a:cubicBezTo>
                    <a:cubicBezTo>
                      <a:pt x="2050" y="1788"/>
                      <a:pt x="2348" y="754"/>
                      <a:pt x="2109" y="336"/>
                    </a:cubicBezTo>
                    <a:cubicBezTo>
                      <a:pt x="1969" y="97"/>
                      <a:pt x="1650" y="1"/>
                      <a:pt x="1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18"/>
              <p:cNvSpPr/>
              <p:nvPr/>
            </p:nvSpPr>
            <p:spPr>
              <a:xfrm>
                <a:off x="2098900" y="939250"/>
                <a:ext cx="318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74" extrusionOk="0">
                    <a:moveTo>
                      <a:pt x="518" y="0"/>
                    </a:moveTo>
                    <a:cubicBezTo>
                      <a:pt x="260" y="0"/>
                      <a:pt x="1" y="438"/>
                      <a:pt x="1" y="736"/>
                    </a:cubicBezTo>
                    <a:cubicBezTo>
                      <a:pt x="1" y="1015"/>
                      <a:pt x="240" y="1274"/>
                      <a:pt x="518" y="1274"/>
                    </a:cubicBezTo>
                    <a:cubicBezTo>
                      <a:pt x="817" y="1274"/>
                      <a:pt x="1274" y="1035"/>
                      <a:pt x="1274" y="736"/>
                    </a:cubicBezTo>
                    <a:cubicBezTo>
                      <a:pt x="1274" y="438"/>
                      <a:pt x="837" y="0"/>
                      <a:pt x="5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18"/>
              <p:cNvSpPr/>
              <p:nvPr/>
            </p:nvSpPr>
            <p:spPr>
              <a:xfrm>
                <a:off x="1827825" y="669150"/>
                <a:ext cx="31850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274" extrusionOk="0">
                    <a:moveTo>
                      <a:pt x="538" y="1"/>
                    </a:moveTo>
                    <a:cubicBezTo>
                      <a:pt x="259" y="1"/>
                      <a:pt x="0" y="458"/>
                      <a:pt x="0" y="757"/>
                    </a:cubicBezTo>
                    <a:cubicBezTo>
                      <a:pt x="0" y="1035"/>
                      <a:pt x="239" y="1274"/>
                      <a:pt x="538" y="1274"/>
                    </a:cubicBezTo>
                    <a:cubicBezTo>
                      <a:pt x="836" y="1274"/>
                      <a:pt x="1274" y="1055"/>
                      <a:pt x="1274" y="757"/>
                    </a:cubicBezTo>
                    <a:cubicBezTo>
                      <a:pt x="1274" y="458"/>
                      <a:pt x="836" y="1"/>
                      <a:pt x="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18"/>
              <p:cNvSpPr/>
              <p:nvPr/>
            </p:nvSpPr>
            <p:spPr>
              <a:xfrm>
                <a:off x="1548775" y="1396850"/>
                <a:ext cx="3185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275" extrusionOk="0">
                    <a:moveTo>
                      <a:pt x="518" y="1"/>
                    </a:moveTo>
                    <a:cubicBezTo>
                      <a:pt x="259" y="1"/>
                      <a:pt x="1" y="439"/>
                      <a:pt x="1" y="737"/>
                    </a:cubicBezTo>
                    <a:cubicBezTo>
                      <a:pt x="1" y="1015"/>
                      <a:pt x="219" y="1274"/>
                      <a:pt x="518" y="1274"/>
                    </a:cubicBezTo>
                    <a:cubicBezTo>
                      <a:pt x="816" y="1274"/>
                      <a:pt x="1274" y="1035"/>
                      <a:pt x="1274" y="737"/>
                    </a:cubicBezTo>
                    <a:cubicBezTo>
                      <a:pt x="1274" y="458"/>
                      <a:pt x="796" y="21"/>
                      <a:pt x="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18"/>
              <p:cNvSpPr/>
              <p:nvPr/>
            </p:nvSpPr>
            <p:spPr>
              <a:xfrm>
                <a:off x="2477925" y="748250"/>
                <a:ext cx="313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4" extrusionOk="0">
                    <a:moveTo>
                      <a:pt x="518" y="0"/>
                    </a:moveTo>
                    <a:cubicBezTo>
                      <a:pt x="240" y="0"/>
                      <a:pt x="1" y="458"/>
                      <a:pt x="1" y="756"/>
                    </a:cubicBezTo>
                    <a:cubicBezTo>
                      <a:pt x="1" y="1015"/>
                      <a:pt x="220" y="1273"/>
                      <a:pt x="518" y="1273"/>
                    </a:cubicBezTo>
                    <a:cubicBezTo>
                      <a:pt x="817" y="1273"/>
                      <a:pt x="1254" y="1055"/>
                      <a:pt x="1254" y="756"/>
                    </a:cubicBezTo>
                    <a:cubicBezTo>
                      <a:pt x="1254" y="478"/>
                      <a:pt x="817" y="0"/>
                      <a:pt x="5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18"/>
              <p:cNvSpPr/>
              <p:nvPr/>
            </p:nvSpPr>
            <p:spPr>
              <a:xfrm>
                <a:off x="1610950" y="829325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399" y="0"/>
                    </a:moveTo>
                    <a:cubicBezTo>
                      <a:pt x="180" y="0"/>
                      <a:pt x="1" y="319"/>
                      <a:pt x="1" y="537"/>
                    </a:cubicBezTo>
                    <a:cubicBezTo>
                      <a:pt x="1" y="756"/>
                      <a:pt x="180" y="935"/>
                      <a:pt x="399" y="935"/>
                    </a:cubicBezTo>
                    <a:cubicBezTo>
                      <a:pt x="617" y="935"/>
                      <a:pt x="956" y="756"/>
                      <a:pt x="956" y="537"/>
                    </a:cubicBezTo>
                    <a:cubicBezTo>
                      <a:pt x="956" y="319"/>
                      <a:pt x="617" y="0"/>
                      <a:pt x="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18"/>
              <p:cNvSpPr/>
              <p:nvPr/>
            </p:nvSpPr>
            <p:spPr>
              <a:xfrm>
                <a:off x="2205350" y="610950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399" y="1"/>
                    </a:moveTo>
                    <a:cubicBezTo>
                      <a:pt x="180" y="1"/>
                      <a:pt x="1" y="319"/>
                      <a:pt x="1" y="538"/>
                    </a:cubicBezTo>
                    <a:cubicBezTo>
                      <a:pt x="1" y="777"/>
                      <a:pt x="180" y="936"/>
                      <a:pt x="399" y="936"/>
                    </a:cubicBezTo>
                    <a:cubicBezTo>
                      <a:pt x="617" y="936"/>
                      <a:pt x="956" y="777"/>
                      <a:pt x="956" y="538"/>
                    </a:cubicBezTo>
                    <a:cubicBezTo>
                      <a:pt x="956" y="339"/>
                      <a:pt x="617" y="1"/>
                      <a:pt x="3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18"/>
              <p:cNvSpPr/>
              <p:nvPr/>
            </p:nvSpPr>
            <p:spPr>
              <a:xfrm>
                <a:off x="2777375" y="608300"/>
                <a:ext cx="59225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2110" extrusionOk="0">
                    <a:moveTo>
                      <a:pt x="1329" y="0"/>
                    </a:moveTo>
                    <a:cubicBezTo>
                      <a:pt x="1053" y="0"/>
                      <a:pt x="768" y="69"/>
                      <a:pt x="577" y="186"/>
                    </a:cubicBezTo>
                    <a:cubicBezTo>
                      <a:pt x="160" y="425"/>
                      <a:pt x="0" y="982"/>
                      <a:pt x="259" y="1400"/>
                    </a:cubicBezTo>
                    <a:cubicBezTo>
                      <a:pt x="451" y="1736"/>
                      <a:pt x="951" y="2110"/>
                      <a:pt x="1367" y="2110"/>
                    </a:cubicBezTo>
                    <a:cubicBezTo>
                      <a:pt x="1469" y="2110"/>
                      <a:pt x="1566" y="2088"/>
                      <a:pt x="1652" y="2037"/>
                    </a:cubicBezTo>
                    <a:cubicBezTo>
                      <a:pt x="2070" y="1798"/>
                      <a:pt x="2368" y="743"/>
                      <a:pt x="2109" y="326"/>
                    </a:cubicBezTo>
                    <a:cubicBezTo>
                      <a:pt x="1979" y="98"/>
                      <a:pt x="1660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18"/>
              <p:cNvSpPr/>
              <p:nvPr/>
            </p:nvSpPr>
            <p:spPr>
              <a:xfrm>
                <a:off x="3034915" y="797263"/>
                <a:ext cx="3135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5" extrusionOk="0">
                    <a:moveTo>
                      <a:pt x="736" y="1"/>
                    </a:moveTo>
                    <a:cubicBezTo>
                      <a:pt x="438" y="21"/>
                      <a:pt x="0" y="478"/>
                      <a:pt x="0" y="757"/>
                    </a:cubicBezTo>
                    <a:cubicBezTo>
                      <a:pt x="0" y="1035"/>
                      <a:pt x="438" y="1274"/>
                      <a:pt x="736" y="1274"/>
                    </a:cubicBezTo>
                    <a:cubicBezTo>
                      <a:pt x="1035" y="1274"/>
                      <a:pt x="1254" y="1015"/>
                      <a:pt x="1254" y="757"/>
                    </a:cubicBezTo>
                    <a:cubicBezTo>
                      <a:pt x="1254" y="458"/>
                      <a:pt x="1015" y="1"/>
                      <a:pt x="7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18"/>
              <p:cNvSpPr/>
              <p:nvPr/>
            </p:nvSpPr>
            <p:spPr>
              <a:xfrm>
                <a:off x="2363485" y="3072938"/>
                <a:ext cx="58700" cy="52850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2114" extrusionOk="0">
                    <a:moveTo>
                      <a:pt x="1046" y="1"/>
                    </a:moveTo>
                    <a:cubicBezTo>
                      <a:pt x="709" y="1"/>
                      <a:pt x="382" y="98"/>
                      <a:pt x="239" y="329"/>
                    </a:cubicBezTo>
                    <a:cubicBezTo>
                      <a:pt x="0" y="747"/>
                      <a:pt x="259" y="1802"/>
                      <a:pt x="716" y="2040"/>
                    </a:cubicBezTo>
                    <a:cubicBezTo>
                      <a:pt x="798" y="2091"/>
                      <a:pt x="892" y="2114"/>
                      <a:pt x="992" y="2114"/>
                    </a:cubicBezTo>
                    <a:cubicBezTo>
                      <a:pt x="1398" y="2114"/>
                      <a:pt x="1901" y="1739"/>
                      <a:pt x="2109" y="1404"/>
                    </a:cubicBezTo>
                    <a:cubicBezTo>
                      <a:pt x="2348" y="986"/>
                      <a:pt x="2209" y="429"/>
                      <a:pt x="1791" y="170"/>
                    </a:cubicBezTo>
                    <a:cubicBezTo>
                      <a:pt x="1596" y="64"/>
                      <a:pt x="1317" y="1"/>
                      <a:pt x="10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18"/>
              <p:cNvSpPr/>
              <p:nvPr/>
            </p:nvSpPr>
            <p:spPr>
              <a:xfrm>
                <a:off x="3239468" y="1091178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7" y="0"/>
                    </a:moveTo>
                    <a:cubicBezTo>
                      <a:pt x="318" y="0"/>
                      <a:pt x="0" y="319"/>
                      <a:pt x="0" y="538"/>
                    </a:cubicBezTo>
                    <a:cubicBezTo>
                      <a:pt x="0" y="776"/>
                      <a:pt x="318" y="936"/>
                      <a:pt x="537" y="936"/>
                    </a:cubicBezTo>
                    <a:cubicBezTo>
                      <a:pt x="776" y="936"/>
                      <a:pt x="935" y="776"/>
                      <a:pt x="935" y="538"/>
                    </a:cubicBezTo>
                    <a:cubicBezTo>
                      <a:pt x="935" y="319"/>
                      <a:pt x="776" y="0"/>
                      <a:pt x="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18"/>
              <p:cNvSpPr/>
              <p:nvPr/>
            </p:nvSpPr>
            <p:spPr>
              <a:xfrm>
                <a:off x="2777395" y="867518"/>
                <a:ext cx="59200" cy="52825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2113" extrusionOk="0">
                    <a:moveTo>
                      <a:pt x="1039" y="1"/>
                    </a:moveTo>
                    <a:cubicBezTo>
                      <a:pt x="708" y="1"/>
                      <a:pt x="389" y="97"/>
                      <a:pt x="259" y="336"/>
                    </a:cubicBezTo>
                    <a:cubicBezTo>
                      <a:pt x="0" y="754"/>
                      <a:pt x="298" y="1788"/>
                      <a:pt x="736" y="2047"/>
                    </a:cubicBezTo>
                    <a:cubicBezTo>
                      <a:pt x="816" y="2092"/>
                      <a:pt x="906" y="2113"/>
                      <a:pt x="1001" y="2113"/>
                    </a:cubicBezTo>
                    <a:cubicBezTo>
                      <a:pt x="1410" y="2113"/>
                      <a:pt x="1919" y="1745"/>
                      <a:pt x="2129" y="1390"/>
                    </a:cubicBezTo>
                    <a:cubicBezTo>
                      <a:pt x="2368" y="973"/>
                      <a:pt x="2228" y="435"/>
                      <a:pt x="1791" y="177"/>
                    </a:cubicBezTo>
                    <a:cubicBezTo>
                      <a:pt x="1601" y="68"/>
                      <a:pt x="1316" y="1"/>
                      <a:pt x="10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18"/>
              <p:cNvSpPr/>
              <p:nvPr/>
            </p:nvSpPr>
            <p:spPr>
              <a:xfrm>
                <a:off x="3925375" y="939250"/>
                <a:ext cx="313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4" extrusionOk="0">
                    <a:moveTo>
                      <a:pt x="737" y="0"/>
                    </a:moveTo>
                    <a:cubicBezTo>
                      <a:pt x="439" y="0"/>
                      <a:pt x="1" y="438"/>
                      <a:pt x="1" y="736"/>
                    </a:cubicBezTo>
                    <a:cubicBezTo>
                      <a:pt x="1" y="1035"/>
                      <a:pt x="439" y="1274"/>
                      <a:pt x="737" y="1274"/>
                    </a:cubicBezTo>
                    <a:cubicBezTo>
                      <a:pt x="1036" y="1274"/>
                      <a:pt x="1254" y="1015"/>
                      <a:pt x="1254" y="736"/>
                    </a:cubicBezTo>
                    <a:cubicBezTo>
                      <a:pt x="1254" y="438"/>
                      <a:pt x="1016" y="0"/>
                      <a:pt x="7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18"/>
              <p:cNvSpPr/>
              <p:nvPr/>
            </p:nvSpPr>
            <p:spPr>
              <a:xfrm>
                <a:off x="4196475" y="669150"/>
                <a:ext cx="31350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4" extrusionOk="0">
                    <a:moveTo>
                      <a:pt x="737" y="1"/>
                    </a:moveTo>
                    <a:cubicBezTo>
                      <a:pt x="438" y="1"/>
                      <a:pt x="0" y="458"/>
                      <a:pt x="0" y="757"/>
                    </a:cubicBezTo>
                    <a:cubicBezTo>
                      <a:pt x="0" y="1055"/>
                      <a:pt x="438" y="1274"/>
                      <a:pt x="737" y="1274"/>
                    </a:cubicBezTo>
                    <a:cubicBezTo>
                      <a:pt x="1035" y="1274"/>
                      <a:pt x="1254" y="1035"/>
                      <a:pt x="1254" y="757"/>
                    </a:cubicBezTo>
                    <a:cubicBezTo>
                      <a:pt x="1254" y="458"/>
                      <a:pt x="1015" y="1"/>
                      <a:pt x="7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18"/>
              <p:cNvSpPr/>
              <p:nvPr/>
            </p:nvSpPr>
            <p:spPr>
              <a:xfrm>
                <a:off x="3546350" y="748250"/>
                <a:ext cx="318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74" extrusionOk="0">
                    <a:moveTo>
                      <a:pt x="757" y="0"/>
                    </a:moveTo>
                    <a:cubicBezTo>
                      <a:pt x="459" y="0"/>
                      <a:pt x="1" y="478"/>
                      <a:pt x="1" y="756"/>
                    </a:cubicBezTo>
                    <a:cubicBezTo>
                      <a:pt x="1" y="1055"/>
                      <a:pt x="459" y="1273"/>
                      <a:pt x="757" y="1273"/>
                    </a:cubicBezTo>
                    <a:cubicBezTo>
                      <a:pt x="1055" y="1273"/>
                      <a:pt x="1274" y="1015"/>
                      <a:pt x="1274" y="756"/>
                    </a:cubicBezTo>
                    <a:cubicBezTo>
                      <a:pt x="1274" y="458"/>
                      <a:pt x="1036" y="0"/>
                      <a:pt x="7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18"/>
              <p:cNvSpPr/>
              <p:nvPr/>
            </p:nvSpPr>
            <p:spPr>
              <a:xfrm>
                <a:off x="4594334" y="829325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0"/>
                    </a:moveTo>
                    <a:cubicBezTo>
                      <a:pt x="319" y="0"/>
                      <a:pt x="1" y="319"/>
                      <a:pt x="1" y="537"/>
                    </a:cubicBezTo>
                    <a:cubicBezTo>
                      <a:pt x="1" y="756"/>
                      <a:pt x="319" y="935"/>
                      <a:pt x="558" y="935"/>
                    </a:cubicBezTo>
                    <a:cubicBezTo>
                      <a:pt x="776" y="935"/>
                      <a:pt x="956" y="756"/>
                      <a:pt x="956" y="537"/>
                    </a:cubicBezTo>
                    <a:cubicBezTo>
                      <a:pt x="956" y="319"/>
                      <a:pt x="776" y="0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18"/>
              <p:cNvSpPr/>
              <p:nvPr/>
            </p:nvSpPr>
            <p:spPr>
              <a:xfrm>
                <a:off x="3826900" y="610950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1"/>
                    </a:moveTo>
                    <a:cubicBezTo>
                      <a:pt x="319" y="1"/>
                      <a:pt x="0" y="339"/>
                      <a:pt x="0" y="538"/>
                    </a:cubicBezTo>
                    <a:cubicBezTo>
                      <a:pt x="0" y="777"/>
                      <a:pt x="319" y="936"/>
                      <a:pt x="558" y="936"/>
                    </a:cubicBezTo>
                    <a:cubicBezTo>
                      <a:pt x="776" y="936"/>
                      <a:pt x="956" y="777"/>
                      <a:pt x="956" y="538"/>
                    </a:cubicBezTo>
                    <a:cubicBezTo>
                      <a:pt x="956" y="319"/>
                      <a:pt x="776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18"/>
              <p:cNvSpPr/>
              <p:nvPr/>
            </p:nvSpPr>
            <p:spPr>
              <a:xfrm>
                <a:off x="3210125" y="673125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7" y="1"/>
                    </a:moveTo>
                    <a:cubicBezTo>
                      <a:pt x="318" y="1"/>
                      <a:pt x="0" y="339"/>
                      <a:pt x="0" y="538"/>
                    </a:cubicBezTo>
                    <a:cubicBezTo>
                      <a:pt x="0" y="777"/>
                      <a:pt x="318" y="936"/>
                      <a:pt x="557" y="936"/>
                    </a:cubicBezTo>
                    <a:cubicBezTo>
                      <a:pt x="776" y="936"/>
                      <a:pt x="955" y="777"/>
                      <a:pt x="955" y="538"/>
                    </a:cubicBezTo>
                    <a:cubicBezTo>
                      <a:pt x="955" y="319"/>
                      <a:pt x="776" y="1"/>
                      <a:pt x="5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18"/>
              <p:cNvSpPr/>
              <p:nvPr/>
            </p:nvSpPr>
            <p:spPr>
              <a:xfrm>
                <a:off x="3413550" y="565700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8" y="0"/>
                    </a:moveTo>
                    <a:cubicBezTo>
                      <a:pt x="339" y="0"/>
                      <a:pt x="1" y="319"/>
                      <a:pt x="1" y="537"/>
                    </a:cubicBezTo>
                    <a:cubicBezTo>
                      <a:pt x="1" y="756"/>
                      <a:pt x="319" y="935"/>
                      <a:pt x="538" y="935"/>
                    </a:cubicBezTo>
                    <a:cubicBezTo>
                      <a:pt x="757" y="935"/>
                      <a:pt x="936" y="756"/>
                      <a:pt x="936" y="537"/>
                    </a:cubicBezTo>
                    <a:cubicBezTo>
                      <a:pt x="936" y="319"/>
                      <a:pt x="757" y="0"/>
                      <a:pt x="5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18"/>
              <p:cNvSpPr/>
              <p:nvPr/>
            </p:nvSpPr>
            <p:spPr>
              <a:xfrm>
                <a:off x="3617000" y="908900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7" y="1"/>
                    </a:moveTo>
                    <a:cubicBezTo>
                      <a:pt x="319" y="1"/>
                      <a:pt x="0" y="339"/>
                      <a:pt x="0" y="538"/>
                    </a:cubicBezTo>
                    <a:cubicBezTo>
                      <a:pt x="0" y="757"/>
                      <a:pt x="319" y="936"/>
                      <a:pt x="537" y="936"/>
                    </a:cubicBezTo>
                    <a:cubicBezTo>
                      <a:pt x="756" y="936"/>
                      <a:pt x="935" y="757"/>
                      <a:pt x="935" y="538"/>
                    </a:cubicBezTo>
                    <a:cubicBezTo>
                      <a:pt x="935" y="319"/>
                      <a:pt x="756" y="1"/>
                      <a:pt x="5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18"/>
              <p:cNvSpPr/>
              <p:nvPr/>
            </p:nvSpPr>
            <p:spPr>
              <a:xfrm>
                <a:off x="3871675" y="767150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7" y="0"/>
                    </a:moveTo>
                    <a:cubicBezTo>
                      <a:pt x="338" y="0"/>
                      <a:pt x="0" y="319"/>
                      <a:pt x="0" y="537"/>
                    </a:cubicBezTo>
                    <a:cubicBezTo>
                      <a:pt x="0" y="756"/>
                      <a:pt x="318" y="935"/>
                      <a:pt x="557" y="935"/>
                    </a:cubicBezTo>
                    <a:cubicBezTo>
                      <a:pt x="776" y="935"/>
                      <a:pt x="955" y="756"/>
                      <a:pt x="955" y="537"/>
                    </a:cubicBezTo>
                    <a:cubicBezTo>
                      <a:pt x="955" y="319"/>
                      <a:pt x="776" y="0"/>
                      <a:pt x="5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18"/>
              <p:cNvSpPr/>
              <p:nvPr/>
            </p:nvSpPr>
            <p:spPr>
              <a:xfrm>
                <a:off x="2715281" y="2778131"/>
                <a:ext cx="239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558" y="1"/>
                    </a:moveTo>
                    <a:cubicBezTo>
                      <a:pt x="359" y="1"/>
                      <a:pt x="1" y="319"/>
                      <a:pt x="1" y="558"/>
                    </a:cubicBezTo>
                    <a:cubicBezTo>
                      <a:pt x="1" y="777"/>
                      <a:pt x="339" y="956"/>
                      <a:pt x="558" y="956"/>
                    </a:cubicBezTo>
                    <a:cubicBezTo>
                      <a:pt x="777" y="956"/>
                      <a:pt x="956" y="777"/>
                      <a:pt x="956" y="55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18"/>
              <p:cNvSpPr/>
              <p:nvPr/>
            </p:nvSpPr>
            <p:spPr>
              <a:xfrm>
                <a:off x="5992969" y="2934620"/>
                <a:ext cx="239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558" y="0"/>
                    </a:moveTo>
                    <a:cubicBezTo>
                      <a:pt x="339" y="0"/>
                      <a:pt x="1" y="339"/>
                      <a:pt x="1" y="558"/>
                    </a:cubicBezTo>
                    <a:cubicBezTo>
                      <a:pt x="1" y="776"/>
                      <a:pt x="319" y="955"/>
                      <a:pt x="558" y="955"/>
                    </a:cubicBezTo>
                    <a:cubicBezTo>
                      <a:pt x="777" y="955"/>
                      <a:pt x="956" y="776"/>
                      <a:pt x="956" y="558"/>
                    </a:cubicBezTo>
                    <a:cubicBezTo>
                      <a:pt x="956" y="319"/>
                      <a:pt x="777" y="0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18"/>
              <p:cNvSpPr/>
              <p:nvPr/>
            </p:nvSpPr>
            <p:spPr>
              <a:xfrm>
                <a:off x="2029812" y="2331449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7" y="0"/>
                    </a:moveTo>
                    <a:cubicBezTo>
                      <a:pt x="318" y="0"/>
                      <a:pt x="0" y="338"/>
                      <a:pt x="0" y="537"/>
                    </a:cubicBezTo>
                    <a:cubicBezTo>
                      <a:pt x="0" y="756"/>
                      <a:pt x="318" y="935"/>
                      <a:pt x="557" y="935"/>
                    </a:cubicBezTo>
                    <a:cubicBezTo>
                      <a:pt x="776" y="935"/>
                      <a:pt x="955" y="756"/>
                      <a:pt x="955" y="537"/>
                    </a:cubicBezTo>
                    <a:cubicBezTo>
                      <a:pt x="955" y="318"/>
                      <a:pt x="776" y="0"/>
                      <a:pt x="5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18"/>
              <p:cNvSpPr/>
              <p:nvPr/>
            </p:nvSpPr>
            <p:spPr>
              <a:xfrm>
                <a:off x="4083059" y="1103400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7" y="0"/>
                    </a:moveTo>
                    <a:cubicBezTo>
                      <a:pt x="318" y="0"/>
                      <a:pt x="0" y="318"/>
                      <a:pt x="0" y="537"/>
                    </a:cubicBezTo>
                    <a:cubicBezTo>
                      <a:pt x="0" y="776"/>
                      <a:pt x="318" y="935"/>
                      <a:pt x="537" y="935"/>
                    </a:cubicBezTo>
                    <a:cubicBezTo>
                      <a:pt x="756" y="935"/>
                      <a:pt x="935" y="756"/>
                      <a:pt x="935" y="537"/>
                    </a:cubicBezTo>
                    <a:cubicBezTo>
                      <a:pt x="935" y="318"/>
                      <a:pt x="756" y="0"/>
                      <a:pt x="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18"/>
              <p:cNvSpPr/>
              <p:nvPr/>
            </p:nvSpPr>
            <p:spPr>
              <a:xfrm>
                <a:off x="4409350" y="610950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1"/>
                    </a:moveTo>
                    <a:cubicBezTo>
                      <a:pt x="339" y="1"/>
                      <a:pt x="1" y="339"/>
                      <a:pt x="1" y="538"/>
                    </a:cubicBezTo>
                    <a:cubicBezTo>
                      <a:pt x="1" y="777"/>
                      <a:pt x="339" y="936"/>
                      <a:pt x="558" y="936"/>
                    </a:cubicBezTo>
                    <a:cubicBezTo>
                      <a:pt x="777" y="936"/>
                      <a:pt x="956" y="777"/>
                      <a:pt x="956" y="53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18"/>
              <p:cNvSpPr/>
              <p:nvPr/>
            </p:nvSpPr>
            <p:spPr>
              <a:xfrm>
                <a:off x="5663849" y="2828785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0"/>
                    </a:moveTo>
                    <a:cubicBezTo>
                      <a:pt x="339" y="0"/>
                      <a:pt x="1" y="319"/>
                      <a:pt x="1" y="537"/>
                    </a:cubicBezTo>
                    <a:cubicBezTo>
                      <a:pt x="1" y="756"/>
                      <a:pt x="339" y="935"/>
                      <a:pt x="558" y="935"/>
                    </a:cubicBezTo>
                    <a:cubicBezTo>
                      <a:pt x="777" y="935"/>
                      <a:pt x="956" y="756"/>
                      <a:pt x="956" y="537"/>
                    </a:cubicBezTo>
                    <a:cubicBezTo>
                      <a:pt x="956" y="319"/>
                      <a:pt x="777" y="0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18"/>
              <p:cNvSpPr/>
              <p:nvPr/>
            </p:nvSpPr>
            <p:spPr>
              <a:xfrm>
                <a:off x="2360050" y="2204104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0"/>
                    </a:moveTo>
                    <a:cubicBezTo>
                      <a:pt x="339" y="0"/>
                      <a:pt x="0" y="319"/>
                      <a:pt x="0" y="538"/>
                    </a:cubicBezTo>
                    <a:cubicBezTo>
                      <a:pt x="0" y="757"/>
                      <a:pt x="339" y="936"/>
                      <a:pt x="558" y="936"/>
                    </a:cubicBezTo>
                    <a:cubicBezTo>
                      <a:pt x="776" y="936"/>
                      <a:pt x="955" y="776"/>
                      <a:pt x="955" y="538"/>
                    </a:cubicBezTo>
                    <a:cubicBezTo>
                      <a:pt x="955" y="319"/>
                      <a:pt x="776" y="0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18"/>
              <p:cNvSpPr/>
              <p:nvPr/>
            </p:nvSpPr>
            <p:spPr>
              <a:xfrm>
                <a:off x="2213448" y="2541365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8" y="0"/>
                    </a:moveTo>
                    <a:cubicBezTo>
                      <a:pt x="319" y="0"/>
                      <a:pt x="1" y="318"/>
                      <a:pt x="1" y="537"/>
                    </a:cubicBezTo>
                    <a:cubicBezTo>
                      <a:pt x="1" y="756"/>
                      <a:pt x="319" y="935"/>
                      <a:pt x="538" y="935"/>
                    </a:cubicBezTo>
                    <a:cubicBezTo>
                      <a:pt x="777" y="935"/>
                      <a:pt x="936" y="776"/>
                      <a:pt x="936" y="537"/>
                    </a:cubicBezTo>
                    <a:cubicBezTo>
                      <a:pt x="936" y="318"/>
                      <a:pt x="777" y="0"/>
                      <a:pt x="5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18"/>
              <p:cNvSpPr/>
              <p:nvPr/>
            </p:nvSpPr>
            <p:spPr>
              <a:xfrm>
                <a:off x="1816875" y="2116100"/>
                <a:ext cx="234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38" y="1"/>
                    </a:moveTo>
                    <a:cubicBezTo>
                      <a:pt x="319" y="1"/>
                      <a:pt x="1" y="319"/>
                      <a:pt x="1" y="558"/>
                    </a:cubicBezTo>
                    <a:cubicBezTo>
                      <a:pt x="1" y="777"/>
                      <a:pt x="319" y="956"/>
                      <a:pt x="538" y="956"/>
                    </a:cubicBezTo>
                    <a:cubicBezTo>
                      <a:pt x="777" y="956"/>
                      <a:pt x="936" y="777"/>
                      <a:pt x="936" y="558"/>
                    </a:cubicBezTo>
                    <a:cubicBezTo>
                      <a:pt x="936" y="319"/>
                      <a:pt x="777" y="1"/>
                      <a:pt x="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18"/>
              <p:cNvSpPr/>
              <p:nvPr/>
            </p:nvSpPr>
            <p:spPr>
              <a:xfrm>
                <a:off x="1840250" y="1690825"/>
                <a:ext cx="239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558" y="0"/>
                    </a:moveTo>
                    <a:cubicBezTo>
                      <a:pt x="319" y="0"/>
                      <a:pt x="1" y="359"/>
                      <a:pt x="1" y="558"/>
                    </a:cubicBezTo>
                    <a:cubicBezTo>
                      <a:pt x="1" y="776"/>
                      <a:pt x="339" y="955"/>
                      <a:pt x="558" y="955"/>
                    </a:cubicBezTo>
                    <a:cubicBezTo>
                      <a:pt x="777" y="955"/>
                      <a:pt x="956" y="776"/>
                      <a:pt x="956" y="558"/>
                    </a:cubicBezTo>
                    <a:cubicBezTo>
                      <a:pt x="956" y="319"/>
                      <a:pt x="777" y="0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18"/>
              <p:cNvSpPr/>
              <p:nvPr/>
            </p:nvSpPr>
            <p:spPr>
              <a:xfrm>
                <a:off x="1533850" y="1765425"/>
                <a:ext cx="239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558" y="1"/>
                    </a:moveTo>
                    <a:cubicBezTo>
                      <a:pt x="319" y="1"/>
                      <a:pt x="1" y="359"/>
                      <a:pt x="1" y="558"/>
                    </a:cubicBezTo>
                    <a:cubicBezTo>
                      <a:pt x="1" y="777"/>
                      <a:pt x="319" y="956"/>
                      <a:pt x="558" y="956"/>
                    </a:cubicBezTo>
                    <a:cubicBezTo>
                      <a:pt x="777" y="956"/>
                      <a:pt x="956" y="777"/>
                      <a:pt x="956" y="55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18"/>
              <p:cNvSpPr/>
              <p:nvPr/>
            </p:nvSpPr>
            <p:spPr>
              <a:xfrm>
                <a:off x="1615925" y="2464775"/>
                <a:ext cx="234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58" y="1"/>
                    </a:moveTo>
                    <a:cubicBezTo>
                      <a:pt x="359" y="1"/>
                      <a:pt x="1" y="319"/>
                      <a:pt x="1" y="558"/>
                    </a:cubicBezTo>
                    <a:cubicBezTo>
                      <a:pt x="1" y="777"/>
                      <a:pt x="319" y="956"/>
                      <a:pt x="558" y="956"/>
                    </a:cubicBezTo>
                    <a:cubicBezTo>
                      <a:pt x="777" y="956"/>
                      <a:pt x="936" y="777"/>
                      <a:pt x="936" y="558"/>
                    </a:cubicBezTo>
                    <a:cubicBezTo>
                      <a:pt x="93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18"/>
              <p:cNvSpPr/>
              <p:nvPr/>
            </p:nvSpPr>
            <p:spPr>
              <a:xfrm>
                <a:off x="2485900" y="1264550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7" y="0"/>
                    </a:moveTo>
                    <a:cubicBezTo>
                      <a:pt x="319" y="0"/>
                      <a:pt x="0" y="319"/>
                      <a:pt x="0" y="538"/>
                    </a:cubicBezTo>
                    <a:cubicBezTo>
                      <a:pt x="0" y="756"/>
                      <a:pt x="319" y="936"/>
                      <a:pt x="537" y="936"/>
                    </a:cubicBezTo>
                    <a:cubicBezTo>
                      <a:pt x="776" y="936"/>
                      <a:pt x="935" y="756"/>
                      <a:pt x="935" y="538"/>
                    </a:cubicBezTo>
                    <a:cubicBezTo>
                      <a:pt x="935" y="319"/>
                      <a:pt x="776" y="0"/>
                      <a:pt x="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18"/>
              <p:cNvSpPr/>
              <p:nvPr/>
            </p:nvSpPr>
            <p:spPr>
              <a:xfrm>
                <a:off x="1840250" y="1431675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1"/>
                    </a:moveTo>
                    <a:cubicBezTo>
                      <a:pt x="319" y="1"/>
                      <a:pt x="1" y="339"/>
                      <a:pt x="1" y="538"/>
                    </a:cubicBezTo>
                    <a:cubicBezTo>
                      <a:pt x="1" y="776"/>
                      <a:pt x="339" y="936"/>
                      <a:pt x="558" y="936"/>
                    </a:cubicBezTo>
                    <a:cubicBezTo>
                      <a:pt x="777" y="936"/>
                      <a:pt x="956" y="776"/>
                      <a:pt x="956" y="53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18"/>
              <p:cNvSpPr/>
              <p:nvPr/>
            </p:nvSpPr>
            <p:spPr>
              <a:xfrm>
                <a:off x="2077525" y="1154125"/>
                <a:ext cx="234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38" y="0"/>
                    </a:moveTo>
                    <a:cubicBezTo>
                      <a:pt x="339" y="0"/>
                      <a:pt x="0" y="339"/>
                      <a:pt x="0" y="558"/>
                    </a:cubicBezTo>
                    <a:cubicBezTo>
                      <a:pt x="0" y="776"/>
                      <a:pt x="319" y="955"/>
                      <a:pt x="538" y="955"/>
                    </a:cubicBezTo>
                    <a:cubicBezTo>
                      <a:pt x="756" y="955"/>
                      <a:pt x="935" y="776"/>
                      <a:pt x="935" y="558"/>
                    </a:cubicBezTo>
                    <a:cubicBezTo>
                      <a:pt x="935" y="339"/>
                      <a:pt x="756" y="0"/>
                      <a:pt x="5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18"/>
              <p:cNvSpPr/>
              <p:nvPr/>
            </p:nvSpPr>
            <p:spPr>
              <a:xfrm>
                <a:off x="1627875" y="577125"/>
                <a:ext cx="234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37" y="1"/>
                    </a:moveTo>
                    <a:cubicBezTo>
                      <a:pt x="318" y="1"/>
                      <a:pt x="0" y="339"/>
                      <a:pt x="0" y="558"/>
                    </a:cubicBezTo>
                    <a:cubicBezTo>
                      <a:pt x="0" y="777"/>
                      <a:pt x="318" y="956"/>
                      <a:pt x="537" y="956"/>
                    </a:cubicBezTo>
                    <a:cubicBezTo>
                      <a:pt x="776" y="956"/>
                      <a:pt x="935" y="777"/>
                      <a:pt x="935" y="558"/>
                    </a:cubicBezTo>
                    <a:cubicBezTo>
                      <a:pt x="935" y="339"/>
                      <a:pt x="776" y="1"/>
                      <a:pt x="5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18"/>
              <p:cNvSpPr/>
              <p:nvPr/>
            </p:nvSpPr>
            <p:spPr>
              <a:xfrm>
                <a:off x="2015350" y="702975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8" y="1"/>
                    </a:moveTo>
                    <a:cubicBezTo>
                      <a:pt x="319" y="1"/>
                      <a:pt x="0" y="339"/>
                      <a:pt x="0" y="538"/>
                    </a:cubicBezTo>
                    <a:cubicBezTo>
                      <a:pt x="0" y="777"/>
                      <a:pt x="319" y="936"/>
                      <a:pt x="538" y="936"/>
                    </a:cubicBezTo>
                    <a:cubicBezTo>
                      <a:pt x="756" y="936"/>
                      <a:pt x="935" y="777"/>
                      <a:pt x="935" y="538"/>
                    </a:cubicBezTo>
                    <a:cubicBezTo>
                      <a:pt x="935" y="319"/>
                      <a:pt x="756" y="1"/>
                      <a:pt x="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18"/>
              <p:cNvSpPr/>
              <p:nvPr/>
            </p:nvSpPr>
            <p:spPr>
              <a:xfrm>
                <a:off x="2360050" y="840250"/>
                <a:ext cx="23900" cy="2342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7" extrusionOk="0">
                    <a:moveTo>
                      <a:pt x="558" y="1"/>
                    </a:moveTo>
                    <a:cubicBezTo>
                      <a:pt x="339" y="1"/>
                      <a:pt x="0" y="359"/>
                      <a:pt x="0" y="558"/>
                    </a:cubicBezTo>
                    <a:cubicBezTo>
                      <a:pt x="0" y="777"/>
                      <a:pt x="339" y="936"/>
                      <a:pt x="558" y="936"/>
                    </a:cubicBezTo>
                    <a:cubicBezTo>
                      <a:pt x="776" y="936"/>
                      <a:pt x="955" y="777"/>
                      <a:pt x="955" y="558"/>
                    </a:cubicBezTo>
                    <a:cubicBezTo>
                      <a:pt x="955" y="319"/>
                      <a:pt x="776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18"/>
              <p:cNvSpPr/>
              <p:nvPr/>
            </p:nvSpPr>
            <p:spPr>
              <a:xfrm>
                <a:off x="1960141" y="1851952"/>
                <a:ext cx="234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38" y="1"/>
                    </a:moveTo>
                    <a:cubicBezTo>
                      <a:pt x="319" y="1"/>
                      <a:pt x="1" y="359"/>
                      <a:pt x="1" y="558"/>
                    </a:cubicBezTo>
                    <a:cubicBezTo>
                      <a:pt x="1" y="777"/>
                      <a:pt x="319" y="956"/>
                      <a:pt x="538" y="956"/>
                    </a:cubicBezTo>
                    <a:cubicBezTo>
                      <a:pt x="757" y="956"/>
                      <a:pt x="936" y="777"/>
                      <a:pt x="936" y="558"/>
                    </a:cubicBezTo>
                    <a:cubicBezTo>
                      <a:pt x="936" y="319"/>
                      <a:pt x="777" y="1"/>
                      <a:pt x="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8" name="Google Shape;2708;p18"/>
            <p:cNvGrpSpPr/>
            <p:nvPr/>
          </p:nvGrpSpPr>
          <p:grpSpPr>
            <a:xfrm>
              <a:off x="-32" y="36"/>
              <a:ext cx="8455812" cy="4488725"/>
              <a:chOff x="1533850" y="565700"/>
              <a:chExt cx="4800348" cy="2548529"/>
            </a:xfrm>
          </p:grpSpPr>
          <p:sp>
            <p:nvSpPr>
              <p:cNvPr id="2709" name="Google Shape;2709;p18"/>
              <p:cNvSpPr/>
              <p:nvPr/>
            </p:nvSpPr>
            <p:spPr>
              <a:xfrm>
                <a:off x="2250191" y="1385662"/>
                <a:ext cx="58225" cy="52850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2114" extrusionOk="0">
                    <a:moveTo>
                      <a:pt x="1302" y="1"/>
                    </a:moveTo>
                    <a:cubicBezTo>
                      <a:pt x="1031" y="1"/>
                      <a:pt x="753" y="64"/>
                      <a:pt x="557" y="170"/>
                    </a:cubicBezTo>
                    <a:cubicBezTo>
                      <a:pt x="140" y="429"/>
                      <a:pt x="0" y="986"/>
                      <a:pt x="239" y="1404"/>
                    </a:cubicBezTo>
                    <a:cubicBezTo>
                      <a:pt x="447" y="1739"/>
                      <a:pt x="950" y="2114"/>
                      <a:pt x="1357" y="2114"/>
                    </a:cubicBezTo>
                    <a:cubicBezTo>
                      <a:pt x="1456" y="2114"/>
                      <a:pt x="1550" y="2091"/>
                      <a:pt x="1632" y="2040"/>
                    </a:cubicBezTo>
                    <a:cubicBezTo>
                      <a:pt x="2050" y="1802"/>
                      <a:pt x="2328" y="747"/>
                      <a:pt x="2109" y="329"/>
                    </a:cubicBezTo>
                    <a:cubicBezTo>
                      <a:pt x="1966" y="98"/>
                      <a:pt x="1639" y="1"/>
                      <a:pt x="13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18"/>
              <p:cNvSpPr/>
              <p:nvPr/>
            </p:nvSpPr>
            <p:spPr>
              <a:xfrm>
                <a:off x="2183475" y="1736054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398" y="0"/>
                    </a:moveTo>
                    <a:cubicBezTo>
                      <a:pt x="179" y="0"/>
                      <a:pt x="0" y="318"/>
                      <a:pt x="0" y="537"/>
                    </a:cubicBezTo>
                    <a:cubicBezTo>
                      <a:pt x="0" y="756"/>
                      <a:pt x="179" y="935"/>
                      <a:pt x="398" y="935"/>
                    </a:cubicBezTo>
                    <a:cubicBezTo>
                      <a:pt x="617" y="935"/>
                      <a:pt x="955" y="756"/>
                      <a:pt x="955" y="537"/>
                    </a:cubicBezTo>
                    <a:cubicBezTo>
                      <a:pt x="955" y="318"/>
                      <a:pt x="617" y="0"/>
                      <a:pt x="3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18"/>
              <p:cNvSpPr/>
              <p:nvPr/>
            </p:nvSpPr>
            <p:spPr>
              <a:xfrm>
                <a:off x="2336675" y="1065575"/>
                <a:ext cx="23400" cy="2342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7" extrusionOk="0">
                    <a:moveTo>
                      <a:pt x="398" y="1"/>
                    </a:moveTo>
                    <a:cubicBezTo>
                      <a:pt x="179" y="1"/>
                      <a:pt x="0" y="319"/>
                      <a:pt x="0" y="538"/>
                    </a:cubicBezTo>
                    <a:cubicBezTo>
                      <a:pt x="0" y="757"/>
                      <a:pt x="179" y="936"/>
                      <a:pt x="398" y="936"/>
                    </a:cubicBezTo>
                    <a:cubicBezTo>
                      <a:pt x="617" y="936"/>
                      <a:pt x="935" y="757"/>
                      <a:pt x="935" y="538"/>
                    </a:cubicBezTo>
                    <a:cubicBezTo>
                      <a:pt x="935" y="319"/>
                      <a:pt x="617" y="1"/>
                      <a:pt x="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18"/>
              <p:cNvSpPr/>
              <p:nvPr/>
            </p:nvSpPr>
            <p:spPr>
              <a:xfrm>
                <a:off x="1744250" y="1307325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399" y="0"/>
                    </a:moveTo>
                    <a:cubicBezTo>
                      <a:pt x="160" y="0"/>
                      <a:pt x="1" y="319"/>
                      <a:pt x="1" y="538"/>
                    </a:cubicBezTo>
                    <a:cubicBezTo>
                      <a:pt x="1" y="776"/>
                      <a:pt x="160" y="936"/>
                      <a:pt x="399" y="936"/>
                    </a:cubicBezTo>
                    <a:cubicBezTo>
                      <a:pt x="618" y="936"/>
                      <a:pt x="936" y="776"/>
                      <a:pt x="936" y="538"/>
                    </a:cubicBezTo>
                    <a:cubicBezTo>
                      <a:pt x="936" y="319"/>
                      <a:pt x="598" y="0"/>
                      <a:pt x="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18"/>
              <p:cNvSpPr/>
              <p:nvPr/>
            </p:nvSpPr>
            <p:spPr>
              <a:xfrm>
                <a:off x="1726850" y="1062175"/>
                <a:ext cx="58725" cy="52825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113" extrusionOk="0">
                    <a:moveTo>
                      <a:pt x="1319" y="1"/>
                    </a:moveTo>
                    <a:cubicBezTo>
                      <a:pt x="1042" y="1"/>
                      <a:pt x="757" y="68"/>
                      <a:pt x="558" y="177"/>
                    </a:cubicBezTo>
                    <a:cubicBezTo>
                      <a:pt x="140" y="435"/>
                      <a:pt x="0" y="973"/>
                      <a:pt x="239" y="1390"/>
                    </a:cubicBezTo>
                    <a:cubicBezTo>
                      <a:pt x="449" y="1745"/>
                      <a:pt x="959" y="2113"/>
                      <a:pt x="1367" y="2113"/>
                    </a:cubicBezTo>
                    <a:cubicBezTo>
                      <a:pt x="1462" y="2113"/>
                      <a:pt x="1553" y="2092"/>
                      <a:pt x="1632" y="2047"/>
                    </a:cubicBezTo>
                    <a:cubicBezTo>
                      <a:pt x="2050" y="1788"/>
                      <a:pt x="2348" y="754"/>
                      <a:pt x="2109" y="336"/>
                    </a:cubicBezTo>
                    <a:cubicBezTo>
                      <a:pt x="1969" y="97"/>
                      <a:pt x="1650" y="1"/>
                      <a:pt x="1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18"/>
              <p:cNvSpPr/>
              <p:nvPr/>
            </p:nvSpPr>
            <p:spPr>
              <a:xfrm>
                <a:off x="2098900" y="939250"/>
                <a:ext cx="318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74" extrusionOk="0">
                    <a:moveTo>
                      <a:pt x="518" y="0"/>
                    </a:moveTo>
                    <a:cubicBezTo>
                      <a:pt x="260" y="0"/>
                      <a:pt x="1" y="438"/>
                      <a:pt x="1" y="736"/>
                    </a:cubicBezTo>
                    <a:cubicBezTo>
                      <a:pt x="1" y="1015"/>
                      <a:pt x="240" y="1274"/>
                      <a:pt x="518" y="1274"/>
                    </a:cubicBezTo>
                    <a:cubicBezTo>
                      <a:pt x="817" y="1274"/>
                      <a:pt x="1274" y="1035"/>
                      <a:pt x="1274" y="736"/>
                    </a:cubicBezTo>
                    <a:cubicBezTo>
                      <a:pt x="1274" y="438"/>
                      <a:pt x="837" y="0"/>
                      <a:pt x="5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18"/>
              <p:cNvSpPr/>
              <p:nvPr/>
            </p:nvSpPr>
            <p:spPr>
              <a:xfrm>
                <a:off x="1827825" y="669150"/>
                <a:ext cx="31850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274" extrusionOk="0">
                    <a:moveTo>
                      <a:pt x="538" y="1"/>
                    </a:moveTo>
                    <a:cubicBezTo>
                      <a:pt x="259" y="1"/>
                      <a:pt x="0" y="458"/>
                      <a:pt x="0" y="757"/>
                    </a:cubicBezTo>
                    <a:cubicBezTo>
                      <a:pt x="0" y="1035"/>
                      <a:pt x="239" y="1274"/>
                      <a:pt x="538" y="1274"/>
                    </a:cubicBezTo>
                    <a:cubicBezTo>
                      <a:pt x="836" y="1274"/>
                      <a:pt x="1274" y="1055"/>
                      <a:pt x="1274" y="757"/>
                    </a:cubicBezTo>
                    <a:cubicBezTo>
                      <a:pt x="1274" y="458"/>
                      <a:pt x="836" y="1"/>
                      <a:pt x="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18"/>
              <p:cNvSpPr/>
              <p:nvPr/>
            </p:nvSpPr>
            <p:spPr>
              <a:xfrm>
                <a:off x="1548775" y="1396850"/>
                <a:ext cx="3185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275" extrusionOk="0">
                    <a:moveTo>
                      <a:pt x="518" y="1"/>
                    </a:moveTo>
                    <a:cubicBezTo>
                      <a:pt x="259" y="1"/>
                      <a:pt x="1" y="439"/>
                      <a:pt x="1" y="737"/>
                    </a:cubicBezTo>
                    <a:cubicBezTo>
                      <a:pt x="1" y="1015"/>
                      <a:pt x="219" y="1274"/>
                      <a:pt x="518" y="1274"/>
                    </a:cubicBezTo>
                    <a:cubicBezTo>
                      <a:pt x="816" y="1274"/>
                      <a:pt x="1274" y="1035"/>
                      <a:pt x="1274" y="737"/>
                    </a:cubicBezTo>
                    <a:cubicBezTo>
                      <a:pt x="1274" y="458"/>
                      <a:pt x="796" y="21"/>
                      <a:pt x="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18"/>
              <p:cNvSpPr/>
              <p:nvPr/>
            </p:nvSpPr>
            <p:spPr>
              <a:xfrm>
                <a:off x="2477925" y="748250"/>
                <a:ext cx="313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4" extrusionOk="0">
                    <a:moveTo>
                      <a:pt x="518" y="0"/>
                    </a:moveTo>
                    <a:cubicBezTo>
                      <a:pt x="240" y="0"/>
                      <a:pt x="1" y="458"/>
                      <a:pt x="1" y="756"/>
                    </a:cubicBezTo>
                    <a:cubicBezTo>
                      <a:pt x="1" y="1015"/>
                      <a:pt x="220" y="1273"/>
                      <a:pt x="518" y="1273"/>
                    </a:cubicBezTo>
                    <a:cubicBezTo>
                      <a:pt x="817" y="1273"/>
                      <a:pt x="1254" y="1055"/>
                      <a:pt x="1254" y="756"/>
                    </a:cubicBezTo>
                    <a:cubicBezTo>
                      <a:pt x="1254" y="478"/>
                      <a:pt x="817" y="0"/>
                      <a:pt x="5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18"/>
              <p:cNvSpPr/>
              <p:nvPr/>
            </p:nvSpPr>
            <p:spPr>
              <a:xfrm>
                <a:off x="1610950" y="829325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399" y="0"/>
                    </a:moveTo>
                    <a:cubicBezTo>
                      <a:pt x="180" y="0"/>
                      <a:pt x="1" y="319"/>
                      <a:pt x="1" y="537"/>
                    </a:cubicBezTo>
                    <a:cubicBezTo>
                      <a:pt x="1" y="756"/>
                      <a:pt x="180" y="935"/>
                      <a:pt x="399" y="935"/>
                    </a:cubicBezTo>
                    <a:cubicBezTo>
                      <a:pt x="617" y="935"/>
                      <a:pt x="956" y="756"/>
                      <a:pt x="956" y="537"/>
                    </a:cubicBezTo>
                    <a:cubicBezTo>
                      <a:pt x="956" y="319"/>
                      <a:pt x="617" y="0"/>
                      <a:pt x="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18"/>
              <p:cNvSpPr/>
              <p:nvPr/>
            </p:nvSpPr>
            <p:spPr>
              <a:xfrm>
                <a:off x="2205350" y="610950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399" y="1"/>
                    </a:moveTo>
                    <a:cubicBezTo>
                      <a:pt x="180" y="1"/>
                      <a:pt x="1" y="319"/>
                      <a:pt x="1" y="538"/>
                    </a:cubicBezTo>
                    <a:cubicBezTo>
                      <a:pt x="1" y="777"/>
                      <a:pt x="180" y="936"/>
                      <a:pt x="399" y="936"/>
                    </a:cubicBezTo>
                    <a:cubicBezTo>
                      <a:pt x="617" y="936"/>
                      <a:pt x="956" y="777"/>
                      <a:pt x="956" y="538"/>
                    </a:cubicBezTo>
                    <a:cubicBezTo>
                      <a:pt x="956" y="339"/>
                      <a:pt x="617" y="1"/>
                      <a:pt x="3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18"/>
              <p:cNvSpPr/>
              <p:nvPr/>
            </p:nvSpPr>
            <p:spPr>
              <a:xfrm>
                <a:off x="2777375" y="608300"/>
                <a:ext cx="59225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2110" extrusionOk="0">
                    <a:moveTo>
                      <a:pt x="1329" y="0"/>
                    </a:moveTo>
                    <a:cubicBezTo>
                      <a:pt x="1053" y="0"/>
                      <a:pt x="768" y="69"/>
                      <a:pt x="577" y="186"/>
                    </a:cubicBezTo>
                    <a:cubicBezTo>
                      <a:pt x="160" y="425"/>
                      <a:pt x="0" y="982"/>
                      <a:pt x="259" y="1400"/>
                    </a:cubicBezTo>
                    <a:cubicBezTo>
                      <a:pt x="451" y="1736"/>
                      <a:pt x="951" y="2110"/>
                      <a:pt x="1367" y="2110"/>
                    </a:cubicBezTo>
                    <a:cubicBezTo>
                      <a:pt x="1469" y="2110"/>
                      <a:pt x="1566" y="2088"/>
                      <a:pt x="1652" y="2037"/>
                    </a:cubicBezTo>
                    <a:cubicBezTo>
                      <a:pt x="2070" y="1798"/>
                      <a:pt x="2368" y="743"/>
                      <a:pt x="2109" y="326"/>
                    </a:cubicBezTo>
                    <a:cubicBezTo>
                      <a:pt x="1979" y="98"/>
                      <a:pt x="1660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18"/>
              <p:cNvSpPr/>
              <p:nvPr/>
            </p:nvSpPr>
            <p:spPr>
              <a:xfrm>
                <a:off x="6302848" y="2925180"/>
                <a:ext cx="3135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5" extrusionOk="0">
                    <a:moveTo>
                      <a:pt x="736" y="1"/>
                    </a:moveTo>
                    <a:cubicBezTo>
                      <a:pt x="438" y="21"/>
                      <a:pt x="0" y="478"/>
                      <a:pt x="0" y="757"/>
                    </a:cubicBezTo>
                    <a:cubicBezTo>
                      <a:pt x="0" y="1035"/>
                      <a:pt x="438" y="1274"/>
                      <a:pt x="736" y="1274"/>
                    </a:cubicBezTo>
                    <a:cubicBezTo>
                      <a:pt x="1035" y="1274"/>
                      <a:pt x="1254" y="1015"/>
                      <a:pt x="1254" y="757"/>
                    </a:cubicBezTo>
                    <a:cubicBezTo>
                      <a:pt x="1254" y="458"/>
                      <a:pt x="1015" y="1"/>
                      <a:pt x="7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18"/>
              <p:cNvSpPr/>
              <p:nvPr/>
            </p:nvSpPr>
            <p:spPr>
              <a:xfrm>
                <a:off x="5543485" y="1076892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7" y="0"/>
                    </a:moveTo>
                    <a:cubicBezTo>
                      <a:pt x="318" y="0"/>
                      <a:pt x="0" y="319"/>
                      <a:pt x="0" y="538"/>
                    </a:cubicBezTo>
                    <a:cubicBezTo>
                      <a:pt x="0" y="776"/>
                      <a:pt x="318" y="936"/>
                      <a:pt x="537" y="936"/>
                    </a:cubicBezTo>
                    <a:cubicBezTo>
                      <a:pt x="776" y="936"/>
                      <a:pt x="935" y="776"/>
                      <a:pt x="935" y="538"/>
                    </a:cubicBezTo>
                    <a:cubicBezTo>
                      <a:pt x="935" y="319"/>
                      <a:pt x="776" y="0"/>
                      <a:pt x="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18"/>
              <p:cNvSpPr/>
              <p:nvPr/>
            </p:nvSpPr>
            <p:spPr>
              <a:xfrm>
                <a:off x="4904644" y="867518"/>
                <a:ext cx="59200" cy="52825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2113" extrusionOk="0">
                    <a:moveTo>
                      <a:pt x="1039" y="1"/>
                    </a:moveTo>
                    <a:cubicBezTo>
                      <a:pt x="708" y="1"/>
                      <a:pt x="389" y="97"/>
                      <a:pt x="259" y="336"/>
                    </a:cubicBezTo>
                    <a:cubicBezTo>
                      <a:pt x="0" y="754"/>
                      <a:pt x="298" y="1788"/>
                      <a:pt x="736" y="2047"/>
                    </a:cubicBezTo>
                    <a:cubicBezTo>
                      <a:pt x="816" y="2092"/>
                      <a:pt x="906" y="2113"/>
                      <a:pt x="1001" y="2113"/>
                    </a:cubicBezTo>
                    <a:cubicBezTo>
                      <a:pt x="1410" y="2113"/>
                      <a:pt x="1919" y="1745"/>
                      <a:pt x="2129" y="1390"/>
                    </a:cubicBezTo>
                    <a:cubicBezTo>
                      <a:pt x="2368" y="973"/>
                      <a:pt x="2228" y="435"/>
                      <a:pt x="1791" y="177"/>
                    </a:cubicBezTo>
                    <a:cubicBezTo>
                      <a:pt x="1601" y="68"/>
                      <a:pt x="1316" y="1"/>
                      <a:pt x="10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18"/>
              <p:cNvSpPr/>
              <p:nvPr/>
            </p:nvSpPr>
            <p:spPr>
              <a:xfrm>
                <a:off x="3882116" y="982513"/>
                <a:ext cx="313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4" extrusionOk="0">
                    <a:moveTo>
                      <a:pt x="737" y="0"/>
                    </a:moveTo>
                    <a:cubicBezTo>
                      <a:pt x="439" y="0"/>
                      <a:pt x="1" y="438"/>
                      <a:pt x="1" y="736"/>
                    </a:cubicBezTo>
                    <a:cubicBezTo>
                      <a:pt x="1" y="1035"/>
                      <a:pt x="439" y="1274"/>
                      <a:pt x="737" y="1274"/>
                    </a:cubicBezTo>
                    <a:cubicBezTo>
                      <a:pt x="1036" y="1274"/>
                      <a:pt x="1254" y="1015"/>
                      <a:pt x="1254" y="736"/>
                    </a:cubicBezTo>
                    <a:cubicBezTo>
                      <a:pt x="1254" y="438"/>
                      <a:pt x="1016" y="0"/>
                      <a:pt x="7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18"/>
              <p:cNvSpPr/>
              <p:nvPr/>
            </p:nvSpPr>
            <p:spPr>
              <a:xfrm>
                <a:off x="4196475" y="669150"/>
                <a:ext cx="31350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4" extrusionOk="0">
                    <a:moveTo>
                      <a:pt x="737" y="1"/>
                    </a:moveTo>
                    <a:cubicBezTo>
                      <a:pt x="438" y="1"/>
                      <a:pt x="0" y="458"/>
                      <a:pt x="0" y="757"/>
                    </a:cubicBezTo>
                    <a:cubicBezTo>
                      <a:pt x="0" y="1055"/>
                      <a:pt x="438" y="1274"/>
                      <a:pt x="737" y="1274"/>
                    </a:cubicBezTo>
                    <a:cubicBezTo>
                      <a:pt x="1035" y="1274"/>
                      <a:pt x="1254" y="1035"/>
                      <a:pt x="1254" y="757"/>
                    </a:cubicBezTo>
                    <a:cubicBezTo>
                      <a:pt x="1254" y="458"/>
                      <a:pt x="1015" y="1"/>
                      <a:pt x="7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18"/>
              <p:cNvSpPr/>
              <p:nvPr/>
            </p:nvSpPr>
            <p:spPr>
              <a:xfrm>
                <a:off x="3200281" y="834777"/>
                <a:ext cx="318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74" extrusionOk="0">
                    <a:moveTo>
                      <a:pt x="757" y="0"/>
                    </a:moveTo>
                    <a:cubicBezTo>
                      <a:pt x="459" y="0"/>
                      <a:pt x="1" y="478"/>
                      <a:pt x="1" y="756"/>
                    </a:cubicBezTo>
                    <a:cubicBezTo>
                      <a:pt x="1" y="1055"/>
                      <a:pt x="459" y="1273"/>
                      <a:pt x="757" y="1273"/>
                    </a:cubicBezTo>
                    <a:cubicBezTo>
                      <a:pt x="1055" y="1273"/>
                      <a:pt x="1274" y="1015"/>
                      <a:pt x="1274" y="756"/>
                    </a:cubicBezTo>
                    <a:cubicBezTo>
                      <a:pt x="1274" y="458"/>
                      <a:pt x="1036" y="0"/>
                      <a:pt x="7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18"/>
              <p:cNvSpPr/>
              <p:nvPr/>
            </p:nvSpPr>
            <p:spPr>
              <a:xfrm>
                <a:off x="4421300" y="829325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0"/>
                    </a:moveTo>
                    <a:cubicBezTo>
                      <a:pt x="319" y="0"/>
                      <a:pt x="1" y="319"/>
                      <a:pt x="1" y="537"/>
                    </a:cubicBezTo>
                    <a:cubicBezTo>
                      <a:pt x="1" y="756"/>
                      <a:pt x="319" y="935"/>
                      <a:pt x="558" y="935"/>
                    </a:cubicBezTo>
                    <a:cubicBezTo>
                      <a:pt x="776" y="935"/>
                      <a:pt x="956" y="756"/>
                      <a:pt x="956" y="537"/>
                    </a:cubicBezTo>
                    <a:cubicBezTo>
                      <a:pt x="956" y="319"/>
                      <a:pt x="776" y="0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18"/>
              <p:cNvSpPr/>
              <p:nvPr/>
            </p:nvSpPr>
            <p:spPr>
              <a:xfrm>
                <a:off x="3826900" y="610950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1"/>
                    </a:moveTo>
                    <a:cubicBezTo>
                      <a:pt x="319" y="1"/>
                      <a:pt x="0" y="339"/>
                      <a:pt x="0" y="538"/>
                    </a:cubicBezTo>
                    <a:cubicBezTo>
                      <a:pt x="0" y="777"/>
                      <a:pt x="319" y="936"/>
                      <a:pt x="558" y="936"/>
                    </a:cubicBezTo>
                    <a:cubicBezTo>
                      <a:pt x="776" y="936"/>
                      <a:pt x="956" y="777"/>
                      <a:pt x="956" y="538"/>
                    </a:cubicBezTo>
                    <a:cubicBezTo>
                      <a:pt x="956" y="319"/>
                      <a:pt x="776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18"/>
              <p:cNvSpPr/>
              <p:nvPr/>
            </p:nvSpPr>
            <p:spPr>
              <a:xfrm>
                <a:off x="3165850" y="1060494"/>
                <a:ext cx="58725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111" extrusionOk="0">
                    <a:moveTo>
                      <a:pt x="1019" y="1"/>
                    </a:moveTo>
                    <a:cubicBezTo>
                      <a:pt x="688" y="1"/>
                      <a:pt x="369" y="99"/>
                      <a:pt x="239" y="326"/>
                    </a:cubicBezTo>
                    <a:cubicBezTo>
                      <a:pt x="0" y="764"/>
                      <a:pt x="279" y="1798"/>
                      <a:pt x="697" y="2037"/>
                    </a:cubicBezTo>
                    <a:cubicBezTo>
                      <a:pt x="783" y="2088"/>
                      <a:pt x="880" y="2110"/>
                      <a:pt x="981" y="2110"/>
                    </a:cubicBezTo>
                    <a:cubicBezTo>
                      <a:pt x="1398" y="2110"/>
                      <a:pt x="1898" y="1736"/>
                      <a:pt x="2089" y="1401"/>
                    </a:cubicBezTo>
                    <a:cubicBezTo>
                      <a:pt x="2348" y="983"/>
                      <a:pt x="2189" y="426"/>
                      <a:pt x="1771" y="187"/>
                    </a:cubicBezTo>
                    <a:cubicBezTo>
                      <a:pt x="1581" y="69"/>
                      <a:pt x="1296" y="1"/>
                      <a:pt x="10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18"/>
              <p:cNvSpPr/>
              <p:nvPr/>
            </p:nvSpPr>
            <p:spPr>
              <a:xfrm>
                <a:off x="3210125" y="673125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7" y="1"/>
                    </a:moveTo>
                    <a:cubicBezTo>
                      <a:pt x="318" y="1"/>
                      <a:pt x="0" y="339"/>
                      <a:pt x="0" y="538"/>
                    </a:cubicBezTo>
                    <a:cubicBezTo>
                      <a:pt x="0" y="777"/>
                      <a:pt x="318" y="936"/>
                      <a:pt x="557" y="936"/>
                    </a:cubicBezTo>
                    <a:cubicBezTo>
                      <a:pt x="776" y="936"/>
                      <a:pt x="955" y="777"/>
                      <a:pt x="955" y="538"/>
                    </a:cubicBezTo>
                    <a:cubicBezTo>
                      <a:pt x="955" y="319"/>
                      <a:pt x="776" y="1"/>
                      <a:pt x="5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18"/>
              <p:cNvSpPr/>
              <p:nvPr/>
            </p:nvSpPr>
            <p:spPr>
              <a:xfrm>
                <a:off x="3413550" y="565700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8" y="0"/>
                    </a:moveTo>
                    <a:cubicBezTo>
                      <a:pt x="339" y="0"/>
                      <a:pt x="1" y="319"/>
                      <a:pt x="1" y="537"/>
                    </a:cubicBezTo>
                    <a:cubicBezTo>
                      <a:pt x="1" y="756"/>
                      <a:pt x="319" y="935"/>
                      <a:pt x="538" y="935"/>
                    </a:cubicBezTo>
                    <a:cubicBezTo>
                      <a:pt x="757" y="935"/>
                      <a:pt x="936" y="756"/>
                      <a:pt x="936" y="537"/>
                    </a:cubicBezTo>
                    <a:cubicBezTo>
                      <a:pt x="936" y="319"/>
                      <a:pt x="757" y="0"/>
                      <a:pt x="5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18"/>
              <p:cNvSpPr/>
              <p:nvPr/>
            </p:nvSpPr>
            <p:spPr>
              <a:xfrm>
                <a:off x="3487224" y="1038690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7" y="1"/>
                    </a:moveTo>
                    <a:cubicBezTo>
                      <a:pt x="319" y="1"/>
                      <a:pt x="0" y="339"/>
                      <a:pt x="0" y="538"/>
                    </a:cubicBezTo>
                    <a:cubicBezTo>
                      <a:pt x="0" y="757"/>
                      <a:pt x="319" y="936"/>
                      <a:pt x="537" y="936"/>
                    </a:cubicBezTo>
                    <a:cubicBezTo>
                      <a:pt x="756" y="936"/>
                      <a:pt x="935" y="757"/>
                      <a:pt x="935" y="538"/>
                    </a:cubicBezTo>
                    <a:cubicBezTo>
                      <a:pt x="935" y="319"/>
                      <a:pt x="756" y="1"/>
                      <a:pt x="5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18"/>
              <p:cNvSpPr/>
              <p:nvPr/>
            </p:nvSpPr>
            <p:spPr>
              <a:xfrm>
                <a:off x="3871675" y="767150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7" y="0"/>
                    </a:moveTo>
                    <a:cubicBezTo>
                      <a:pt x="338" y="0"/>
                      <a:pt x="0" y="319"/>
                      <a:pt x="0" y="537"/>
                    </a:cubicBezTo>
                    <a:cubicBezTo>
                      <a:pt x="0" y="756"/>
                      <a:pt x="318" y="935"/>
                      <a:pt x="557" y="935"/>
                    </a:cubicBezTo>
                    <a:cubicBezTo>
                      <a:pt x="776" y="935"/>
                      <a:pt x="955" y="756"/>
                      <a:pt x="955" y="537"/>
                    </a:cubicBezTo>
                    <a:cubicBezTo>
                      <a:pt x="955" y="319"/>
                      <a:pt x="776" y="0"/>
                      <a:pt x="5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18"/>
              <p:cNvSpPr/>
              <p:nvPr/>
            </p:nvSpPr>
            <p:spPr>
              <a:xfrm>
                <a:off x="2383949" y="2407289"/>
                <a:ext cx="23900" cy="2342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7" extrusionOk="0">
                    <a:moveTo>
                      <a:pt x="557" y="1"/>
                    </a:moveTo>
                    <a:cubicBezTo>
                      <a:pt x="358" y="1"/>
                      <a:pt x="0" y="319"/>
                      <a:pt x="0" y="538"/>
                    </a:cubicBezTo>
                    <a:cubicBezTo>
                      <a:pt x="0" y="757"/>
                      <a:pt x="318" y="936"/>
                      <a:pt x="557" y="936"/>
                    </a:cubicBezTo>
                    <a:cubicBezTo>
                      <a:pt x="776" y="936"/>
                      <a:pt x="955" y="757"/>
                      <a:pt x="955" y="538"/>
                    </a:cubicBezTo>
                    <a:cubicBezTo>
                      <a:pt x="955" y="319"/>
                      <a:pt x="776" y="1"/>
                      <a:pt x="5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18"/>
              <p:cNvSpPr/>
              <p:nvPr/>
            </p:nvSpPr>
            <p:spPr>
              <a:xfrm>
                <a:off x="2801013" y="1014569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7" y="0"/>
                    </a:moveTo>
                    <a:cubicBezTo>
                      <a:pt x="318" y="0"/>
                      <a:pt x="0" y="318"/>
                      <a:pt x="0" y="537"/>
                    </a:cubicBezTo>
                    <a:cubicBezTo>
                      <a:pt x="0" y="756"/>
                      <a:pt x="318" y="935"/>
                      <a:pt x="537" y="935"/>
                    </a:cubicBezTo>
                    <a:cubicBezTo>
                      <a:pt x="776" y="935"/>
                      <a:pt x="935" y="756"/>
                      <a:pt x="935" y="537"/>
                    </a:cubicBezTo>
                    <a:cubicBezTo>
                      <a:pt x="935" y="318"/>
                      <a:pt x="776" y="0"/>
                      <a:pt x="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18"/>
              <p:cNvSpPr/>
              <p:nvPr/>
            </p:nvSpPr>
            <p:spPr>
              <a:xfrm>
                <a:off x="2834895" y="3090329"/>
                <a:ext cx="239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558" y="1"/>
                    </a:moveTo>
                    <a:cubicBezTo>
                      <a:pt x="359" y="1"/>
                      <a:pt x="1" y="319"/>
                      <a:pt x="1" y="558"/>
                    </a:cubicBezTo>
                    <a:cubicBezTo>
                      <a:pt x="1" y="777"/>
                      <a:pt x="339" y="956"/>
                      <a:pt x="558" y="956"/>
                    </a:cubicBezTo>
                    <a:cubicBezTo>
                      <a:pt x="777" y="956"/>
                      <a:pt x="956" y="777"/>
                      <a:pt x="956" y="55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18"/>
              <p:cNvSpPr/>
              <p:nvPr/>
            </p:nvSpPr>
            <p:spPr>
              <a:xfrm>
                <a:off x="5686745" y="2603629"/>
                <a:ext cx="239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558" y="0"/>
                    </a:moveTo>
                    <a:cubicBezTo>
                      <a:pt x="339" y="0"/>
                      <a:pt x="1" y="339"/>
                      <a:pt x="1" y="558"/>
                    </a:cubicBezTo>
                    <a:cubicBezTo>
                      <a:pt x="1" y="776"/>
                      <a:pt x="319" y="955"/>
                      <a:pt x="558" y="955"/>
                    </a:cubicBezTo>
                    <a:cubicBezTo>
                      <a:pt x="777" y="955"/>
                      <a:pt x="956" y="776"/>
                      <a:pt x="956" y="558"/>
                    </a:cubicBezTo>
                    <a:cubicBezTo>
                      <a:pt x="956" y="319"/>
                      <a:pt x="777" y="0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18"/>
              <p:cNvSpPr/>
              <p:nvPr/>
            </p:nvSpPr>
            <p:spPr>
              <a:xfrm>
                <a:off x="6052236" y="1875848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7" y="0"/>
                    </a:moveTo>
                    <a:cubicBezTo>
                      <a:pt x="318" y="0"/>
                      <a:pt x="0" y="338"/>
                      <a:pt x="0" y="537"/>
                    </a:cubicBezTo>
                    <a:cubicBezTo>
                      <a:pt x="0" y="756"/>
                      <a:pt x="318" y="935"/>
                      <a:pt x="557" y="935"/>
                    </a:cubicBezTo>
                    <a:cubicBezTo>
                      <a:pt x="776" y="935"/>
                      <a:pt x="955" y="756"/>
                      <a:pt x="955" y="537"/>
                    </a:cubicBezTo>
                    <a:cubicBezTo>
                      <a:pt x="955" y="318"/>
                      <a:pt x="776" y="0"/>
                      <a:pt x="5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18"/>
              <p:cNvSpPr/>
              <p:nvPr/>
            </p:nvSpPr>
            <p:spPr>
              <a:xfrm>
                <a:off x="5447982" y="3081811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7" y="0"/>
                    </a:moveTo>
                    <a:cubicBezTo>
                      <a:pt x="318" y="0"/>
                      <a:pt x="0" y="318"/>
                      <a:pt x="0" y="537"/>
                    </a:cubicBezTo>
                    <a:cubicBezTo>
                      <a:pt x="0" y="776"/>
                      <a:pt x="318" y="935"/>
                      <a:pt x="537" y="935"/>
                    </a:cubicBezTo>
                    <a:cubicBezTo>
                      <a:pt x="756" y="935"/>
                      <a:pt x="935" y="756"/>
                      <a:pt x="935" y="537"/>
                    </a:cubicBezTo>
                    <a:cubicBezTo>
                      <a:pt x="935" y="318"/>
                      <a:pt x="756" y="0"/>
                      <a:pt x="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18"/>
              <p:cNvSpPr/>
              <p:nvPr/>
            </p:nvSpPr>
            <p:spPr>
              <a:xfrm>
                <a:off x="4409350" y="610950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1"/>
                    </a:moveTo>
                    <a:cubicBezTo>
                      <a:pt x="339" y="1"/>
                      <a:pt x="1" y="339"/>
                      <a:pt x="1" y="538"/>
                    </a:cubicBezTo>
                    <a:cubicBezTo>
                      <a:pt x="1" y="777"/>
                      <a:pt x="339" y="936"/>
                      <a:pt x="558" y="936"/>
                    </a:cubicBezTo>
                    <a:cubicBezTo>
                      <a:pt x="777" y="936"/>
                      <a:pt x="956" y="777"/>
                      <a:pt x="956" y="53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18"/>
              <p:cNvSpPr/>
              <p:nvPr/>
            </p:nvSpPr>
            <p:spPr>
              <a:xfrm>
                <a:off x="2360050" y="2031050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0"/>
                    </a:moveTo>
                    <a:cubicBezTo>
                      <a:pt x="339" y="0"/>
                      <a:pt x="0" y="319"/>
                      <a:pt x="0" y="538"/>
                    </a:cubicBezTo>
                    <a:cubicBezTo>
                      <a:pt x="0" y="757"/>
                      <a:pt x="339" y="936"/>
                      <a:pt x="558" y="936"/>
                    </a:cubicBezTo>
                    <a:cubicBezTo>
                      <a:pt x="776" y="936"/>
                      <a:pt x="955" y="776"/>
                      <a:pt x="955" y="538"/>
                    </a:cubicBezTo>
                    <a:cubicBezTo>
                      <a:pt x="955" y="319"/>
                      <a:pt x="776" y="0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18"/>
              <p:cNvSpPr/>
              <p:nvPr/>
            </p:nvSpPr>
            <p:spPr>
              <a:xfrm>
                <a:off x="1997155" y="2584629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8" y="0"/>
                    </a:moveTo>
                    <a:cubicBezTo>
                      <a:pt x="319" y="0"/>
                      <a:pt x="1" y="318"/>
                      <a:pt x="1" y="537"/>
                    </a:cubicBezTo>
                    <a:cubicBezTo>
                      <a:pt x="1" y="756"/>
                      <a:pt x="319" y="935"/>
                      <a:pt x="538" y="935"/>
                    </a:cubicBezTo>
                    <a:cubicBezTo>
                      <a:pt x="777" y="935"/>
                      <a:pt x="936" y="776"/>
                      <a:pt x="936" y="537"/>
                    </a:cubicBezTo>
                    <a:cubicBezTo>
                      <a:pt x="936" y="318"/>
                      <a:pt x="777" y="0"/>
                      <a:pt x="5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18"/>
              <p:cNvSpPr/>
              <p:nvPr/>
            </p:nvSpPr>
            <p:spPr>
              <a:xfrm>
                <a:off x="1816875" y="2116100"/>
                <a:ext cx="234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38" y="1"/>
                    </a:moveTo>
                    <a:cubicBezTo>
                      <a:pt x="319" y="1"/>
                      <a:pt x="1" y="319"/>
                      <a:pt x="1" y="558"/>
                    </a:cubicBezTo>
                    <a:cubicBezTo>
                      <a:pt x="1" y="777"/>
                      <a:pt x="319" y="956"/>
                      <a:pt x="538" y="956"/>
                    </a:cubicBezTo>
                    <a:cubicBezTo>
                      <a:pt x="777" y="956"/>
                      <a:pt x="936" y="777"/>
                      <a:pt x="936" y="558"/>
                    </a:cubicBezTo>
                    <a:cubicBezTo>
                      <a:pt x="936" y="319"/>
                      <a:pt x="777" y="1"/>
                      <a:pt x="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18"/>
              <p:cNvSpPr/>
              <p:nvPr/>
            </p:nvSpPr>
            <p:spPr>
              <a:xfrm>
                <a:off x="1840250" y="1690825"/>
                <a:ext cx="239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558" y="0"/>
                    </a:moveTo>
                    <a:cubicBezTo>
                      <a:pt x="319" y="0"/>
                      <a:pt x="1" y="359"/>
                      <a:pt x="1" y="558"/>
                    </a:cubicBezTo>
                    <a:cubicBezTo>
                      <a:pt x="1" y="776"/>
                      <a:pt x="339" y="955"/>
                      <a:pt x="558" y="955"/>
                    </a:cubicBezTo>
                    <a:cubicBezTo>
                      <a:pt x="777" y="955"/>
                      <a:pt x="956" y="776"/>
                      <a:pt x="956" y="558"/>
                    </a:cubicBezTo>
                    <a:cubicBezTo>
                      <a:pt x="956" y="319"/>
                      <a:pt x="777" y="0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18"/>
              <p:cNvSpPr/>
              <p:nvPr/>
            </p:nvSpPr>
            <p:spPr>
              <a:xfrm>
                <a:off x="1533850" y="1765425"/>
                <a:ext cx="239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558" y="1"/>
                    </a:moveTo>
                    <a:cubicBezTo>
                      <a:pt x="319" y="1"/>
                      <a:pt x="1" y="359"/>
                      <a:pt x="1" y="558"/>
                    </a:cubicBezTo>
                    <a:cubicBezTo>
                      <a:pt x="1" y="777"/>
                      <a:pt x="319" y="956"/>
                      <a:pt x="558" y="956"/>
                    </a:cubicBezTo>
                    <a:cubicBezTo>
                      <a:pt x="777" y="956"/>
                      <a:pt x="956" y="777"/>
                      <a:pt x="956" y="55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18"/>
              <p:cNvSpPr/>
              <p:nvPr/>
            </p:nvSpPr>
            <p:spPr>
              <a:xfrm>
                <a:off x="1615925" y="2464775"/>
                <a:ext cx="234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58" y="1"/>
                    </a:moveTo>
                    <a:cubicBezTo>
                      <a:pt x="359" y="1"/>
                      <a:pt x="1" y="319"/>
                      <a:pt x="1" y="558"/>
                    </a:cubicBezTo>
                    <a:cubicBezTo>
                      <a:pt x="1" y="777"/>
                      <a:pt x="319" y="956"/>
                      <a:pt x="558" y="956"/>
                    </a:cubicBezTo>
                    <a:cubicBezTo>
                      <a:pt x="777" y="956"/>
                      <a:pt x="936" y="777"/>
                      <a:pt x="936" y="558"/>
                    </a:cubicBezTo>
                    <a:cubicBezTo>
                      <a:pt x="93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18"/>
              <p:cNvSpPr/>
              <p:nvPr/>
            </p:nvSpPr>
            <p:spPr>
              <a:xfrm>
                <a:off x="1840250" y="1431675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1"/>
                    </a:moveTo>
                    <a:cubicBezTo>
                      <a:pt x="319" y="1"/>
                      <a:pt x="1" y="339"/>
                      <a:pt x="1" y="538"/>
                    </a:cubicBezTo>
                    <a:cubicBezTo>
                      <a:pt x="1" y="776"/>
                      <a:pt x="339" y="936"/>
                      <a:pt x="558" y="936"/>
                    </a:cubicBezTo>
                    <a:cubicBezTo>
                      <a:pt x="777" y="936"/>
                      <a:pt x="956" y="776"/>
                      <a:pt x="956" y="53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18"/>
              <p:cNvSpPr/>
              <p:nvPr/>
            </p:nvSpPr>
            <p:spPr>
              <a:xfrm>
                <a:off x="2077525" y="1154125"/>
                <a:ext cx="234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38" y="0"/>
                    </a:moveTo>
                    <a:cubicBezTo>
                      <a:pt x="339" y="0"/>
                      <a:pt x="0" y="339"/>
                      <a:pt x="0" y="558"/>
                    </a:cubicBezTo>
                    <a:cubicBezTo>
                      <a:pt x="0" y="776"/>
                      <a:pt x="319" y="955"/>
                      <a:pt x="538" y="955"/>
                    </a:cubicBezTo>
                    <a:cubicBezTo>
                      <a:pt x="756" y="955"/>
                      <a:pt x="935" y="776"/>
                      <a:pt x="935" y="558"/>
                    </a:cubicBezTo>
                    <a:cubicBezTo>
                      <a:pt x="935" y="339"/>
                      <a:pt x="756" y="0"/>
                      <a:pt x="5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18"/>
              <p:cNvSpPr/>
              <p:nvPr/>
            </p:nvSpPr>
            <p:spPr>
              <a:xfrm>
                <a:off x="1627875" y="577125"/>
                <a:ext cx="234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37" y="1"/>
                    </a:moveTo>
                    <a:cubicBezTo>
                      <a:pt x="318" y="1"/>
                      <a:pt x="0" y="339"/>
                      <a:pt x="0" y="558"/>
                    </a:cubicBezTo>
                    <a:cubicBezTo>
                      <a:pt x="0" y="777"/>
                      <a:pt x="318" y="956"/>
                      <a:pt x="537" y="956"/>
                    </a:cubicBezTo>
                    <a:cubicBezTo>
                      <a:pt x="776" y="956"/>
                      <a:pt x="935" y="777"/>
                      <a:pt x="935" y="558"/>
                    </a:cubicBezTo>
                    <a:cubicBezTo>
                      <a:pt x="935" y="339"/>
                      <a:pt x="776" y="1"/>
                      <a:pt x="5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18"/>
              <p:cNvSpPr/>
              <p:nvPr/>
            </p:nvSpPr>
            <p:spPr>
              <a:xfrm>
                <a:off x="2015350" y="702975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8" y="1"/>
                    </a:moveTo>
                    <a:cubicBezTo>
                      <a:pt x="319" y="1"/>
                      <a:pt x="0" y="339"/>
                      <a:pt x="0" y="538"/>
                    </a:cubicBezTo>
                    <a:cubicBezTo>
                      <a:pt x="0" y="777"/>
                      <a:pt x="319" y="936"/>
                      <a:pt x="538" y="936"/>
                    </a:cubicBezTo>
                    <a:cubicBezTo>
                      <a:pt x="756" y="936"/>
                      <a:pt x="935" y="777"/>
                      <a:pt x="935" y="538"/>
                    </a:cubicBezTo>
                    <a:cubicBezTo>
                      <a:pt x="935" y="319"/>
                      <a:pt x="756" y="1"/>
                      <a:pt x="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18"/>
              <p:cNvSpPr/>
              <p:nvPr/>
            </p:nvSpPr>
            <p:spPr>
              <a:xfrm>
                <a:off x="2360050" y="840250"/>
                <a:ext cx="23900" cy="2342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7" extrusionOk="0">
                    <a:moveTo>
                      <a:pt x="558" y="1"/>
                    </a:moveTo>
                    <a:cubicBezTo>
                      <a:pt x="339" y="1"/>
                      <a:pt x="0" y="359"/>
                      <a:pt x="0" y="558"/>
                    </a:cubicBezTo>
                    <a:cubicBezTo>
                      <a:pt x="0" y="777"/>
                      <a:pt x="339" y="936"/>
                      <a:pt x="558" y="936"/>
                    </a:cubicBezTo>
                    <a:cubicBezTo>
                      <a:pt x="776" y="936"/>
                      <a:pt x="955" y="777"/>
                      <a:pt x="955" y="558"/>
                    </a:cubicBezTo>
                    <a:cubicBezTo>
                      <a:pt x="955" y="319"/>
                      <a:pt x="776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52" name="Google Shape;2752;p18"/>
          <p:cNvSpPr txBox="1">
            <a:spLocks noGrp="1"/>
          </p:cNvSpPr>
          <p:nvPr>
            <p:ph type="ctrTitle"/>
          </p:nvPr>
        </p:nvSpPr>
        <p:spPr>
          <a:xfrm>
            <a:off x="2429950" y="10508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53" name="Google Shape;2753;p18"/>
          <p:cNvSpPr txBox="1">
            <a:spLocks noGrp="1"/>
          </p:cNvSpPr>
          <p:nvPr>
            <p:ph type="subTitle" idx="1"/>
          </p:nvPr>
        </p:nvSpPr>
        <p:spPr>
          <a:xfrm>
            <a:off x="2425075" y="2085550"/>
            <a:ext cx="4293900" cy="14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54" name="Google Shape;2754;p18"/>
          <p:cNvSpPr txBox="1"/>
          <p:nvPr/>
        </p:nvSpPr>
        <p:spPr>
          <a:xfrm>
            <a:off x="2953050" y="3678725"/>
            <a:ext cx="3237900" cy="5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CREDITS: This presentation template was created by</a:t>
            </a:r>
            <a:r>
              <a:rPr lang="en" sz="1000" b="1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 and infographics &amp; images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6" name="Google Shape;2756;p19"/>
          <p:cNvGrpSpPr/>
          <p:nvPr/>
        </p:nvGrpSpPr>
        <p:grpSpPr>
          <a:xfrm>
            <a:off x="-45" y="36"/>
            <a:ext cx="9144083" cy="5143461"/>
            <a:chOff x="-45" y="36"/>
            <a:chExt cx="9144083" cy="5143461"/>
          </a:xfrm>
        </p:grpSpPr>
        <p:sp>
          <p:nvSpPr>
            <p:cNvPr id="2757" name="Google Shape;2757;p19"/>
            <p:cNvSpPr/>
            <p:nvPr/>
          </p:nvSpPr>
          <p:spPr>
            <a:xfrm flipH="1">
              <a:off x="8732199" y="1306260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399" y="0"/>
                  </a:moveTo>
                  <a:cubicBezTo>
                    <a:pt x="160" y="0"/>
                    <a:pt x="1" y="319"/>
                    <a:pt x="1" y="538"/>
                  </a:cubicBezTo>
                  <a:cubicBezTo>
                    <a:pt x="1" y="776"/>
                    <a:pt x="160" y="936"/>
                    <a:pt x="399" y="936"/>
                  </a:cubicBezTo>
                  <a:cubicBezTo>
                    <a:pt x="618" y="936"/>
                    <a:pt x="936" y="776"/>
                    <a:pt x="936" y="538"/>
                  </a:cubicBezTo>
                  <a:cubicBezTo>
                    <a:pt x="936" y="319"/>
                    <a:pt x="59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19"/>
            <p:cNvSpPr/>
            <p:nvPr/>
          </p:nvSpPr>
          <p:spPr>
            <a:xfrm flipH="1">
              <a:off x="8700624" y="874478"/>
              <a:ext cx="103444" cy="93041"/>
            </a:xfrm>
            <a:custGeom>
              <a:avLst/>
              <a:gdLst/>
              <a:ahLst/>
              <a:cxnLst/>
              <a:rect l="l" t="t" r="r" b="b"/>
              <a:pathLst>
                <a:path w="2349" h="2113" extrusionOk="0">
                  <a:moveTo>
                    <a:pt x="1319" y="1"/>
                  </a:moveTo>
                  <a:cubicBezTo>
                    <a:pt x="1042" y="1"/>
                    <a:pt x="757" y="68"/>
                    <a:pt x="558" y="177"/>
                  </a:cubicBezTo>
                  <a:cubicBezTo>
                    <a:pt x="140" y="435"/>
                    <a:pt x="0" y="973"/>
                    <a:pt x="239" y="1390"/>
                  </a:cubicBezTo>
                  <a:cubicBezTo>
                    <a:pt x="449" y="1745"/>
                    <a:pt x="959" y="2113"/>
                    <a:pt x="1367" y="2113"/>
                  </a:cubicBezTo>
                  <a:cubicBezTo>
                    <a:pt x="1462" y="2113"/>
                    <a:pt x="1553" y="2092"/>
                    <a:pt x="1632" y="2047"/>
                  </a:cubicBezTo>
                  <a:cubicBezTo>
                    <a:pt x="2050" y="1788"/>
                    <a:pt x="2348" y="754"/>
                    <a:pt x="2109" y="336"/>
                  </a:cubicBezTo>
                  <a:cubicBezTo>
                    <a:pt x="1969" y="97"/>
                    <a:pt x="1650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19"/>
            <p:cNvSpPr/>
            <p:nvPr/>
          </p:nvSpPr>
          <p:spPr>
            <a:xfrm flipH="1">
              <a:off x="8092554" y="657970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518" y="0"/>
                  </a:moveTo>
                  <a:cubicBezTo>
                    <a:pt x="260" y="0"/>
                    <a:pt x="1" y="438"/>
                    <a:pt x="1" y="736"/>
                  </a:cubicBezTo>
                  <a:cubicBezTo>
                    <a:pt x="1" y="1015"/>
                    <a:pt x="240" y="1274"/>
                    <a:pt x="518" y="1274"/>
                  </a:cubicBezTo>
                  <a:cubicBezTo>
                    <a:pt x="817" y="1274"/>
                    <a:pt x="1274" y="1035"/>
                    <a:pt x="1274" y="736"/>
                  </a:cubicBezTo>
                  <a:cubicBezTo>
                    <a:pt x="1274" y="438"/>
                    <a:pt x="83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19"/>
            <p:cNvSpPr/>
            <p:nvPr/>
          </p:nvSpPr>
          <p:spPr>
            <a:xfrm flipH="1">
              <a:off x="8570097" y="182243"/>
              <a:ext cx="56104" cy="56097"/>
            </a:xfrm>
            <a:custGeom>
              <a:avLst/>
              <a:gdLst/>
              <a:ahLst/>
              <a:cxnLst/>
              <a:rect l="l" t="t" r="r" b="b"/>
              <a:pathLst>
                <a:path w="1274" h="1274" extrusionOk="0">
                  <a:moveTo>
                    <a:pt x="538" y="1"/>
                  </a:moveTo>
                  <a:cubicBezTo>
                    <a:pt x="259" y="1"/>
                    <a:pt x="0" y="458"/>
                    <a:pt x="0" y="757"/>
                  </a:cubicBezTo>
                  <a:cubicBezTo>
                    <a:pt x="0" y="1035"/>
                    <a:pt x="239" y="1274"/>
                    <a:pt x="538" y="1274"/>
                  </a:cubicBezTo>
                  <a:cubicBezTo>
                    <a:pt x="836" y="1274"/>
                    <a:pt x="1274" y="1055"/>
                    <a:pt x="1274" y="757"/>
                  </a:cubicBezTo>
                  <a:cubicBezTo>
                    <a:pt x="1274" y="458"/>
                    <a:pt x="83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19"/>
            <p:cNvSpPr/>
            <p:nvPr/>
          </p:nvSpPr>
          <p:spPr>
            <a:xfrm flipH="1">
              <a:off x="9061644" y="1463941"/>
              <a:ext cx="56104" cy="56141"/>
            </a:xfrm>
            <a:custGeom>
              <a:avLst/>
              <a:gdLst/>
              <a:ahLst/>
              <a:cxnLst/>
              <a:rect l="l" t="t" r="r" b="b"/>
              <a:pathLst>
                <a:path w="1274" h="1275" extrusionOk="0">
                  <a:moveTo>
                    <a:pt x="518" y="1"/>
                  </a:moveTo>
                  <a:cubicBezTo>
                    <a:pt x="259" y="1"/>
                    <a:pt x="1" y="439"/>
                    <a:pt x="1" y="737"/>
                  </a:cubicBezTo>
                  <a:cubicBezTo>
                    <a:pt x="1" y="1015"/>
                    <a:pt x="219" y="1274"/>
                    <a:pt x="518" y="1274"/>
                  </a:cubicBezTo>
                  <a:cubicBezTo>
                    <a:pt x="816" y="1274"/>
                    <a:pt x="1274" y="1035"/>
                    <a:pt x="1274" y="737"/>
                  </a:cubicBezTo>
                  <a:cubicBezTo>
                    <a:pt x="1274" y="458"/>
                    <a:pt x="79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19"/>
            <p:cNvSpPr/>
            <p:nvPr/>
          </p:nvSpPr>
          <p:spPr>
            <a:xfrm flipH="1">
              <a:off x="7425783" y="321562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518" y="0"/>
                  </a:moveTo>
                  <a:cubicBezTo>
                    <a:pt x="240" y="0"/>
                    <a:pt x="1" y="458"/>
                    <a:pt x="1" y="756"/>
                  </a:cubicBezTo>
                  <a:cubicBezTo>
                    <a:pt x="1" y="1015"/>
                    <a:pt x="220" y="1273"/>
                    <a:pt x="518" y="1273"/>
                  </a:cubicBezTo>
                  <a:cubicBezTo>
                    <a:pt x="817" y="1273"/>
                    <a:pt x="1254" y="1055"/>
                    <a:pt x="1254" y="756"/>
                  </a:cubicBezTo>
                  <a:cubicBezTo>
                    <a:pt x="1254" y="478"/>
                    <a:pt x="81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19"/>
            <p:cNvSpPr/>
            <p:nvPr/>
          </p:nvSpPr>
          <p:spPr>
            <a:xfrm flipH="1">
              <a:off x="8966126" y="46435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0"/>
                  </a:moveTo>
                  <a:cubicBezTo>
                    <a:pt x="180" y="0"/>
                    <a:pt x="1" y="319"/>
                    <a:pt x="1" y="537"/>
                  </a:cubicBezTo>
                  <a:cubicBezTo>
                    <a:pt x="1" y="756"/>
                    <a:pt x="180" y="935"/>
                    <a:pt x="399" y="935"/>
                  </a:cubicBezTo>
                  <a:cubicBezTo>
                    <a:pt x="617" y="935"/>
                    <a:pt x="956" y="756"/>
                    <a:pt x="956" y="537"/>
                  </a:cubicBezTo>
                  <a:cubicBezTo>
                    <a:pt x="956" y="319"/>
                    <a:pt x="617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19"/>
            <p:cNvSpPr/>
            <p:nvPr/>
          </p:nvSpPr>
          <p:spPr>
            <a:xfrm flipH="1">
              <a:off x="7919091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1"/>
                  </a:moveTo>
                  <a:cubicBezTo>
                    <a:pt x="180" y="1"/>
                    <a:pt x="1" y="319"/>
                    <a:pt x="1" y="538"/>
                  </a:cubicBezTo>
                  <a:cubicBezTo>
                    <a:pt x="1" y="777"/>
                    <a:pt x="180" y="936"/>
                    <a:pt x="399" y="936"/>
                  </a:cubicBezTo>
                  <a:cubicBezTo>
                    <a:pt x="617" y="936"/>
                    <a:pt x="956" y="777"/>
                    <a:pt x="956" y="538"/>
                  </a:cubicBezTo>
                  <a:cubicBezTo>
                    <a:pt x="956" y="339"/>
                    <a:pt x="617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19"/>
            <p:cNvSpPr/>
            <p:nvPr/>
          </p:nvSpPr>
          <p:spPr>
            <a:xfrm flipH="1">
              <a:off x="6849244" y="75068"/>
              <a:ext cx="104325" cy="92909"/>
            </a:xfrm>
            <a:custGeom>
              <a:avLst/>
              <a:gdLst/>
              <a:ahLst/>
              <a:cxnLst/>
              <a:rect l="l" t="t" r="r" b="b"/>
              <a:pathLst>
                <a:path w="2369" h="2110" extrusionOk="0">
                  <a:moveTo>
                    <a:pt x="1329" y="0"/>
                  </a:moveTo>
                  <a:cubicBezTo>
                    <a:pt x="1053" y="0"/>
                    <a:pt x="768" y="69"/>
                    <a:pt x="577" y="186"/>
                  </a:cubicBezTo>
                  <a:cubicBezTo>
                    <a:pt x="160" y="425"/>
                    <a:pt x="0" y="982"/>
                    <a:pt x="259" y="1400"/>
                  </a:cubicBezTo>
                  <a:cubicBezTo>
                    <a:pt x="451" y="1736"/>
                    <a:pt x="951" y="2110"/>
                    <a:pt x="1367" y="2110"/>
                  </a:cubicBezTo>
                  <a:cubicBezTo>
                    <a:pt x="1469" y="2110"/>
                    <a:pt x="1566" y="2088"/>
                    <a:pt x="1652" y="2037"/>
                  </a:cubicBezTo>
                  <a:cubicBezTo>
                    <a:pt x="2070" y="1798"/>
                    <a:pt x="2368" y="743"/>
                    <a:pt x="2109" y="326"/>
                  </a:cubicBezTo>
                  <a:cubicBezTo>
                    <a:pt x="1979" y="98"/>
                    <a:pt x="1660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19"/>
            <p:cNvSpPr/>
            <p:nvPr/>
          </p:nvSpPr>
          <p:spPr>
            <a:xfrm flipH="1">
              <a:off x="6444688" y="407888"/>
              <a:ext cx="55223" cy="56141"/>
            </a:xfrm>
            <a:custGeom>
              <a:avLst/>
              <a:gdLst/>
              <a:ahLst/>
              <a:cxnLst/>
              <a:rect l="l" t="t" r="r" b="b"/>
              <a:pathLst>
                <a:path w="1254" h="1275" extrusionOk="0">
                  <a:moveTo>
                    <a:pt x="736" y="1"/>
                  </a:moveTo>
                  <a:cubicBezTo>
                    <a:pt x="438" y="21"/>
                    <a:pt x="0" y="478"/>
                    <a:pt x="0" y="757"/>
                  </a:cubicBezTo>
                  <a:cubicBezTo>
                    <a:pt x="0" y="1035"/>
                    <a:pt x="438" y="1274"/>
                    <a:pt x="736" y="1274"/>
                  </a:cubicBezTo>
                  <a:cubicBezTo>
                    <a:pt x="1035" y="1274"/>
                    <a:pt x="1254" y="1015"/>
                    <a:pt x="1254" y="757"/>
                  </a:cubicBezTo>
                  <a:cubicBezTo>
                    <a:pt x="1254" y="458"/>
                    <a:pt x="1015" y="1"/>
                    <a:pt x="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19"/>
            <p:cNvSpPr/>
            <p:nvPr/>
          </p:nvSpPr>
          <p:spPr>
            <a:xfrm flipH="1">
              <a:off x="6849253" y="531628"/>
              <a:ext cx="104281" cy="93041"/>
            </a:xfrm>
            <a:custGeom>
              <a:avLst/>
              <a:gdLst/>
              <a:ahLst/>
              <a:cxnLst/>
              <a:rect l="l" t="t" r="r" b="b"/>
              <a:pathLst>
                <a:path w="2368" h="2113" extrusionOk="0">
                  <a:moveTo>
                    <a:pt x="1039" y="1"/>
                  </a:moveTo>
                  <a:cubicBezTo>
                    <a:pt x="708" y="1"/>
                    <a:pt x="389" y="97"/>
                    <a:pt x="259" y="336"/>
                  </a:cubicBezTo>
                  <a:cubicBezTo>
                    <a:pt x="0" y="754"/>
                    <a:pt x="298" y="1788"/>
                    <a:pt x="736" y="2047"/>
                  </a:cubicBezTo>
                  <a:cubicBezTo>
                    <a:pt x="816" y="2092"/>
                    <a:pt x="906" y="2113"/>
                    <a:pt x="1001" y="2113"/>
                  </a:cubicBezTo>
                  <a:cubicBezTo>
                    <a:pt x="1410" y="2113"/>
                    <a:pt x="1919" y="1745"/>
                    <a:pt x="2129" y="1390"/>
                  </a:cubicBezTo>
                  <a:cubicBezTo>
                    <a:pt x="2368" y="973"/>
                    <a:pt x="2228" y="435"/>
                    <a:pt x="1791" y="177"/>
                  </a:cubicBezTo>
                  <a:cubicBezTo>
                    <a:pt x="1601" y="68"/>
                    <a:pt x="1316" y="1"/>
                    <a:pt x="1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19"/>
            <p:cNvSpPr/>
            <p:nvPr/>
          </p:nvSpPr>
          <p:spPr>
            <a:xfrm flipH="1">
              <a:off x="4398601" y="182243"/>
              <a:ext cx="55223" cy="56097"/>
            </a:xfrm>
            <a:custGeom>
              <a:avLst/>
              <a:gdLst/>
              <a:ahLst/>
              <a:cxnLst/>
              <a:rect l="l" t="t" r="r" b="b"/>
              <a:pathLst>
                <a:path w="1254" h="1274" extrusionOk="0">
                  <a:moveTo>
                    <a:pt x="737" y="1"/>
                  </a:moveTo>
                  <a:cubicBezTo>
                    <a:pt x="438" y="1"/>
                    <a:pt x="0" y="458"/>
                    <a:pt x="0" y="757"/>
                  </a:cubicBezTo>
                  <a:cubicBezTo>
                    <a:pt x="0" y="1055"/>
                    <a:pt x="438" y="1274"/>
                    <a:pt x="737" y="1274"/>
                  </a:cubicBezTo>
                  <a:cubicBezTo>
                    <a:pt x="1035" y="1274"/>
                    <a:pt x="1254" y="1035"/>
                    <a:pt x="1254" y="757"/>
                  </a:cubicBezTo>
                  <a:cubicBezTo>
                    <a:pt x="1254" y="458"/>
                    <a:pt x="1015" y="1"/>
                    <a:pt x="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19"/>
            <p:cNvSpPr/>
            <p:nvPr/>
          </p:nvSpPr>
          <p:spPr>
            <a:xfrm flipH="1">
              <a:off x="5695271" y="321562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19"/>
            <p:cNvSpPr/>
            <p:nvPr/>
          </p:nvSpPr>
          <p:spPr>
            <a:xfrm flipH="1">
              <a:off x="5062730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58" y="936"/>
                  </a:cubicBezTo>
                  <a:cubicBezTo>
                    <a:pt x="776" y="936"/>
                    <a:pt x="956" y="777"/>
                    <a:pt x="956" y="538"/>
                  </a:cubicBezTo>
                  <a:cubicBezTo>
                    <a:pt x="956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19"/>
            <p:cNvSpPr/>
            <p:nvPr/>
          </p:nvSpPr>
          <p:spPr>
            <a:xfrm flipH="1">
              <a:off x="6149180" y="18924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1"/>
                  </a:moveTo>
                  <a:cubicBezTo>
                    <a:pt x="318" y="1"/>
                    <a:pt x="0" y="339"/>
                    <a:pt x="0" y="538"/>
                  </a:cubicBezTo>
                  <a:cubicBezTo>
                    <a:pt x="0" y="777"/>
                    <a:pt x="318" y="936"/>
                    <a:pt x="557" y="936"/>
                  </a:cubicBezTo>
                  <a:cubicBezTo>
                    <a:pt x="776" y="936"/>
                    <a:pt x="955" y="77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19"/>
            <p:cNvSpPr/>
            <p:nvPr/>
          </p:nvSpPr>
          <p:spPr>
            <a:xfrm flipH="1">
              <a:off x="5791727" y="36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0"/>
                  </a:moveTo>
                  <a:cubicBezTo>
                    <a:pt x="339" y="0"/>
                    <a:pt x="1" y="319"/>
                    <a:pt x="1" y="537"/>
                  </a:cubicBezTo>
                  <a:cubicBezTo>
                    <a:pt x="1" y="756"/>
                    <a:pt x="319" y="935"/>
                    <a:pt x="538" y="935"/>
                  </a:cubicBezTo>
                  <a:cubicBezTo>
                    <a:pt x="757" y="935"/>
                    <a:pt x="936" y="756"/>
                    <a:pt x="936" y="537"/>
                  </a:cubicBezTo>
                  <a:cubicBezTo>
                    <a:pt x="936" y="319"/>
                    <a:pt x="757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19"/>
            <p:cNvSpPr/>
            <p:nvPr/>
          </p:nvSpPr>
          <p:spPr>
            <a:xfrm flipH="1">
              <a:off x="4036745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39" y="1"/>
                    <a:pt x="1" y="339"/>
                    <a:pt x="1" y="538"/>
                  </a:cubicBezTo>
                  <a:cubicBezTo>
                    <a:pt x="1" y="777"/>
                    <a:pt x="339" y="936"/>
                    <a:pt x="558" y="936"/>
                  </a:cubicBezTo>
                  <a:cubicBezTo>
                    <a:pt x="777" y="936"/>
                    <a:pt x="956" y="777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19"/>
            <p:cNvSpPr/>
            <p:nvPr/>
          </p:nvSpPr>
          <p:spPr>
            <a:xfrm flipH="1">
              <a:off x="8562214" y="1981719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0"/>
                  </a:moveTo>
                  <a:cubicBezTo>
                    <a:pt x="319" y="0"/>
                    <a:pt x="1" y="359"/>
                    <a:pt x="1" y="558"/>
                  </a:cubicBezTo>
                  <a:cubicBezTo>
                    <a:pt x="1" y="776"/>
                    <a:pt x="339" y="955"/>
                    <a:pt x="558" y="955"/>
                  </a:cubicBezTo>
                  <a:cubicBezTo>
                    <a:pt x="777" y="955"/>
                    <a:pt x="956" y="776"/>
                    <a:pt x="956" y="558"/>
                  </a:cubicBezTo>
                  <a:cubicBezTo>
                    <a:pt x="956" y="319"/>
                    <a:pt x="777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19"/>
            <p:cNvSpPr/>
            <p:nvPr/>
          </p:nvSpPr>
          <p:spPr>
            <a:xfrm flipH="1">
              <a:off x="9101938" y="2113112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56" y="777"/>
                    <a:pt x="956" y="55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19"/>
            <p:cNvSpPr/>
            <p:nvPr/>
          </p:nvSpPr>
          <p:spPr>
            <a:xfrm flipH="1">
              <a:off x="8958244" y="3344877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58" y="1"/>
                  </a:moveTo>
                  <a:cubicBezTo>
                    <a:pt x="359" y="1"/>
                    <a:pt x="1" y="31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19"/>
            <p:cNvSpPr/>
            <p:nvPr/>
          </p:nvSpPr>
          <p:spPr>
            <a:xfrm flipH="1">
              <a:off x="8562214" y="1525278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1" y="339"/>
                    <a:pt x="1" y="538"/>
                  </a:cubicBezTo>
                  <a:cubicBezTo>
                    <a:pt x="1" y="776"/>
                    <a:pt x="339" y="936"/>
                    <a:pt x="558" y="936"/>
                  </a:cubicBezTo>
                  <a:cubicBezTo>
                    <a:pt x="777" y="936"/>
                    <a:pt x="956" y="776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19"/>
            <p:cNvSpPr/>
            <p:nvPr/>
          </p:nvSpPr>
          <p:spPr>
            <a:xfrm flipH="1">
              <a:off x="8145135" y="103642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8" y="0"/>
                  </a:moveTo>
                  <a:cubicBezTo>
                    <a:pt x="339" y="0"/>
                    <a:pt x="0" y="339"/>
                    <a:pt x="0" y="558"/>
                  </a:cubicBezTo>
                  <a:cubicBezTo>
                    <a:pt x="0" y="776"/>
                    <a:pt x="319" y="955"/>
                    <a:pt x="538" y="955"/>
                  </a:cubicBezTo>
                  <a:cubicBezTo>
                    <a:pt x="756" y="955"/>
                    <a:pt x="935" y="776"/>
                    <a:pt x="935" y="558"/>
                  </a:cubicBezTo>
                  <a:cubicBezTo>
                    <a:pt x="935" y="339"/>
                    <a:pt x="756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19"/>
            <p:cNvSpPr/>
            <p:nvPr/>
          </p:nvSpPr>
          <p:spPr>
            <a:xfrm flipH="1">
              <a:off x="8937194" y="2015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7" y="1"/>
                  </a:moveTo>
                  <a:cubicBezTo>
                    <a:pt x="318" y="1"/>
                    <a:pt x="0" y="339"/>
                    <a:pt x="0" y="558"/>
                  </a:cubicBezTo>
                  <a:cubicBezTo>
                    <a:pt x="0" y="777"/>
                    <a:pt x="318" y="956"/>
                    <a:pt x="537" y="956"/>
                  </a:cubicBezTo>
                  <a:cubicBezTo>
                    <a:pt x="776" y="956"/>
                    <a:pt x="935" y="777"/>
                    <a:pt x="935" y="558"/>
                  </a:cubicBezTo>
                  <a:cubicBezTo>
                    <a:pt x="935" y="339"/>
                    <a:pt x="77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19"/>
            <p:cNvSpPr/>
            <p:nvPr/>
          </p:nvSpPr>
          <p:spPr>
            <a:xfrm flipH="1">
              <a:off x="8254657" y="241819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38" y="936"/>
                  </a:cubicBezTo>
                  <a:cubicBezTo>
                    <a:pt x="756" y="936"/>
                    <a:pt x="935" y="777"/>
                    <a:pt x="935" y="538"/>
                  </a:cubicBezTo>
                  <a:cubicBezTo>
                    <a:pt x="935" y="319"/>
                    <a:pt x="75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19"/>
            <p:cNvSpPr/>
            <p:nvPr/>
          </p:nvSpPr>
          <p:spPr>
            <a:xfrm flipH="1">
              <a:off x="7646587" y="483601"/>
              <a:ext cx="42100" cy="41258"/>
            </a:xfrm>
            <a:custGeom>
              <a:avLst/>
              <a:gdLst/>
              <a:ahLst/>
              <a:cxnLst/>
              <a:rect l="l" t="t" r="r" b="b"/>
              <a:pathLst>
                <a:path w="956" h="937" extrusionOk="0">
                  <a:moveTo>
                    <a:pt x="558" y="1"/>
                  </a:moveTo>
                  <a:cubicBezTo>
                    <a:pt x="339" y="1"/>
                    <a:pt x="0" y="359"/>
                    <a:pt x="0" y="558"/>
                  </a:cubicBezTo>
                  <a:cubicBezTo>
                    <a:pt x="0" y="777"/>
                    <a:pt x="339" y="936"/>
                    <a:pt x="558" y="936"/>
                  </a:cubicBezTo>
                  <a:cubicBezTo>
                    <a:pt x="776" y="936"/>
                    <a:pt x="955" y="777"/>
                    <a:pt x="955" y="558"/>
                  </a:cubicBezTo>
                  <a:cubicBezTo>
                    <a:pt x="955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19"/>
            <p:cNvSpPr/>
            <p:nvPr/>
          </p:nvSpPr>
          <p:spPr>
            <a:xfrm flipH="1">
              <a:off x="8732906" y="2494112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38" y="956"/>
                  </a:cubicBezTo>
                  <a:cubicBezTo>
                    <a:pt x="75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19"/>
            <p:cNvSpPr/>
            <p:nvPr/>
          </p:nvSpPr>
          <p:spPr>
            <a:xfrm>
              <a:off x="804602" y="1444234"/>
              <a:ext cx="102563" cy="93085"/>
            </a:xfrm>
            <a:custGeom>
              <a:avLst/>
              <a:gdLst/>
              <a:ahLst/>
              <a:cxnLst/>
              <a:rect l="l" t="t" r="r" b="b"/>
              <a:pathLst>
                <a:path w="2329" h="2114" extrusionOk="0">
                  <a:moveTo>
                    <a:pt x="1302" y="1"/>
                  </a:moveTo>
                  <a:cubicBezTo>
                    <a:pt x="1031" y="1"/>
                    <a:pt x="753" y="64"/>
                    <a:pt x="557" y="170"/>
                  </a:cubicBezTo>
                  <a:cubicBezTo>
                    <a:pt x="140" y="429"/>
                    <a:pt x="0" y="986"/>
                    <a:pt x="239" y="1404"/>
                  </a:cubicBezTo>
                  <a:cubicBezTo>
                    <a:pt x="447" y="1739"/>
                    <a:pt x="950" y="2114"/>
                    <a:pt x="1357" y="2114"/>
                  </a:cubicBezTo>
                  <a:cubicBezTo>
                    <a:pt x="1456" y="2114"/>
                    <a:pt x="1550" y="2091"/>
                    <a:pt x="1632" y="2040"/>
                  </a:cubicBezTo>
                  <a:cubicBezTo>
                    <a:pt x="2050" y="1802"/>
                    <a:pt x="2328" y="747"/>
                    <a:pt x="2109" y="329"/>
                  </a:cubicBezTo>
                  <a:cubicBezTo>
                    <a:pt x="1966" y="98"/>
                    <a:pt x="1639" y="1"/>
                    <a:pt x="1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19"/>
            <p:cNvSpPr/>
            <p:nvPr/>
          </p:nvSpPr>
          <p:spPr>
            <a:xfrm>
              <a:off x="370587" y="1306260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399" y="0"/>
                  </a:moveTo>
                  <a:cubicBezTo>
                    <a:pt x="160" y="0"/>
                    <a:pt x="1" y="319"/>
                    <a:pt x="1" y="538"/>
                  </a:cubicBezTo>
                  <a:cubicBezTo>
                    <a:pt x="1" y="776"/>
                    <a:pt x="160" y="936"/>
                    <a:pt x="399" y="936"/>
                  </a:cubicBezTo>
                  <a:cubicBezTo>
                    <a:pt x="618" y="936"/>
                    <a:pt x="936" y="776"/>
                    <a:pt x="936" y="538"/>
                  </a:cubicBezTo>
                  <a:cubicBezTo>
                    <a:pt x="936" y="319"/>
                    <a:pt x="59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19"/>
            <p:cNvSpPr/>
            <p:nvPr/>
          </p:nvSpPr>
          <p:spPr>
            <a:xfrm>
              <a:off x="339937" y="874478"/>
              <a:ext cx="103444" cy="93041"/>
            </a:xfrm>
            <a:custGeom>
              <a:avLst/>
              <a:gdLst/>
              <a:ahLst/>
              <a:cxnLst/>
              <a:rect l="l" t="t" r="r" b="b"/>
              <a:pathLst>
                <a:path w="2349" h="2113" extrusionOk="0">
                  <a:moveTo>
                    <a:pt x="1319" y="1"/>
                  </a:moveTo>
                  <a:cubicBezTo>
                    <a:pt x="1042" y="1"/>
                    <a:pt x="757" y="68"/>
                    <a:pt x="558" y="177"/>
                  </a:cubicBezTo>
                  <a:cubicBezTo>
                    <a:pt x="140" y="435"/>
                    <a:pt x="0" y="973"/>
                    <a:pt x="239" y="1390"/>
                  </a:cubicBezTo>
                  <a:cubicBezTo>
                    <a:pt x="449" y="1745"/>
                    <a:pt x="959" y="2113"/>
                    <a:pt x="1367" y="2113"/>
                  </a:cubicBezTo>
                  <a:cubicBezTo>
                    <a:pt x="1462" y="2113"/>
                    <a:pt x="1553" y="2092"/>
                    <a:pt x="1632" y="2047"/>
                  </a:cubicBezTo>
                  <a:cubicBezTo>
                    <a:pt x="2050" y="1788"/>
                    <a:pt x="2348" y="754"/>
                    <a:pt x="2109" y="336"/>
                  </a:cubicBezTo>
                  <a:cubicBezTo>
                    <a:pt x="1969" y="97"/>
                    <a:pt x="1650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19"/>
            <p:cNvSpPr/>
            <p:nvPr/>
          </p:nvSpPr>
          <p:spPr>
            <a:xfrm>
              <a:off x="995303" y="657970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518" y="0"/>
                  </a:moveTo>
                  <a:cubicBezTo>
                    <a:pt x="260" y="0"/>
                    <a:pt x="1" y="438"/>
                    <a:pt x="1" y="736"/>
                  </a:cubicBezTo>
                  <a:cubicBezTo>
                    <a:pt x="1" y="1015"/>
                    <a:pt x="240" y="1274"/>
                    <a:pt x="518" y="1274"/>
                  </a:cubicBezTo>
                  <a:cubicBezTo>
                    <a:pt x="817" y="1274"/>
                    <a:pt x="1274" y="1035"/>
                    <a:pt x="1274" y="736"/>
                  </a:cubicBezTo>
                  <a:cubicBezTo>
                    <a:pt x="1274" y="438"/>
                    <a:pt x="83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19"/>
            <p:cNvSpPr/>
            <p:nvPr/>
          </p:nvSpPr>
          <p:spPr>
            <a:xfrm>
              <a:off x="517805" y="182243"/>
              <a:ext cx="56104" cy="56097"/>
            </a:xfrm>
            <a:custGeom>
              <a:avLst/>
              <a:gdLst/>
              <a:ahLst/>
              <a:cxnLst/>
              <a:rect l="l" t="t" r="r" b="b"/>
              <a:pathLst>
                <a:path w="1274" h="1274" extrusionOk="0">
                  <a:moveTo>
                    <a:pt x="538" y="1"/>
                  </a:moveTo>
                  <a:cubicBezTo>
                    <a:pt x="259" y="1"/>
                    <a:pt x="0" y="458"/>
                    <a:pt x="0" y="757"/>
                  </a:cubicBezTo>
                  <a:cubicBezTo>
                    <a:pt x="0" y="1035"/>
                    <a:pt x="239" y="1274"/>
                    <a:pt x="538" y="1274"/>
                  </a:cubicBezTo>
                  <a:cubicBezTo>
                    <a:pt x="836" y="1274"/>
                    <a:pt x="1274" y="1055"/>
                    <a:pt x="1274" y="757"/>
                  </a:cubicBezTo>
                  <a:cubicBezTo>
                    <a:pt x="1274" y="458"/>
                    <a:pt x="83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19"/>
            <p:cNvSpPr/>
            <p:nvPr/>
          </p:nvSpPr>
          <p:spPr>
            <a:xfrm>
              <a:off x="26258" y="1463941"/>
              <a:ext cx="56104" cy="56141"/>
            </a:xfrm>
            <a:custGeom>
              <a:avLst/>
              <a:gdLst/>
              <a:ahLst/>
              <a:cxnLst/>
              <a:rect l="l" t="t" r="r" b="b"/>
              <a:pathLst>
                <a:path w="1274" h="1275" extrusionOk="0">
                  <a:moveTo>
                    <a:pt x="518" y="1"/>
                  </a:moveTo>
                  <a:cubicBezTo>
                    <a:pt x="259" y="1"/>
                    <a:pt x="1" y="439"/>
                    <a:pt x="1" y="737"/>
                  </a:cubicBezTo>
                  <a:cubicBezTo>
                    <a:pt x="1" y="1015"/>
                    <a:pt x="219" y="1274"/>
                    <a:pt x="518" y="1274"/>
                  </a:cubicBezTo>
                  <a:cubicBezTo>
                    <a:pt x="816" y="1274"/>
                    <a:pt x="1274" y="1035"/>
                    <a:pt x="1274" y="737"/>
                  </a:cubicBezTo>
                  <a:cubicBezTo>
                    <a:pt x="1274" y="458"/>
                    <a:pt x="79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19"/>
            <p:cNvSpPr/>
            <p:nvPr/>
          </p:nvSpPr>
          <p:spPr>
            <a:xfrm>
              <a:off x="1662956" y="321562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518" y="0"/>
                  </a:moveTo>
                  <a:cubicBezTo>
                    <a:pt x="240" y="0"/>
                    <a:pt x="1" y="458"/>
                    <a:pt x="1" y="756"/>
                  </a:cubicBezTo>
                  <a:cubicBezTo>
                    <a:pt x="1" y="1015"/>
                    <a:pt x="220" y="1273"/>
                    <a:pt x="518" y="1273"/>
                  </a:cubicBezTo>
                  <a:cubicBezTo>
                    <a:pt x="817" y="1273"/>
                    <a:pt x="1254" y="1055"/>
                    <a:pt x="1254" y="756"/>
                  </a:cubicBezTo>
                  <a:cubicBezTo>
                    <a:pt x="1254" y="478"/>
                    <a:pt x="81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19"/>
            <p:cNvSpPr/>
            <p:nvPr/>
          </p:nvSpPr>
          <p:spPr>
            <a:xfrm>
              <a:off x="135779" y="46435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0"/>
                  </a:moveTo>
                  <a:cubicBezTo>
                    <a:pt x="180" y="0"/>
                    <a:pt x="1" y="319"/>
                    <a:pt x="1" y="537"/>
                  </a:cubicBezTo>
                  <a:cubicBezTo>
                    <a:pt x="1" y="756"/>
                    <a:pt x="180" y="935"/>
                    <a:pt x="399" y="935"/>
                  </a:cubicBezTo>
                  <a:cubicBezTo>
                    <a:pt x="617" y="935"/>
                    <a:pt x="956" y="756"/>
                    <a:pt x="956" y="537"/>
                  </a:cubicBezTo>
                  <a:cubicBezTo>
                    <a:pt x="956" y="319"/>
                    <a:pt x="617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19"/>
            <p:cNvSpPr/>
            <p:nvPr/>
          </p:nvSpPr>
          <p:spPr>
            <a:xfrm>
              <a:off x="1182815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1"/>
                  </a:moveTo>
                  <a:cubicBezTo>
                    <a:pt x="180" y="1"/>
                    <a:pt x="1" y="319"/>
                    <a:pt x="1" y="538"/>
                  </a:cubicBezTo>
                  <a:cubicBezTo>
                    <a:pt x="1" y="777"/>
                    <a:pt x="180" y="936"/>
                    <a:pt x="399" y="936"/>
                  </a:cubicBezTo>
                  <a:cubicBezTo>
                    <a:pt x="617" y="936"/>
                    <a:pt x="956" y="777"/>
                    <a:pt x="956" y="538"/>
                  </a:cubicBezTo>
                  <a:cubicBezTo>
                    <a:pt x="956" y="339"/>
                    <a:pt x="617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19"/>
            <p:cNvSpPr/>
            <p:nvPr/>
          </p:nvSpPr>
          <p:spPr>
            <a:xfrm>
              <a:off x="2190437" y="75068"/>
              <a:ext cx="104325" cy="92909"/>
            </a:xfrm>
            <a:custGeom>
              <a:avLst/>
              <a:gdLst/>
              <a:ahLst/>
              <a:cxnLst/>
              <a:rect l="l" t="t" r="r" b="b"/>
              <a:pathLst>
                <a:path w="2369" h="2110" extrusionOk="0">
                  <a:moveTo>
                    <a:pt x="1329" y="0"/>
                  </a:moveTo>
                  <a:cubicBezTo>
                    <a:pt x="1053" y="0"/>
                    <a:pt x="768" y="69"/>
                    <a:pt x="577" y="186"/>
                  </a:cubicBezTo>
                  <a:cubicBezTo>
                    <a:pt x="160" y="425"/>
                    <a:pt x="0" y="982"/>
                    <a:pt x="259" y="1400"/>
                  </a:cubicBezTo>
                  <a:cubicBezTo>
                    <a:pt x="451" y="1736"/>
                    <a:pt x="951" y="2110"/>
                    <a:pt x="1367" y="2110"/>
                  </a:cubicBezTo>
                  <a:cubicBezTo>
                    <a:pt x="1469" y="2110"/>
                    <a:pt x="1566" y="2088"/>
                    <a:pt x="1652" y="2037"/>
                  </a:cubicBezTo>
                  <a:cubicBezTo>
                    <a:pt x="2070" y="1798"/>
                    <a:pt x="2368" y="743"/>
                    <a:pt x="2109" y="326"/>
                  </a:cubicBezTo>
                  <a:cubicBezTo>
                    <a:pt x="1979" y="98"/>
                    <a:pt x="1660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19"/>
            <p:cNvSpPr/>
            <p:nvPr/>
          </p:nvSpPr>
          <p:spPr>
            <a:xfrm>
              <a:off x="4842582" y="258443"/>
              <a:ext cx="55223" cy="56097"/>
            </a:xfrm>
            <a:custGeom>
              <a:avLst/>
              <a:gdLst/>
              <a:ahLst/>
              <a:cxnLst/>
              <a:rect l="l" t="t" r="r" b="b"/>
              <a:pathLst>
                <a:path w="1254" h="1274" extrusionOk="0">
                  <a:moveTo>
                    <a:pt x="737" y="1"/>
                  </a:moveTo>
                  <a:cubicBezTo>
                    <a:pt x="438" y="1"/>
                    <a:pt x="0" y="458"/>
                    <a:pt x="0" y="757"/>
                  </a:cubicBezTo>
                  <a:cubicBezTo>
                    <a:pt x="0" y="1055"/>
                    <a:pt x="438" y="1274"/>
                    <a:pt x="737" y="1274"/>
                  </a:cubicBezTo>
                  <a:cubicBezTo>
                    <a:pt x="1035" y="1274"/>
                    <a:pt x="1254" y="1035"/>
                    <a:pt x="1254" y="757"/>
                  </a:cubicBezTo>
                  <a:cubicBezTo>
                    <a:pt x="1254" y="458"/>
                    <a:pt x="1015" y="1"/>
                    <a:pt x="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19"/>
            <p:cNvSpPr/>
            <p:nvPr/>
          </p:nvSpPr>
          <p:spPr>
            <a:xfrm>
              <a:off x="2935387" y="473962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19"/>
            <p:cNvSpPr/>
            <p:nvPr/>
          </p:nvSpPr>
          <p:spPr>
            <a:xfrm>
              <a:off x="4039175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58" y="936"/>
                  </a:cubicBezTo>
                  <a:cubicBezTo>
                    <a:pt x="776" y="936"/>
                    <a:pt x="956" y="777"/>
                    <a:pt x="956" y="538"/>
                  </a:cubicBezTo>
                  <a:cubicBezTo>
                    <a:pt x="956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19"/>
            <p:cNvSpPr/>
            <p:nvPr/>
          </p:nvSpPr>
          <p:spPr>
            <a:xfrm>
              <a:off x="2952726" y="18924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1"/>
                  </a:moveTo>
                  <a:cubicBezTo>
                    <a:pt x="318" y="1"/>
                    <a:pt x="0" y="339"/>
                    <a:pt x="0" y="538"/>
                  </a:cubicBezTo>
                  <a:cubicBezTo>
                    <a:pt x="0" y="777"/>
                    <a:pt x="318" y="936"/>
                    <a:pt x="557" y="936"/>
                  </a:cubicBezTo>
                  <a:cubicBezTo>
                    <a:pt x="776" y="936"/>
                    <a:pt x="955" y="77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19"/>
            <p:cNvSpPr/>
            <p:nvPr/>
          </p:nvSpPr>
          <p:spPr>
            <a:xfrm>
              <a:off x="3311059" y="36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0"/>
                  </a:moveTo>
                  <a:cubicBezTo>
                    <a:pt x="339" y="0"/>
                    <a:pt x="1" y="319"/>
                    <a:pt x="1" y="537"/>
                  </a:cubicBezTo>
                  <a:cubicBezTo>
                    <a:pt x="1" y="756"/>
                    <a:pt x="319" y="935"/>
                    <a:pt x="538" y="935"/>
                  </a:cubicBezTo>
                  <a:cubicBezTo>
                    <a:pt x="757" y="935"/>
                    <a:pt x="936" y="756"/>
                    <a:pt x="936" y="537"/>
                  </a:cubicBezTo>
                  <a:cubicBezTo>
                    <a:pt x="936" y="319"/>
                    <a:pt x="757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19"/>
            <p:cNvSpPr/>
            <p:nvPr/>
          </p:nvSpPr>
          <p:spPr>
            <a:xfrm>
              <a:off x="3737047" y="278650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0"/>
                  </a:moveTo>
                  <a:cubicBezTo>
                    <a:pt x="338" y="0"/>
                    <a:pt x="0" y="319"/>
                    <a:pt x="0" y="537"/>
                  </a:cubicBezTo>
                  <a:cubicBezTo>
                    <a:pt x="0" y="756"/>
                    <a:pt x="318" y="935"/>
                    <a:pt x="557" y="935"/>
                  </a:cubicBezTo>
                  <a:cubicBezTo>
                    <a:pt x="776" y="935"/>
                    <a:pt x="955" y="756"/>
                    <a:pt x="955" y="537"/>
                  </a:cubicBezTo>
                  <a:cubicBezTo>
                    <a:pt x="955" y="319"/>
                    <a:pt x="77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19"/>
            <p:cNvSpPr/>
            <p:nvPr/>
          </p:nvSpPr>
          <p:spPr>
            <a:xfrm>
              <a:off x="5065161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39" y="1"/>
                    <a:pt x="1" y="339"/>
                    <a:pt x="1" y="538"/>
                  </a:cubicBezTo>
                  <a:cubicBezTo>
                    <a:pt x="1" y="777"/>
                    <a:pt x="339" y="936"/>
                    <a:pt x="558" y="936"/>
                  </a:cubicBezTo>
                  <a:cubicBezTo>
                    <a:pt x="777" y="936"/>
                    <a:pt x="956" y="777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19"/>
            <p:cNvSpPr/>
            <p:nvPr/>
          </p:nvSpPr>
          <p:spPr>
            <a:xfrm>
              <a:off x="387291" y="2515119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0"/>
                  </a:moveTo>
                  <a:cubicBezTo>
                    <a:pt x="319" y="0"/>
                    <a:pt x="1" y="359"/>
                    <a:pt x="1" y="558"/>
                  </a:cubicBezTo>
                  <a:cubicBezTo>
                    <a:pt x="1" y="776"/>
                    <a:pt x="339" y="955"/>
                    <a:pt x="558" y="955"/>
                  </a:cubicBezTo>
                  <a:cubicBezTo>
                    <a:pt x="777" y="955"/>
                    <a:pt x="956" y="776"/>
                    <a:pt x="956" y="558"/>
                  </a:cubicBezTo>
                  <a:cubicBezTo>
                    <a:pt x="956" y="319"/>
                    <a:pt x="777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19"/>
            <p:cNvSpPr/>
            <p:nvPr/>
          </p:nvSpPr>
          <p:spPr>
            <a:xfrm>
              <a:off x="-32" y="2113112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56" y="777"/>
                    <a:pt x="956" y="55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19"/>
            <p:cNvSpPr/>
            <p:nvPr/>
          </p:nvSpPr>
          <p:spPr>
            <a:xfrm>
              <a:off x="144543" y="3344877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58" y="1"/>
                  </a:moveTo>
                  <a:cubicBezTo>
                    <a:pt x="359" y="1"/>
                    <a:pt x="1" y="31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19"/>
            <p:cNvSpPr/>
            <p:nvPr/>
          </p:nvSpPr>
          <p:spPr>
            <a:xfrm>
              <a:off x="768291" y="1906278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1" y="339"/>
                    <a:pt x="1" y="538"/>
                  </a:cubicBezTo>
                  <a:cubicBezTo>
                    <a:pt x="1" y="776"/>
                    <a:pt x="339" y="936"/>
                    <a:pt x="558" y="936"/>
                  </a:cubicBezTo>
                  <a:cubicBezTo>
                    <a:pt x="777" y="936"/>
                    <a:pt x="956" y="776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19"/>
            <p:cNvSpPr/>
            <p:nvPr/>
          </p:nvSpPr>
          <p:spPr>
            <a:xfrm>
              <a:off x="165593" y="2015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7" y="1"/>
                  </a:moveTo>
                  <a:cubicBezTo>
                    <a:pt x="318" y="1"/>
                    <a:pt x="0" y="339"/>
                    <a:pt x="0" y="558"/>
                  </a:cubicBezTo>
                  <a:cubicBezTo>
                    <a:pt x="0" y="777"/>
                    <a:pt x="318" y="956"/>
                    <a:pt x="537" y="956"/>
                  </a:cubicBezTo>
                  <a:cubicBezTo>
                    <a:pt x="776" y="956"/>
                    <a:pt x="935" y="777"/>
                    <a:pt x="935" y="558"/>
                  </a:cubicBezTo>
                  <a:cubicBezTo>
                    <a:pt x="935" y="339"/>
                    <a:pt x="77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19"/>
            <p:cNvSpPr/>
            <p:nvPr/>
          </p:nvSpPr>
          <p:spPr>
            <a:xfrm>
              <a:off x="848130" y="241819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38" y="936"/>
                  </a:cubicBezTo>
                  <a:cubicBezTo>
                    <a:pt x="756" y="936"/>
                    <a:pt x="935" y="777"/>
                    <a:pt x="935" y="538"/>
                  </a:cubicBezTo>
                  <a:cubicBezTo>
                    <a:pt x="935" y="319"/>
                    <a:pt x="75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19"/>
            <p:cNvSpPr/>
            <p:nvPr/>
          </p:nvSpPr>
          <p:spPr>
            <a:xfrm rot="10800000">
              <a:off x="8732187" y="3796059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399" y="0"/>
                  </a:moveTo>
                  <a:cubicBezTo>
                    <a:pt x="160" y="0"/>
                    <a:pt x="1" y="319"/>
                    <a:pt x="1" y="538"/>
                  </a:cubicBezTo>
                  <a:cubicBezTo>
                    <a:pt x="1" y="776"/>
                    <a:pt x="160" y="936"/>
                    <a:pt x="399" y="936"/>
                  </a:cubicBezTo>
                  <a:cubicBezTo>
                    <a:pt x="618" y="936"/>
                    <a:pt x="936" y="776"/>
                    <a:pt x="936" y="538"/>
                  </a:cubicBezTo>
                  <a:cubicBezTo>
                    <a:pt x="936" y="319"/>
                    <a:pt x="59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19"/>
            <p:cNvSpPr/>
            <p:nvPr/>
          </p:nvSpPr>
          <p:spPr>
            <a:xfrm rot="10800000">
              <a:off x="8700612" y="4176015"/>
              <a:ext cx="103444" cy="93041"/>
            </a:xfrm>
            <a:custGeom>
              <a:avLst/>
              <a:gdLst/>
              <a:ahLst/>
              <a:cxnLst/>
              <a:rect l="l" t="t" r="r" b="b"/>
              <a:pathLst>
                <a:path w="2349" h="2113" extrusionOk="0">
                  <a:moveTo>
                    <a:pt x="1319" y="1"/>
                  </a:moveTo>
                  <a:cubicBezTo>
                    <a:pt x="1042" y="1"/>
                    <a:pt x="757" y="68"/>
                    <a:pt x="558" y="177"/>
                  </a:cubicBezTo>
                  <a:cubicBezTo>
                    <a:pt x="140" y="435"/>
                    <a:pt x="0" y="973"/>
                    <a:pt x="239" y="1390"/>
                  </a:cubicBezTo>
                  <a:cubicBezTo>
                    <a:pt x="449" y="1745"/>
                    <a:pt x="959" y="2113"/>
                    <a:pt x="1367" y="2113"/>
                  </a:cubicBezTo>
                  <a:cubicBezTo>
                    <a:pt x="1462" y="2113"/>
                    <a:pt x="1553" y="2092"/>
                    <a:pt x="1632" y="2047"/>
                  </a:cubicBezTo>
                  <a:cubicBezTo>
                    <a:pt x="2050" y="1788"/>
                    <a:pt x="2348" y="754"/>
                    <a:pt x="2109" y="336"/>
                  </a:cubicBezTo>
                  <a:cubicBezTo>
                    <a:pt x="1969" y="97"/>
                    <a:pt x="1650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19"/>
            <p:cNvSpPr/>
            <p:nvPr/>
          </p:nvSpPr>
          <p:spPr>
            <a:xfrm rot="10800000">
              <a:off x="8570085" y="4905193"/>
              <a:ext cx="56104" cy="56097"/>
            </a:xfrm>
            <a:custGeom>
              <a:avLst/>
              <a:gdLst/>
              <a:ahLst/>
              <a:cxnLst/>
              <a:rect l="l" t="t" r="r" b="b"/>
              <a:pathLst>
                <a:path w="1274" h="1274" extrusionOk="0">
                  <a:moveTo>
                    <a:pt x="538" y="1"/>
                  </a:moveTo>
                  <a:cubicBezTo>
                    <a:pt x="259" y="1"/>
                    <a:pt x="0" y="458"/>
                    <a:pt x="0" y="757"/>
                  </a:cubicBezTo>
                  <a:cubicBezTo>
                    <a:pt x="0" y="1035"/>
                    <a:pt x="239" y="1274"/>
                    <a:pt x="538" y="1274"/>
                  </a:cubicBezTo>
                  <a:cubicBezTo>
                    <a:pt x="836" y="1274"/>
                    <a:pt x="1274" y="1055"/>
                    <a:pt x="1274" y="757"/>
                  </a:cubicBezTo>
                  <a:cubicBezTo>
                    <a:pt x="1274" y="458"/>
                    <a:pt x="83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19"/>
            <p:cNvSpPr/>
            <p:nvPr/>
          </p:nvSpPr>
          <p:spPr>
            <a:xfrm rot="10800000">
              <a:off x="9061631" y="3623451"/>
              <a:ext cx="56104" cy="56141"/>
            </a:xfrm>
            <a:custGeom>
              <a:avLst/>
              <a:gdLst/>
              <a:ahLst/>
              <a:cxnLst/>
              <a:rect l="l" t="t" r="r" b="b"/>
              <a:pathLst>
                <a:path w="1274" h="1275" extrusionOk="0">
                  <a:moveTo>
                    <a:pt x="518" y="1"/>
                  </a:moveTo>
                  <a:cubicBezTo>
                    <a:pt x="259" y="1"/>
                    <a:pt x="1" y="439"/>
                    <a:pt x="1" y="737"/>
                  </a:cubicBezTo>
                  <a:cubicBezTo>
                    <a:pt x="1" y="1015"/>
                    <a:pt x="219" y="1274"/>
                    <a:pt x="518" y="1274"/>
                  </a:cubicBezTo>
                  <a:cubicBezTo>
                    <a:pt x="816" y="1274"/>
                    <a:pt x="1274" y="1035"/>
                    <a:pt x="1274" y="737"/>
                  </a:cubicBezTo>
                  <a:cubicBezTo>
                    <a:pt x="1274" y="458"/>
                    <a:pt x="79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19"/>
            <p:cNvSpPr/>
            <p:nvPr/>
          </p:nvSpPr>
          <p:spPr>
            <a:xfrm rot="10800000">
              <a:off x="7425770" y="4765874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518" y="0"/>
                  </a:moveTo>
                  <a:cubicBezTo>
                    <a:pt x="240" y="0"/>
                    <a:pt x="1" y="458"/>
                    <a:pt x="1" y="756"/>
                  </a:cubicBezTo>
                  <a:cubicBezTo>
                    <a:pt x="1" y="1015"/>
                    <a:pt x="220" y="1273"/>
                    <a:pt x="518" y="1273"/>
                  </a:cubicBezTo>
                  <a:cubicBezTo>
                    <a:pt x="817" y="1273"/>
                    <a:pt x="1254" y="1055"/>
                    <a:pt x="1254" y="756"/>
                  </a:cubicBezTo>
                  <a:cubicBezTo>
                    <a:pt x="1254" y="478"/>
                    <a:pt x="81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19"/>
            <p:cNvSpPr/>
            <p:nvPr/>
          </p:nvSpPr>
          <p:spPr>
            <a:xfrm rot="10800000">
              <a:off x="8966114" y="4637960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0"/>
                  </a:moveTo>
                  <a:cubicBezTo>
                    <a:pt x="180" y="0"/>
                    <a:pt x="1" y="319"/>
                    <a:pt x="1" y="537"/>
                  </a:cubicBezTo>
                  <a:cubicBezTo>
                    <a:pt x="1" y="756"/>
                    <a:pt x="180" y="935"/>
                    <a:pt x="399" y="935"/>
                  </a:cubicBezTo>
                  <a:cubicBezTo>
                    <a:pt x="617" y="935"/>
                    <a:pt x="956" y="756"/>
                    <a:pt x="956" y="537"/>
                  </a:cubicBezTo>
                  <a:cubicBezTo>
                    <a:pt x="956" y="319"/>
                    <a:pt x="617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19"/>
            <p:cNvSpPr/>
            <p:nvPr/>
          </p:nvSpPr>
          <p:spPr>
            <a:xfrm rot="10800000">
              <a:off x="7919078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1"/>
                  </a:moveTo>
                  <a:cubicBezTo>
                    <a:pt x="180" y="1"/>
                    <a:pt x="1" y="319"/>
                    <a:pt x="1" y="538"/>
                  </a:cubicBezTo>
                  <a:cubicBezTo>
                    <a:pt x="1" y="777"/>
                    <a:pt x="180" y="936"/>
                    <a:pt x="399" y="936"/>
                  </a:cubicBezTo>
                  <a:cubicBezTo>
                    <a:pt x="617" y="936"/>
                    <a:pt x="956" y="777"/>
                    <a:pt x="956" y="538"/>
                  </a:cubicBezTo>
                  <a:cubicBezTo>
                    <a:pt x="956" y="339"/>
                    <a:pt x="617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19"/>
            <p:cNvSpPr/>
            <p:nvPr/>
          </p:nvSpPr>
          <p:spPr>
            <a:xfrm rot="10800000">
              <a:off x="6849231" y="4975557"/>
              <a:ext cx="104325" cy="92909"/>
            </a:xfrm>
            <a:custGeom>
              <a:avLst/>
              <a:gdLst/>
              <a:ahLst/>
              <a:cxnLst/>
              <a:rect l="l" t="t" r="r" b="b"/>
              <a:pathLst>
                <a:path w="2369" h="2110" extrusionOk="0">
                  <a:moveTo>
                    <a:pt x="1329" y="0"/>
                  </a:moveTo>
                  <a:cubicBezTo>
                    <a:pt x="1053" y="0"/>
                    <a:pt x="768" y="69"/>
                    <a:pt x="577" y="186"/>
                  </a:cubicBezTo>
                  <a:cubicBezTo>
                    <a:pt x="160" y="425"/>
                    <a:pt x="0" y="982"/>
                    <a:pt x="259" y="1400"/>
                  </a:cubicBezTo>
                  <a:cubicBezTo>
                    <a:pt x="451" y="1736"/>
                    <a:pt x="951" y="2110"/>
                    <a:pt x="1367" y="2110"/>
                  </a:cubicBezTo>
                  <a:cubicBezTo>
                    <a:pt x="1469" y="2110"/>
                    <a:pt x="1566" y="2088"/>
                    <a:pt x="1652" y="2037"/>
                  </a:cubicBezTo>
                  <a:cubicBezTo>
                    <a:pt x="2070" y="1798"/>
                    <a:pt x="2368" y="743"/>
                    <a:pt x="2109" y="326"/>
                  </a:cubicBezTo>
                  <a:cubicBezTo>
                    <a:pt x="1979" y="98"/>
                    <a:pt x="1660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19"/>
            <p:cNvSpPr/>
            <p:nvPr/>
          </p:nvSpPr>
          <p:spPr>
            <a:xfrm rot="10800000">
              <a:off x="6444676" y="4679504"/>
              <a:ext cx="55223" cy="56141"/>
            </a:xfrm>
            <a:custGeom>
              <a:avLst/>
              <a:gdLst/>
              <a:ahLst/>
              <a:cxnLst/>
              <a:rect l="l" t="t" r="r" b="b"/>
              <a:pathLst>
                <a:path w="1254" h="1275" extrusionOk="0">
                  <a:moveTo>
                    <a:pt x="736" y="1"/>
                  </a:moveTo>
                  <a:cubicBezTo>
                    <a:pt x="438" y="21"/>
                    <a:pt x="0" y="478"/>
                    <a:pt x="0" y="757"/>
                  </a:cubicBezTo>
                  <a:cubicBezTo>
                    <a:pt x="0" y="1035"/>
                    <a:pt x="438" y="1274"/>
                    <a:pt x="736" y="1274"/>
                  </a:cubicBezTo>
                  <a:cubicBezTo>
                    <a:pt x="1035" y="1274"/>
                    <a:pt x="1254" y="1015"/>
                    <a:pt x="1254" y="757"/>
                  </a:cubicBezTo>
                  <a:cubicBezTo>
                    <a:pt x="1254" y="458"/>
                    <a:pt x="1015" y="1"/>
                    <a:pt x="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19"/>
            <p:cNvSpPr/>
            <p:nvPr/>
          </p:nvSpPr>
          <p:spPr>
            <a:xfrm rot="10800000">
              <a:off x="6849240" y="4518865"/>
              <a:ext cx="104281" cy="93041"/>
            </a:xfrm>
            <a:custGeom>
              <a:avLst/>
              <a:gdLst/>
              <a:ahLst/>
              <a:cxnLst/>
              <a:rect l="l" t="t" r="r" b="b"/>
              <a:pathLst>
                <a:path w="2368" h="2113" extrusionOk="0">
                  <a:moveTo>
                    <a:pt x="1039" y="1"/>
                  </a:moveTo>
                  <a:cubicBezTo>
                    <a:pt x="708" y="1"/>
                    <a:pt x="389" y="97"/>
                    <a:pt x="259" y="336"/>
                  </a:cubicBezTo>
                  <a:cubicBezTo>
                    <a:pt x="0" y="754"/>
                    <a:pt x="298" y="1788"/>
                    <a:pt x="736" y="2047"/>
                  </a:cubicBezTo>
                  <a:cubicBezTo>
                    <a:pt x="816" y="2092"/>
                    <a:pt x="906" y="2113"/>
                    <a:pt x="1001" y="2113"/>
                  </a:cubicBezTo>
                  <a:cubicBezTo>
                    <a:pt x="1410" y="2113"/>
                    <a:pt x="1919" y="1745"/>
                    <a:pt x="2129" y="1390"/>
                  </a:cubicBezTo>
                  <a:cubicBezTo>
                    <a:pt x="2368" y="973"/>
                    <a:pt x="2228" y="435"/>
                    <a:pt x="1791" y="177"/>
                  </a:cubicBezTo>
                  <a:cubicBezTo>
                    <a:pt x="1601" y="68"/>
                    <a:pt x="1316" y="1"/>
                    <a:pt x="1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19"/>
            <p:cNvSpPr/>
            <p:nvPr/>
          </p:nvSpPr>
          <p:spPr>
            <a:xfrm rot="10800000">
              <a:off x="5542859" y="4765874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19"/>
            <p:cNvSpPr/>
            <p:nvPr/>
          </p:nvSpPr>
          <p:spPr>
            <a:xfrm rot="10800000">
              <a:off x="5062718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58" y="936"/>
                  </a:cubicBezTo>
                  <a:cubicBezTo>
                    <a:pt x="776" y="936"/>
                    <a:pt x="956" y="777"/>
                    <a:pt x="956" y="538"/>
                  </a:cubicBezTo>
                  <a:cubicBezTo>
                    <a:pt x="956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19"/>
            <p:cNvSpPr/>
            <p:nvPr/>
          </p:nvSpPr>
          <p:spPr>
            <a:xfrm rot="10800000">
              <a:off x="6149167" y="491307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1"/>
                  </a:moveTo>
                  <a:cubicBezTo>
                    <a:pt x="318" y="1"/>
                    <a:pt x="0" y="339"/>
                    <a:pt x="0" y="538"/>
                  </a:cubicBezTo>
                  <a:cubicBezTo>
                    <a:pt x="0" y="777"/>
                    <a:pt x="318" y="936"/>
                    <a:pt x="557" y="936"/>
                  </a:cubicBezTo>
                  <a:cubicBezTo>
                    <a:pt x="776" y="936"/>
                    <a:pt x="955" y="77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19"/>
            <p:cNvSpPr/>
            <p:nvPr/>
          </p:nvSpPr>
          <p:spPr>
            <a:xfrm rot="10800000">
              <a:off x="5791715" y="5102283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0"/>
                  </a:moveTo>
                  <a:cubicBezTo>
                    <a:pt x="339" y="0"/>
                    <a:pt x="1" y="319"/>
                    <a:pt x="1" y="537"/>
                  </a:cubicBezTo>
                  <a:cubicBezTo>
                    <a:pt x="1" y="756"/>
                    <a:pt x="319" y="935"/>
                    <a:pt x="538" y="935"/>
                  </a:cubicBezTo>
                  <a:cubicBezTo>
                    <a:pt x="757" y="935"/>
                    <a:pt x="936" y="756"/>
                    <a:pt x="936" y="537"/>
                  </a:cubicBezTo>
                  <a:cubicBezTo>
                    <a:pt x="936" y="319"/>
                    <a:pt x="757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19"/>
            <p:cNvSpPr/>
            <p:nvPr/>
          </p:nvSpPr>
          <p:spPr>
            <a:xfrm rot="10800000">
              <a:off x="4983847" y="474746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0"/>
                  </a:moveTo>
                  <a:cubicBezTo>
                    <a:pt x="338" y="0"/>
                    <a:pt x="0" y="319"/>
                    <a:pt x="0" y="537"/>
                  </a:cubicBezTo>
                  <a:cubicBezTo>
                    <a:pt x="0" y="756"/>
                    <a:pt x="318" y="935"/>
                    <a:pt x="557" y="935"/>
                  </a:cubicBezTo>
                  <a:cubicBezTo>
                    <a:pt x="776" y="935"/>
                    <a:pt x="955" y="756"/>
                    <a:pt x="955" y="537"/>
                  </a:cubicBezTo>
                  <a:cubicBezTo>
                    <a:pt x="955" y="319"/>
                    <a:pt x="77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19"/>
            <p:cNvSpPr/>
            <p:nvPr/>
          </p:nvSpPr>
          <p:spPr>
            <a:xfrm rot="10800000">
              <a:off x="4036732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39" y="1"/>
                    <a:pt x="1" y="339"/>
                    <a:pt x="1" y="538"/>
                  </a:cubicBezTo>
                  <a:cubicBezTo>
                    <a:pt x="1" y="777"/>
                    <a:pt x="339" y="936"/>
                    <a:pt x="558" y="936"/>
                  </a:cubicBezTo>
                  <a:cubicBezTo>
                    <a:pt x="777" y="936"/>
                    <a:pt x="956" y="777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19"/>
            <p:cNvSpPr/>
            <p:nvPr/>
          </p:nvSpPr>
          <p:spPr>
            <a:xfrm rot="10800000">
              <a:off x="8604258" y="2827883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8" y="1"/>
                  </a:moveTo>
                  <a:cubicBezTo>
                    <a:pt x="319" y="1"/>
                    <a:pt x="1" y="319"/>
                    <a:pt x="1" y="558"/>
                  </a:cubicBezTo>
                  <a:cubicBezTo>
                    <a:pt x="1" y="777"/>
                    <a:pt x="319" y="956"/>
                    <a:pt x="53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19"/>
            <p:cNvSpPr/>
            <p:nvPr/>
          </p:nvSpPr>
          <p:spPr>
            <a:xfrm rot="10800000">
              <a:off x="9101926" y="2988326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56" y="777"/>
                    <a:pt x="956" y="55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19"/>
            <p:cNvSpPr/>
            <p:nvPr/>
          </p:nvSpPr>
          <p:spPr>
            <a:xfrm rot="10800000">
              <a:off x="8958231" y="1756561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58" y="1"/>
                  </a:moveTo>
                  <a:cubicBezTo>
                    <a:pt x="359" y="1"/>
                    <a:pt x="1" y="31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19"/>
            <p:cNvSpPr/>
            <p:nvPr/>
          </p:nvSpPr>
          <p:spPr>
            <a:xfrm rot="10800000">
              <a:off x="8562202" y="3577041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1" y="339"/>
                    <a:pt x="1" y="538"/>
                  </a:cubicBezTo>
                  <a:cubicBezTo>
                    <a:pt x="1" y="776"/>
                    <a:pt x="339" y="936"/>
                    <a:pt x="558" y="936"/>
                  </a:cubicBezTo>
                  <a:cubicBezTo>
                    <a:pt x="777" y="936"/>
                    <a:pt x="956" y="776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19"/>
            <p:cNvSpPr/>
            <p:nvPr/>
          </p:nvSpPr>
          <p:spPr>
            <a:xfrm rot="10800000">
              <a:off x="8145123" y="436980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8" y="0"/>
                  </a:moveTo>
                  <a:cubicBezTo>
                    <a:pt x="339" y="0"/>
                    <a:pt x="0" y="339"/>
                    <a:pt x="0" y="558"/>
                  </a:cubicBezTo>
                  <a:cubicBezTo>
                    <a:pt x="0" y="776"/>
                    <a:pt x="319" y="955"/>
                    <a:pt x="538" y="955"/>
                  </a:cubicBezTo>
                  <a:cubicBezTo>
                    <a:pt x="756" y="955"/>
                    <a:pt x="935" y="776"/>
                    <a:pt x="935" y="558"/>
                  </a:cubicBezTo>
                  <a:cubicBezTo>
                    <a:pt x="935" y="339"/>
                    <a:pt x="756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19"/>
            <p:cNvSpPr/>
            <p:nvPr/>
          </p:nvSpPr>
          <p:spPr>
            <a:xfrm rot="10800000">
              <a:off x="8937181" y="508127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7" y="1"/>
                  </a:moveTo>
                  <a:cubicBezTo>
                    <a:pt x="318" y="1"/>
                    <a:pt x="0" y="339"/>
                    <a:pt x="0" y="558"/>
                  </a:cubicBezTo>
                  <a:cubicBezTo>
                    <a:pt x="0" y="777"/>
                    <a:pt x="318" y="956"/>
                    <a:pt x="537" y="956"/>
                  </a:cubicBezTo>
                  <a:cubicBezTo>
                    <a:pt x="776" y="956"/>
                    <a:pt x="935" y="777"/>
                    <a:pt x="935" y="558"/>
                  </a:cubicBezTo>
                  <a:cubicBezTo>
                    <a:pt x="935" y="339"/>
                    <a:pt x="77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19"/>
            <p:cNvSpPr/>
            <p:nvPr/>
          </p:nvSpPr>
          <p:spPr>
            <a:xfrm rot="10800000">
              <a:off x="8254644" y="4860500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38" y="936"/>
                  </a:cubicBezTo>
                  <a:cubicBezTo>
                    <a:pt x="756" y="936"/>
                    <a:pt x="935" y="777"/>
                    <a:pt x="935" y="538"/>
                  </a:cubicBezTo>
                  <a:cubicBezTo>
                    <a:pt x="935" y="319"/>
                    <a:pt x="75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19"/>
            <p:cNvSpPr/>
            <p:nvPr/>
          </p:nvSpPr>
          <p:spPr>
            <a:xfrm rot="10800000" flipH="1">
              <a:off x="370575" y="3796059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399" y="0"/>
                  </a:moveTo>
                  <a:cubicBezTo>
                    <a:pt x="160" y="0"/>
                    <a:pt x="1" y="319"/>
                    <a:pt x="1" y="538"/>
                  </a:cubicBezTo>
                  <a:cubicBezTo>
                    <a:pt x="1" y="776"/>
                    <a:pt x="160" y="936"/>
                    <a:pt x="399" y="936"/>
                  </a:cubicBezTo>
                  <a:cubicBezTo>
                    <a:pt x="618" y="936"/>
                    <a:pt x="936" y="776"/>
                    <a:pt x="936" y="538"/>
                  </a:cubicBezTo>
                  <a:cubicBezTo>
                    <a:pt x="936" y="319"/>
                    <a:pt x="59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19"/>
            <p:cNvSpPr/>
            <p:nvPr/>
          </p:nvSpPr>
          <p:spPr>
            <a:xfrm rot="10800000" flipH="1">
              <a:off x="339925" y="4176015"/>
              <a:ext cx="103444" cy="93041"/>
            </a:xfrm>
            <a:custGeom>
              <a:avLst/>
              <a:gdLst/>
              <a:ahLst/>
              <a:cxnLst/>
              <a:rect l="l" t="t" r="r" b="b"/>
              <a:pathLst>
                <a:path w="2349" h="2113" extrusionOk="0">
                  <a:moveTo>
                    <a:pt x="1319" y="1"/>
                  </a:moveTo>
                  <a:cubicBezTo>
                    <a:pt x="1042" y="1"/>
                    <a:pt x="757" y="68"/>
                    <a:pt x="558" y="177"/>
                  </a:cubicBezTo>
                  <a:cubicBezTo>
                    <a:pt x="140" y="435"/>
                    <a:pt x="0" y="973"/>
                    <a:pt x="239" y="1390"/>
                  </a:cubicBezTo>
                  <a:cubicBezTo>
                    <a:pt x="449" y="1745"/>
                    <a:pt x="959" y="2113"/>
                    <a:pt x="1367" y="2113"/>
                  </a:cubicBezTo>
                  <a:cubicBezTo>
                    <a:pt x="1462" y="2113"/>
                    <a:pt x="1553" y="2092"/>
                    <a:pt x="1632" y="2047"/>
                  </a:cubicBezTo>
                  <a:cubicBezTo>
                    <a:pt x="2050" y="1788"/>
                    <a:pt x="2348" y="754"/>
                    <a:pt x="2109" y="336"/>
                  </a:cubicBezTo>
                  <a:cubicBezTo>
                    <a:pt x="1969" y="97"/>
                    <a:pt x="1650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19"/>
            <p:cNvSpPr/>
            <p:nvPr/>
          </p:nvSpPr>
          <p:spPr>
            <a:xfrm rot="10800000" flipH="1">
              <a:off x="517792" y="4905193"/>
              <a:ext cx="56104" cy="56097"/>
            </a:xfrm>
            <a:custGeom>
              <a:avLst/>
              <a:gdLst/>
              <a:ahLst/>
              <a:cxnLst/>
              <a:rect l="l" t="t" r="r" b="b"/>
              <a:pathLst>
                <a:path w="1274" h="1274" extrusionOk="0">
                  <a:moveTo>
                    <a:pt x="538" y="1"/>
                  </a:moveTo>
                  <a:cubicBezTo>
                    <a:pt x="259" y="1"/>
                    <a:pt x="0" y="458"/>
                    <a:pt x="0" y="757"/>
                  </a:cubicBezTo>
                  <a:cubicBezTo>
                    <a:pt x="0" y="1035"/>
                    <a:pt x="239" y="1274"/>
                    <a:pt x="538" y="1274"/>
                  </a:cubicBezTo>
                  <a:cubicBezTo>
                    <a:pt x="836" y="1274"/>
                    <a:pt x="1274" y="1055"/>
                    <a:pt x="1274" y="757"/>
                  </a:cubicBezTo>
                  <a:cubicBezTo>
                    <a:pt x="1274" y="458"/>
                    <a:pt x="83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19"/>
            <p:cNvSpPr/>
            <p:nvPr/>
          </p:nvSpPr>
          <p:spPr>
            <a:xfrm rot="10800000" flipH="1">
              <a:off x="26246" y="3623451"/>
              <a:ext cx="56104" cy="56141"/>
            </a:xfrm>
            <a:custGeom>
              <a:avLst/>
              <a:gdLst/>
              <a:ahLst/>
              <a:cxnLst/>
              <a:rect l="l" t="t" r="r" b="b"/>
              <a:pathLst>
                <a:path w="1274" h="1275" extrusionOk="0">
                  <a:moveTo>
                    <a:pt x="518" y="1"/>
                  </a:moveTo>
                  <a:cubicBezTo>
                    <a:pt x="259" y="1"/>
                    <a:pt x="1" y="439"/>
                    <a:pt x="1" y="737"/>
                  </a:cubicBezTo>
                  <a:cubicBezTo>
                    <a:pt x="1" y="1015"/>
                    <a:pt x="219" y="1274"/>
                    <a:pt x="518" y="1274"/>
                  </a:cubicBezTo>
                  <a:cubicBezTo>
                    <a:pt x="816" y="1274"/>
                    <a:pt x="1274" y="1035"/>
                    <a:pt x="1274" y="737"/>
                  </a:cubicBezTo>
                  <a:cubicBezTo>
                    <a:pt x="1274" y="458"/>
                    <a:pt x="79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19"/>
            <p:cNvSpPr/>
            <p:nvPr/>
          </p:nvSpPr>
          <p:spPr>
            <a:xfrm rot="10800000" flipH="1">
              <a:off x="1358143" y="4765874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518" y="0"/>
                  </a:moveTo>
                  <a:cubicBezTo>
                    <a:pt x="240" y="0"/>
                    <a:pt x="1" y="458"/>
                    <a:pt x="1" y="756"/>
                  </a:cubicBezTo>
                  <a:cubicBezTo>
                    <a:pt x="1" y="1015"/>
                    <a:pt x="220" y="1273"/>
                    <a:pt x="518" y="1273"/>
                  </a:cubicBezTo>
                  <a:cubicBezTo>
                    <a:pt x="817" y="1273"/>
                    <a:pt x="1254" y="1055"/>
                    <a:pt x="1254" y="756"/>
                  </a:cubicBezTo>
                  <a:cubicBezTo>
                    <a:pt x="1254" y="478"/>
                    <a:pt x="81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19"/>
            <p:cNvSpPr/>
            <p:nvPr/>
          </p:nvSpPr>
          <p:spPr>
            <a:xfrm rot="10800000" flipH="1">
              <a:off x="135767" y="4637960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0"/>
                  </a:moveTo>
                  <a:cubicBezTo>
                    <a:pt x="180" y="0"/>
                    <a:pt x="1" y="319"/>
                    <a:pt x="1" y="537"/>
                  </a:cubicBezTo>
                  <a:cubicBezTo>
                    <a:pt x="1" y="756"/>
                    <a:pt x="180" y="935"/>
                    <a:pt x="399" y="935"/>
                  </a:cubicBezTo>
                  <a:cubicBezTo>
                    <a:pt x="617" y="935"/>
                    <a:pt x="956" y="756"/>
                    <a:pt x="956" y="537"/>
                  </a:cubicBezTo>
                  <a:cubicBezTo>
                    <a:pt x="956" y="319"/>
                    <a:pt x="617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19"/>
            <p:cNvSpPr/>
            <p:nvPr/>
          </p:nvSpPr>
          <p:spPr>
            <a:xfrm rot="10800000" flipH="1">
              <a:off x="2190425" y="4975557"/>
              <a:ext cx="104325" cy="92909"/>
            </a:xfrm>
            <a:custGeom>
              <a:avLst/>
              <a:gdLst/>
              <a:ahLst/>
              <a:cxnLst/>
              <a:rect l="l" t="t" r="r" b="b"/>
              <a:pathLst>
                <a:path w="2369" h="2110" extrusionOk="0">
                  <a:moveTo>
                    <a:pt x="1329" y="0"/>
                  </a:moveTo>
                  <a:cubicBezTo>
                    <a:pt x="1053" y="0"/>
                    <a:pt x="768" y="69"/>
                    <a:pt x="577" y="186"/>
                  </a:cubicBezTo>
                  <a:cubicBezTo>
                    <a:pt x="160" y="425"/>
                    <a:pt x="0" y="982"/>
                    <a:pt x="259" y="1400"/>
                  </a:cubicBezTo>
                  <a:cubicBezTo>
                    <a:pt x="451" y="1736"/>
                    <a:pt x="951" y="2110"/>
                    <a:pt x="1367" y="2110"/>
                  </a:cubicBezTo>
                  <a:cubicBezTo>
                    <a:pt x="1469" y="2110"/>
                    <a:pt x="1566" y="2088"/>
                    <a:pt x="1652" y="2037"/>
                  </a:cubicBezTo>
                  <a:cubicBezTo>
                    <a:pt x="2070" y="1798"/>
                    <a:pt x="2368" y="743"/>
                    <a:pt x="2109" y="326"/>
                  </a:cubicBezTo>
                  <a:cubicBezTo>
                    <a:pt x="1979" y="98"/>
                    <a:pt x="1660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19"/>
            <p:cNvSpPr/>
            <p:nvPr/>
          </p:nvSpPr>
          <p:spPr>
            <a:xfrm rot="10800000" flipH="1">
              <a:off x="2935374" y="4613474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19"/>
            <p:cNvSpPr/>
            <p:nvPr/>
          </p:nvSpPr>
          <p:spPr>
            <a:xfrm rot="10800000" flipH="1">
              <a:off x="4039163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58" y="936"/>
                  </a:cubicBezTo>
                  <a:cubicBezTo>
                    <a:pt x="776" y="936"/>
                    <a:pt x="956" y="777"/>
                    <a:pt x="956" y="538"/>
                  </a:cubicBezTo>
                  <a:cubicBezTo>
                    <a:pt x="956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19"/>
            <p:cNvSpPr/>
            <p:nvPr/>
          </p:nvSpPr>
          <p:spPr>
            <a:xfrm rot="10800000" flipH="1">
              <a:off x="2952714" y="491307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1"/>
                  </a:moveTo>
                  <a:cubicBezTo>
                    <a:pt x="318" y="1"/>
                    <a:pt x="0" y="339"/>
                    <a:pt x="0" y="538"/>
                  </a:cubicBezTo>
                  <a:cubicBezTo>
                    <a:pt x="0" y="777"/>
                    <a:pt x="318" y="936"/>
                    <a:pt x="557" y="936"/>
                  </a:cubicBezTo>
                  <a:cubicBezTo>
                    <a:pt x="776" y="936"/>
                    <a:pt x="955" y="77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19"/>
            <p:cNvSpPr/>
            <p:nvPr/>
          </p:nvSpPr>
          <p:spPr>
            <a:xfrm rot="10800000" flipH="1">
              <a:off x="3311047" y="5102283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0"/>
                  </a:moveTo>
                  <a:cubicBezTo>
                    <a:pt x="339" y="0"/>
                    <a:pt x="1" y="319"/>
                    <a:pt x="1" y="537"/>
                  </a:cubicBezTo>
                  <a:cubicBezTo>
                    <a:pt x="1" y="756"/>
                    <a:pt x="319" y="935"/>
                    <a:pt x="538" y="935"/>
                  </a:cubicBezTo>
                  <a:cubicBezTo>
                    <a:pt x="757" y="935"/>
                    <a:pt x="936" y="756"/>
                    <a:pt x="936" y="537"/>
                  </a:cubicBezTo>
                  <a:cubicBezTo>
                    <a:pt x="936" y="319"/>
                    <a:pt x="757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19"/>
            <p:cNvSpPr/>
            <p:nvPr/>
          </p:nvSpPr>
          <p:spPr>
            <a:xfrm rot="10800000" flipH="1">
              <a:off x="4118034" y="474746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0"/>
                  </a:moveTo>
                  <a:cubicBezTo>
                    <a:pt x="338" y="0"/>
                    <a:pt x="0" y="319"/>
                    <a:pt x="0" y="537"/>
                  </a:cubicBezTo>
                  <a:cubicBezTo>
                    <a:pt x="0" y="756"/>
                    <a:pt x="318" y="935"/>
                    <a:pt x="557" y="935"/>
                  </a:cubicBezTo>
                  <a:cubicBezTo>
                    <a:pt x="776" y="935"/>
                    <a:pt x="955" y="756"/>
                    <a:pt x="955" y="537"/>
                  </a:cubicBezTo>
                  <a:cubicBezTo>
                    <a:pt x="955" y="319"/>
                    <a:pt x="77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19"/>
            <p:cNvSpPr/>
            <p:nvPr/>
          </p:nvSpPr>
          <p:spPr>
            <a:xfrm rot="10800000" flipH="1">
              <a:off x="1698662" y="4311691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7" y="0"/>
                  </a:moveTo>
                  <a:cubicBezTo>
                    <a:pt x="318" y="0"/>
                    <a:pt x="0" y="318"/>
                    <a:pt x="0" y="537"/>
                  </a:cubicBezTo>
                  <a:cubicBezTo>
                    <a:pt x="0" y="756"/>
                    <a:pt x="318" y="935"/>
                    <a:pt x="537" y="935"/>
                  </a:cubicBezTo>
                  <a:cubicBezTo>
                    <a:pt x="776" y="935"/>
                    <a:pt x="935" y="756"/>
                    <a:pt x="935" y="537"/>
                  </a:cubicBezTo>
                  <a:cubicBezTo>
                    <a:pt x="935" y="318"/>
                    <a:pt x="776" y="0"/>
                    <a:pt x="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19"/>
            <p:cNvSpPr/>
            <p:nvPr/>
          </p:nvSpPr>
          <p:spPr>
            <a:xfrm rot="10800000" flipH="1">
              <a:off x="5065149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39" y="1"/>
                    <a:pt x="1" y="339"/>
                    <a:pt x="1" y="538"/>
                  </a:cubicBezTo>
                  <a:cubicBezTo>
                    <a:pt x="1" y="777"/>
                    <a:pt x="339" y="936"/>
                    <a:pt x="558" y="936"/>
                  </a:cubicBezTo>
                  <a:cubicBezTo>
                    <a:pt x="777" y="936"/>
                    <a:pt x="956" y="777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19"/>
            <p:cNvSpPr/>
            <p:nvPr/>
          </p:nvSpPr>
          <p:spPr>
            <a:xfrm rot="10800000" flipH="1">
              <a:off x="539679" y="3119719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0"/>
                  </a:moveTo>
                  <a:cubicBezTo>
                    <a:pt x="319" y="0"/>
                    <a:pt x="1" y="359"/>
                    <a:pt x="1" y="558"/>
                  </a:cubicBezTo>
                  <a:cubicBezTo>
                    <a:pt x="1" y="776"/>
                    <a:pt x="339" y="955"/>
                    <a:pt x="558" y="955"/>
                  </a:cubicBezTo>
                  <a:cubicBezTo>
                    <a:pt x="777" y="955"/>
                    <a:pt x="956" y="776"/>
                    <a:pt x="956" y="558"/>
                  </a:cubicBezTo>
                  <a:cubicBezTo>
                    <a:pt x="956" y="319"/>
                    <a:pt x="777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19"/>
            <p:cNvSpPr/>
            <p:nvPr/>
          </p:nvSpPr>
          <p:spPr>
            <a:xfrm rot="10800000" flipH="1">
              <a:off x="-45" y="2988326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56" y="777"/>
                    <a:pt x="956" y="55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19"/>
            <p:cNvSpPr/>
            <p:nvPr/>
          </p:nvSpPr>
          <p:spPr>
            <a:xfrm rot="10800000" flipH="1">
              <a:off x="144530" y="1756561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58" y="1"/>
                  </a:moveTo>
                  <a:cubicBezTo>
                    <a:pt x="359" y="1"/>
                    <a:pt x="1" y="31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19"/>
            <p:cNvSpPr/>
            <p:nvPr/>
          </p:nvSpPr>
          <p:spPr>
            <a:xfrm rot="10800000" flipH="1">
              <a:off x="165580" y="508127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7" y="1"/>
                  </a:moveTo>
                  <a:cubicBezTo>
                    <a:pt x="318" y="1"/>
                    <a:pt x="0" y="339"/>
                    <a:pt x="0" y="558"/>
                  </a:cubicBezTo>
                  <a:cubicBezTo>
                    <a:pt x="0" y="777"/>
                    <a:pt x="318" y="956"/>
                    <a:pt x="537" y="956"/>
                  </a:cubicBezTo>
                  <a:cubicBezTo>
                    <a:pt x="776" y="956"/>
                    <a:pt x="935" y="777"/>
                    <a:pt x="935" y="558"/>
                  </a:cubicBezTo>
                  <a:cubicBezTo>
                    <a:pt x="935" y="339"/>
                    <a:pt x="77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19"/>
            <p:cNvSpPr/>
            <p:nvPr/>
          </p:nvSpPr>
          <p:spPr>
            <a:xfrm rot="10800000" flipH="1">
              <a:off x="1000518" y="4631900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38" y="936"/>
                  </a:cubicBezTo>
                  <a:cubicBezTo>
                    <a:pt x="756" y="936"/>
                    <a:pt x="935" y="777"/>
                    <a:pt x="935" y="538"/>
                  </a:cubicBezTo>
                  <a:cubicBezTo>
                    <a:pt x="935" y="319"/>
                    <a:pt x="75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19"/>
            <p:cNvSpPr/>
            <p:nvPr/>
          </p:nvSpPr>
          <p:spPr>
            <a:xfrm rot="10800000" flipH="1">
              <a:off x="1074307" y="4237674"/>
              <a:ext cx="42100" cy="41258"/>
            </a:xfrm>
            <a:custGeom>
              <a:avLst/>
              <a:gdLst/>
              <a:ahLst/>
              <a:cxnLst/>
              <a:rect l="l" t="t" r="r" b="b"/>
              <a:pathLst>
                <a:path w="956" h="937" extrusionOk="0">
                  <a:moveTo>
                    <a:pt x="558" y="1"/>
                  </a:moveTo>
                  <a:cubicBezTo>
                    <a:pt x="339" y="1"/>
                    <a:pt x="0" y="359"/>
                    <a:pt x="0" y="558"/>
                  </a:cubicBezTo>
                  <a:cubicBezTo>
                    <a:pt x="0" y="777"/>
                    <a:pt x="339" y="936"/>
                    <a:pt x="558" y="936"/>
                  </a:cubicBezTo>
                  <a:cubicBezTo>
                    <a:pt x="776" y="936"/>
                    <a:pt x="955" y="777"/>
                    <a:pt x="955" y="558"/>
                  </a:cubicBezTo>
                  <a:cubicBezTo>
                    <a:pt x="955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19"/>
            <p:cNvSpPr/>
            <p:nvPr/>
          </p:nvSpPr>
          <p:spPr>
            <a:xfrm>
              <a:off x="2265136" y="566717"/>
              <a:ext cx="103444" cy="92953"/>
            </a:xfrm>
            <a:custGeom>
              <a:avLst/>
              <a:gdLst/>
              <a:ahLst/>
              <a:cxnLst/>
              <a:rect l="l" t="t" r="r" b="b"/>
              <a:pathLst>
                <a:path w="2349" h="2111" extrusionOk="0">
                  <a:moveTo>
                    <a:pt x="1019" y="1"/>
                  </a:moveTo>
                  <a:cubicBezTo>
                    <a:pt x="688" y="1"/>
                    <a:pt x="369" y="99"/>
                    <a:pt x="239" y="326"/>
                  </a:cubicBezTo>
                  <a:cubicBezTo>
                    <a:pt x="0" y="764"/>
                    <a:pt x="279" y="1798"/>
                    <a:pt x="697" y="2037"/>
                  </a:cubicBezTo>
                  <a:cubicBezTo>
                    <a:pt x="783" y="2088"/>
                    <a:pt x="880" y="2110"/>
                    <a:pt x="981" y="2110"/>
                  </a:cubicBezTo>
                  <a:cubicBezTo>
                    <a:pt x="1398" y="2110"/>
                    <a:pt x="1898" y="1736"/>
                    <a:pt x="2089" y="1401"/>
                  </a:cubicBezTo>
                  <a:cubicBezTo>
                    <a:pt x="2348" y="983"/>
                    <a:pt x="2189" y="426"/>
                    <a:pt x="1771" y="187"/>
                  </a:cubicBezTo>
                  <a:cubicBezTo>
                    <a:pt x="1581" y="69"/>
                    <a:pt x="1296" y="1"/>
                    <a:pt x="10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2_1">
    <p:spTree>
      <p:nvGrpSpPr>
        <p:cNvPr id="1" name="Shape 2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1" name="Google Shape;2851;p20"/>
          <p:cNvGrpSpPr/>
          <p:nvPr/>
        </p:nvGrpSpPr>
        <p:grpSpPr>
          <a:xfrm>
            <a:off x="-34" y="838300"/>
            <a:ext cx="9144064" cy="1892072"/>
            <a:chOff x="1190200" y="503225"/>
            <a:chExt cx="5212075" cy="1819825"/>
          </a:xfrm>
        </p:grpSpPr>
        <p:sp>
          <p:nvSpPr>
            <p:cNvPr id="2852" name="Google Shape;2852;p20"/>
            <p:cNvSpPr/>
            <p:nvPr/>
          </p:nvSpPr>
          <p:spPr>
            <a:xfrm>
              <a:off x="1190200" y="503225"/>
              <a:ext cx="5212075" cy="838450"/>
            </a:xfrm>
            <a:custGeom>
              <a:avLst/>
              <a:gdLst/>
              <a:ahLst/>
              <a:cxnLst/>
              <a:rect l="l" t="t" r="r" b="b"/>
              <a:pathLst>
                <a:path w="208483" h="33538" extrusionOk="0">
                  <a:moveTo>
                    <a:pt x="92670" y="1"/>
                  </a:moveTo>
                  <a:cubicBezTo>
                    <a:pt x="76262" y="1"/>
                    <a:pt x="69239" y="6348"/>
                    <a:pt x="53805" y="9644"/>
                  </a:cubicBezTo>
                  <a:cubicBezTo>
                    <a:pt x="50910" y="10266"/>
                    <a:pt x="47630" y="10529"/>
                    <a:pt x="44151" y="10529"/>
                  </a:cubicBezTo>
                  <a:cubicBezTo>
                    <a:pt x="25060" y="10529"/>
                    <a:pt x="0" y="2605"/>
                    <a:pt x="0" y="2605"/>
                  </a:cubicBezTo>
                  <a:lnTo>
                    <a:pt x="0" y="14581"/>
                  </a:lnTo>
                  <a:cubicBezTo>
                    <a:pt x="14725" y="25374"/>
                    <a:pt x="32496" y="29268"/>
                    <a:pt x="46326" y="29268"/>
                  </a:cubicBezTo>
                  <a:cubicBezTo>
                    <a:pt x="50918" y="29268"/>
                    <a:pt x="55075" y="28839"/>
                    <a:pt x="58542" y="28090"/>
                  </a:cubicBezTo>
                  <a:cubicBezTo>
                    <a:pt x="65148" y="26668"/>
                    <a:pt x="71072" y="25583"/>
                    <a:pt x="78086" y="25583"/>
                  </a:cubicBezTo>
                  <a:cubicBezTo>
                    <a:pt x="85875" y="25583"/>
                    <a:pt x="95009" y="26922"/>
                    <a:pt x="107910" y="30626"/>
                  </a:cubicBezTo>
                  <a:cubicBezTo>
                    <a:pt x="114932" y="32663"/>
                    <a:pt x="122288" y="33537"/>
                    <a:pt x="129656" y="33537"/>
                  </a:cubicBezTo>
                  <a:cubicBezTo>
                    <a:pt x="147981" y="33537"/>
                    <a:pt x="166382" y="28129"/>
                    <a:pt x="179895" y="21752"/>
                  </a:cubicBezTo>
                  <a:cubicBezTo>
                    <a:pt x="186211" y="18784"/>
                    <a:pt x="191492" y="17794"/>
                    <a:pt x="195727" y="17794"/>
                  </a:cubicBezTo>
                  <a:cubicBezTo>
                    <a:pt x="204198" y="17794"/>
                    <a:pt x="208482" y="21752"/>
                    <a:pt x="208482" y="21752"/>
                  </a:cubicBezTo>
                  <a:lnTo>
                    <a:pt x="208482" y="7909"/>
                  </a:lnTo>
                  <a:cubicBezTo>
                    <a:pt x="208482" y="7909"/>
                    <a:pt x="202602" y="3095"/>
                    <a:pt x="188728" y="3095"/>
                  </a:cubicBezTo>
                  <a:cubicBezTo>
                    <a:pt x="183909" y="3095"/>
                    <a:pt x="178125" y="3676"/>
                    <a:pt x="171289" y="5241"/>
                  </a:cubicBezTo>
                  <a:cubicBezTo>
                    <a:pt x="163497" y="7034"/>
                    <a:pt x="156765" y="7736"/>
                    <a:pt x="150488" y="7736"/>
                  </a:cubicBezTo>
                  <a:cubicBezTo>
                    <a:pt x="135401" y="7736"/>
                    <a:pt x="122941" y="3680"/>
                    <a:pt x="104708" y="971"/>
                  </a:cubicBezTo>
                  <a:cubicBezTo>
                    <a:pt x="100146" y="293"/>
                    <a:pt x="96191" y="1"/>
                    <a:pt x="92670" y="1"/>
                  </a:cubicBezTo>
                  <a:close/>
                </a:path>
              </a:pathLst>
            </a:custGeom>
            <a:solidFill>
              <a:srgbClr val="C5C5FC">
                <a:alpha val="14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20"/>
            <p:cNvSpPr/>
            <p:nvPr/>
          </p:nvSpPr>
          <p:spPr>
            <a:xfrm>
              <a:off x="1190200" y="1484650"/>
              <a:ext cx="5212075" cy="838400"/>
            </a:xfrm>
            <a:custGeom>
              <a:avLst/>
              <a:gdLst/>
              <a:ahLst/>
              <a:cxnLst/>
              <a:rect l="l" t="t" r="r" b="b"/>
              <a:pathLst>
                <a:path w="208483" h="33536" extrusionOk="0">
                  <a:moveTo>
                    <a:pt x="78912" y="1"/>
                  </a:moveTo>
                  <a:cubicBezTo>
                    <a:pt x="60551" y="1"/>
                    <a:pt x="42119" y="5398"/>
                    <a:pt x="28587" y="11783"/>
                  </a:cubicBezTo>
                  <a:cubicBezTo>
                    <a:pt x="22271" y="14752"/>
                    <a:pt x="16990" y="15742"/>
                    <a:pt x="12755" y="15742"/>
                  </a:cubicBezTo>
                  <a:cubicBezTo>
                    <a:pt x="4285" y="15742"/>
                    <a:pt x="0" y="11783"/>
                    <a:pt x="0" y="11783"/>
                  </a:cubicBezTo>
                  <a:lnTo>
                    <a:pt x="0" y="25626"/>
                  </a:lnTo>
                  <a:cubicBezTo>
                    <a:pt x="0" y="25626"/>
                    <a:pt x="5885" y="30427"/>
                    <a:pt x="19773" y="30427"/>
                  </a:cubicBezTo>
                  <a:cubicBezTo>
                    <a:pt x="24588" y="30427"/>
                    <a:pt x="30365" y="29849"/>
                    <a:pt x="37193" y="28295"/>
                  </a:cubicBezTo>
                  <a:cubicBezTo>
                    <a:pt x="44980" y="26512"/>
                    <a:pt x="51712" y="25814"/>
                    <a:pt x="57989" y="25814"/>
                  </a:cubicBezTo>
                  <a:cubicBezTo>
                    <a:pt x="73089" y="25814"/>
                    <a:pt x="85561" y="29855"/>
                    <a:pt x="103774" y="32565"/>
                  </a:cubicBezTo>
                  <a:cubicBezTo>
                    <a:pt x="108337" y="33243"/>
                    <a:pt x="112291" y="33535"/>
                    <a:pt x="115813" y="33535"/>
                  </a:cubicBezTo>
                  <a:cubicBezTo>
                    <a:pt x="132221" y="33535"/>
                    <a:pt x="139249" y="27187"/>
                    <a:pt x="154710" y="23892"/>
                  </a:cubicBezTo>
                  <a:cubicBezTo>
                    <a:pt x="157580" y="23279"/>
                    <a:pt x="160831" y="23020"/>
                    <a:pt x="164279" y="23020"/>
                  </a:cubicBezTo>
                  <a:cubicBezTo>
                    <a:pt x="183359" y="23020"/>
                    <a:pt x="208482" y="30964"/>
                    <a:pt x="208482" y="30964"/>
                  </a:cubicBezTo>
                  <a:lnTo>
                    <a:pt x="208482" y="18955"/>
                  </a:lnTo>
                  <a:cubicBezTo>
                    <a:pt x="193767" y="8176"/>
                    <a:pt x="175981" y="4272"/>
                    <a:pt x="162147" y="4272"/>
                  </a:cubicBezTo>
                  <a:cubicBezTo>
                    <a:pt x="157573" y="4272"/>
                    <a:pt x="153430" y="4699"/>
                    <a:pt x="149974" y="5445"/>
                  </a:cubicBezTo>
                  <a:cubicBezTo>
                    <a:pt x="143394" y="6865"/>
                    <a:pt x="137479" y="7949"/>
                    <a:pt x="130477" y="7949"/>
                  </a:cubicBezTo>
                  <a:cubicBezTo>
                    <a:pt x="122676" y="7949"/>
                    <a:pt x="113526" y="6604"/>
                    <a:pt x="100605" y="2877"/>
                  </a:cubicBezTo>
                  <a:cubicBezTo>
                    <a:pt x="93598" y="865"/>
                    <a:pt x="86261" y="1"/>
                    <a:pt x="78912" y="1"/>
                  </a:cubicBezTo>
                  <a:close/>
                </a:path>
              </a:pathLst>
            </a:custGeom>
            <a:solidFill>
              <a:srgbClr val="C5C5FC">
                <a:alpha val="14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4" name="Google Shape;2854;p20"/>
          <p:cNvGrpSpPr/>
          <p:nvPr/>
        </p:nvGrpSpPr>
        <p:grpSpPr>
          <a:xfrm>
            <a:off x="-32" y="36"/>
            <a:ext cx="9144070" cy="4509083"/>
            <a:chOff x="-32" y="36"/>
            <a:chExt cx="9144070" cy="4509083"/>
          </a:xfrm>
        </p:grpSpPr>
        <p:sp>
          <p:nvSpPr>
            <p:cNvPr id="2855" name="Google Shape;2855;p20"/>
            <p:cNvSpPr/>
            <p:nvPr/>
          </p:nvSpPr>
          <p:spPr>
            <a:xfrm>
              <a:off x="361637" y="4113668"/>
              <a:ext cx="104325" cy="92909"/>
            </a:xfrm>
            <a:custGeom>
              <a:avLst/>
              <a:gdLst/>
              <a:ahLst/>
              <a:cxnLst/>
              <a:rect l="l" t="t" r="r" b="b"/>
              <a:pathLst>
                <a:path w="2369" h="2110" extrusionOk="0">
                  <a:moveTo>
                    <a:pt x="1329" y="0"/>
                  </a:moveTo>
                  <a:cubicBezTo>
                    <a:pt x="1053" y="0"/>
                    <a:pt x="768" y="69"/>
                    <a:pt x="577" y="186"/>
                  </a:cubicBezTo>
                  <a:cubicBezTo>
                    <a:pt x="160" y="425"/>
                    <a:pt x="0" y="982"/>
                    <a:pt x="259" y="1400"/>
                  </a:cubicBezTo>
                  <a:cubicBezTo>
                    <a:pt x="451" y="1736"/>
                    <a:pt x="951" y="2110"/>
                    <a:pt x="1367" y="2110"/>
                  </a:cubicBezTo>
                  <a:cubicBezTo>
                    <a:pt x="1469" y="2110"/>
                    <a:pt x="1566" y="2088"/>
                    <a:pt x="1652" y="2037"/>
                  </a:cubicBezTo>
                  <a:cubicBezTo>
                    <a:pt x="2070" y="1798"/>
                    <a:pt x="2368" y="743"/>
                    <a:pt x="2109" y="326"/>
                  </a:cubicBezTo>
                  <a:cubicBezTo>
                    <a:pt x="1979" y="98"/>
                    <a:pt x="1660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56" name="Google Shape;2856;p20"/>
            <p:cNvGrpSpPr/>
            <p:nvPr/>
          </p:nvGrpSpPr>
          <p:grpSpPr>
            <a:xfrm flipH="1">
              <a:off x="1247201" y="36"/>
              <a:ext cx="7896837" cy="4509083"/>
              <a:chOff x="1533850" y="565700"/>
              <a:chExt cx="4483019" cy="2560088"/>
            </a:xfrm>
          </p:grpSpPr>
          <p:sp>
            <p:nvSpPr>
              <p:cNvPr id="2857" name="Google Shape;2857;p20"/>
              <p:cNvSpPr/>
              <p:nvPr/>
            </p:nvSpPr>
            <p:spPr>
              <a:xfrm>
                <a:off x="2185950" y="1330200"/>
                <a:ext cx="318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75" extrusionOk="0">
                    <a:moveTo>
                      <a:pt x="518" y="1"/>
                    </a:moveTo>
                    <a:cubicBezTo>
                      <a:pt x="259" y="1"/>
                      <a:pt x="1" y="458"/>
                      <a:pt x="1" y="757"/>
                    </a:cubicBezTo>
                    <a:cubicBezTo>
                      <a:pt x="1" y="1015"/>
                      <a:pt x="239" y="1274"/>
                      <a:pt x="518" y="1274"/>
                    </a:cubicBezTo>
                    <a:cubicBezTo>
                      <a:pt x="816" y="1274"/>
                      <a:pt x="1274" y="1035"/>
                      <a:pt x="1274" y="757"/>
                    </a:cubicBezTo>
                    <a:cubicBezTo>
                      <a:pt x="1274" y="478"/>
                      <a:pt x="836" y="21"/>
                      <a:pt x="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20"/>
              <p:cNvSpPr/>
              <p:nvPr/>
            </p:nvSpPr>
            <p:spPr>
              <a:xfrm>
                <a:off x="2336708" y="1601979"/>
                <a:ext cx="58225" cy="52850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2114" extrusionOk="0">
                    <a:moveTo>
                      <a:pt x="1302" y="1"/>
                    </a:moveTo>
                    <a:cubicBezTo>
                      <a:pt x="1031" y="1"/>
                      <a:pt x="753" y="64"/>
                      <a:pt x="557" y="170"/>
                    </a:cubicBezTo>
                    <a:cubicBezTo>
                      <a:pt x="140" y="429"/>
                      <a:pt x="0" y="986"/>
                      <a:pt x="239" y="1404"/>
                    </a:cubicBezTo>
                    <a:cubicBezTo>
                      <a:pt x="447" y="1739"/>
                      <a:pt x="950" y="2114"/>
                      <a:pt x="1357" y="2114"/>
                    </a:cubicBezTo>
                    <a:cubicBezTo>
                      <a:pt x="1456" y="2114"/>
                      <a:pt x="1550" y="2091"/>
                      <a:pt x="1632" y="2040"/>
                    </a:cubicBezTo>
                    <a:cubicBezTo>
                      <a:pt x="2050" y="1802"/>
                      <a:pt x="2328" y="747"/>
                      <a:pt x="2109" y="329"/>
                    </a:cubicBezTo>
                    <a:cubicBezTo>
                      <a:pt x="1966" y="98"/>
                      <a:pt x="1639" y="1"/>
                      <a:pt x="13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20"/>
              <p:cNvSpPr/>
              <p:nvPr/>
            </p:nvSpPr>
            <p:spPr>
              <a:xfrm>
                <a:off x="2336675" y="1065575"/>
                <a:ext cx="23400" cy="2342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7" extrusionOk="0">
                    <a:moveTo>
                      <a:pt x="398" y="1"/>
                    </a:moveTo>
                    <a:cubicBezTo>
                      <a:pt x="179" y="1"/>
                      <a:pt x="0" y="319"/>
                      <a:pt x="0" y="538"/>
                    </a:cubicBezTo>
                    <a:cubicBezTo>
                      <a:pt x="0" y="757"/>
                      <a:pt x="179" y="936"/>
                      <a:pt x="398" y="936"/>
                    </a:cubicBezTo>
                    <a:cubicBezTo>
                      <a:pt x="617" y="936"/>
                      <a:pt x="935" y="757"/>
                      <a:pt x="935" y="538"/>
                    </a:cubicBezTo>
                    <a:cubicBezTo>
                      <a:pt x="935" y="319"/>
                      <a:pt x="617" y="1"/>
                      <a:pt x="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20"/>
              <p:cNvSpPr/>
              <p:nvPr/>
            </p:nvSpPr>
            <p:spPr>
              <a:xfrm>
                <a:off x="1744250" y="1307325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399" y="0"/>
                    </a:moveTo>
                    <a:cubicBezTo>
                      <a:pt x="160" y="0"/>
                      <a:pt x="1" y="319"/>
                      <a:pt x="1" y="538"/>
                    </a:cubicBezTo>
                    <a:cubicBezTo>
                      <a:pt x="1" y="776"/>
                      <a:pt x="160" y="936"/>
                      <a:pt x="399" y="936"/>
                    </a:cubicBezTo>
                    <a:cubicBezTo>
                      <a:pt x="618" y="936"/>
                      <a:pt x="936" y="776"/>
                      <a:pt x="936" y="538"/>
                    </a:cubicBezTo>
                    <a:cubicBezTo>
                      <a:pt x="936" y="319"/>
                      <a:pt x="598" y="0"/>
                      <a:pt x="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20"/>
              <p:cNvSpPr/>
              <p:nvPr/>
            </p:nvSpPr>
            <p:spPr>
              <a:xfrm>
                <a:off x="1726850" y="1062175"/>
                <a:ext cx="58725" cy="52825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113" extrusionOk="0">
                    <a:moveTo>
                      <a:pt x="1319" y="1"/>
                    </a:moveTo>
                    <a:cubicBezTo>
                      <a:pt x="1042" y="1"/>
                      <a:pt x="757" y="68"/>
                      <a:pt x="558" y="177"/>
                    </a:cubicBezTo>
                    <a:cubicBezTo>
                      <a:pt x="140" y="435"/>
                      <a:pt x="0" y="973"/>
                      <a:pt x="239" y="1390"/>
                    </a:cubicBezTo>
                    <a:cubicBezTo>
                      <a:pt x="449" y="1745"/>
                      <a:pt x="959" y="2113"/>
                      <a:pt x="1367" y="2113"/>
                    </a:cubicBezTo>
                    <a:cubicBezTo>
                      <a:pt x="1462" y="2113"/>
                      <a:pt x="1553" y="2092"/>
                      <a:pt x="1632" y="2047"/>
                    </a:cubicBezTo>
                    <a:cubicBezTo>
                      <a:pt x="2050" y="1788"/>
                      <a:pt x="2348" y="754"/>
                      <a:pt x="2109" y="336"/>
                    </a:cubicBezTo>
                    <a:cubicBezTo>
                      <a:pt x="1969" y="97"/>
                      <a:pt x="1650" y="1"/>
                      <a:pt x="1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20"/>
              <p:cNvSpPr/>
              <p:nvPr/>
            </p:nvSpPr>
            <p:spPr>
              <a:xfrm>
                <a:off x="2098900" y="939250"/>
                <a:ext cx="318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74" extrusionOk="0">
                    <a:moveTo>
                      <a:pt x="518" y="0"/>
                    </a:moveTo>
                    <a:cubicBezTo>
                      <a:pt x="260" y="0"/>
                      <a:pt x="1" y="438"/>
                      <a:pt x="1" y="736"/>
                    </a:cubicBezTo>
                    <a:cubicBezTo>
                      <a:pt x="1" y="1015"/>
                      <a:pt x="240" y="1274"/>
                      <a:pt x="518" y="1274"/>
                    </a:cubicBezTo>
                    <a:cubicBezTo>
                      <a:pt x="817" y="1274"/>
                      <a:pt x="1274" y="1035"/>
                      <a:pt x="1274" y="736"/>
                    </a:cubicBezTo>
                    <a:cubicBezTo>
                      <a:pt x="1274" y="438"/>
                      <a:pt x="837" y="0"/>
                      <a:pt x="5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20"/>
              <p:cNvSpPr/>
              <p:nvPr/>
            </p:nvSpPr>
            <p:spPr>
              <a:xfrm>
                <a:off x="1827825" y="669150"/>
                <a:ext cx="31850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274" extrusionOk="0">
                    <a:moveTo>
                      <a:pt x="538" y="1"/>
                    </a:moveTo>
                    <a:cubicBezTo>
                      <a:pt x="259" y="1"/>
                      <a:pt x="0" y="458"/>
                      <a:pt x="0" y="757"/>
                    </a:cubicBezTo>
                    <a:cubicBezTo>
                      <a:pt x="0" y="1035"/>
                      <a:pt x="239" y="1274"/>
                      <a:pt x="538" y="1274"/>
                    </a:cubicBezTo>
                    <a:cubicBezTo>
                      <a:pt x="836" y="1274"/>
                      <a:pt x="1274" y="1055"/>
                      <a:pt x="1274" y="757"/>
                    </a:cubicBezTo>
                    <a:cubicBezTo>
                      <a:pt x="1274" y="458"/>
                      <a:pt x="836" y="1"/>
                      <a:pt x="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20"/>
              <p:cNvSpPr/>
              <p:nvPr/>
            </p:nvSpPr>
            <p:spPr>
              <a:xfrm>
                <a:off x="1548775" y="1396850"/>
                <a:ext cx="3185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275" extrusionOk="0">
                    <a:moveTo>
                      <a:pt x="518" y="1"/>
                    </a:moveTo>
                    <a:cubicBezTo>
                      <a:pt x="259" y="1"/>
                      <a:pt x="1" y="439"/>
                      <a:pt x="1" y="737"/>
                    </a:cubicBezTo>
                    <a:cubicBezTo>
                      <a:pt x="1" y="1015"/>
                      <a:pt x="219" y="1274"/>
                      <a:pt x="518" y="1274"/>
                    </a:cubicBezTo>
                    <a:cubicBezTo>
                      <a:pt x="816" y="1274"/>
                      <a:pt x="1274" y="1035"/>
                      <a:pt x="1274" y="737"/>
                    </a:cubicBezTo>
                    <a:cubicBezTo>
                      <a:pt x="1274" y="458"/>
                      <a:pt x="796" y="21"/>
                      <a:pt x="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20"/>
              <p:cNvSpPr/>
              <p:nvPr/>
            </p:nvSpPr>
            <p:spPr>
              <a:xfrm>
                <a:off x="2477925" y="748250"/>
                <a:ext cx="313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4" extrusionOk="0">
                    <a:moveTo>
                      <a:pt x="518" y="0"/>
                    </a:moveTo>
                    <a:cubicBezTo>
                      <a:pt x="240" y="0"/>
                      <a:pt x="1" y="458"/>
                      <a:pt x="1" y="756"/>
                    </a:cubicBezTo>
                    <a:cubicBezTo>
                      <a:pt x="1" y="1015"/>
                      <a:pt x="220" y="1273"/>
                      <a:pt x="518" y="1273"/>
                    </a:cubicBezTo>
                    <a:cubicBezTo>
                      <a:pt x="817" y="1273"/>
                      <a:pt x="1254" y="1055"/>
                      <a:pt x="1254" y="756"/>
                    </a:cubicBezTo>
                    <a:cubicBezTo>
                      <a:pt x="1254" y="478"/>
                      <a:pt x="817" y="0"/>
                      <a:pt x="5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20"/>
              <p:cNvSpPr/>
              <p:nvPr/>
            </p:nvSpPr>
            <p:spPr>
              <a:xfrm>
                <a:off x="1610950" y="829325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399" y="0"/>
                    </a:moveTo>
                    <a:cubicBezTo>
                      <a:pt x="180" y="0"/>
                      <a:pt x="1" y="319"/>
                      <a:pt x="1" y="537"/>
                    </a:cubicBezTo>
                    <a:cubicBezTo>
                      <a:pt x="1" y="756"/>
                      <a:pt x="180" y="935"/>
                      <a:pt x="399" y="935"/>
                    </a:cubicBezTo>
                    <a:cubicBezTo>
                      <a:pt x="617" y="935"/>
                      <a:pt x="956" y="756"/>
                      <a:pt x="956" y="537"/>
                    </a:cubicBezTo>
                    <a:cubicBezTo>
                      <a:pt x="956" y="319"/>
                      <a:pt x="617" y="0"/>
                      <a:pt x="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867;p20"/>
              <p:cNvSpPr/>
              <p:nvPr/>
            </p:nvSpPr>
            <p:spPr>
              <a:xfrm>
                <a:off x="2205350" y="610950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399" y="1"/>
                    </a:moveTo>
                    <a:cubicBezTo>
                      <a:pt x="180" y="1"/>
                      <a:pt x="1" y="319"/>
                      <a:pt x="1" y="538"/>
                    </a:cubicBezTo>
                    <a:cubicBezTo>
                      <a:pt x="1" y="777"/>
                      <a:pt x="180" y="936"/>
                      <a:pt x="399" y="936"/>
                    </a:cubicBezTo>
                    <a:cubicBezTo>
                      <a:pt x="617" y="936"/>
                      <a:pt x="956" y="777"/>
                      <a:pt x="956" y="538"/>
                    </a:cubicBezTo>
                    <a:cubicBezTo>
                      <a:pt x="956" y="339"/>
                      <a:pt x="617" y="1"/>
                      <a:pt x="3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20"/>
              <p:cNvSpPr/>
              <p:nvPr/>
            </p:nvSpPr>
            <p:spPr>
              <a:xfrm>
                <a:off x="2777375" y="608300"/>
                <a:ext cx="59225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2110" extrusionOk="0">
                    <a:moveTo>
                      <a:pt x="1329" y="0"/>
                    </a:moveTo>
                    <a:cubicBezTo>
                      <a:pt x="1053" y="0"/>
                      <a:pt x="768" y="69"/>
                      <a:pt x="577" y="186"/>
                    </a:cubicBezTo>
                    <a:cubicBezTo>
                      <a:pt x="160" y="425"/>
                      <a:pt x="0" y="982"/>
                      <a:pt x="259" y="1400"/>
                    </a:cubicBezTo>
                    <a:cubicBezTo>
                      <a:pt x="451" y="1736"/>
                      <a:pt x="951" y="2110"/>
                      <a:pt x="1367" y="2110"/>
                    </a:cubicBezTo>
                    <a:cubicBezTo>
                      <a:pt x="1469" y="2110"/>
                      <a:pt x="1566" y="2088"/>
                      <a:pt x="1652" y="2037"/>
                    </a:cubicBezTo>
                    <a:cubicBezTo>
                      <a:pt x="2070" y="1798"/>
                      <a:pt x="2368" y="743"/>
                      <a:pt x="2109" y="326"/>
                    </a:cubicBezTo>
                    <a:cubicBezTo>
                      <a:pt x="1979" y="98"/>
                      <a:pt x="1660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20"/>
              <p:cNvSpPr/>
              <p:nvPr/>
            </p:nvSpPr>
            <p:spPr>
              <a:xfrm>
                <a:off x="3034915" y="797263"/>
                <a:ext cx="3135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5" extrusionOk="0">
                    <a:moveTo>
                      <a:pt x="736" y="1"/>
                    </a:moveTo>
                    <a:cubicBezTo>
                      <a:pt x="438" y="21"/>
                      <a:pt x="0" y="478"/>
                      <a:pt x="0" y="757"/>
                    </a:cubicBezTo>
                    <a:cubicBezTo>
                      <a:pt x="0" y="1035"/>
                      <a:pt x="438" y="1274"/>
                      <a:pt x="736" y="1274"/>
                    </a:cubicBezTo>
                    <a:cubicBezTo>
                      <a:pt x="1035" y="1274"/>
                      <a:pt x="1254" y="1015"/>
                      <a:pt x="1254" y="757"/>
                    </a:cubicBezTo>
                    <a:cubicBezTo>
                      <a:pt x="1254" y="458"/>
                      <a:pt x="1015" y="1"/>
                      <a:pt x="7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20"/>
              <p:cNvSpPr/>
              <p:nvPr/>
            </p:nvSpPr>
            <p:spPr>
              <a:xfrm>
                <a:off x="2363485" y="3072938"/>
                <a:ext cx="58700" cy="52850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2114" extrusionOk="0">
                    <a:moveTo>
                      <a:pt x="1046" y="1"/>
                    </a:moveTo>
                    <a:cubicBezTo>
                      <a:pt x="709" y="1"/>
                      <a:pt x="382" y="98"/>
                      <a:pt x="239" y="329"/>
                    </a:cubicBezTo>
                    <a:cubicBezTo>
                      <a:pt x="0" y="747"/>
                      <a:pt x="259" y="1802"/>
                      <a:pt x="716" y="2040"/>
                    </a:cubicBezTo>
                    <a:cubicBezTo>
                      <a:pt x="798" y="2091"/>
                      <a:pt x="892" y="2114"/>
                      <a:pt x="992" y="2114"/>
                    </a:cubicBezTo>
                    <a:cubicBezTo>
                      <a:pt x="1398" y="2114"/>
                      <a:pt x="1901" y="1739"/>
                      <a:pt x="2109" y="1404"/>
                    </a:cubicBezTo>
                    <a:cubicBezTo>
                      <a:pt x="2348" y="986"/>
                      <a:pt x="2209" y="429"/>
                      <a:pt x="1791" y="170"/>
                    </a:cubicBezTo>
                    <a:cubicBezTo>
                      <a:pt x="1596" y="64"/>
                      <a:pt x="1317" y="1"/>
                      <a:pt x="10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20"/>
              <p:cNvSpPr/>
              <p:nvPr/>
            </p:nvSpPr>
            <p:spPr>
              <a:xfrm>
                <a:off x="3239468" y="1091178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7" y="0"/>
                    </a:moveTo>
                    <a:cubicBezTo>
                      <a:pt x="318" y="0"/>
                      <a:pt x="0" y="319"/>
                      <a:pt x="0" y="538"/>
                    </a:cubicBezTo>
                    <a:cubicBezTo>
                      <a:pt x="0" y="776"/>
                      <a:pt x="318" y="936"/>
                      <a:pt x="537" y="936"/>
                    </a:cubicBezTo>
                    <a:cubicBezTo>
                      <a:pt x="776" y="936"/>
                      <a:pt x="935" y="776"/>
                      <a:pt x="935" y="538"/>
                    </a:cubicBezTo>
                    <a:cubicBezTo>
                      <a:pt x="935" y="319"/>
                      <a:pt x="776" y="0"/>
                      <a:pt x="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20"/>
              <p:cNvSpPr/>
              <p:nvPr/>
            </p:nvSpPr>
            <p:spPr>
              <a:xfrm>
                <a:off x="2777395" y="867518"/>
                <a:ext cx="59200" cy="52825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2113" extrusionOk="0">
                    <a:moveTo>
                      <a:pt x="1039" y="1"/>
                    </a:moveTo>
                    <a:cubicBezTo>
                      <a:pt x="708" y="1"/>
                      <a:pt x="389" y="97"/>
                      <a:pt x="259" y="336"/>
                    </a:cubicBezTo>
                    <a:cubicBezTo>
                      <a:pt x="0" y="754"/>
                      <a:pt x="298" y="1788"/>
                      <a:pt x="736" y="2047"/>
                    </a:cubicBezTo>
                    <a:cubicBezTo>
                      <a:pt x="816" y="2092"/>
                      <a:pt x="906" y="2113"/>
                      <a:pt x="1001" y="2113"/>
                    </a:cubicBezTo>
                    <a:cubicBezTo>
                      <a:pt x="1410" y="2113"/>
                      <a:pt x="1919" y="1745"/>
                      <a:pt x="2129" y="1390"/>
                    </a:cubicBezTo>
                    <a:cubicBezTo>
                      <a:pt x="2368" y="973"/>
                      <a:pt x="2228" y="435"/>
                      <a:pt x="1791" y="177"/>
                    </a:cubicBezTo>
                    <a:cubicBezTo>
                      <a:pt x="1601" y="68"/>
                      <a:pt x="1316" y="1"/>
                      <a:pt x="10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20"/>
              <p:cNvSpPr/>
              <p:nvPr/>
            </p:nvSpPr>
            <p:spPr>
              <a:xfrm>
                <a:off x="3925375" y="939250"/>
                <a:ext cx="313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4" extrusionOk="0">
                    <a:moveTo>
                      <a:pt x="737" y="0"/>
                    </a:moveTo>
                    <a:cubicBezTo>
                      <a:pt x="439" y="0"/>
                      <a:pt x="1" y="438"/>
                      <a:pt x="1" y="736"/>
                    </a:cubicBezTo>
                    <a:cubicBezTo>
                      <a:pt x="1" y="1035"/>
                      <a:pt x="439" y="1274"/>
                      <a:pt x="737" y="1274"/>
                    </a:cubicBezTo>
                    <a:cubicBezTo>
                      <a:pt x="1036" y="1274"/>
                      <a:pt x="1254" y="1015"/>
                      <a:pt x="1254" y="736"/>
                    </a:cubicBezTo>
                    <a:cubicBezTo>
                      <a:pt x="1254" y="438"/>
                      <a:pt x="1016" y="0"/>
                      <a:pt x="7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20"/>
              <p:cNvSpPr/>
              <p:nvPr/>
            </p:nvSpPr>
            <p:spPr>
              <a:xfrm>
                <a:off x="4196475" y="669150"/>
                <a:ext cx="31350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4" extrusionOk="0">
                    <a:moveTo>
                      <a:pt x="737" y="1"/>
                    </a:moveTo>
                    <a:cubicBezTo>
                      <a:pt x="438" y="1"/>
                      <a:pt x="0" y="458"/>
                      <a:pt x="0" y="757"/>
                    </a:cubicBezTo>
                    <a:cubicBezTo>
                      <a:pt x="0" y="1055"/>
                      <a:pt x="438" y="1274"/>
                      <a:pt x="737" y="1274"/>
                    </a:cubicBezTo>
                    <a:cubicBezTo>
                      <a:pt x="1035" y="1274"/>
                      <a:pt x="1254" y="1035"/>
                      <a:pt x="1254" y="757"/>
                    </a:cubicBezTo>
                    <a:cubicBezTo>
                      <a:pt x="1254" y="458"/>
                      <a:pt x="1015" y="1"/>
                      <a:pt x="7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20"/>
              <p:cNvSpPr/>
              <p:nvPr/>
            </p:nvSpPr>
            <p:spPr>
              <a:xfrm>
                <a:off x="3546350" y="748250"/>
                <a:ext cx="318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74" extrusionOk="0">
                    <a:moveTo>
                      <a:pt x="757" y="0"/>
                    </a:moveTo>
                    <a:cubicBezTo>
                      <a:pt x="459" y="0"/>
                      <a:pt x="1" y="478"/>
                      <a:pt x="1" y="756"/>
                    </a:cubicBezTo>
                    <a:cubicBezTo>
                      <a:pt x="1" y="1055"/>
                      <a:pt x="459" y="1273"/>
                      <a:pt x="757" y="1273"/>
                    </a:cubicBezTo>
                    <a:cubicBezTo>
                      <a:pt x="1055" y="1273"/>
                      <a:pt x="1274" y="1015"/>
                      <a:pt x="1274" y="756"/>
                    </a:cubicBezTo>
                    <a:cubicBezTo>
                      <a:pt x="1274" y="458"/>
                      <a:pt x="1036" y="0"/>
                      <a:pt x="7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20"/>
              <p:cNvSpPr/>
              <p:nvPr/>
            </p:nvSpPr>
            <p:spPr>
              <a:xfrm>
                <a:off x="4594334" y="829325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0"/>
                    </a:moveTo>
                    <a:cubicBezTo>
                      <a:pt x="319" y="0"/>
                      <a:pt x="1" y="319"/>
                      <a:pt x="1" y="537"/>
                    </a:cubicBezTo>
                    <a:cubicBezTo>
                      <a:pt x="1" y="756"/>
                      <a:pt x="319" y="935"/>
                      <a:pt x="558" y="935"/>
                    </a:cubicBezTo>
                    <a:cubicBezTo>
                      <a:pt x="776" y="935"/>
                      <a:pt x="956" y="756"/>
                      <a:pt x="956" y="537"/>
                    </a:cubicBezTo>
                    <a:cubicBezTo>
                      <a:pt x="956" y="319"/>
                      <a:pt x="776" y="0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20"/>
              <p:cNvSpPr/>
              <p:nvPr/>
            </p:nvSpPr>
            <p:spPr>
              <a:xfrm>
                <a:off x="3826900" y="610950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1"/>
                    </a:moveTo>
                    <a:cubicBezTo>
                      <a:pt x="319" y="1"/>
                      <a:pt x="0" y="339"/>
                      <a:pt x="0" y="538"/>
                    </a:cubicBezTo>
                    <a:cubicBezTo>
                      <a:pt x="0" y="777"/>
                      <a:pt x="319" y="936"/>
                      <a:pt x="558" y="936"/>
                    </a:cubicBezTo>
                    <a:cubicBezTo>
                      <a:pt x="776" y="936"/>
                      <a:pt x="956" y="777"/>
                      <a:pt x="956" y="538"/>
                    </a:cubicBezTo>
                    <a:cubicBezTo>
                      <a:pt x="956" y="319"/>
                      <a:pt x="776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20"/>
              <p:cNvSpPr/>
              <p:nvPr/>
            </p:nvSpPr>
            <p:spPr>
              <a:xfrm>
                <a:off x="3210125" y="673125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7" y="1"/>
                    </a:moveTo>
                    <a:cubicBezTo>
                      <a:pt x="318" y="1"/>
                      <a:pt x="0" y="339"/>
                      <a:pt x="0" y="538"/>
                    </a:cubicBezTo>
                    <a:cubicBezTo>
                      <a:pt x="0" y="777"/>
                      <a:pt x="318" y="936"/>
                      <a:pt x="557" y="936"/>
                    </a:cubicBezTo>
                    <a:cubicBezTo>
                      <a:pt x="776" y="936"/>
                      <a:pt x="955" y="777"/>
                      <a:pt x="955" y="538"/>
                    </a:cubicBezTo>
                    <a:cubicBezTo>
                      <a:pt x="955" y="319"/>
                      <a:pt x="776" y="1"/>
                      <a:pt x="5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20"/>
              <p:cNvSpPr/>
              <p:nvPr/>
            </p:nvSpPr>
            <p:spPr>
              <a:xfrm>
                <a:off x="3413550" y="565700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8" y="0"/>
                    </a:moveTo>
                    <a:cubicBezTo>
                      <a:pt x="339" y="0"/>
                      <a:pt x="1" y="319"/>
                      <a:pt x="1" y="537"/>
                    </a:cubicBezTo>
                    <a:cubicBezTo>
                      <a:pt x="1" y="756"/>
                      <a:pt x="319" y="935"/>
                      <a:pt x="538" y="935"/>
                    </a:cubicBezTo>
                    <a:cubicBezTo>
                      <a:pt x="757" y="935"/>
                      <a:pt x="936" y="756"/>
                      <a:pt x="936" y="537"/>
                    </a:cubicBezTo>
                    <a:cubicBezTo>
                      <a:pt x="936" y="319"/>
                      <a:pt x="757" y="0"/>
                      <a:pt x="5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880;p20"/>
              <p:cNvSpPr/>
              <p:nvPr/>
            </p:nvSpPr>
            <p:spPr>
              <a:xfrm>
                <a:off x="3617000" y="908900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7" y="1"/>
                    </a:moveTo>
                    <a:cubicBezTo>
                      <a:pt x="319" y="1"/>
                      <a:pt x="0" y="339"/>
                      <a:pt x="0" y="538"/>
                    </a:cubicBezTo>
                    <a:cubicBezTo>
                      <a:pt x="0" y="757"/>
                      <a:pt x="319" y="936"/>
                      <a:pt x="537" y="936"/>
                    </a:cubicBezTo>
                    <a:cubicBezTo>
                      <a:pt x="756" y="936"/>
                      <a:pt x="935" y="757"/>
                      <a:pt x="935" y="538"/>
                    </a:cubicBezTo>
                    <a:cubicBezTo>
                      <a:pt x="935" y="319"/>
                      <a:pt x="756" y="1"/>
                      <a:pt x="5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20"/>
              <p:cNvSpPr/>
              <p:nvPr/>
            </p:nvSpPr>
            <p:spPr>
              <a:xfrm>
                <a:off x="3871675" y="767150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7" y="0"/>
                    </a:moveTo>
                    <a:cubicBezTo>
                      <a:pt x="338" y="0"/>
                      <a:pt x="0" y="319"/>
                      <a:pt x="0" y="537"/>
                    </a:cubicBezTo>
                    <a:cubicBezTo>
                      <a:pt x="0" y="756"/>
                      <a:pt x="318" y="935"/>
                      <a:pt x="557" y="935"/>
                    </a:cubicBezTo>
                    <a:cubicBezTo>
                      <a:pt x="776" y="935"/>
                      <a:pt x="955" y="756"/>
                      <a:pt x="955" y="537"/>
                    </a:cubicBezTo>
                    <a:cubicBezTo>
                      <a:pt x="955" y="319"/>
                      <a:pt x="776" y="0"/>
                      <a:pt x="5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20"/>
              <p:cNvSpPr/>
              <p:nvPr/>
            </p:nvSpPr>
            <p:spPr>
              <a:xfrm>
                <a:off x="2715281" y="2778131"/>
                <a:ext cx="239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558" y="1"/>
                    </a:moveTo>
                    <a:cubicBezTo>
                      <a:pt x="359" y="1"/>
                      <a:pt x="1" y="319"/>
                      <a:pt x="1" y="558"/>
                    </a:cubicBezTo>
                    <a:cubicBezTo>
                      <a:pt x="1" y="777"/>
                      <a:pt x="339" y="956"/>
                      <a:pt x="558" y="956"/>
                    </a:cubicBezTo>
                    <a:cubicBezTo>
                      <a:pt x="777" y="956"/>
                      <a:pt x="956" y="777"/>
                      <a:pt x="956" y="55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20"/>
              <p:cNvSpPr/>
              <p:nvPr/>
            </p:nvSpPr>
            <p:spPr>
              <a:xfrm>
                <a:off x="5992969" y="2934620"/>
                <a:ext cx="239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558" y="0"/>
                    </a:moveTo>
                    <a:cubicBezTo>
                      <a:pt x="339" y="0"/>
                      <a:pt x="1" y="339"/>
                      <a:pt x="1" y="558"/>
                    </a:cubicBezTo>
                    <a:cubicBezTo>
                      <a:pt x="1" y="776"/>
                      <a:pt x="319" y="955"/>
                      <a:pt x="558" y="955"/>
                    </a:cubicBezTo>
                    <a:cubicBezTo>
                      <a:pt x="777" y="955"/>
                      <a:pt x="956" y="776"/>
                      <a:pt x="956" y="558"/>
                    </a:cubicBezTo>
                    <a:cubicBezTo>
                      <a:pt x="956" y="319"/>
                      <a:pt x="777" y="0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20"/>
              <p:cNvSpPr/>
              <p:nvPr/>
            </p:nvSpPr>
            <p:spPr>
              <a:xfrm>
                <a:off x="2029812" y="2331449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7" y="0"/>
                    </a:moveTo>
                    <a:cubicBezTo>
                      <a:pt x="318" y="0"/>
                      <a:pt x="0" y="338"/>
                      <a:pt x="0" y="537"/>
                    </a:cubicBezTo>
                    <a:cubicBezTo>
                      <a:pt x="0" y="756"/>
                      <a:pt x="318" y="935"/>
                      <a:pt x="557" y="935"/>
                    </a:cubicBezTo>
                    <a:cubicBezTo>
                      <a:pt x="776" y="935"/>
                      <a:pt x="955" y="756"/>
                      <a:pt x="955" y="537"/>
                    </a:cubicBezTo>
                    <a:cubicBezTo>
                      <a:pt x="955" y="318"/>
                      <a:pt x="776" y="0"/>
                      <a:pt x="5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20"/>
              <p:cNvSpPr/>
              <p:nvPr/>
            </p:nvSpPr>
            <p:spPr>
              <a:xfrm>
                <a:off x="4083059" y="1103400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7" y="0"/>
                    </a:moveTo>
                    <a:cubicBezTo>
                      <a:pt x="318" y="0"/>
                      <a:pt x="0" y="318"/>
                      <a:pt x="0" y="537"/>
                    </a:cubicBezTo>
                    <a:cubicBezTo>
                      <a:pt x="0" y="776"/>
                      <a:pt x="318" y="935"/>
                      <a:pt x="537" y="935"/>
                    </a:cubicBezTo>
                    <a:cubicBezTo>
                      <a:pt x="756" y="935"/>
                      <a:pt x="935" y="756"/>
                      <a:pt x="935" y="537"/>
                    </a:cubicBezTo>
                    <a:cubicBezTo>
                      <a:pt x="935" y="318"/>
                      <a:pt x="756" y="0"/>
                      <a:pt x="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20"/>
              <p:cNvSpPr/>
              <p:nvPr/>
            </p:nvSpPr>
            <p:spPr>
              <a:xfrm>
                <a:off x="4409350" y="610950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1"/>
                    </a:moveTo>
                    <a:cubicBezTo>
                      <a:pt x="339" y="1"/>
                      <a:pt x="1" y="339"/>
                      <a:pt x="1" y="538"/>
                    </a:cubicBezTo>
                    <a:cubicBezTo>
                      <a:pt x="1" y="777"/>
                      <a:pt x="339" y="936"/>
                      <a:pt x="558" y="936"/>
                    </a:cubicBezTo>
                    <a:cubicBezTo>
                      <a:pt x="777" y="936"/>
                      <a:pt x="956" y="777"/>
                      <a:pt x="956" y="53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20"/>
              <p:cNvSpPr/>
              <p:nvPr/>
            </p:nvSpPr>
            <p:spPr>
              <a:xfrm>
                <a:off x="5663849" y="2828785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0"/>
                    </a:moveTo>
                    <a:cubicBezTo>
                      <a:pt x="339" y="0"/>
                      <a:pt x="1" y="319"/>
                      <a:pt x="1" y="537"/>
                    </a:cubicBezTo>
                    <a:cubicBezTo>
                      <a:pt x="1" y="756"/>
                      <a:pt x="339" y="935"/>
                      <a:pt x="558" y="935"/>
                    </a:cubicBezTo>
                    <a:cubicBezTo>
                      <a:pt x="777" y="935"/>
                      <a:pt x="956" y="756"/>
                      <a:pt x="956" y="537"/>
                    </a:cubicBezTo>
                    <a:cubicBezTo>
                      <a:pt x="956" y="319"/>
                      <a:pt x="777" y="0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20"/>
              <p:cNvSpPr/>
              <p:nvPr/>
            </p:nvSpPr>
            <p:spPr>
              <a:xfrm>
                <a:off x="2360050" y="2204104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0"/>
                    </a:moveTo>
                    <a:cubicBezTo>
                      <a:pt x="339" y="0"/>
                      <a:pt x="0" y="319"/>
                      <a:pt x="0" y="538"/>
                    </a:cubicBezTo>
                    <a:cubicBezTo>
                      <a:pt x="0" y="757"/>
                      <a:pt x="339" y="936"/>
                      <a:pt x="558" y="936"/>
                    </a:cubicBezTo>
                    <a:cubicBezTo>
                      <a:pt x="776" y="936"/>
                      <a:pt x="955" y="776"/>
                      <a:pt x="955" y="538"/>
                    </a:cubicBezTo>
                    <a:cubicBezTo>
                      <a:pt x="955" y="319"/>
                      <a:pt x="776" y="0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20"/>
              <p:cNvSpPr/>
              <p:nvPr/>
            </p:nvSpPr>
            <p:spPr>
              <a:xfrm>
                <a:off x="2213448" y="2541365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8" y="0"/>
                    </a:moveTo>
                    <a:cubicBezTo>
                      <a:pt x="319" y="0"/>
                      <a:pt x="1" y="318"/>
                      <a:pt x="1" y="537"/>
                    </a:cubicBezTo>
                    <a:cubicBezTo>
                      <a:pt x="1" y="756"/>
                      <a:pt x="319" y="935"/>
                      <a:pt x="538" y="935"/>
                    </a:cubicBezTo>
                    <a:cubicBezTo>
                      <a:pt x="777" y="935"/>
                      <a:pt x="936" y="776"/>
                      <a:pt x="936" y="537"/>
                    </a:cubicBezTo>
                    <a:cubicBezTo>
                      <a:pt x="936" y="318"/>
                      <a:pt x="777" y="0"/>
                      <a:pt x="5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20"/>
              <p:cNvSpPr/>
              <p:nvPr/>
            </p:nvSpPr>
            <p:spPr>
              <a:xfrm>
                <a:off x="1816875" y="2116100"/>
                <a:ext cx="234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38" y="1"/>
                    </a:moveTo>
                    <a:cubicBezTo>
                      <a:pt x="319" y="1"/>
                      <a:pt x="1" y="319"/>
                      <a:pt x="1" y="558"/>
                    </a:cubicBezTo>
                    <a:cubicBezTo>
                      <a:pt x="1" y="777"/>
                      <a:pt x="319" y="956"/>
                      <a:pt x="538" y="956"/>
                    </a:cubicBezTo>
                    <a:cubicBezTo>
                      <a:pt x="777" y="956"/>
                      <a:pt x="936" y="777"/>
                      <a:pt x="936" y="558"/>
                    </a:cubicBezTo>
                    <a:cubicBezTo>
                      <a:pt x="936" y="319"/>
                      <a:pt x="777" y="1"/>
                      <a:pt x="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20"/>
              <p:cNvSpPr/>
              <p:nvPr/>
            </p:nvSpPr>
            <p:spPr>
              <a:xfrm>
                <a:off x="1840250" y="1690825"/>
                <a:ext cx="239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558" y="0"/>
                    </a:moveTo>
                    <a:cubicBezTo>
                      <a:pt x="319" y="0"/>
                      <a:pt x="1" y="359"/>
                      <a:pt x="1" y="558"/>
                    </a:cubicBezTo>
                    <a:cubicBezTo>
                      <a:pt x="1" y="776"/>
                      <a:pt x="339" y="955"/>
                      <a:pt x="558" y="955"/>
                    </a:cubicBezTo>
                    <a:cubicBezTo>
                      <a:pt x="777" y="955"/>
                      <a:pt x="956" y="776"/>
                      <a:pt x="956" y="558"/>
                    </a:cubicBezTo>
                    <a:cubicBezTo>
                      <a:pt x="956" y="319"/>
                      <a:pt x="777" y="0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20"/>
              <p:cNvSpPr/>
              <p:nvPr/>
            </p:nvSpPr>
            <p:spPr>
              <a:xfrm>
                <a:off x="1533850" y="1765425"/>
                <a:ext cx="239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558" y="1"/>
                    </a:moveTo>
                    <a:cubicBezTo>
                      <a:pt x="319" y="1"/>
                      <a:pt x="1" y="359"/>
                      <a:pt x="1" y="558"/>
                    </a:cubicBezTo>
                    <a:cubicBezTo>
                      <a:pt x="1" y="777"/>
                      <a:pt x="319" y="956"/>
                      <a:pt x="558" y="956"/>
                    </a:cubicBezTo>
                    <a:cubicBezTo>
                      <a:pt x="777" y="956"/>
                      <a:pt x="956" y="777"/>
                      <a:pt x="956" y="55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20"/>
              <p:cNvSpPr/>
              <p:nvPr/>
            </p:nvSpPr>
            <p:spPr>
              <a:xfrm>
                <a:off x="1615925" y="2464775"/>
                <a:ext cx="234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58" y="1"/>
                    </a:moveTo>
                    <a:cubicBezTo>
                      <a:pt x="359" y="1"/>
                      <a:pt x="1" y="319"/>
                      <a:pt x="1" y="558"/>
                    </a:cubicBezTo>
                    <a:cubicBezTo>
                      <a:pt x="1" y="777"/>
                      <a:pt x="319" y="956"/>
                      <a:pt x="558" y="956"/>
                    </a:cubicBezTo>
                    <a:cubicBezTo>
                      <a:pt x="777" y="956"/>
                      <a:pt x="936" y="777"/>
                      <a:pt x="936" y="558"/>
                    </a:cubicBezTo>
                    <a:cubicBezTo>
                      <a:pt x="93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20"/>
              <p:cNvSpPr/>
              <p:nvPr/>
            </p:nvSpPr>
            <p:spPr>
              <a:xfrm>
                <a:off x="2485900" y="1264550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7" y="0"/>
                    </a:moveTo>
                    <a:cubicBezTo>
                      <a:pt x="319" y="0"/>
                      <a:pt x="0" y="319"/>
                      <a:pt x="0" y="538"/>
                    </a:cubicBezTo>
                    <a:cubicBezTo>
                      <a:pt x="0" y="756"/>
                      <a:pt x="319" y="936"/>
                      <a:pt x="537" y="936"/>
                    </a:cubicBezTo>
                    <a:cubicBezTo>
                      <a:pt x="776" y="936"/>
                      <a:pt x="935" y="756"/>
                      <a:pt x="935" y="538"/>
                    </a:cubicBezTo>
                    <a:cubicBezTo>
                      <a:pt x="935" y="319"/>
                      <a:pt x="776" y="0"/>
                      <a:pt x="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20"/>
              <p:cNvSpPr/>
              <p:nvPr/>
            </p:nvSpPr>
            <p:spPr>
              <a:xfrm>
                <a:off x="1840250" y="1431675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1"/>
                    </a:moveTo>
                    <a:cubicBezTo>
                      <a:pt x="319" y="1"/>
                      <a:pt x="1" y="339"/>
                      <a:pt x="1" y="538"/>
                    </a:cubicBezTo>
                    <a:cubicBezTo>
                      <a:pt x="1" y="776"/>
                      <a:pt x="339" y="936"/>
                      <a:pt x="558" y="936"/>
                    </a:cubicBezTo>
                    <a:cubicBezTo>
                      <a:pt x="777" y="936"/>
                      <a:pt x="956" y="776"/>
                      <a:pt x="956" y="53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20"/>
              <p:cNvSpPr/>
              <p:nvPr/>
            </p:nvSpPr>
            <p:spPr>
              <a:xfrm>
                <a:off x="2077525" y="1154125"/>
                <a:ext cx="234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38" y="0"/>
                    </a:moveTo>
                    <a:cubicBezTo>
                      <a:pt x="339" y="0"/>
                      <a:pt x="0" y="339"/>
                      <a:pt x="0" y="558"/>
                    </a:cubicBezTo>
                    <a:cubicBezTo>
                      <a:pt x="0" y="776"/>
                      <a:pt x="319" y="955"/>
                      <a:pt x="538" y="955"/>
                    </a:cubicBezTo>
                    <a:cubicBezTo>
                      <a:pt x="756" y="955"/>
                      <a:pt x="935" y="776"/>
                      <a:pt x="935" y="558"/>
                    </a:cubicBezTo>
                    <a:cubicBezTo>
                      <a:pt x="935" y="339"/>
                      <a:pt x="756" y="0"/>
                      <a:pt x="5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20"/>
              <p:cNvSpPr/>
              <p:nvPr/>
            </p:nvSpPr>
            <p:spPr>
              <a:xfrm>
                <a:off x="1627875" y="577125"/>
                <a:ext cx="234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37" y="1"/>
                    </a:moveTo>
                    <a:cubicBezTo>
                      <a:pt x="318" y="1"/>
                      <a:pt x="0" y="339"/>
                      <a:pt x="0" y="558"/>
                    </a:cubicBezTo>
                    <a:cubicBezTo>
                      <a:pt x="0" y="777"/>
                      <a:pt x="318" y="956"/>
                      <a:pt x="537" y="956"/>
                    </a:cubicBezTo>
                    <a:cubicBezTo>
                      <a:pt x="776" y="956"/>
                      <a:pt x="935" y="777"/>
                      <a:pt x="935" y="558"/>
                    </a:cubicBezTo>
                    <a:cubicBezTo>
                      <a:pt x="935" y="339"/>
                      <a:pt x="776" y="1"/>
                      <a:pt x="5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20"/>
              <p:cNvSpPr/>
              <p:nvPr/>
            </p:nvSpPr>
            <p:spPr>
              <a:xfrm>
                <a:off x="2015350" y="702975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8" y="1"/>
                    </a:moveTo>
                    <a:cubicBezTo>
                      <a:pt x="319" y="1"/>
                      <a:pt x="0" y="339"/>
                      <a:pt x="0" y="538"/>
                    </a:cubicBezTo>
                    <a:cubicBezTo>
                      <a:pt x="0" y="777"/>
                      <a:pt x="319" y="936"/>
                      <a:pt x="538" y="936"/>
                    </a:cubicBezTo>
                    <a:cubicBezTo>
                      <a:pt x="756" y="936"/>
                      <a:pt x="935" y="777"/>
                      <a:pt x="935" y="538"/>
                    </a:cubicBezTo>
                    <a:cubicBezTo>
                      <a:pt x="935" y="319"/>
                      <a:pt x="756" y="1"/>
                      <a:pt x="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20"/>
              <p:cNvSpPr/>
              <p:nvPr/>
            </p:nvSpPr>
            <p:spPr>
              <a:xfrm>
                <a:off x="2360050" y="840250"/>
                <a:ext cx="23900" cy="2342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7" extrusionOk="0">
                    <a:moveTo>
                      <a:pt x="558" y="1"/>
                    </a:moveTo>
                    <a:cubicBezTo>
                      <a:pt x="339" y="1"/>
                      <a:pt x="0" y="359"/>
                      <a:pt x="0" y="558"/>
                    </a:cubicBezTo>
                    <a:cubicBezTo>
                      <a:pt x="0" y="777"/>
                      <a:pt x="339" y="936"/>
                      <a:pt x="558" y="936"/>
                    </a:cubicBezTo>
                    <a:cubicBezTo>
                      <a:pt x="776" y="936"/>
                      <a:pt x="955" y="777"/>
                      <a:pt x="955" y="558"/>
                    </a:cubicBezTo>
                    <a:cubicBezTo>
                      <a:pt x="955" y="319"/>
                      <a:pt x="776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20"/>
              <p:cNvSpPr/>
              <p:nvPr/>
            </p:nvSpPr>
            <p:spPr>
              <a:xfrm>
                <a:off x="1960141" y="1851952"/>
                <a:ext cx="234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38" y="1"/>
                    </a:moveTo>
                    <a:cubicBezTo>
                      <a:pt x="319" y="1"/>
                      <a:pt x="1" y="359"/>
                      <a:pt x="1" y="558"/>
                    </a:cubicBezTo>
                    <a:cubicBezTo>
                      <a:pt x="1" y="777"/>
                      <a:pt x="319" y="956"/>
                      <a:pt x="538" y="956"/>
                    </a:cubicBezTo>
                    <a:cubicBezTo>
                      <a:pt x="757" y="956"/>
                      <a:pt x="936" y="777"/>
                      <a:pt x="936" y="558"/>
                    </a:cubicBezTo>
                    <a:cubicBezTo>
                      <a:pt x="936" y="319"/>
                      <a:pt x="777" y="1"/>
                      <a:pt x="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1" name="Google Shape;2901;p20"/>
            <p:cNvGrpSpPr/>
            <p:nvPr/>
          </p:nvGrpSpPr>
          <p:grpSpPr>
            <a:xfrm>
              <a:off x="-32" y="36"/>
              <a:ext cx="8455812" cy="4488725"/>
              <a:chOff x="1533850" y="565700"/>
              <a:chExt cx="4800348" cy="2548529"/>
            </a:xfrm>
          </p:grpSpPr>
          <p:sp>
            <p:nvSpPr>
              <p:cNvPr id="2902" name="Google Shape;2902;p20"/>
              <p:cNvSpPr/>
              <p:nvPr/>
            </p:nvSpPr>
            <p:spPr>
              <a:xfrm>
                <a:off x="2250191" y="1385662"/>
                <a:ext cx="58225" cy="52850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2114" extrusionOk="0">
                    <a:moveTo>
                      <a:pt x="1302" y="1"/>
                    </a:moveTo>
                    <a:cubicBezTo>
                      <a:pt x="1031" y="1"/>
                      <a:pt x="753" y="64"/>
                      <a:pt x="557" y="170"/>
                    </a:cubicBezTo>
                    <a:cubicBezTo>
                      <a:pt x="140" y="429"/>
                      <a:pt x="0" y="986"/>
                      <a:pt x="239" y="1404"/>
                    </a:cubicBezTo>
                    <a:cubicBezTo>
                      <a:pt x="447" y="1739"/>
                      <a:pt x="950" y="2114"/>
                      <a:pt x="1357" y="2114"/>
                    </a:cubicBezTo>
                    <a:cubicBezTo>
                      <a:pt x="1456" y="2114"/>
                      <a:pt x="1550" y="2091"/>
                      <a:pt x="1632" y="2040"/>
                    </a:cubicBezTo>
                    <a:cubicBezTo>
                      <a:pt x="2050" y="1802"/>
                      <a:pt x="2328" y="747"/>
                      <a:pt x="2109" y="329"/>
                    </a:cubicBezTo>
                    <a:cubicBezTo>
                      <a:pt x="1966" y="98"/>
                      <a:pt x="1639" y="1"/>
                      <a:pt x="13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20"/>
              <p:cNvSpPr/>
              <p:nvPr/>
            </p:nvSpPr>
            <p:spPr>
              <a:xfrm>
                <a:off x="2183475" y="1736054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398" y="0"/>
                    </a:moveTo>
                    <a:cubicBezTo>
                      <a:pt x="179" y="0"/>
                      <a:pt x="0" y="318"/>
                      <a:pt x="0" y="537"/>
                    </a:cubicBezTo>
                    <a:cubicBezTo>
                      <a:pt x="0" y="756"/>
                      <a:pt x="179" y="935"/>
                      <a:pt x="398" y="935"/>
                    </a:cubicBezTo>
                    <a:cubicBezTo>
                      <a:pt x="617" y="935"/>
                      <a:pt x="955" y="756"/>
                      <a:pt x="955" y="537"/>
                    </a:cubicBezTo>
                    <a:cubicBezTo>
                      <a:pt x="955" y="318"/>
                      <a:pt x="617" y="0"/>
                      <a:pt x="3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20"/>
              <p:cNvSpPr/>
              <p:nvPr/>
            </p:nvSpPr>
            <p:spPr>
              <a:xfrm>
                <a:off x="2336675" y="1065575"/>
                <a:ext cx="23400" cy="2342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7" extrusionOk="0">
                    <a:moveTo>
                      <a:pt x="398" y="1"/>
                    </a:moveTo>
                    <a:cubicBezTo>
                      <a:pt x="179" y="1"/>
                      <a:pt x="0" y="319"/>
                      <a:pt x="0" y="538"/>
                    </a:cubicBezTo>
                    <a:cubicBezTo>
                      <a:pt x="0" y="757"/>
                      <a:pt x="179" y="936"/>
                      <a:pt x="398" y="936"/>
                    </a:cubicBezTo>
                    <a:cubicBezTo>
                      <a:pt x="617" y="936"/>
                      <a:pt x="935" y="757"/>
                      <a:pt x="935" y="538"/>
                    </a:cubicBezTo>
                    <a:cubicBezTo>
                      <a:pt x="935" y="319"/>
                      <a:pt x="617" y="1"/>
                      <a:pt x="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20"/>
              <p:cNvSpPr/>
              <p:nvPr/>
            </p:nvSpPr>
            <p:spPr>
              <a:xfrm>
                <a:off x="1744250" y="1307325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399" y="0"/>
                    </a:moveTo>
                    <a:cubicBezTo>
                      <a:pt x="160" y="0"/>
                      <a:pt x="1" y="319"/>
                      <a:pt x="1" y="538"/>
                    </a:cubicBezTo>
                    <a:cubicBezTo>
                      <a:pt x="1" y="776"/>
                      <a:pt x="160" y="936"/>
                      <a:pt x="399" y="936"/>
                    </a:cubicBezTo>
                    <a:cubicBezTo>
                      <a:pt x="618" y="936"/>
                      <a:pt x="936" y="776"/>
                      <a:pt x="936" y="538"/>
                    </a:cubicBezTo>
                    <a:cubicBezTo>
                      <a:pt x="936" y="319"/>
                      <a:pt x="598" y="0"/>
                      <a:pt x="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20"/>
              <p:cNvSpPr/>
              <p:nvPr/>
            </p:nvSpPr>
            <p:spPr>
              <a:xfrm>
                <a:off x="1726850" y="1062175"/>
                <a:ext cx="58725" cy="52825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113" extrusionOk="0">
                    <a:moveTo>
                      <a:pt x="1319" y="1"/>
                    </a:moveTo>
                    <a:cubicBezTo>
                      <a:pt x="1042" y="1"/>
                      <a:pt x="757" y="68"/>
                      <a:pt x="558" y="177"/>
                    </a:cubicBezTo>
                    <a:cubicBezTo>
                      <a:pt x="140" y="435"/>
                      <a:pt x="0" y="973"/>
                      <a:pt x="239" y="1390"/>
                    </a:cubicBezTo>
                    <a:cubicBezTo>
                      <a:pt x="449" y="1745"/>
                      <a:pt x="959" y="2113"/>
                      <a:pt x="1367" y="2113"/>
                    </a:cubicBezTo>
                    <a:cubicBezTo>
                      <a:pt x="1462" y="2113"/>
                      <a:pt x="1553" y="2092"/>
                      <a:pt x="1632" y="2047"/>
                    </a:cubicBezTo>
                    <a:cubicBezTo>
                      <a:pt x="2050" y="1788"/>
                      <a:pt x="2348" y="754"/>
                      <a:pt x="2109" y="336"/>
                    </a:cubicBezTo>
                    <a:cubicBezTo>
                      <a:pt x="1969" y="97"/>
                      <a:pt x="1650" y="1"/>
                      <a:pt x="1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20"/>
              <p:cNvSpPr/>
              <p:nvPr/>
            </p:nvSpPr>
            <p:spPr>
              <a:xfrm>
                <a:off x="2098900" y="939250"/>
                <a:ext cx="318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74" extrusionOk="0">
                    <a:moveTo>
                      <a:pt x="518" y="0"/>
                    </a:moveTo>
                    <a:cubicBezTo>
                      <a:pt x="260" y="0"/>
                      <a:pt x="1" y="438"/>
                      <a:pt x="1" y="736"/>
                    </a:cubicBezTo>
                    <a:cubicBezTo>
                      <a:pt x="1" y="1015"/>
                      <a:pt x="240" y="1274"/>
                      <a:pt x="518" y="1274"/>
                    </a:cubicBezTo>
                    <a:cubicBezTo>
                      <a:pt x="817" y="1274"/>
                      <a:pt x="1274" y="1035"/>
                      <a:pt x="1274" y="736"/>
                    </a:cubicBezTo>
                    <a:cubicBezTo>
                      <a:pt x="1274" y="438"/>
                      <a:pt x="837" y="0"/>
                      <a:pt x="5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20"/>
              <p:cNvSpPr/>
              <p:nvPr/>
            </p:nvSpPr>
            <p:spPr>
              <a:xfrm>
                <a:off x="1827825" y="669150"/>
                <a:ext cx="31850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274" extrusionOk="0">
                    <a:moveTo>
                      <a:pt x="538" y="1"/>
                    </a:moveTo>
                    <a:cubicBezTo>
                      <a:pt x="259" y="1"/>
                      <a:pt x="0" y="458"/>
                      <a:pt x="0" y="757"/>
                    </a:cubicBezTo>
                    <a:cubicBezTo>
                      <a:pt x="0" y="1035"/>
                      <a:pt x="239" y="1274"/>
                      <a:pt x="538" y="1274"/>
                    </a:cubicBezTo>
                    <a:cubicBezTo>
                      <a:pt x="836" y="1274"/>
                      <a:pt x="1274" y="1055"/>
                      <a:pt x="1274" y="757"/>
                    </a:cubicBezTo>
                    <a:cubicBezTo>
                      <a:pt x="1274" y="458"/>
                      <a:pt x="836" y="1"/>
                      <a:pt x="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20"/>
              <p:cNvSpPr/>
              <p:nvPr/>
            </p:nvSpPr>
            <p:spPr>
              <a:xfrm>
                <a:off x="1548775" y="1396850"/>
                <a:ext cx="3185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275" extrusionOk="0">
                    <a:moveTo>
                      <a:pt x="518" y="1"/>
                    </a:moveTo>
                    <a:cubicBezTo>
                      <a:pt x="259" y="1"/>
                      <a:pt x="1" y="439"/>
                      <a:pt x="1" y="737"/>
                    </a:cubicBezTo>
                    <a:cubicBezTo>
                      <a:pt x="1" y="1015"/>
                      <a:pt x="219" y="1274"/>
                      <a:pt x="518" y="1274"/>
                    </a:cubicBezTo>
                    <a:cubicBezTo>
                      <a:pt x="816" y="1274"/>
                      <a:pt x="1274" y="1035"/>
                      <a:pt x="1274" y="737"/>
                    </a:cubicBezTo>
                    <a:cubicBezTo>
                      <a:pt x="1274" y="458"/>
                      <a:pt x="796" y="21"/>
                      <a:pt x="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20"/>
              <p:cNvSpPr/>
              <p:nvPr/>
            </p:nvSpPr>
            <p:spPr>
              <a:xfrm>
                <a:off x="2477925" y="748250"/>
                <a:ext cx="313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4" extrusionOk="0">
                    <a:moveTo>
                      <a:pt x="518" y="0"/>
                    </a:moveTo>
                    <a:cubicBezTo>
                      <a:pt x="240" y="0"/>
                      <a:pt x="1" y="458"/>
                      <a:pt x="1" y="756"/>
                    </a:cubicBezTo>
                    <a:cubicBezTo>
                      <a:pt x="1" y="1015"/>
                      <a:pt x="220" y="1273"/>
                      <a:pt x="518" y="1273"/>
                    </a:cubicBezTo>
                    <a:cubicBezTo>
                      <a:pt x="817" y="1273"/>
                      <a:pt x="1254" y="1055"/>
                      <a:pt x="1254" y="756"/>
                    </a:cubicBezTo>
                    <a:cubicBezTo>
                      <a:pt x="1254" y="478"/>
                      <a:pt x="817" y="0"/>
                      <a:pt x="5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20"/>
              <p:cNvSpPr/>
              <p:nvPr/>
            </p:nvSpPr>
            <p:spPr>
              <a:xfrm>
                <a:off x="1610950" y="829325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399" y="0"/>
                    </a:moveTo>
                    <a:cubicBezTo>
                      <a:pt x="180" y="0"/>
                      <a:pt x="1" y="319"/>
                      <a:pt x="1" y="537"/>
                    </a:cubicBezTo>
                    <a:cubicBezTo>
                      <a:pt x="1" y="756"/>
                      <a:pt x="180" y="935"/>
                      <a:pt x="399" y="935"/>
                    </a:cubicBezTo>
                    <a:cubicBezTo>
                      <a:pt x="617" y="935"/>
                      <a:pt x="956" y="756"/>
                      <a:pt x="956" y="537"/>
                    </a:cubicBezTo>
                    <a:cubicBezTo>
                      <a:pt x="956" y="319"/>
                      <a:pt x="617" y="0"/>
                      <a:pt x="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20"/>
              <p:cNvSpPr/>
              <p:nvPr/>
            </p:nvSpPr>
            <p:spPr>
              <a:xfrm>
                <a:off x="2205350" y="610950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399" y="1"/>
                    </a:moveTo>
                    <a:cubicBezTo>
                      <a:pt x="180" y="1"/>
                      <a:pt x="1" y="319"/>
                      <a:pt x="1" y="538"/>
                    </a:cubicBezTo>
                    <a:cubicBezTo>
                      <a:pt x="1" y="777"/>
                      <a:pt x="180" y="936"/>
                      <a:pt x="399" y="936"/>
                    </a:cubicBezTo>
                    <a:cubicBezTo>
                      <a:pt x="617" y="936"/>
                      <a:pt x="956" y="777"/>
                      <a:pt x="956" y="538"/>
                    </a:cubicBezTo>
                    <a:cubicBezTo>
                      <a:pt x="956" y="339"/>
                      <a:pt x="617" y="1"/>
                      <a:pt x="3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20"/>
              <p:cNvSpPr/>
              <p:nvPr/>
            </p:nvSpPr>
            <p:spPr>
              <a:xfrm>
                <a:off x="2777375" y="608300"/>
                <a:ext cx="59225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2110" extrusionOk="0">
                    <a:moveTo>
                      <a:pt x="1329" y="0"/>
                    </a:moveTo>
                    <a:cubicBezTo>
                      <a:pt x="1053" y="0"/>
                      <a:pt x="768" y="69"/>
                      <a:pt x="577" y="186"/>
                    </a:cubicBezTo>
                    <a:cubicBezTo>
                      <a:pt x="160" y="425"/>
                      <a:pt x="0" y="982"/>
                      <a:pt x="259" y="1400"/>
                    </a:cubicBezTo>
                    <a:cubicBezTo>
                      <a:pt x="451" y="1736"/>
                      <a:pt x="951" y="2110"/>
                      <a:pt x="1367" y="2110"/>
                    </a:cubicBezTo>
                    <a:cubicBezTo>
                      <a:pt x="1469" y="2110"/>
                      <a:pt x="1566" y="2088"/>
                      <a:pt x="1652" y="2037"/>
                    </a:cubicBezTo>
                    <a:cubicBezTo>
                      <a:pt x="2070" y="1798"/>
                      <a:pt x="2368" y="743"/>
                      <a:pt x="2109" y="326"/>
                    </a:cubicBezTo>
                    <a:cubicBezTo>
                      <a:pt x="1979" y="98"/>
                      <a:pt x="1660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20"/>
              <p:cNvSpPr/>
              <p:nvPr/>
            </p:nvSpPr>
            <p:spPr>
              <a:xfrm>
                <a:off x="6302848" y="2925180"/>
                <a:ext cx="3135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5" extrusionOk="0">
                    <a:moveTo>
                      <a:pt x="736" y="1"/>
                    </a:moveTo>
                    <a:cubicBezTo>
                      <a:pt x="438" y="21"/>
                      <a:pt x="0" y="478"/>
                      <a:pt x="0" y="757"/>
                    </a:cubicBezTo>
                    <a:cubicBezTo>
                      <a:pt x="0" y="1035"/>
                      <a:pt x="438" y="1274"/>
                      <a:pt x="736" y="1274"/>
                    </a:cubicBezTo>
                    <a:cubicBezTo>
                      <a:pt x="1035" y="1274"/>
                      <a:pt x="1254" y="1015"/>
                      <a:pt x="1254" y="757"/>
                    </a:cubicBezTo>
                    <a:cubicBezTo>
                      <a:pt x="1254" y="458"/>
                      <a:pt x="1015" y="1"/>
                      <a:pt x="7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20"/>
              <p:cNvSpPr/>
              <p:nvPr/>
            </p:nvSpPr>
            <p:spPr>
              <a:xfrm>
                <a:off x="5543485" y="1076892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7" y="0"/>
                    </a:moveTo>
                    <a:cubicBezTo>
                      <a:pt x="318" y="0"/>
                      <a:pt x="0" y="319"/>
                      <a:pt x="0" y="538"/>
                    </a:cubicBezTo>
                    <a:cubicBezTo>
                      <a:pt x="0" y="776"/>
                      <a:pt x="318" y="936"/>
                      <a:pt x="537" y="936"/>
                    </a:cubicBezTo>
                    <a:cubicBezTo>
                      <a:pt x="776" y="936"/>
                      <a:pt x="935" y="776"/>
                      <a:pt x="935" y="538"/>
                    </a:cubicBezTo>
                    <a:cubicBezTo>
                      <a:pt x="935" y="319"/>
                      <a:pt x="776" y="0"/>
                      <a:pt x="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20"/>
              <p:cNvSpPr/>
              <p:nvPr/>
            </p:nvSpPr>
            <p:spPr>
              <a:xfrm>
                <a:off x="4904644" y="867518"/>
                <a:ext cx="59200" cy="52825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2113" extrusionOk="0">
                    <a:moveTo>
                      <a:pt x="1039" y="1"/>
                    </a:moveTo>
                    <a:cubicBezTo>
                      <a:pt x="708" y="1"/>
                      <a:pt x="389" y="97"/>
                      <a:pt x="259" y="336"/>
                    </a:cubicBezTo>
                    <a:cubicBezTo>
                      <a:pt x="0" y="754"/>
                      <a:pt x="298" y="1788"/>
                      <a:pt x="736" y="2047"/>
                    </a:cubicBezTo>
                    <a:cubicBezTo>
                      <a:pt x="816" y="2092"/>
                      <a:pt x="906" y="2113"/>
                      <a:pt x="1001" y="2113"/>
                    </a:cubicBezTo>
                    <a:cubicBezTo>
                      <a:pt x="1410" y="2113"/>
                      <a:pt x="1919" y="1745"/>
                      <a:pt x="2129" y="1390"/>
                    </a:cubicBezTo>
                    <a:cubicBezTo>
                      <a:pt x="2368" y="973"/>
                      <a:pt x="2228" y="435"/>
                      <a:pt x="1791" y="177"/>
                    </a:cubicBezTo>
                    <a:cubicBezTo>
                      <a:pt x="1601" y="68"/>
                      <a:pt x="1316" y="1"/>
                      <a:pt x="10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20"/>
              <p:cNvSpPr/>
              <p:nvPr/>
            </p:nvSpPr>
            <p:spPr>
              <a:xfrm>
                <a:off x="3882116" y="982513"/>
                <a:ext cx="313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4" extrusionOk="0">
                    <a:moveTo>
                      <a:pt x="737" y="0"/>
                    </a:moveTo>
                    <a:cubicBezTo>
                      <a:pt x="439" y="0"/>
                      <a:pt x="1" y="438"/>
                      <a:pt x="1" y="736"/>
                    </a:cubicBezTo>
                    <a:cubicBezTo>
                      <a:pt x="1" y="1035"/>
                      <a:pt x="439" y="1274"/>
                      <a:pt x="737" y="1274"/>
                    </a:cubicBezTo>
                    <a:cubicBezTo>
                      <a:pt x="1036" y="1274"/>
                      <a:pt x="1254" y="1015"/>
                      <a:pt x="1254" y="736"/>
                    </a:cubicBezTo>
                    <a:cubicBezTo>
                      <a:pt x="1254" y="438"/>
                      <a:pt x="1016" y="0"/>
                      <a:pt x="7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20"/>
              <p:cNvSpPr/>
              <p:nvPr/>
            </p:nvSpPr>
            <p:spPr>
              <a:xfrm>
                <a:off x="4196475" y="669150"/>
                <a:ext cx="31350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4" extrusionOk="0">
                    <a:moveTo>
                      <a:pt x="737" y="1"/>
                    </a:moveTo>
                    <a:cubicBezTo>
                      <a:pt x="438" y="1"/>
                      <a:pt x="0" y="458"/>
                      <a:pt x="0" y="757"/>
                    </a:cubicBezTo>
                    <a:cubicBezTo>
                      <a:pt x="0" y="1055"/>
                      <a:pt x="438" y="1274"/>
                      <a:pt x="737" y="1274"/>
                    </a:cubicBezTo>
                    <a:cubicBezTo>
                      <a:pt x="1035" y="1274"/>
                      <a:pt x="1254" y="1035"/>
                      <a:pt x="1254" y="757"/>
                    </a:cubicBezTo>
                    <a:cubicBezTo>
                      <a:pt x="1254" y="458"/>
                      <a:pt x="1015" y="1"/>
                      <a:pt x="7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20"/>
              <p:cNvSpPr/>
              <p:nvPr/>
            </p:nvSpPr>
            <p:spPr>
              <a:xfrm>
                <a:off x="3200281" y="834777"/>
                <a:ext cx="318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74" extrusionOk="0">
                    <a:moveTo>
                      <a:pt x="757" y="0"/>
                    </a:moveTo>
                    <a:cubicBezTo>
                      <a:pt x="459" y="0"/>
                      <a:pt x="1" y="478"/>
                      <a:pt x="1" y="756"/>
                    </a:cubicBezTo>
                    <a:cubicBezTo>
                      <a:pt x="1" y="1055"/>
                      <a:pt x="459" y="1273"/>
                      <a:pt x="757" y="1273"/>
                    </a:cubicBezTo>
                    <a:cubicBezTo>
                      <a:pt x="1055" y="1273"/>
                      <a:pt x="1274" y="1015"/>
                      <a:pt x="1274" y="756"/>
                    </a:cubicBezTo>
                    <a:cubicBezTo>
                      <a:pt x="1274" y="458"/>
                      <a:pt x="1036" y="0"/>
                      <a:pt x="7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20"/>
              <p:cNvSpPr/>
              <p:nvPr/>
            </p:nvSpPr>
            <p:spPr>
              <a:xfrm>
                <a:off x="4421300" y="829325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0"/>
                    </a:moveTo>
                    <a:cubicBezTo>
                      <a:pt x="319" y="0"/>
                      <a:pt x="1" y="319"/>
                      <a:pt x="1" y="537"/>
                    </a:cubicBezTo>
                    <a:cubicBezTo>
                      <a:pt x="1" y="756"/>
                      <a:pt x="319" y="935"/>
                      <a:pt x="558" y="935"/>
                    </a:cubicBezTo>
                    <a:cubicBezTo>
                      <a:pt x="776" y="935"/>
                      <a:pt x="956" y="756"/>
                      <a:pt x="956" y="537"/>
                    </a:cubicBezTo>
                    <a:cubicBezTo>
                      <a:pt x="956" y="319"/>
                      <a:pt x="776" y="0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20"/>
              <p:cNvSpPr/>
              <p:nvPr/>
            </p:nvSpPr>
            <p:spPr>
              <a:xfrm>
                <a:off x="3826900" y="610950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1"/>
                    </a:moveTo>
                    <a:cubicBezTo>
                      <a:pt x="319" y="1"/>
                      <a:pt x="0" y="339"/>
                      <a:pt x="0" y="538"/>
                    </a:cubicBezTo>
                    <a:cubicBezTo>
                      <a:pt x="0" y="777"/>
                      <a:pt x="319" y="936"/>
                      <a:pt x="558" y="936"/>
                    </a:cubicBezTo>
                    <a:cubicBezTo>
                      <a:pt x="776" y="936"/>
                      <a:pt x="956" y="777"/>
                      <a:pt x="956" y="538"/>
                    </a:cubicBezTo>
                    <a:cubicBezTo>
                      <a:pt x="956" y="319"/>
                      <a:pt x="776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20"/>
              <p:cNvSpPr/>
              <p:nvPr/>
            </p:nvSpPr>
            <p:spPr>
              <a:xfrm>
                <a:off x="3165850" y="1060494"/>
                <a:ext cx="58725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111" extrusionOk="0">
                    <a:moveTo>
                      <a:pt x="1019" y="1"/>
                    </a:moveTo>
                    <a:cubicBezTo>
                      <a:pt x="688" y="1"/>
                      <a:pt x="369" y="99"/>
                      <a:pt x="239" y="326"/>
                    </a:cubicBezTo>
                    <a:cubicBezTo>
                      <a:pt x="0" y="764"/>
                      <a:pt x="279" y="1798"/>
                      <a:pt x="697" y="2037"/>
                    </a:cubicBezTo>
                    <a:cubicBezTo>
                      <a:pt x="783" y="2088"/>
                      <a:pt x="880" y="2110"/>
                      <a:pt x="981" y="2110"/>
                    </a:cubicBezTo>
                    <a:cubicBezTo>
                      <a:pt x="1398" y="2110"/>
                      <a:pt x="1898" y="1736"/>
                      <a:pt x="2089" y="1401"/>
                    </a:cubicBezTo>
                    <a:cubicBezTo>
                      <a:pt x="2348" y="983"/>
                      <a:pt x="2189" y="426"/>
                      <a:pt x="1771" y="187"/>
                    </a:cubicBezTo>
                    <a:cubicBezTo>
                      <a:pt x="1581" y="69"/>
                      <a:pt x="1296" y="1"/>
                      <a:pt x="10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20"/>
              <p:cNvSpPr/>
              <p:nvPr/>
            </p:nvSpPr>
            <p:spPr>
              <a:xfrm>
                <a:off x="3210125" y="673125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7" y="1"/>
                    </a:moveTo>
                    <a:cubicBezTo>
                      <a:pt x="318" y="1"/>
                      <a:pt x="0" y="339"/>
                      <a:pt x="0" y="538"/>
                    </a:cubicBezTo>
                    <a:cubicBezTo>
                      <a:pt x="0" y="777"/>
                      <a:pt x="318" y="936"/>
                      <a:pt x="557" y="936"/>
                    </a:cubicBezTo>
                    <a:cubicBezTo>
                      <a:pt x="776" y="936"/>
                      <a:pt x="955" y="777"/>
                      <a:pt x="955" y="538"/>
                    </a:cubicBezTo>
                    <a:cubicBezTo>
                      <a:pt x="955" y="319"/>
                      <a:pt x="776" y="1"/>
                      <a:pt x="5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20"/>
              <p:cNvSpPr/>
              <p:nvPr/>
            </p:nvSpPr>
            <p:spPr>
              <a:xfrm>
                <a:off x="3413550" y="565700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8" y="0"/>
                    </a:moveTo>
                    <a:cubicBezTo>
                      <a:pt x="339" y="0"/>
                      <a:pt x="1" y="319"/>
                      <a:pt x="1" y="537"/>
                    </a:cubicBezTo>
                    <a:cubicBezTo>
                      <a:pt x="1" y="756"/>
                      <a:pt x="319" y="935"/>
                      <a:pt x="538" y="935"/>
                    </a:cubicBezTo>
                    <a:cubicBezTo>
                      <a:pt x="757" y="935"/>
                      <a:pt x="936" y="756"/>
                      <a:pt x="936" y="537"/>
                    </a:cubicBezTo>
                    <a:cubicBezTo>
                      <a:pt x="936" y="319"/>
                      <a:pt x="757" y="0"/>
                      <a:pt x="5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20"/>
              <p:cNvSpPr/>
              <p:nvPr/>
            </p:nvSpPr>
            <p:spPr>
              <a:xfrm>
                <a:off x="3487224" y="1038690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7" y="1"/>
                    </a:moveTo>
                    <a:cubicBezTo>
                      <a:pt x="319" y="1"/>
                      <a:pt x="0" y="339"/>
                      <a:pt x="0" y="538"/>
                    </a:cubicBezTo>
                    <a:cubicBezTo>
                      <a:pt x="0" y="757"/>
                      <a:pt x="319" y="936"/>
                      <a:pt x="537" y="936"/>
                    </a:cubicBezTo>
                    <a:cubicBezTo>
                      <a:pt x="756" y="936"/>
                      <a:pt x="935" y="757"/>
                      <a:pt x="935" y="538"/>
                    </a:cubicBezTo>
                    <a:cubicBezTo>
                      <a:pt x="935" y="319"/>
                      <a:pt x="756" y="1"/>
                      <a:pt x="5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20"/>
              <p:cNvSpPr/>
              <p:nvPr/>
            </p:nvSpPr>
            <p:spPr>
              <a:xfrm>
                <a:off x="3871675" y="767150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7" y="0"/>
                    </a:moveTo>
                    <a:cubicBezTo>
                      <a:pt x="338" y="0"/>
                      <a:pt x="0" y="319"/>
                      <a:pt x="0" y="537"/>
                    </a:cubicBezTo>
                    <a:cubicBezTo>
                      <a:pt x="0" y="756"/>
                      <a:pt x="318" y="935"/>
                      <a:pt x="557" y="935"/>
                    </a:cubicBezTo>
                    <a:cubicBezTo>
                      <a:pt x="776" y="935"/>
                      <a:pt x="955" y="756"/>
                      <a:pt x="955" y="537"/>
                    </a:cubicBezTo>
                    <a:cubicBezTo>
                      <a:pt x="955" y="319"/>
                      <a:pt x="776" y="0"/>
                      <a:pt x="5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20"/>
              <p:cNvSpPr/>
              <p:nvPr/>
            </p:nvSpPr>
            <p:spPr>
              <a:xfrm>
                <a:off x="2383949" y="2407289"/>
                <a:ext cx="23900" cy="2342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7" extrusionOk="0">
                    <a:moveTo>
                      <a:pt x="557" y="1"/>
                    </a:moveTo>
                    <a:cubicBezTo>
                      <a:pt x="358" y="1"/>
                      <a:pt x="0" y="319"/>
                      <a:pt x="0" y="538"/>
                    </a:cubicBezTo>
                    <a:cubicBezTo>
                      <a:pt x="0" y="757"/>
                      <a:pt x="318" y="936"/>
                      <a:pt x="557" y="936"/>
                    </a:cubicBezTo>
                    <a:cubicBezTo>
                      <a:pt x="776" y="936"/>
                      <a:pt x="955" y="757"/>
                      <a:pt x="955" y="538"/>
                    </a:cubicBezTo>
                    <a:cubicBezTo>
                      <a:pt x="955" y="319"/>
                      <a:pt x="776" y="1"/>
                      <a:pt x="5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20"/>
              <p:cNvSpPr/>
              <p:nvPr/>
            </p:nvSpPr>
            <p:spPr>
              <a:xfrm>
                <a:off x="2801013" y="1014569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7" y="0"/>
                    </a:moveTo>
                    <a:cubicBezTo>
                      <a:pt x="318" y="0"/>
                      <a:pt x="0" y="318"/>
                      <a:pt x="0" y="537"/>
                    </a:cubicBezTo>
                    <a:cubicBezTo>
                      <a:pt x="0" y="756"/>
                      <a:pt x="318" y="935"/>
                      <a:pt x="537" y="935"/>
                    </a:cubicBezTo>
                    <a:cubicBezTo>
                      <a:pt x="776" y="935"/>
                      <a:pt x="935" y="756"/>
                      <a:pt x="935" y="537"/>
                    </a:cubicBezTo>
                    <a:cubicBezTo>
                      <a:pt x="935" y="318"/>
                      <a:pt x="776" y="0"/>
                      <a:pt x="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20"/>
              <p:cNvSpPr/>
              <p:nvPr/>
            </p:nvSpPr>
            <p:spPr>
              <a:xfrm>
                <a:off x="2834895" y="3090329"/>
                <a:ext cx="239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558" y="1"/>
                    </a:moveTo>
                    <a:cubicBezTo>
                      <a:pt x="359" y="1"/>
                      <a:pt x="1" y="319"/>
                      <a:pt x="1" y="558"/>
                    </a:cubicBezTo>
                    <a:cubicBezTo>
                      <a:pt x="1" y="777"/>
                      <a:pt x="339" y="956"/>
                      <a:pt x="558" y="956"/>
                    </a:cubicBezTo>
                    <a:cubicBezTo>
                      <a:pt x="777" y="956"/>
                      <a:pt x="956" y="777"/>
                      <a:pt x="956" y="55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20"/>
              <p:cNvSpPr/>
              <p:nvPr/>
            </p:nvSpPr>
            <p:spPr>
              <a:xfrm>
                <a:off x="5686745" y="2603629"/>
                <a:ext cx="239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558" y="0"/>
                    </a:moveTo>
                    <a:cubicBezTo>
                      <a:pt x="339" y="0"/>
                      <a:pt x="1" y="339"/>
                      <a:pt x="1" y="558"/>
                    </a:cubicBezTo>
                    <a:cubicBezTo>
                      <a:pt x="1" y="776"/>
                      <a:pt x="319" y="955"/>
                      <a:pt x="558" y="955"/>
                    </a:cubicBezTo>
                    <a:cubicBezTo>
                      <a:pt x="777" y="955"/>
                      <a:pt x="956" y="776"/>
                      <a:pt x="956" y="558"/>
                    </a:cubicBezTo>
                    <a:cubicBezTo>
                      <a:pt x="956" y="319"/>
                      <a:pt x="777" y="0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20"/>
              <p:cNvSpPr/>
              <p:nvPr/>
            </p:nvSpPr>
            <p:spPr>
              <a:xfrm>
                <a:off x="6052236" y="1875848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7" y="0"/>
                    </a:moveTo>
                    <a:cubicBezTo>
                      <a:pt x="318" y="0"/>
                      <a:pt x="0" y="338"/>
                      <a:pt x="0" y="537"/>
                    </a:cubicBezTo>
                    <a:cubicBezTo>
                      <a:pt x="0" y="756"/>
                      <a:pt x="318" y="935"/>
                      <a:pt x="557" y="935"/>
                    </a:cubicBezTo>
                    <a:cubicBezTo>
                      <a:pt x="776" y="935"/>
                      <a:pt x="955" y="756"/>
                      <a:pt x="955" y="537"/>
                    </a:cubicBezTo>
                    <a:cubicBezTo>
                      <a:pt x="955" y="318"/>
                      <a:pt x="776" y="0"/>
                      <a:pt x="5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20"/>
              <p:cNvSpPr/>
              <p:nvPr/>
            </p:nvSpPr>
            <p:spPr>
              <a:xfrm>
                <a:off x="5447982" y="3081811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7" y="0"/>
                    </a:moveTo>
                    <a:cubicBezTo>
                      <a:pt x="318" y="0"/>
                      <a:pt x="0" y="318"/>
                      <a:pt x="0" y="537"/>
                    </a:cubicBezTo>
                    <a:cubicBezTo>
                      <a:pt x="0" y="776"/>
                      <a:pt x="318" y="935"/>
                      <a:pt x="537" y="935"/>
                    </a:cubicBezTo>
                    <a:cubicBezTo>
                      <a:pt x="756" y="935"/>
                      <a:pt x="935" y="756"/>
                      <a:pt x="935" y="537"/>
                    </a:cubicBezTo>
                    <a:cubicBezTo>
                      <a:pt x="935" y="318"/>
                      <a:pt x="756" y="0"/>
                      <a:pt x="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20"/>
              <p:cNvSpPr/>
              <p:nvPr/>
            </p:nvSpPr>
            <p:spPr>
              <a:xfrm>
                <a:off x="4409350" y="610950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1"/>
                    </a:moveTo>
                    <a:cubicBezTo>
                      <a:pt x="339" y="1"/>
                      <a:pt x="1" y="339"/>
                      <a:pt x="1" y="538"/>
                    </a:cubicBezTo>
                    <a:cubicBezTo>
                      <a:pt x="1" y="777"/>
                      <a:pt x="339" y="936"/>
                      <a:pt x="558" y="936"/>
                    </a:cubicBezTo>
                    <a:cubicBezTo>
                      <a:pt x="777" y="936"/>
                      <a:pt x="956" y="777"/>
                      <a:pt x="956" y="53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20"/>
              <p:cNvSpPr/>
              <p:nvPr/>
            </p:nvSpPr>
            <p:spPr>
              <a:xfrm>
                <a:off x="2360050" y="2031050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0"/>
                    </a:moveTo>
                    <a:cubicBezTo>
                      <a:pt x="339" y="0"/>
                      <a:pt x="0" y="319"/>
                      <a:pt x="0" y="538"/>
                    </a:cubicBezTo>
                    <a:cubicBezTo>
                      <a:pt x="0" y="757"/>
                      <a:pt x="339" y="936"/>
                      <a:pt x="558" y="936"/>
                    </a:cubicBezTo>
                    <a:cubicBezTo>
                      <a:pt x="776" y="936"/>
                      <a:pt x="955" y="776"/>
                      <a:pt x="955" y="538"/>
                    </a:cubicBezTo>
                    <a:cubicBezTo>
                      <a:pt x="955" y="319"/>
                      <a:pt x="776" y="0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20"/>
              <p:cNvSpPr/>
              <p:nvPr/>
            </p:nvSpPr>
            <p:spPr>
              <a:xfrm>
                <a:off x="1997155" y="2584629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8" y="0"/>
                    </a:moveTo>
                    <a:cubicBezTo>
                      <a:pt x="319" y="0"/>
                      <a:pt x="1" y="318"/>
                      <a:pt x="1" y="537"/>
                    </a:cubicBezTo>
                    <a:cubicBezTo>
                      <a:pt x="1" y="756"/>
                      <a:pt x="319" y="935"/>
                      <a:pt x="538" y="935"/>
                    </a:cubicBezTo>
                    <a:cubicBezTo>
                      <a:pt x="777" y="935"/>
                      <a:pt x="936" y="776"/>
                      <a:pt x="936" y="537"/>
                    </a:cubicBezTo>
                    <a:cubicBezTo>
                      <a:pt x="936" y="318"/>
                      <a:pt x="777" y="0"/>
                      <a:pt x="5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20"/>
              <p:cNvSpPr/>
              <p:nvPr/>
            </p:nvSpPr>
            <p:spPr>
              <a:xfrm>
                <a:off x="1816875" y="2116100"/>
                <a:ext cx="234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38" y="1"/>
                    </a:moveTo>
                    <a:cubicBezTo>
                      <a:pt x="319" y="1"/>
                      <a:pt x="1" y="319"/>
                      <a:pt x="1" y="558"/>
                    </a:cubicBezTo>
                    <a:cubicBezTo>
                      <a:pt x="1" y="777"/>
                      <a:pt x="319" y="956"/>
                      <a:pt x="538" y="956"/>
                    </a:cubicBezTo>
                    <a:cubicBezTo>
                      <a:pt x="777" y="956"/>
                      <a:pt x="936" y="777"/>
                      <a:pt x="936" y="558"/>
                    </a:cubicBezTo>
                    <a:cubicBezTo>
                      <a:pt x="936" y="319"/>
                      <a:pt x="777" y="1"/>
                      <a:pt x="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20"/>
              <p:cNvSpPr/>
              <p:nvPr/>
            </p:nvSpPr>
            <p:spPr>
              <a:xfrm>
                <a:off x="1840250" y="1690825"/>
                <a:ext cx="239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558" y="0"/>
                    </a:moveTo>
                    <a:cubicBezTo>
                      <a:pt x="319" y="0"/>
                      <a:pt x="1" y="359"/>
                      <a:pt x="1" y="558"/>
                    </a:cubicBezTo>
                    <a:cubicBezTo>
                      <a:pt x="1" y="776"/>
                      <a:pt x="339" y="955"/>
                      <a:pt x="558" y="955"/>
                    </a:cubicBezTo>
                    <a:cubicBezTo>
                      <a:pt x="777" y="955"/>
                      <a:pt x="956" y="776"/>
                      <a:pt x="956" y="558"/>
                    </a:cubicBezTo>
                    <a:cubicBezTo>
                      <a:pt x="956" y="319"/>
                      <a:pt x="777" y="0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20"/>
              <p:cNvSpPr/>
              <p:nvPr/>
            </p:nvSpPr>
            <p:spPr>
              <a:xfrm>
                <a:off x="1533850" y="1765425"/>
                <a:ext cx="239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558" y="1"/>
                    </a:moveTo>
                    <a:cubicBezTo>
                      <a:pt x="319" y="1"/>
                      <a:pt x="1" y="359"/>
                      <a:pt x="1" y="558"/>
                    </a:cubicBezTo>
                    <a:cubicBezTo>
                      <a:pt x="1" y="777"/>
                      <a:pt x="319" y="956"/>
                      <a:pt x="558" y="956"/>
                    </a:cubicBezTo>
                    <a:cubicBezTo>
                      <a:pt x="777" y="956"/>
                      <a:pt x="956" y="777"/>
                      <a:pt x="956" y="55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20"/>
              <p:cNvSpPr/>
              <p:nvPr/>
            </p:nvSpPr>
            <p:spPr>
              <a:xfrm>
                <a:off x="1615925" y="2464775"/>
                <a:ext cx="234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58" y="1"/>
                    </a:moveTo>
                    <a:cubicBezTo>
                      <a:pt x="359" y="1"/>
                      <a:pt x="1" y="319"/>
                      <a:pt x="1" y="558"/>
                    </a:cubicBezTo>
                    <a:cubicBezTo>
                      <a:pt x="1" y="777"/>
                      <a:pt x="319" y="956"/>
                      <a:pt x="558" y="956"/>
                    </a:cubicBezTo>
                    <a:cubicBezTo>
                      <a:pt x="777" y="956"/>
                      <a:pt x="936" y="777"/>
                      <a:pt x="936" y="558"/>
                    </a:cubicBezTo>
                    <a:cubicBezTo>
                      <a:pt x="93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20"/>
              <p:cNvSpPr/>
              <p:nvPr/>
            </p:nvSpPr>
            <p:spPr>
              <a:xfrm>
                <a:off x="1840250" y="1431675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1"/>
                    </a:moveTo>
                    <a:cubicBezTo>
                      <a:pt x="319" y="1"/>
                      <a:pt x="1" y="339"/>
                      <a:pt x="1" y="538"/>
                    </a:cubicBezTo>
                    <a:cubicBezTo>
                      <a:pt x="1" y="776"/>
                      <a:pt x="339" y="936"/>
                      <a:pt x="558" y="936"/>
                    </a:cubicBezTo>
                    <a:cubicBezTo>
                      <a:pt x="777" y="936"/>
                      <a:pt x="956" y="776"/>
                      <a:pt x="956" y="53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20"/>
              <p:cNvSpPr/>
              <p:nvPr/>
            </p:nvSpPr>
            <p:spPr>
              <a:xfrm>
                <a:off x="2077525" y="1154125"/>
                <a:ext cx="234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38" y="0"/>
                    </a:moveTo>
                    <a:cubicBezTo>
                      <a:pt x="339" y="0"/>
                      <a:pt x="0" y="339"/>
                      <a:pt x="0" y="558"/>
                    </a:cubicBezTo>
                    <a:cubicBezTo>
                      <a:pt x="0" y="776"/>
                      <a:pt x="319" y="955"/>
                      <a:pt x="538" y="955"/>
                    </a:cubicBezTo>
                    <a:cubicBezTo>
                      <a:pt x="756" y="955"/>
                      <a:pt x="935" y="776"/>
                      <a:pt x="935" y="558"/>
                    </a:cubicBezTo>
                    <a:cubicBezTo>
                      <a:pt x="935" y="339"/>
                      <a:pt x="756" y="0"/>
                      <a:pt x="5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20"/>
              <p:cNvSpPr/>
              <p:nvPr/>
            </p:nvSpPr>
            <p:spPr>
              <a:xfrm>
                <a:off x="1627875" y="577125"/>
                <a:ext cx="234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37" y="1"/>
                    </a:moveTo>
                    <a:cubicBezTo>
                      <a:pt x="318" y="1"/>
                      <a:pt x="0" y="339"/>
                      <a:pt x="0" y="558"/>
                    </a:cubicBezTo>
                    <a:cubicBezTo>
                      <a:pt x="0" y="777"/>
                      <a:pt x="318" y="956"/>
                      <a:pt x="537" y="956"/>
                    </a:cubicBezTo>
                    <a:cubicBezTo>
                      <a:pt x="776" y="956"/>
                      <a:pt x="935" y="777"/>
                      <a:pt x="935" y="558"/>
                    </a:cubicBezTo>
                    <a:cubicBezTo>
                      <a:pt x="935" y="339"/>
                      <a:pt x="776" y="1"/>
                      <a:pt x="5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20"/>
              <p:cNvSpPr/>
              <p:nvPr/>
            </p:nvSpPr>
            <p:spPr>
              <a:xfrm>
                <a:off x="2015350" y="702975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8" y="1"/>
                    </a:moveTo>
                    <a:cubicBezTo>
                      <a:pt x="319" y="1"/>
                      <a:pt x="0" y="339"/>
                      <a:pt x="0" y="538"/>
                    </a:cubicBezTo>
                    <a:cubicBezTo>
                      <a:pt x="0" y="777"/>
                      <a:pt x="319" y="936"/>
                      <a:pt x="538" y="936"/>
                    </a:cubicBezTo>
                    <a:cubicBezTo>
                      <a:pt x="756" y="936"/>
                      <a:pt x="935" y="777"/>
                      <a:pt x="935" y="538"/>
                    </a:cubicBezTo>
                    <a:cubicBezTo>
                      <a:pt x="935" y="319"/>
                      <a:pt x="756" y="1"/>
                      <a:pt x="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20"/>
              <p:cNvSpPr/>
              <p:nvPr/>
            </p:nvSpPr>
            <p:spPr>
              <a:xfrm>
                <a:off x="2360050" y="840250"/>
                <a:ext cx="23900" cy="2342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7" extrusionOk="0">
                    <a:moveTo>
                      <a:pt x="558" y="1"/>
                    </a:moveTo>
                    <a:cubicBezTo>
                      <a:pt x="339" y="1"/>
                      <a:pt x="0" y="359"/>
                      <a:pt x="0" y="558"/>
                    </a:cubicBezTo>
                    <a:cubicBezTo>
                      <a:pt x="0" y="777"/>
                      <a:pt x="339" y="936"/>
                      <a:pt x="558" y="936"/>
                    </a:cubicBezTo>
                    <a:cubicBezTo>
                      <a:pt x="776" y="936"/>
                      <a:pt x="955" y="777"/>
                      <a:pt x="955" y="558"/>
                    </a:cubicBezTo>
                    <a:cubicBezTo>
                      <a:pt x="955" y="319"/>
                      <a:pt x="776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45" name="Google Shape;2945;p20"/>
          <p:cNvGrpSpPr/>
          <p:nvPr/>
        </p:nvGrpSpPr>
        <p:grpSpPr>
          <a:xfrm>
            <a:off x="2196883" y="3486330"/>
            <a:ext cx="4273069" cy="1720079"/>
            <a:chOff x="1839859" y="3015530"/>
            <a:chExt cx="5464283" cy="2199590"/>
          </a:xfrm>
        </p:grpSpPr>
        <p:grpSp>
          <p:nvGrpSpPr>
            <p:cNvPr id="2946" name="Google Shape;2946;p20"/>
            <p:cNvGrpSpPr/>
            <p:nvPr/>
          </p:nvGrpSpPr>
          <p:grpSpPr>
            <a:xfrm>
              <a:off x="1839859" y="4157291"/>
              <a:ext cx="5464283" cy="1012356"/>
              <a:chOff x="1971760" y="2938350"/>
              <a:chExt cx="5464283" cy="1164297"/>
            </a:xfrm>
          </p:grpSpPr>
          <p:grpSp>
            <p:nvGrpSpPr>
              <p:cNvPr id="2947" name="Google Shape;2947;p20"/>
              <p:cNvGrpSpPr/>
              <p:nvPr/>
            </p:nvGrpSpPr>
            <p:grpSpPr>
              <a:xfrm>
                <a:off x="1971760" y="2938350"/>
                <a:ext cx="5464283" cy="1164297"/>
                <a:chOff x="581300" y="3757663"/>
                <a:chExt cx="696575" cy="73925"/>
              </a:xfrm>
            </p:grpSpPr>
            <p:sp>
              <p:nvSpPr>
                <p:cNvPr id="2948" name="Google Shape;2948;p20"/>
                <p:cNvSpPr/>
                <p:nvPr/>
              </p:nvSpPr>
              <p:spPr>
                <a:xfrm>
                  <a:off x="581300" y="3757663"/>
                  <a:ext cx="696575" cy="7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63" h="2957" extrusionOk="0">
                      <a:moveTo>
                        <a:pt x="15496" y="1"/>
                      </a:moveTo>
                      <a:cubicBezTo>
                        <a:pt x="14452" y="1"/>
                        <a:pt x="13665" y="377"/>
                        <a:pt x="12614" y="848"/>
                      </a:cubicBezTo>
                      <a:cubicBezTo>
                        <a:pt x="11969" y="1123"/>
                        <a:pt x="11335" y="1230"/>
                        <a:pt x="10697" y="1230"/>
                      </a:cubicBezTo>
                      <a:cubicBezTo>
                        <a:pt x="9585" y="1230"/>
                        <a:pt x="8464" y="905"/>
                        <a:pt x="7262" y="589"/>
                      </a:cubicBezTo>
                      <a:cubicBezTo>
                        <a:pt x="6988" y="514"/>
                        <a:pt x="6736" y="482"/>
                        <a:pt x="6504" y="482"/>
                      </a:cubicBezTo>
                      <a:cubicBezTo>
                        <a:pt x="5196" y="482"/>
                        <a:pt x="4476" y="1491"/>
                        <a:pt x="3465" y="1491"/>
                      </a:cubicBezTo>
                      <a:cubicBezTo>
                        <a:pt x="3418" y="1491"/>
                        <a:pt x="3371" y="1489"/>
                        <a:pt x="3323" y="1484"/>
                      </a:cubicBezTo>
                      <a:cubicBezTo>
                        <a:pt x="2514" y="1407"/>
                        <a:pt x="1921" y="1041"/>
                        <a:pt x="1405" y="1041"/>
                      </a:cubicBezTo>
                      <a:cubicBezTo>
                        <a:pt x="1120" y="1041"/>
                        <a:pt x="858" y="1152"/>
                        <a:pt x="597" y="1484"/>
                      </a:cubicBezTo>
                      <a:cubicBezTo>
                        <a:pt x="0" y="2240"/>
                        <a:pt x="1234" y="2957"/>
                        <a:pt x="1234" y="2957"/>
                      </a:cubicBezTo>
                      <a:lnTo>
                        <a:pt x="13927" y="2957"/>
                      </a:lnTo>
                      <a:lnTo>
                        <a:pt x="13927" y="2937"/>
                      </a:lnTo>
                      <a:lnTo>
                        <a:pt x="27079" y="2937"/>
                      </a:lnTo>
                      <a:cubicBezTo>
                        <a:pt x="27079" y="2937"/>
                        <a:pt x="27863" y="533"/>
                        <a:pt x="25193" y="533"/>
                      </a:cubicBezTo>
                      <a:cubicBezTo>
                        <a:pt x="25010" y="533"/>
                        <a:pt x="24810" y="545"/>
                        <a:pt x="24592" y="569"/>
                      </a:cubicBezTo>
                      <a:cubicBezTo>
                        <a:pt x="22595" y="792"/>
                        <a:pt x="21569" y="1078"/>
                        <a:pt x="20523" y="1078"/>
                      </a:cubicBezTo>
                      <a:cubicBezTo>
                        <a:pt x="19797" y="1078"/>
                        <a:pt x="19062" y="940"/>
                        <a:pt x="17986" y="549"/>
                      </a:cubicBezTo>
                      <a:cubicBezTo>
                        <a:pt x="16954" y="158"/>
                        <a:pt x="16171" y="1"/>
                        <a:pt x="154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9" name="Google Shape;2949;p20"/>
                <p:cNvSpPr/>
                <p:nvPr/>
              </p:nvSpPr>
              <p:spPr>
                <a:xfrm>
                  <a:off x="715440" y="3781566"/>
                  <a:ext cx="92050" cy="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2" h="916" extrusionOk="0">
                      <a:moveTo>
                        <a:pt x="1771" y="0"/>
                      </a:moveTo>
                      <a:cubicBezTo>
                        <a:pt x="1652" y="0"/>
                        <a:pt x="1532" y="20"/>
                        <a:pt x="1393" y="60"/>
                      </a:cubicBezTo>
                      <a:cubicBezTo>
                        <a:pt x="1274" y="80"/>
                        <a:pt x="1154" y="119"/>
                        <a:pt x="1055" y="159"/>
                      </a:cubicBezTo>
                      <a:cubicBezTo>
                        <a:pt x="916" y="179"/>
                        <a:pt x="816" y="259"/>
                        <a:pt x="717" y="299"/>
                      </a:cubicBezTo>
                      <a:lnTo>
                        <a:pt x="577" y="378"/>
                      </a:lnTo>
                      <a:cubicBezTo>
                        <a:pt x="537" y="398"/>
                        <a:pt x="498" y="418"/>
                        <a:pt x="458" y="478"/>
                      </a:cubicBezTo>
                      <a:cubicBezTo>
                        <a:pt x="378" y="517"/>
                        <a:pt x="299" y="577"/>
                        <a:pt x="259" y="657"/>
                      </a:cubicBezTo>
                      <a:lnTo>
                        <a:pt x="100" y="796"/>
                      </a:lnTo>
                      <a:cubicBezTo>
                        <a:pt x="40" y="876"/>
                        <a:pt x="0" y="915"/>
                        <a:pt x="0" y="915"/>
                      </a:cubicBezTo>
                      <a:cubicBezTo>
                        <a:pt x="0" y="915"/>
                        <a:pt x="80" y="895"/>
                        <a:pt x="179" y="876"/>
                      </a:cubicBezTo>
                      <a:cubicBezTo>
                        <a:pt x="239" y="856"/>
                        <a:pt x="299" y="856"/>
                        <a:pt x="358" y="796"/>
                      </a:cubicBezTo>
                      <a:lnTo>
                        <a:pt x="577" y="716"/>
                      </a:lnTo>
                      <a:cubicBezTo>
                        <a:pt x="657" y="696"/>
                        <a:pt x="756" y="677"/>
                        <a:pt x="856" y="657"/>
                      </a:cubicBezTo>
                      <a:lnTo>
                        <a:pt x="1154" y="577"/>
                      </a:lnTo>
                      <a:cubicBezTo>
                        <a:pt x="1254" y="557"/>
                        <a:pt x="1373" y="557"/>
                        <a:pt x="1473" y="517"/>
                      </a:cubicBezTo>
                      <a:cubicBezTo>
                        <a:pt x="1572" y="497"/>
                        <a:pt x="1691" y="497"/>
                        <a:pt x="1791" y="497"/>
                      </a:cubicBezTo>
                      <a:cubicBezTo>
                        <a:pt x="1841" y="488"/>
                        <a:pt x="1900" y="488"/>
                        <a:pt x="1963" y="488"/>
                      </a:cubicBezTo>
                      <a:cubicBezTo>
                        <a:pt x="2025" y="488"/>
                        <a:pt x="2089" y="488"/>
                        <a:pt x="2149" y="478"/>
                      </a:cubicBezTo>
                      <a:lnTo>
                        <a:pt x="2786" y="478"/>
                      </a:lnTo>
                      <a:cubicBezTo>
                        <a:pt x="2885" y="478"/>
                        <a:pt x="2985" y="478"/>
                        <a:pt x="3064" y="497"/>
                      </a:cubicBezTo>
                      <a:cubicBezTo>
                        <a:pt x="3442" y="557"/>
                        <a:pt x="3681" y="577"/>
                        <a:pt x="3681" y="577"/>
                      </a:cubicBezTo>
                      <a:cubicBezTo>
                        <a:pt x="3681" y="577"/>
                        <a:pt x="3482" y="398"/>
                        <a:pt x="3144" y="259"/>
                      </a:cubicBezTo>
                      <a:cubicBezTo>
                        <a:pt x="2965" y="179"/>
                        <a:pt x="2746" y="100"/>
                        <a:pt x="2527" y="60"/>
                      </a:cubicBezTo>
                      <a:cubicBezTo>
                        <a:pt x="2388" y="20"/>
                        <a:pt x="2268" y="0"/>
                        <a:pt x="214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0" name="Google Shape;2950;p20"/>
                <p:cNvSpPr/>
                <p:nvPr/>
              </p:nvSpPr>
              <p:spPr>
                <a:xfrm>
                  <a:off x="1198572" y="3779705"/>
                  <a:ext cx="50359" cy="26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9" h="1374" extrusionOk="0">
                      <a:moveTo>
                        <a:pt x="916" y="1"/>
                      </a:moveTo>
                      <a:cubicBezTo>
                        <a:pt x="817" y="1"/>
                        <a:pt x="737" y="1"/>
                        <a:pt x="638" y="21"/>
                      </a:cubicBezTo>
                      <a:cubicBezTo>
                        <a:pt x="558" y="40"/>
                        <a:pt x="498" y="40"/>
                        <a:pt x="419" y="60"/>
                      </a:cubicBezTo>
                      <a:cubicBezTo>
                        <a:pt x="339" y="100"/>
                        <a:pt x="299" y="120"/>
                        <a:pt x="240" y="140"/>
                      </a:cubicBezTo>
                      <a:cubicBezTo>
                        <a:pt x="200" y="160"/>
                        <a:pt x="140" y="200"/>
                        <a:pt x="120" y="220"/>
                      </a:cubicBezTo>
                      <a:cubicBezTo>
                        <a:pt x="41" y="259"/>
                        <a:pt x="1" y="299"/>
                        <a:pt x="1" y="299"/>
                      </a:cubicBezTo>
                      <a:cubicBezTo>
                        <a:pt x="1" y="299"/>
                        <a:pt x="41" y="319"/>
                        <a:pt x="120" y="319"/>
                      </a:cubicBezTo>
                      <a:cubicBezTo>
                        <a:pt x="200" y="339"/>
                        <a:pt x="319" y="339"/>
                        <a:pt x="439" y="359"/>
                      </a:cubicBezTo>
                      <a:cubicBezTo>
                        <a:pt x="518" y="399"/>
                        <a:pt x="578" y="399"/>
                        <a:pt x="638" y="399"/>
                      </a:cubicBezTo>
                      <a:cubicBezTo>
                        <a:pt x="717" y="399"/>
                        <a:pt x="797" y="419"/>
                        <a:pt x="876" y="438"/>
                      </a:cubicBezTo>
                      <a:cubicBezTo>
                        <a:pt x="916" y="438"/>
                        <a:pt x="936" y="458"/>
                        <a:pt x="996" y="458"/>
                      </a:cubicBezTo>
                      <a:cubicBezTo>
                        <a:pt x="1016" y="458"/>
                        <a:pt x="1075" y="498"/>
                        <a:pt x="1095" y="498"/>
                      </a:cubicBezTo>
                      <a:lnTo>
                        <a:pt x="1314" y="558"/>
                      </a:lnTo>
                      <a:cubicBezTo>
                        <a:pt x="1394" y="598"/>
                        <a:pt x="1433" y="617"/>
                        <a:pt x="1513" y="637"/>
                      </a:cubicBezTo>
                      <a:cubicBezTo>
                        <a:pt x="1573" y="657"/>
                        <a:pt x="1632" y="717"/>
                        <a:pt x="1692" y="737"/>
                      </a:cubicBezTo>
                      <a:cubicBezTo>
                        <a:pt x="1712" y="757"/>
                        <a:pt x="1732" y="797"/>
                        <a:pt x="1772" y="797"/>
                      </a:cubicBezTo>
                      <a:lnTo>
                        <a:pt x="1831" y="856"/>
                      </a:lnTo>
                      <a:cubicBezTo>
                        <a:pt x="1891" y="916"/>
                        <a:pt x="1931" y="956"/>
                        <a:pt x="1991" y="996"/>
                      </a:cubicBezTo>
                      <a:cubicBezTo>
                        <a:pt x="2190" y="1214"/>
                        <a:pt x="2289" y="1374"/>
                        <a:pt x="2289" y="1374"/>
                      </a:cubicBezTo>
                      <a:cubicBezTo>
                        <a:pt x="2289" y="1374"/>
                        <a:pt x="2309" y="1334"/>
                        <a:pt x="2309" y="1254"/>
                      </a:cubicBezTo>
                      <a:cubicBezTo>
                        <a:pt x="2309" y="1194"/>
                        <a:pt x="2329" y="1035"/>
                        <a:pt x="2289" y="916"/>
                      </a:cubicBezTo>
                      <a:cubicBezTo>
                        <a:pt x="2269" y="836"/>
                        <a:pt x="2229" y="757"/>
                        <a:pt x="2190" y="697"/>
                      </a:cubicBezTo>
                      <a:cubicBezTo>
                        <a:pt x="2150" y="637"/>
                        <a:pt x="2130" y="617"/>
                        <a:pt x="2110" y="558"/>
                      </a:cubicBezTo>
                      <a:cubicBezTo>
                        <a:pt x="2090" y="518"/>
                        <a:pt x="2050" y="498"/>
                        <a:pt x="2010" y="438"/>
                      </a:cubicBezTo>
                      <a:cubicBezTo>
                        <a:pt x="1931" y="359"/>
                        <a:pt x="1851" y="299"/>
                        <a:pt x="1792" y="239"/>
                      </a:cubicBezTo>
                      <a:cubicBezTo>
                        <a:pt x="1692" y="200"/>
                        <a:pt x="1613" y="140"/>
                        <a:pt x="1513" y="100"/>
                      </a:cubicBezTo>
                      <a:cubicBezTo>
                        <a:pt x="1414" y="60"/>
                        <a:pt x="1314" y="21"/>
                        <a:pt x="1215" y="21"/>
                      </a:cubicBezTo>
                      <a:cubicBezTo>
                        <a:pt x="1115" y="1"/>
                        <a:pt x="1016" y="1"/>
                        <a:pt x="91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51" name="Google Shape;2951;p20"/>
              <p:cNvSpPr/>
              <p:nvPr/>
            </p:nvSpPr>
            <p:spPr>
              <a:xfrm>
                <a:off x="4008225" y="3770850"/>
                <a:ext cx="3282000" cy="331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52" name="Google Shape;2952;p20"/>
            <p:cNvSpPr/>
            <p:nvPr/>
          </p:nvSpPr>
          <p:spPr>
            <a:xfrm rot="-551033">
              <a:off x="2276375" y="4876313"/>
              <a:ext cx="340047" cy="132424"/>
            </a:xfrm>
            <a:custGeom>
              <a:avLst/>
              <a:gdLst/>
              <a:ahLst/>
              <a:cxnLst/>
              <a:rect l="l" t="t" r="r" b="b"/>
              <a:pathLst>
                <a:path w="3682" h="916" extrusionOk="0">
                  <a:moveTo>
                    <a:pt x="1771" y="0"/>
                  </a:moveTo>
                  <a:cubicBezTo>
                    <a:pt x="1652" y="0"/>
                    <a:pt x="1532" y="20"/>
                    <a:pt x="1393" y="60"/>
                  </a:cubicBezTo>
                  <a:cubicBezTo>
                    <a:pt x="1274" y="80"/>
                    <a:pt x="1154" y="119"/>
                    <a:pt x="1055" y="159"/>
                  </a:cubicBezTo>
                  <a:cubicBezTo>
                    <a:pt x="916" y="179"/>
                    <a:pt x="816" y="259"/>
                    <a:pt x="717" y="299"/>
                  </a:cubicBezTo>
                  <a:lnTo>
                    <a:pt x="577" y="378"/>
                  </a:lnTo>
                  <a:cubicBezTo>
                    <a:pt x="537" y="398"/>
                    <a:pt x="498" y="418"/>
                    <a:pt x="458" y="478"/>
                  </a:cubicBezTo>
                  <a:cubicBezTo>
                    <a:pt x="378" y="517"/>
                    <a:pt x="299" y="577"/>
                    <a:pt x="259" y="657"/>
                  </a:cubicBezTo>
                  <a:lnTo>
                    <a:pt x="100" y="796"/>
                  </a:lnTo>
                  <a:cubicBezTo>
                    <a:pt x="40" y="876"/>
                    <a:pt x="0" y="915"/>
                    <a:pt x="0" y="915"/>
                  </a:cubicBezTo>
                  <a:cubicBezTo>
                    <a:pt x="0" y="915"/>
                    <a:pt x="80" y="895"/>
                    <a:pt x="179" y="876"/>
                  </a:cubicBezTo>
                  <a:cubicBezTo>
                    <a:pt x="239" y="856"/>
                    <a:pt x="299" y="856"/>
                    <a:pt x="358" y="796"/>
                  </a:cubicBezTo>
                  <a:lnTo>
                    <a:pt x="577" y="716"/>
                  </a:lnTo>
                  <a:cubicBezTo>
                    <a:pt x="657" y="696"/>
                    <a:pt x="756" y="677"/>
                    <a:pt x="856" y="657"/>
                  </a:cubicBezTo>
                  <a:lnTo>
                    <a:pt x="1154" y="577"/>
                  </a:lnTo>
                  <a:cubicBezTo>
                    <a:pt x="1254" y="557"/>
                    <a:pt x="1373" y="557"/>
                    <a:pt x="1473" y="517"/>
                  </a:cubicBezTo>
                  <a:cubicBezTo>
                    <a:pt x="1572" y="497"/>
                    <a:pt x="1691" y="497"/>
                    <a:pt x="1791" y="497"/>
                  </a:cubicBezTo>
                  <a:cubicBezTo>
                    <a:pt x="1841" y="488"/>
                    <a:pt x="1900" y="488"/>
                    <a:pt x="1963" y="488"/>
                  </a:cubicBezTo>
                  <a:cubicBezTo>
                    <a:pt x="2025" y="488"/>
                    <a:pt x="2089" y="488"/>
                    <a:pt x="2149" y="478"/>
                  </a:cubicBezTo>
                  <a:lnTo>
                    <a:pt x="2786" y="478"/>
                  </a:lnTo>
                  <a:cubicBezTo>
                    <a:pt x="2885" y="478"/>
                    <a:pt x="2985" y="478"/>
                    <a:pt x="3064" y="497"/>
                  </a:cubicBezTo>
                  <a:cubicBezTo>
                    <a:pt x="3442" y="557"/>
                    <a:pt x="3681" y="577"/>
                    <a:pt x="3681" y="577"/>
                  </a:cubicBezTo>
                  <a:cubicBezTo>
                    <a:pt x="3681" y="577"/>
                    <a:pt x="3482" y="398"/>
                    <a:pt x="3144" y="259"/>
                  </a:cubicBezTo>
                  <a:cubicBezTo>
                    <a:pt x="2965" y="179"/>
                    <a:pt x="2746" y="100"/>
                    <a:pt x="2527" y="60"/>
                  </a:cubicBezTo>
                  <a:cubicBezTo>
                    <a:pt x="2388" y="20"/>
                    <a:pt x="2268" y="0"/>
                    <a:pt x="2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53" name="Google Shape;2953;p20"/>
            <p:cNvGrpSpPr/>
            <p:nvPr/>
          </p:nvGrpSpPr>
          <p:grpSpPr>
            <a:xfrm>
              <a:off x="4368703" y="3015530"/>
              <a:ext cx="2271258" cy="2199590"/>
              <a:chOff x="2752116" y="3546070"/>
              <a:chExt cx="1771514" cy="1715615"/>
            </a:xfrm>
          </p:grpSpPr>
          <p:grpSp>
            <p:nvGrpSpPr>
              <p:cNvPr id="2954" name="Google Shape;2954;p20"/>
              <p:cNvGrpSpPr/>
              <p:nvPr/>
            </p:nvGrpSpPr>
            <p:grpSpPr>
              <a:xfrm rot="2700000">
                <a:off x="3089208" y="3739431"/>
                <a:ext cx="1097354" cy="1328892"/>
                <a:chOff x="9529754" y="281869"/>
                <a:chExt cx="890357" cy="1078220"/>
              </a:xfrm>
            </p:grpSpPr>
            <p:grpSp>
              <p:nvGrpSpPr>
                <p:cNvPr id="2955" name="Google Shape;2955;p20"/>
                <p:cNvGrpSpPr/>
                <p:nvPr/>
              </p:nvGrpSpPr>
              <p:grpSpPr>
                <a:xfrm>
                  <a:off x="9704695" y="281869"/>
                  <a:ext cx="715417" cy="708993"/>
                  <a:chOff x="697225" y="3090625"/>
                  <a:chExt cx="348050" cy="344925"/>
                </a:xfrm>
              </p:grpSpPr>
              <p:sp>
                <p:nvSpPr>
                  <p:cNvPr id="2956" name="Google Shape;2956;p20"/>
                  <p:cNvSpPr/>
                  <p:nvPr/>
                </p:nvSpPr>
                <p:spPr>
                  <a:xfrm>
                    <a:off x="697225" y="3090625"/>
                    <a:ext cx="348050" cy="344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22" h="13797" extrusionOk="0">
                        <a:moveTo>
                          <a:pt x="10172" y="1"/>
                        </a:moveTo>
                        <a:lnTo>
                          <a:pt x="1" y="3818"/>
                        </a:lnTo>
                        <a:lnTo>
                          <a:pt x="3750" y="13797"/>
                        </a:lnTo>
                        <a:lnTo>
                          <a:pt x="13921" y="9980"/>
                        </a:lnTo>
                        <a:lnTo>
                          <a:pt x="10172" y="1"/>
                        </a:lnTo>
                        <a:close/>
                      </a:path>
                    </a:pathLst>
                  </a:custGeom>
                  <a:solidFill>
                    <a:srgbClr val="C4364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57" name="Google Shape;2957;p20"/>
                  <p:cNvSpPr/>
                  <p:nvPr/>
                </p:nvSpPr>
                <p:spPr>
                  <a:xfrm>
                    <a:off x="697225" y="3090625"/>
                    <a:ext cx="348050" cy="344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22" h="13797" extrusionOk="0">
                        <a:moveTo>
                          <a:pt x="10172" y="1"/>
                        </a:moveTo>
                        <a:lnTo>
                          <a:pt x="1" y="3818"/>
                        </a:lnTo>
                        <a:lnTo>
                          <a:pt x="3750" y="13797"/>
                        </a:lnTo>
                        <a:lnTo>
                          <a:pt x="13921" y="9980"/>
                        </a:lnTo>
                        <a:lnTo>
                          <a:pt x="1017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58" name="Google Shape;2958;p20"/>
                  <p:cNvSpPr/>
                  <p:nvPr/>
                </p:nvSpPr>
                <p:spPr>
                  <a:xfrm>
                    <a:off x="909900" y="3114525"/>
                    <a:ext cx="27775" cy="24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1" h="989" extrusionOk="0">
                        <a:moveTo>
                          <a:pt x="553" y="1"/>
                        </a:moveTo>
                        <a:cubicBezTo>
                          <a:pt x="495" y="1"/>
                          <a:pt x="434" y="10"/>
                          <a:pt x="374" y="30"/>
                        </a:cubicBezTo>
                        <a:cubicBezTo>
                          <a:pt x="125" y="132"/>
                          <a:pt x="0" y="416"/>
                          <a:pt x="91" y="676"/>
                        </a:cubicBezTo>
                        <a:cubicBezTo>
                          <a:pt x="170" y="870"/>
                          <a:pt x="360" y="989"/>
                          <a:pt x="563" y="989"/>
                        </a:cubicBezTo>
                        <a:cubicBezTo>
                          <a:pt x="620" y="989"/>
                          <a:pt x="679" y="979"/>
                          <a:pt x="736" y="959"/>
                        </a:cubicBezTo>
                        <a:cubicBezTo>
                          <a:pt x="986" y="857"/>
                          <a:pt x="1110" y="574"/>
                          <a:pt x="1020" y="314"/>
                        </a:cubicBezTo>
                        <a:cubicBezTo>
                          <a:pt x="949" y="119"/>
                          <a:pt x="761" y="1"/>
                          <a:pt x="553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533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59" name="Google Shape;2959;p20"/>
                  <p:cNvSpPr/>
                  <p:nvPr/>
                </p:nvSpPr>
                <p:spPr>
                  <a:xfrm>
                    <a:off x="984375" y="3313450"/>
                    <a:ext cx="28050" cy="2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2" h="990" extrusionOk="0">
                        <a:moveTo>
                          <a:pt x="572" y="1"/>
                        </a:moveTo>
                        <a:cubicBezTo>
                          <a:pt x="510" y="1"/>
                          <a:pt x="447" y="12"/>
                          <a:pt x="385" y="36"/>
                        </a:cubicBezTo>
                        <a:cubicBezTo>
                          <a:pt x="136" y="138"/>
                          <a:pt x="0" y="421"/>
                          <a:pt x="102" y="670"/>
                        </a:cubicBezTo>
                        <a:cubicBezTo>
                          <a:pt x="180" y="869"/>
                          <a:pt x="364" y="989"/>
                          <a:pt x="557" y="989"/>
                        </a:cubicBezTo>
                        <a:cubicBezTo>
                          <a:pt x="617" y="989"/>
                          <a:pt x="678" y="978"/>
                          <a:pt x="736" y="954"/>
                        </a:cubicBezTo>
                        <a:cubicBezTo>
                          <a:pt x="997" y="852"/>
                          <a:pt x="1121" y="568"/>
                          <a:pt x="1020" y="319"/>
                        </a:cubicBezTo>
                        <a:cubicBezTo>
                          <a:pt x="959" y="120"/>
                          <a:pt x="773" y="1"/>
                          <a:pt x="572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533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0" name="Google Shape;2960;p20"/>
                  <p:cNvSpPr/>
                  <p:nvPr/>
                </p:nvSpPr>
                <p:spPr>
                  <a:xfrm>
                    <a:off x="959725" y="3247100"/>
                    <a:ext cx="28075" cy="24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3" h="982" extrusionOk="0">
                        <a:moveTo>
                          <a:pt x="547" y="0"/>
                        </a:moveTo>
                        <a:cubicBezTo>
                          <a:pt x="493" y="0"/>
                          <a:pt x="439" y="9"/>
                          <a:pt x="386" y="28"/>
                        </a:cubicBezTo>
                        <a:cubicBezTo>
                          <a:pt x="125" y="130"/>
                          <a:pt x="1" y="413"/>
                          <a:pt x="103" y="663"/>
                        </a:cubicBezTo>
                        <a:cubicBezTo>
                          <a:pt x="172" y="862"/>
                          <a:pt x="353" y="981"/>
                          <a:pt x="551" y="981"/>
                        </a:cubicBezTo>
                        <a:cubicBezTo>
                          <a:pt x="613" y="981"/>
                          <a:pt x="675" y="970"/>
                          <a:pt x="737" y="946"/>
                        </a:cubicBezTo>
                        <a:cubicBezTo>
                          <a:pt x="986" y="844"/>
                          <a:pt x="1122" y="561"/>
                          <a:pt x="1020" y="311"/>
                        </a:cubicBezTo>
                        <a:cubicBezTo>
                          <a:pt x="940" y="124"/>
                          <a:pt x="747" y="0"/>
                          <a:pt x="547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533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1" name="Google Shape;2961;p20"/>
                  <p:cNvSpPr/>
                  <p:nvPr/>
                </p:nvSpPr>
                <p:spPr>
                  <a:xfrm>
                    <a:off x="934800" y="3180725"/>
                    <a:ext cx="28075" cy="24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3" h="986" extrusionOk="0">
                        <a:moveTo>
                          <a:pt x="559" y="0"/>
                        </a:moveTo>
                        <a:cubicBezTo>
                          <a:pt x="502" y="0"/>
                          <a:pt x="443" y="10"/>
                          <a:pt x="386" y="33"/>
                        </a:cubicBezTo>
                        <a:cubicBezTo>
                          <a:pt x="137" y="135"/>
                          <a:pt x="1" y="418"/>
                          <a:pt x="103" y="667"/>
                        </a:cubicBezTo>
                        <a:cubicBezTo>
                          <a:pt x="181" y="866"/>
                          <a:pt x="364" y="986"/>
                          <a:pt x="558" y="986"/>
                        </a:cubicBezTo>
                        <a:cubicBezTo>
                          <a:pt x="618" y="986"/>
                          <a:pt x="678" y="974"/>
                          <a:pt x="737" y="950"/>
                        </a:cubicBezTo>
                        <a:cubicBezTo>
                          <a:pt x="998" y="860"/>
                          <a:pt x="1122" y="577"/>
                          <a:pt x="1020" y="316"/>
                        </a:cubicBezTo>
                        <a:cubicBezTo>
                          <a:pt x="950" y="130"/>
                          <a:pt x="762" y="0"/>
                          <a:pt x="559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533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2" name="Google Shape;2962;p20"/>
                  <p:cNvSpPr/>
                  <p:nvPr/>
                </p:nvSpPr>
                <p:spPr>
                  <a:xfrm>
                    <a:off x="938775" y="3292575"/>
                    <a:ext cx="28050" cy="24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2" h="986" extrusionOk="0">
                        <a:moveTo>
                          <a:pt x="564" y="0"/>
                        </a:moveTo>
                        <a:cubicBezTo>
                          <a:pt x="506" y="0"/>
                          <a:pt x="445" y="10"/>
                          <a:pt x="386" y="33"/>
                        </a:cubicBezTo>
                        <a:cubicBezTo>
                          <a:pt x="125" y="135"/>
                          <a:pt x="1" y="418"/>
                          <a:pt x="102" y="667"/>
                        </a:cubicBezTo>
                        <a:cubicBezTo>
                          <a:pt x="180" y="866"/>
                          <a:pt x="364" y="986"/>
                          <a:pt x="557" y="986"/>
                        </a:cubicBezTo>
                        <a:cubicBezTo>
                          <a:pt x="617" y="986"/>
                          <a:pt x="678" y="974"/>
                          <a:pt x="737" y="950"/>
                        </a:cubicBezTo>
                        <a:cubicBezTo>
                          <a:pt x="997" y="860"/>
                          <a:pt x="1122" y="577"/>
                          <a:pt x="1020" y="316"/>
                        </a:cubicBezTo>
                        <a:cubicBezTo>
                          <a:pt x="958" y="131"/>
                          <a:pt x="772" y="0"/>
                          <a:pt x="564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533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3" name="Google Shape;2963;p20"/>
                  <p:cNvSpPr/>
                  <p:nvPr/>
                </p:nvSpPr>
                <p:spPr>
                  <a:xfrm>
                    <a:off x="914150" y="3226375"/>
                    <a:ext cx="27775" cy="24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1" h="989" extrusionOk="0">
                        <a:moveTo>
                          <a:pt x="548" y="1"/>
                        </a:moveTo>
                        <a:cubicBezTo>
                          <a:pt x="490" y="1"/>
                          <a:pt x="431" y="10"/>
                          <a:pt x="374" y="30"/>
                        </a:cubicBezTo>
                        <a:cubicBezTo>
                          <a:pt x="125" y="132"/>
                          <a:pt x="0" y="416"/>
                          <a:pt x="91" y="676"/>
                        </a:cubicBezTo>
                        <a:cubicBezTo>
                          <a:pt x="170" y="870"/>
                          <a:pt x="360" y="989"/>
                          <a:pt x="563" y="989"/>
                        </a:cubicBezTo>
                        <a:cubicBezTo>
                          <a:pt x="620" y="989"/>
                          <a:pt x="679" y="979"/>
                          <a:pt x="736" y="959"/>
                        </a:cubicBezTo>
                        <a:cubicBezTo>
                          <a:pt x="986" y="857"/>
                          <a:pt x="1110" y="574"/>
                          <a:pt x="1019" y="314"/>
                        </a:cubicBezTo>
                        <a:cubicBezTo>
                          <a:pt x="940" y="119"/>
                          <a:pt x="751" y="1"/>
                          <a:pt x="548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533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4" name="Google Shape;2964;p20"/>
                  <p:cNvSpPr/>
                  <p:nvPr/>
                </p:nvSpPr>
                <p:spPr>
                  <a:xfrm>
                    <a:off x="889225" y="3160250"/>
                    <a:ext cx="28050" cy="24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2" h="988" extrusionOk="0">
                        <a:moveTo>
                          <a:pt x="565" y="1"/>
                        </a:moveTo>
                        <a:cubicBezTo>
                          <a:pt x="505" y="1"/>
                          <a:pt x="444" y="12"/>
                          <a:pt x="385" y="36"/>
                        </a:cubicBezTo>
                        <a:cubicBezTo>
                          <a:pt x="125" y="127"/>
                          <a:pt x="0" y="410"/>
                          <a:pt x="102" y="671"/>
                        </a:cubicBezTo>
                        <a:cubicBezTo>
                          <a:pt x="181" y="863"/>
                          <a:pt x="368" y="988"/>
                          <a:pt x="563" y="988"/>
                        </a:cubicBezTo>
                        <a:cubicBezTo>
                          <a:pt x="621" y="988"/>
                          <a:pt x="680" y="977"/>
                          <a:pt x="737" y="954"/>
                        </a:cubicBezTo>
                        <a:cubicBezTo>
                          <a:pt x="997" y="852"/>
                          <a:pt x="1122" y="569"/>
                          <a:pt x="1020" y="319"/>
                        </a:cubicBezTo>
                        <a:cubicBezTo>
                          <a:pt x="942" y="120"/>
                          <a:pt x="758" y="1"/>
                          <a:pt x="565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533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5" name="Google Shape;2965;p20"/>
                  <p:cNvSpPr/>
                  <p:nvPr/>
                </p:nvSpPr>
                <p:spPr>
                  <a:xfrm>
                    <a:off x="843625" y="3139375"/>
                    <a:ext cx="28075" cy="24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3" h="985" extrusionOk="0">
                        <a:moveTo>
                          <a:pt x="553" y="0"/>
                        </a:moveTo>
                        <a:cubicBezTo>
                          <a:pt x="497" y="0"/>
                          <a:pt x="441" y="11"/>
                          <a:pt x="386" y="33"/>
                        </a:cubicBezTo>
                        <a:cubicBezTo>
                          <a:pt x="125" y="135"/>
                          <a:pt x="1" y="418"/>
                          <a:pt x="103" y="667"/>
                        </a:cubicBezTo>
                        <a:cubicBezTo>
                          <a:pt x="173" y="860"/>
                          <a:pt x="357" y="985"/>
                          <a:pt x="558" y="985"/>
                        </a:cubicBezTo>
                        <a:cubicBezTo>
                          <a:pt x="617" y="985"/>
                          <a:pt x="678" y="974"/>
                          <a:pt x="737" y="951"/>
                        </a:cubicBezTo>
                        <a:cubicBezTo>
                          <a:pt x="986" y="849"/>
                          <a:pt x="1122" y="565"/>
                          <a:pt x="1020" y="316"/>
                        </a:cubicBezTo>
                        <a:cubicBezTo>
                          <a:pt x="941" y="131"/>
                          <a:pt x="751" y="0"/>
                          <a:pt x="553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533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6" name="Google Shape;2966;p20"/>
                  <p:cNvSpPr/>
                  <p:nvPr/>
                </p:nvSpPr>
                <p:spPr>
                  <a:xfrm>
                    <a:off x="918375" y="3338225"/>
                    <a:ext cx="27800" cy="24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2" h="989" extrusionOk="0">
                        <a:moveTo>
                          <a:pt x="548" y="1"/>
                        </a:moveTo>
                        <a:cubicBezTo>
                          <a:pt x="491" y="1"/>
                          <a:pt x="432" y="10"/>
                          <a:pt x="375" y="30"/>
                        </a:cubicBezTo>
                        <a:cubicBezTo>
                          <a:pt x="126" y="132"/>
                          <a:pt x="1" y="416"/>
                          <a:pt x="92" y="676"/>
                        </a:cubicBezTo>
                        <a:cubicBezTo>
                          <a:pt x="171" y="870"/>
                          <a:pt x="361" y="989"/>
                          <a:pt x="564" y="989"/>
                        </a:cubicBezTo>
                        <a:cubicBezTo>
                          <a:pt x="621" y="989"/>
                          <a:pt x="680" y="979"/>
                          <a:pt x="737" y="959"/>
                        </a:cubicBezTo>
                        <a:cubicBezTo>
                          <a:pt x="986" y="857"/>
                          <a:pt x="1111" y="574"/>
                          <a:pt x="1020" y="314"/>
                        </a:cubicBezTo>
                        <a:cubicBezTo>
                          <a:pt x="941" y="119"/>
                          <a:pt x="751" y="1"/>
                          <a:pt x="548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533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7" name="Google Shape;2967;p20"/>
                  <p:cNvSpPr/>
                  <p:nvPr/>
                </p:nvSpPr>
                <p:spPr>
                  <a:xfrm>
                    <a:off x="893475" y="3272100"/>
                    <a:ext cx="28050" cy="24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2" h="988" extrusionOk="0">
                        <a:moveTo>
                          <a:pt x="565" y="1"/>
                        </a:moveTo>
                        <a:cubicBezTo>
                          <a:pt x="505" y="1"/>
                          <a:pt x="444" y="12"/>
                          <a:pt x="385" y="36"/>
                        </a:cubicBezTo>
                        <a:cubicBezTo>
                          <a:pt x="125" y="127"/>
                          <a:pt x="0" y="410"/>
                          <a:pt x="102" y="671"/>
                        </a:cubicBezTo>
                        <a:cubicBezTo>
                          <a:pt x="181" y="863"/>
                          <a:pt x="368" y="988"/>
                          <a:pt x="563" y="988"/>
                        </a:cubicBezTo>
                        <a:cubicBezTo>
                          <a:pt x="621" y="988"/>
                          <a:pt x="680" y="977"/>
                          <a:pt x="736" y="954"/>
                        </a:cubicBezTo>
                        <a:cubicBezTo>
                          <a:pt x="997" y="852"/>
                          <a:pt x="1122" y="569"/>
                          <a:pt x="1020" y="320"/>
                        </a:cubicBezTo>
                        <a:cubicBezTo>
                          <a:pt x="942" y="121"/>
                          <a:pt x="758" y="1"/>
                          <a:pt x="565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533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8" name="Google Shape;2968;p20"/>
                  <p:cNvSpPr/>
                  <p:nvPr/>
                </p:nvSpPr>
                <p:spPr>
                  <a:xfrm>
                    <a:off x="868275" y="3205725"/>
                    <a:ext cx="28050" cy="24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2" h="982" extrusionOk="0">
                        <a:moveTo>
                          <a:pt x="565" y="0"/>
                        </a:moveTo>
                        <a:cubicBezTo>
                          <a:pt x="506" y="0"/>
                          <a:pt x="445" y="10"/>
                          <a:pt x="385" y="30"/>
                        </a:cubicBezTo>
                        <a:cubicBezTo>
                          <a:pt x="136" y="120"/>
                          <a:pt x="0" y="403"/>
                          <a:pt x="102" y="664"/>
                        </a:cubicBezTo>
                        <a:cubicBezTo>
                          <a:pt x="181" y="856"/>
                          <a:pt x="368" y="981"/>
                          <a:pt x="563" y="981"/>
                        </a:cubicBezTo>
                        <a:cubicBezTo>
                          <a:pt x="621" y="981"/>
                          <a:pt x="680" y="970"/>
                          <a:pt x="736" y="947"/>
                        </a:cubicBezTo>
                        <a:cubicBezTo>
                          <a:pt x="997" y="845"/>
                          <a:pt x="1122" y="562"/>
                          <a:pt x="1020" y="313"/>
                        </a:cubicBezTo>
                        <a:cubicBezTo>
                          <a:pt x="958" y="119"/>
                          <a:pt x="772" y="0"/>
                          <a:pt x="565" y="0"/>
                        </a:cubicBezTo>
                        <a:close/>
                      </a:path>
                    </a:pathLst>
                  </a:custGeom>
                  <a:solidFill>
                    <a:srgbClr val="FFDEE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9" name="Google Shape;2969;p20"/>
                  <p:cNvSpPr/>
                  <p:nvPr/>
                </p:nvSpPr>
                <p:spPr>
                  <a:xfrm>
                    <a:off x="872525" y="3317575"/>
                    <a:ext cx="28050" cy="24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2" h="982" extrusionOk="0">
                        <a:moveTo>
                          <a:pt x="560" y="0"/>
                        </a:moveTo>
                        <a:cubicBezTo>
                          <a:pt x="502" y="0"/>
                          <a:pt x="443" y="10"/>
                          <a:pt x="385" y="30"/>
                        </a:cubicBezTo>
                        <a:cubicBezTo>
                          <a:pt x="136" y="120"/>
                          <a:pt x="0" y="403"/>
                          <a:pt x="102" y="664"/>
                        </a:cubicBezTo>
                        <a:cubicBezTo>
                          <a:pt x="181" y="856"/>
                          <a:pt x="367" y="981"/>
                          <a:pt x="563" y="981"/>
                        </a:cubicBezTo>
                        <a:cubicBezTo>
                          <a:pt x="621" y="981"/>
                          <a:pt x="680" y="970"/>
                          <a:pt x="736" y="947"/>
                        </a:cubicBezTo>
                        <a:cubicBezTo>
                          <a:pt x="997" y="845"/>
                          <a:pt x="1121" y="562"/>
                          <a:pt x="1019" y="313"/>
                        </a:cubicBezTo>
                        <a:cubicBezTo>
                          <a:pt x="958" y="119"/>
                          <a:pt x="765" y="0"/>
                          <a:pt x="560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533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0" name="Google Shape;2970;p20"/>
                  <p:cNvSpPr/>
                  <p:nvPr/>
                </p:nvSpPr>
                <p:spPr>
                  <a:xfrm>
                    <a:off x="847875" y="3251225"/>
                    <a:ext cx="28050" cy="24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2" h="987" extrusionOk="0">
                        <a:moveTo>
                          <a:pt x="553" y="0"/>
                        </a:moveTo>
                        <a:cubicBezTo>
                          <a:pt x="497" y="0"/>
                          <a:pt x="441" y="11"/>
                          <a:pt x="386" y="33"/>
                        </a:cubicBezTo>
                        <a:cubicBezTo>
                          <a:pt x="125" y="135"/>
                          <a:pt x="1" y="418"/>
                          <a:pt x="103" y="667"/>
                        </a:cubicBezTo>
                        <a:cubicBezTo>
                          <a:pt x="172" y="866"/>
                          <a:pt x="353" y="986"/>
                          <a:pt x="551" y="986"/>
                        </a:cubicBezTo>
                        <a:cubicBezTo>
                          <a:pt x="613" y="986"/>
                          <a:pt x="675" y="975"/>
                          <a:pt x="737" y="951"/>
                        </a:cubicBezTo>
                        <a:cubicBezTo>
                          <a:pt x="986" y="849"/>
                          <a:pt x="1122" y="566"/>
                          <a:pt x="1020" y="316"/>
                        </a:cubicBezTo>
                        <a:cubicBezTo>
                          <a:pt x="941" y="131"/>
                          <a:pt x="751" y="0"/>
                          <a:pt x="553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533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1" name="Google Shape;2971;p20"/>
                  <p:cNvSpPr/>
                  <p:nvPr/>
                </p:nvSpPr>
                <p:spPr>
                  <a:xfrm>
                    <a:off x="822950" y="3184925"/>
                    <a:ext cx="28075" cy="24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3" h="988" extrusionOk="0">
                        <a:moveTo>
                          <a:pt x="565" y="1"/>
                        </a:moveTo>
                        <a:cubicBezTo>
                          <a:pt x="506" y="1"/>
                          <a:pt x="445" y="12"/>
                          <a:pt x="386" y="35"/>
                        </a:cubicBezTo>
                        <a:cubicBezTo>
                          <a:pt x="137" y="137"/>
                          <a:pt x="1" y="420"/>
                          <a:pt x="103" y="669"/>
                        </a:cubicBezTo>
                        <a:cubicBezTo>
                          <a:pt x="181" y="868"/>
                          <a:pt x="364" y="988"/>
                          <a:pt x="558" y="988"/>
                        </a:cubicBezTo>
                        <a:cubicBezTo>
                          <a:pt x="618" y="988"/>
                          <a:pt x="678" y="976"/>
                          <a:pt x="737" y="952"/>
                        </a:cubicBezTo>
                        <a:cubicBezTo>
                          <a:pt x="998" y="862"/>
                          <a:pt x="1122" y="578"/>
                          <a:pt x="1020" y="318"/>
                        </a:cubicBezTo>
                        <a:cubicBezTo>
                          <a:pt x="950" y="126"/>
                          <a:pt x="766" y="1"/>
                          <a:pt x="565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533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2" name="Google Shape;2972;p20"/>
                  <p:cNvSpPr/>
                  <p:nvPr/>
                </p:nvSpPr>
                <p:spPr>
                  <a:xfrm>
                    <a:off x="777375" y="3164500"/>
                    <a:ext cx="28050" cy="24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2" h="988" extrusionOk="0">
                        <a:moveTo>
                          <a:pt x="565" y="1"/>
                        </a:moveTo>
                        <a:cubicBezTo>
                          <a:pt x="505" y="1"/>
                          <a:pt x="444" y="12"/>
                          <a:pt x="385" y="36"/>
                        </a:cubicBezTo>
                        <a:cubicBezTo>
                          <a:pt x="125" y="127"/>
                          <a:pt x="0" y="410"/>
                          <a:pt x="102" y="671"/>
                        </a:cubicBezTo>
                        <a:cubicBezTo>
                          <a:pt x="181" y="863"/>
                          <a:pt x="368" y="988"/>
                          <a:pt x="563" y="988"/>
                        </a:cubicBezTo>
                        <a:cubicBezTo>
                          <a:pt x="621" y="988"/>
                          <a:pt x="680" y="977"/>
                          <a:pt x="737" y="954"/>
                        </a:cubicBezTo>
                        <a:cubicBezTo>
                          <a:pt x="997" y="852"/>
                          <a:pt x="1122" y="569"/>
                          <a:pt x="1020" y="319"/>
                        </a:cubicBezTo>
                        <a:cubicBezTo>
                          <a:pt x="942" y="120"/>
                          <a:pt x="758" y="1"/>
                          <a:pt x="565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533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3" name="Google Shape;2973;p20"/>
                  <p:cNvSpPr/>
                  <p:nvPr/>
                </p:nvSpPr>
                <p:spPr>
                  <a:xfrm>
                    <a:off x="852125" y="3363075"/>
                    <a:ext cx="28050" cy="24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2" h="987" extrusionOk="0">
                        <a:moveTo>
                          <a:pt x="553" y="0"/>
                        </a:moveTo>
                        <a:cubicBezTo>
                          <a:pt x="497" y="0"/>
                          <a:pt x="440" y="11"/>
                          <a:pt x="386" y="33"/>
                        </a:cubicBezTo>
                        <a:cubicBezTo>
                          <a:pt x="125" y="135"/>
                          <a:pt x="1" y="418"/>
                          <a:pt x="102" y="668"/>
                        </a:cubicBezTo>
                        <a:cubicBezTo>
                          <a:pt x="172" y="867"/>
                          <a:pt x="353" y="986"/>
                          <a:pt x="551" y="986"/>
                        </a:cubicBezTo>
                        <a:cubicBezTo>
                          <a:pt x="612" y="986"/>
                          <a:pt x="675" y="975"/>
                          <a:pt x="737" y="951"/>
                        </a:cubicBezTo>
                        <a:cubicBezTo>
                          <a:pt x="986" y="849"/>
                          <a:pt x="1122" y="566"/>
                          <a:pt x="1020" y="316"/>
                        </a:cubicBezTo>
                        <a:cubicBezTo>
                          <a:pt x="940" y="131"/>
                          <a:pt x="751" y="0"/>
                          <a:pt x="553" y="0"/>
                        </a:cubicBezTo>
                        <a:close/>
                      </a:path>
                    </a:pathLst>
                  </a:custGeom>
                  <a:solidFill>
                    <a:srgbClr val="FFDEE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4" name="Google Shape;2974;p20"/>
                  <p:cNvSpPr/>
                  <p:nvPr/>
                </p:nvSpPr>
                <p:spPr>
                  <a:xfrm>
                    <a:off x="826925" y="3296775"/>
                    <a:ext cx="28050" cy="24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2" h="988" extrusionOk="0">
                        <a:moveTo>
                          <a:pt x="571" y="1"/>
                        </a:moveTo>
                        <a:cubicBezTo>
                          <a:pt x="510" y="1"/>
                          <a:pt x="448" y="12"/>
                          <a:pt x="386" y="35"/>
                        </a:cubicBezTo>
                        <a:cubicBezTo>
                          <a:pt x="125" y="137"/>
                          <a:pt x="0" y="420"/>
                          <a:pt x="102" y="669"/>
                        </a:cubicBezTo>
                        <a:cubicBezTo>
                          <a:pt x="180" y="868"/>
                          <a:pt x="364" y="988"/>
                          <a:pt x="557" y="988"/>
                        </a:cubicBezTo>
                        <a:cubicBezTo>
                          <a:pt x="617" y="988"/>
                          <a:pt x="678" y="976"/>
                          <a:pt x="737" y="952"/>
                        </a:cubicBezTo>
                        <a:cubicBezTo>
                          <a:pt x="997" y="850"/>
                          <a:pt x="1122" y="567"/>
                          <a:pt x="1020" y="318"/>
                        </a:cubicBezTo>
                        <a:cubicBezTo>
                          <a:pt x="959" y="126"/>
                          <a:pt x="776" y="1"/>
                          <a:pt x="571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533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5" name="Google Shape;2975;p20"/>
                  <p:cNvSpPr/>
                  <p:nvPr/>
                </p:nvSpPr>
                <p:spPr>
                  <a:xfrm>
                    <a:off x="802300" y="3230625"/>
                    <a:ext cx="27775" cy="24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1" h="989" extrusionOk="0">
                        <a:moveTo>
                          <a:pt x="547" y="1"/>
                        </a:moveTo>
                        <a:cubicBezTo>
                          <a:pt x="490" y="1"/>
                          <a:pt x="431" y="10"/>
                          <a:pt x="374" y="30"/>
                        </a:cubicBezTo>
                        <a:cubicBezTo>
                          <a:pt x="125" y="132"/>
                          <a:pt x="0" y="415"/>
                          <a:pt x="91" y="676"/>
                        </a:cubicBezTo>
                        <a:cubicBezTo>
                          <a:pt x="170" y="870"/>
                          <a:pt x="360" y="989"/>
                          <a:pt x="563" y="989"/>
                        </a:cubicBezTo>
                        <a:cubicBezTo>
                          <a:pt x="620" y="989"/>
                          <a:pt x="679" y="979"/>
                          <a:pt x="736" y="959"/>
                        </a:cubicBezTo>
                        <a:cubicBezTo>
                          <a:pt x="985" y="857"/>
                          <a:pt x="1110" y="574"/>
                          <a:pt x="1019" y="314"/>
                        </a:cubicBezTo>
                        <a:cubicBezTo>
                          <a:pt x="940" y="119"/>
                          <a:pt x="751" y="1"/>
                          <a:pt x="547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533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6" name="Google Shape;2976;p20"/>
                  <p:cNvSpPr/>
                  <p:nvPr/>
                </p:nvSpPr>
                <p:spPr>
                  <a:xfrm>
                    <a:off x="806525" y="3342475"/>
                    <a:ext cx="27775" cy="24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1" h="989" extrusionOk="0">
                        <a:moveTo>
                          <a:pt x="548" y="1"/>
                        </a:moveTo>
                        <a:cubicBezTo>
                          <a:pt x="491" y="1"/>
                          <a:pt x="432" y="10"/>
                          <a:pt x="375" y="30"/>
                        </a:cubicBezTo>
                        <a:cubicBezTo>
                          <a:pt x="126" y="132"/>
                          <a:pt x="1" y="416"/>
                          <a:pt x="92" y="676"/>
                        </a:cubicBezTo>
                        <a:cubicBezTo>
                          <a:pt x="171" y="870"/>
                          <a:pt x="360" y="989"/>
                          <a:pt x="564" y="989"/>
                        </a:cubicBezTo>
                        <a:cubicBezTo>
                          <a:pt x="621" y="989"/>
                          <a:pt x="680" y="979"/>
                          <a:pt x="737" y="959"/>
                        </a:cubicBezTo>
                        <a:cubicBezTo>
                          <a:pt x="986" y="857"/>
                          <a:pt x="1111" y="574"/>
                          <a:pt x="1020" y="314"/>
                        </a:cubicBezTo>
                        <a:cubicBezTo>
                          <a:pt x="941" y="119"/>
                          <a:pt x="751" y="1"/>
                          <a:pt x="548" y="1"/>
                        </a:cubicBezTo>
                        <a:close/>
                      </a:path>
                    </a:pathLst>
                  </a:custGeom>
                  <a:solidFill>
                    <a:srgbClr val="FFDEE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7" name="Google Shape;2977;p20"/>
                  <p:cNvSpPr/>
                  <p:nvPr/>
                </p:nvSpPr>
                <p:spPr>
                  <a:xfrm>
                    <a:off x="781625" y="3276350"/>
                    <a:ext cx="28050" cy="24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2" h="988" extrusionOk="0">
                        <a:moveTo>
                          <a:pt x="565" y="1"/>
                        </a:moveTo>
                        <a:cubicBezTo>
                          <a:pt x="505" y="1"/>
                          <a:pt x="444" y="12"/>
                          <a:pt x="385" y="36"/>
                        </a:cubicBezTo>
                        <a:cubicBezTo>
                          <a:pt x="125" y="127"/>
                          <a:pt x="0" y="410"/>
                          <a:pt x="102" y="671"/>
                        </a:cubicBezTo>
                        <a:cubicBezTo>
                          <a:pt x="181" y="863"/>
                          <a:pt x="368" y="988"/>
                          <a:pt x="563" y="988"/>
                        </a:cubicBezTo>
                        <a:cubicBezTo>
                          <a:pt x="621" y="988"/>
                          <a:pt x="680" y="977"/>
                          <a:pt x="736" y="954"/>
                        </a:cubicBezTo>
                        <a:cubicBezTo>
                          <a:pt x="997" y="852"/>
                          <a:pt x="1122" y="569"/>
                          <a:pt x="1020" y="319"/>
                        </a:cubicBezTo>
                        <a:cubicBezTo>
                          <a:pt x="942" y="120"/>
                          <a:pt x="758" y="1"/>
                          <a:pt x="565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533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8" name="Google Shape;2978;p20"/>
                  <p:cNvSpPr/>
                  <p:nvPr/>
                </p:nvSpPr>
                <p:spPr>
                  <a:xfrm>
                    <a:off x="756425" y="3209950"/>
                    <a:ext cx="28050" cy="24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2" h="983" extrusionOk="0">
                        <a:moveTo>
                          <a:pt x="565" y="1"/>
                        </a:moveTo>
                        <a:cubicBezTo>
                          <a:pt x="506" y="1"/>
                          <a:pt x="445" y="10"/>
                          <a:pt x="385" y="30"/>
                        </a:cubicBezTo>
                        <a:cubicBezTo>
                          <a:pt x="136" y="121"/>
                          <a:pt x="0" y="404"/>
                          <a:pt x="102" y="665"/>
                        </a:cubicBezTo>
                        <a:cubicBezTo>
                          <a:pt x="181" y="857"/>
                          <a:pt x="368" y="982"/>
                          <a:pt x="563" y="982"/>
                        </a:cubicBezTo>
                        <a:cubicBezTo>
                          <a:pt x="621" y="982"/>
                          <a:pt x="680" y="971"/>
                          <a:pt x="736" y="948"/>
                        </a:cubicBezTo>
                        <a:cubicBezTo>
                          <a:pt x="997" y="846"/>
                          <a:pt x="1121" y="563"/>
                          <a:pt x="1020" y="314"/>
                        </a:cubicBezTo>
                        <a:cubicBezTo>
                          <a:pt x="958" y="119"/>
                          <a:pt x="772" y="1"/>
                          <a:pt x="565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533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9" name="Google Shape;2979;p20"/>
                  <p:cNvSpPr/>
                  <p:nvPr/>
                </p:nvSpPr>
                <p:spPr>
                  <a:xfrm>
                    <a:off x="711100" y="3189175"/>
                    <a:ext cx="28075" cy="24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3" h="988" extrusionOk="0">
                        <a:moveTo>
                          <a:pt x="565" y="1"/>
                        </a:moveTo>
                        <a:cubicBezTo>
                          <a:pt x="506" y="1"/>
                          <a:pt x="445" y="11"/>
                          <a:pt x="386" y="35"/>
                        </a:cubicBezTo>
                        <a:cubicBezTo>
                          <a:pt x="137" y="137"/>
                          <a:pt x="1" y="420"/>
                          <a:pt x="103" y="669"/>
                        </a:cubicBezTo>
                        <a:cubicBezTo>
                          <a:pt x="181" y="868"/>
                          <a:pt x="364" y="988"/>
                          <a:pt x="558" y="988"/>
                        </a:cubicBezTo>
                        <a:cubicBezTo>
                          <a:pt x="617" y="988"/>
                          <a:pt x="678" y="976"/>
                          <a:pt x="737" y="952"/>
                        </a:cubicBezTo>
                        <a:cubicBezTo>
                          <a:pt x="998" y="861"/>
                          <a:pt x="1122" y="578"/>
                          <a:pt x="1020" y="318"/>
                        </a:cubicBezTo>
                        <a:cubicBezTo>
                          <a:pt x="950" y="125"/>
                          <a:pt x="766" y="1"/>
                          <a:pt x="565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533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0" name="Google Shape;2980;p20"/>
                  <p:cNvSpPr/>
                  <p:nvPr/>
                </p:nvSpPr>
                <p:spPr>
                  <a:xfrm>
                    <a:off x="785875" y="3388200"/>
                    <a:ext cx="28050" cy="24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2" h="988" extrusionOk="0">
                        <a:moveTo>
                          <a:pt x="565" y="1"/>
                        </a:moveTo>
                        <a:cubicBezTo>
                          <a:pt x="505" y="1"/>
                          <a:pt x="444" y="12"/>
                          <a:pt x="385" y="36"/>
                        </a:cubicBezTo>
                        <a:cubicBezTo>
                          <a:pt x="125" y="127"/>
                          <a:pt x="0" y="410"/>
                          <a:pt x="102" y="671"/>
                        </a:cubicBezTo>
                        <a:cubicBezTo>
                          <a:pt x="181" y="863"/>
                          <a:pt x="367" y="988"/>
                          <a:pt x="563" y="988"/>
                        </a:cubicBezTo>
                        <a:cubicBezTo>
                          <a:pt x="621" y="988"/>
                          <a:pt x="680" y="977"/>
                          <a:pt x="736" y="954"/>
                        </a:cubicBezTo>
                        <a:cubicBezTo>
                          <a:pt x="997" y="852"/>
                          <a:pt x="1121" y="569"/>
                          <a:pt x="1019" y="319"/>
                        </a:cubicBezTo>
                        <a:cubicBezTo>
                          <a:pt x="942" y="120"/>
                          <a:pt x="758" y="1"/>
                          <a:pt x="565" y="1"/>
                        </a:cubicBezTo>
                        <a:close/>
                      </a:path>
                    </a:pathLst>
                  </a:custGeom>
                  <a:solidFill>
                    <a:srgbClr val="FFDEE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1" name="Google Shape;2981;p20"/>
                  <p:cNvSpPr/>
                  <p:nvPr/>
                </p:nvSpPr>
                <p:spPr>
                  <a:xfrm>
                    <a:off x="760675" y="3321825"/>
                    <a:ext cx="28050" cy="24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2" h="982" extrusionOk="0">
                        <a:moveTo>
                          <a:pt x="560" y="0"/>
                        </a:moveTo>
                        <a:cubicBezTo>
                          <a:pt x="502" y="0"/>
                          <a:pt x="443" y="10"/>
                          <a:pt x="385" y="30"/>
                        </a:cubicBezTo>
                        <a:cubicBezTo>
                          <a:pt x="136" y="120"/>
                          <a:pt x="0" y="403"/>
                          <a:pt x="102" y="664"/>
                        </a:cubicBezTo>
                        <a:cubicBezTo>
                          <a:pt x="181" y="856"/>
                          <a:pt x="367" y="981"/>
                          <a:pt x="563" y="981"/>
                        </a:cubicBezTo>
                        <a:cubicBezTo>
                          <a:pt x="621" y="981"/>
                          <a:pt x="679" y="970"/>
                          <a:pt x="736" y="947"/>
                        </a:cubicBezTo>
                        <a:cubicBezTo>
                          <a:pt x="997" y="845"/>
                          <a:pt x="1121" y="562"/>
                          <a:pt x="1019" y="313"/>
                        </a:cubicBezTo>
                        <a:cubicBezTo>
                          <a:pt x="958" y="119"/>
                          <a:pt x="765" y="0"/>
                          <a:pt x="560" y="0"/>
                        </a:cubicBezTo>
                        <a:close/>
                      </a:path>
                    </a:pathLst>
                  </a:custGeom>
                  <a:solidFill>
                    <a:srgbClr val="FFDEE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2" name="Google Shape;2982;p20"/>
                  <p:cNvSpPr/>
                  <p:nvPr/>
                </p:nvSpPr>
                <p:spPr>
                  <a:xfrm>
                    <a:off x="736025" y="3255400"/>
                    <a:ext cx="28050" cy="2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2" h="990" extrusionOk="0">
                        <a:moveTo>
                          <a:pt x="565" y="1"/>
                        </a:moveTo>
                        <a:cubicBezTo>
                          <a:pt x="505" y="1"/>
                          <a:pt x="445" y="12"/>
                          <a:pt x="386" y="36"/>
                        </a:cubicBezTo>
                        <a:cubicBezTo>
                          <a:pt x="125" y="138"/>
                          <a:pt x="1" y="421"/>
                          <a:pt x="103" y="670"/>
                        </a:cubicBezTo>
                        <a:cubicBezTo>
                          <a:pt x="172" y="869"/>
                          <a:pt x="353" y="989"/>
                          <a:pt x="551" y="989"/>
                        </a:cubicBezTo>
                        <a:cubicBezTo>
                          <a:pt x="613" y="989"/>
                          <a:pt x="675" y="978"/>
                          <a:pt x="737" y="954"/>
                        </a:cubicBezTo>
                        <a:cubicBezTo>
                          <a:pt x="986" y="852"/>
                          <a:pt x="1122" y="568"/>
                          <a:pt x="1020" y="319"/>
                        </a:cubicBezTo>
                        <a:cubicBezTo>
                          <a:pt x="942" y="120"/>
                          <a:pt x="759" y="1"/>
                          <a:pt x="565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533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3" name="Google Shape;2983;p20"/>
                  <p:cNvSpPr/>
                  <p:nvPr/>
                </p:nvSpPr>
                <p:spPr>
                  <a:xfrm>
                    <a:off x="725825" y="3179175"/>
                    <a:ext cx="267000" cy="104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80" h="4174" extrusionOk="0">
                        <a:moveTo>
                          <a:pt x="10433" y="0"/>
                        </a:moveTo>
                        <a:cubicBezTo>
                          <a:pt x="10411" y="0"/>
                          <a:pt x="10388" y="5"/>
                          <a:pt x="10365" y="16"/>
                        </a:cubicBezTo>
                        <a:cubicBezTo>
                          <a:pt x="6978" y="1284"/>
                          <a:pt x="3580" y="2564"/>
                          <a:pt x="193" y="3833"/>
                        </a:cubicBezTo>
                        <a:cubicBezTo>
                          <a:pt x="0" y="3894"/>
                          <a:pt x="90" y="4173"/>
                          <a:pt x="257" y="4173"/>
                        </a:cubicBezTo>
                        <a:cubicBezTo>
                          <a:pt x="277" y="4173"/>
                          <a:pt x="297" y="4169"/>
                          <a:pt x="318" y="4161"/>
                        </a:cubicBezTo>
                        <a:cubicBezTo>
                          <a:pt x="3705" y="2881"/>
                          <a:pt x="7103" y="1613"/>
                          <a:pt x="10489" y="333"/>
                        </a:cubicBezTo>
                        <a:cubicBezTo>
                          <a:pt x="10680" y="273"/>
                          <a:pt x="10596" y="0"/>
                          <a:pt x="10433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4" name="Google Shape;2984;p20"/>
                  <p:cNvSpPr/>
                  <p:nvPr/>
                </p:nvSpPr>
                <p:spPr>
                  <a:xfrm>
                    <a:off x="853250" y="3121325"/>
                    <a:ext cx="104650" cy="258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86" h="10337" extrusionOk="0">
                        <a:moveTo>
                          <a:pt x="217" y="1"/>
                        </a:moveTo>
                        <a:cubicBezTo>
                          <a:pt x="109" y="1"/>
                          <a:pt x="1" y="103"/>
                          <a:pt x="57" y="245"/>
                        </a:cubicBezTo>
                        <a:cubicBezTo>
                          <a:pt x="1315" y="3575"/>
                          <a:pt x="2561" y="6894"/>
                          <a:pt x="3807" y="10224"/>
                        </a:cubicBezTo>
                        <a:cubicBezTo>
                          <a:pt x="3831" y="10303"/>
                          <a:pt x="3893" y="10336"/>
                          <a:pt x="3956" y="10336"/>
                        </a:cubicBezTo>
                        <a:cubicBezTo>
                          <a:pt x="4067" y="10336"/>
                          <a:pt x="4185" y="10236"/>
                          <a:pt x="4135" y="10100"/>
                        </a:cubicBezTo>
                        <a:cubicBezTo>
                          <a:pt x="2867" y="6770"/>
                          <a:pt x="1621" y="3440"/>
                          <a:pt x="375" y="121"/>
                        </a:cubicBezTo>
                        <a:cubicBezTo>
                          <a:pt x="345" y="37"/>
                          <a:pt x="281" y="1"/>
                          <a:pt x="21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5" name="Google Shape;2985;p20"/>
                  <p:cNvSpPr/>
                  <p:nvPr/>
                </p:nvSpPr>
                <p:spPr>
                  <a:xfrm>
                    <a:off x="888675" y="3149825"/>
                    <a:ext cx="66825" cy="72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73" h="2901" extrusionOk="0">
                        <a:moveTo>
                          <a:pt x="1083" y="357"/>
                        </a:moveTo>
                        <a:cubicBezTo>
                          <a:pt x="1150" y="357"/>
                          <a:pt x="1223" y="377"/>
                          <a:pt x="1302" y="419"/>
                        </a:cubicBezTo>
                        <a:cubicBezTo>
                          <a:pt x="1875" y="733"/>
                          <a:pt x="919" y="1777"/>
                          <a:pt x="369" y="2306"/>
                        </a:cubicBezTo>
                        <a:lnTo>
                          <a:pt x="369" y="2306"/>
                        </a:lnTo>
                        <a:cubicBezTo>
                          <a:pt x="400" y="1604"/>
                          <a:pt x="547" y="357"/>
                          <a:pt x="1083" y="357"/>
                        </a:cubicBezTo>
                        <a:close/>
                        <a:moveTo>
                          <a:pt x="1052" y="0"/>
                        </a:moveTo>
                        <a:cubicBezTo>
                          <a:pt x="72" y="0"/>
                          <a:pt x="1" y="2031"/>
                          <a:pt x="11" y="2730"/>
                        </a:cubicBezTo>
                        <a:cubicBezTo>
                          <a:pt x="11" y="2803"/>
                          <a:pt x="47" y="2849"/>
                          <a:pt x="97" y="2870"/>
                        </a:cubicBezTo>
                        <a:lnTo>
                          <a:pt x="97" y="2870"/>
                        </a:lnTo>
                        <a:cubicBezTo>
                          <a:pt x="122" y="2889"/>
                          <a:pt x="153" y="2900"/>
                          <a:pt x="185" y="2900"/>
                        </a:cubicBezTo>
                        <a:cubicBezTo>
                          <a:pt x="220" y="2900"/>
                          <a:pt x="258" y="2887"/>
                          <a:pt x="294" y="2855"/>
                        </a:cubicBezTo>
                        <a:cubicBezTo>
                          <a:pt x="759" y="2447"/>
                          <a:pt x="2673" y="635"/>
                          <a:pt x="1438" y="91"/>
                        </a:cubicBezTo>
                        <a:cubicBezTo>
                          <a:pt x="1296" y="29"/>
                          <a:pt x="1167" y="0"/>
                          <a:pt x="1052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6" name="Google Shape;2986;p20"/>
                  <p:cNvSpPr/>
                  <p:nvPr/>
                </p:nvSpPr>
                <p:spPr>
                  <a:xfrm>
                    <a:off x="888575" y="3214200"/>
                    <a:ext cx="85950" cy="45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38" h="1808" extrusionOk="0">
                        <a:moveTo>
                          <a:pt x="606" y="359"/>
                        </a:moveTo>
                        <a:cubicBezTo>
                          <a:pt x="1375" y="400"/>
                          <a:pt x="2783" y="565"/>
                          <a:pt x="2552" y="1174"/>
                        </a:cubicBezTo>
                        <a:cubicBezTo>
                          <a:pt x="2476" y="1368"/>
                          <a:pt x="2346" y="1447"/>
                          <a:pt x="2186" y="1447"/>
                        </a:cubicBezTo>
                        <a:cubicBezTo>
                          <a:pt x="1725" y="1447"/>
                          <a:pt x="1012" y="789"/>
                          <a:pt x="606" y="359"/>
                        </a:cubicBezTo>
                        <a:close/>
                        <a:moveTo>
                          <a:pt x="207" y="1"/>
                        </a:moveTo>
                        <a:cubicBezTo>
                          <a:pt x="188" y="1"/>
                          <a:pt x="169" y="4"/>
                          <a:pt x="151" y="9"/>
                        </a:cubicBezTo>
                        <a:lnTo>
                          <a:pt x="151" y="9"/>
                        </a:lnTo>
                        <a:cubicBezTo>
                          <a:pt x="97" y="16"/>
                          <a:pt x="60" y="46"/>
                          <a:pt x="42" y="87"/>
                        </a:cubicBezTo>
                        <a:lnTo>
                          <a:pt x="42" y="87"/>
                        </a:lnTo>
                        <a:cubicBezTo>
                          <a:pt x="5" y="140"/>
                          <a:pt x="1" y="212"/>
                          <a:pt x="60" y="280"/>
                        </a:cubicBezTo>
                        <a:cubicBezTo>
                          <a:pt x="438" y="724"/>
                          <a:pt x="1454" y="1808"/>
                          <a:pt x="2210" y="1808"/>
                        </a:cubicBezTo>
                        <a:cubicBezTo>
                          <a:pt x="2475" y="1808"/>
                          <a:pt x="2708" y="1674"/>
                          <a:pt x="2869" y="1333"/>
                        </a:cubicBezTo>
                        <a:cubicBezTo>
                          <a:pt x="3438" y="152"/>
                          <a:pt x="1000" y="16"/>
                          <a:pt x="258" y="8"/>
                        </a:cubicBezTo>
                        <a:lnTo>
                          <a:pt x="258" y="8"/>
                        </a:lnTo>
                        <a:cubicBezTo>
                          <a:pt x="242" y="3"/>
                          <a:pt x="224" y="1"/>
                          <a:pt x="20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7" name="Google Shape;2987;p20"/>
                  <p:cNvSpPr/>
                  <p:nvPr/>
                </p:nvSpPr>
                <p:spPr>
                  <a:xfrm>
                    <a:off x="831175" y="3214075"/>
                    <a:ext cx="66825" cy="72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73" h="2901" extrusionOk="0">
                        <a:moveTo>
                          <a:pt x="2305" y="595"/>
                        </a:moveTo>
                        <a:lnTo>
                          <a:pt x="2305" y="595"/>
                        </a:lnTo>
                        <a:cubicBezTo>
                          <a:pt x="2273" y="1298"/>
                          <a:pt x="2126" y="2544"/>
                          <a:pt x="1591" y="2544"/>
                        </a:cubicBezTo>
                        <a:cubicBezTo>
                          <a:pt x="1524" y="2544"/>
                          <a:pt x="1451" y="2524"/>
                          <a:pt x="1371" y="2482"/>
                        </a:cubicBezTo>
                        <a:cubicBezTo>
                          <a:pt x="798" y="2168"/>
                          <a:pt x="1754" y="1124"/>
                          <a:pt x="2305" y="595"/>
                        </a:cubicBezTo>
                        <a:close/>
                        <a:moveTo>
                          <a:pt x="2491" y="0"/>
                        </a:moveTo>
                        <a:cubicBezTo>
                          <a:pt x="2455" y="0"/>
                          <a:pt x="2416" y="14"/>
                          <a:pt x="2379" y="47"/>
                        </a:cubicBezTo>
                        <a:cubicBezTo>
                          <a:pt x="1915" y="454"/>
                          <a:pt x="0" y="2267"/>
                          <a:pt x="1235" y="2810"/>
                        </a:cubicBezTo>
                        <a:cubicBezTo>
                          <a:pt x="1377" y="2873"/>
                          <a:pt x="1506" y="2901"/>
                          <a:pt x="1621" y="2901"/>
                        </a:cubicBezTo>
                        <a:cubicBezTo>
                          <a:pt x="2601" y="2901"/>
                          <a:pt x="2672" y="870"/>
                          <a:pt x="2662" y="171"/>
                        </a:cubicBezTo>
                        <a:cubicBezTo>
                          <a:pt x="2662" y="104"/>
                          <a:pt x="2631" y="59"/>
                          <a:pt x="2587" y="36"/>
                        </a:cubicBezTo>
                        <a:lnTo>
                          <a:pt x="2587" y="36"/>
                        </a:lnTo>
                        <a:cubicBezTo>
                          <a:pt x="2560" y="14"/>
                          <a:pt x="2527" y="0"/>
                          <a:pt x="2491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8" name="Google Shape;2988;p20"/>
                  <p:cNvSpPr/>
                  <p:nvPr/>
                </p:nvSpPr>
                <p:spPr>
                  <a:xfrm>
                    <a:off x="812125" y="3177025"/>
                    <a:ext cx="85975" cy="45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39" h="1808" extrusionOk="0">
                        <a:moveTo>
                          <a:pt x="1253" y="362"/>
                        </a:moveTo>
                        <a:cubicBezTo>
                          <a:pt x="1714" y="362"/>
                          <a:pt x="2427" y="1019"/>
                          <a:pt x="2833" y="1449"/>
                        </a:cubicBezTo>
                        <a:lnTo>
                          <a:pt x="2833" y="1449"/>
                        </a:lnTo>
                        <a:cubicBezTo>
                          <a:pt x="2064" y="1408"/>
                          <a:pt x="656" y="1243"/>
                          <a:pt x="887" y="634"/>
                        </a:cubicBezTo>
                        <a:cubicBezTo>
                          <a:pt x="964" y="440"/>
                          <a:pt x="1093" y="362"/>
                          <a:pt x="1253" y="362"/>
                        </a:cubicBezTo>
                        <a:close/>
                        <a:moveTo>
                          <a:pt x="1225" y="1"/>
                        </a:moveTo>
                        <a:cubicBezTo>
                          <a:pt x="958" y="1"/>
                          <a:pt x="723" y="134"/>
                          <a:pt x="558" y="475"/>
                        </a:cubicBezTo>
                        <a:cubicBezTo>
                          <a:pt x="1" y="1656"/>
                          <a:pt x="2440" y="1792"/>
                          <a:pt x="3181" y="1800"/>
                        </a:cubicBezTo>
                        <a:lnTo>
                          <a:pt x="3181" y="1800"/>
                        </a:lnTo>
                        <a:cubicBezTo>
                          <a:pt x="3198" y="1805"/>
                          <a:pt x="3215" y="1808"/>
                          <a:pt x="3232" y="1808"/>
                        </a:cubicBezTo>
                        <a:cubicBezTo>
                          <a:pt x="3251" y="1808"/>
                          <a:pt x="3270" y="1805"/>
                          <a:pt x="3288" y="1799"/>
                        </a:cubicBezTo>
                        <a:lnTo>
                          <a:pt x="3288" y="1799"/>
                        </a:lnTo>
                        <a:cubicBezTo>
                          <a:pt x="3342" y="1793"/>
                          <a:pt x="3379" y="1762"/>
                          <a:pt x="3398" y="1721"/>
                        </a:cubicBezTo>
                        <a:lnTo>
                          <a:pt x="3398" y="1721"/>
                        </a:lnTo>
                        <a:cubicBezTo>
                          <a:pt x="3434" y="1668"/>
                          <a:pt x="3438" y="1597"/>
                          <a:pt x="3379" y="1529"/>
                        </a:cubicBezTo>
                        <a:cubicBezTo>
                          <a:pt x="3002" y="1084"/>
                          <a:pt x="1985" y="1"/>
                          <a:pt x="122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989" name="Google Shape;2989;p20"/>
                <p:cNvGrpSpPr/>
                <p:nvPr/>
              </p:nvGrpSpPr>
              <p:grpSpPr>
                <a:xfrm>
                  <a:off x="9529754" y="631312"/>
                  <a:ext cx="723536" cy="728778"/>
                  <a:chOff x="725550" y="3326525"/>
                  <a:chExt cx="352000" cy="354550"/>
                </a:xfrm>
              </p:grpSpPr>
              <p:sp>
                <p:nvSpPr>
                  <p:cNvPr id="2990" name="Google Shape;2990;p20"/>
                  <p:cNvSpPr/>
                  <p:nvPr/>
                </p:nvSpPr>
                <p:spPr>
                  <a:xfrm>
                    <a:off x="725550" y="3326525"/>
                    <a:ext cx="352000" cy="354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80" h="14182" extrusionOk="0">
                        <a:moveTo>
                          <a:pt x="4293" y="0"/>
                        </a:moveTo>
                        <a:lnTo>
                          <a:pt x="1" y="9979"/>
                        </a:lnTo>
                        <a:lnTo>
                          <a:pt x="9798" y="14181"/>
                        </a:lnTo>
                        <a:lnTo>
                          <a:pt x="14080" y="4214"/>
                        </a:lnTo>
                        <a:lnTo>
                          <a:pt x="429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1" name="Google Shape;2991;p20"/>
                  <p:cNvSpPr/>
                  <p:nvPr/>
                </p:nvSpPr>
                <p:spPr>
                  <a:xfrm>
                    <a:off x="811475" y="3361250"/>
                    <a:ext cx="118150" cy="258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26" h="10333" extrusionOk="0">
                        <a:moveTo>
                          <a:pt x="4491" y="0"/>
                        </a:moveTo>
                        <a:cubicBezTo>
                          <a:pt x="4430" y="0"/>
                          <a:pt x="4373" y="31"/>
                          <a:pt x="4345" y="106"/>
                        </a:cubicBezTo>
                        <a:lnTo>
                          <a:pt x="52" y="10085"/>
                        </a:lnTo>
                        <a:cubicBezTo>
                          <a:pt x="0" y="10226"/>
                          <a:pt x="118" y="10333"/>
                          <a:pt x="231" y="10333"/>
                        </a:cubicBezTo>
                        <a:cubicBezTo>
                          <a:pt x="291" y="10333"/>
                          <a:pt x="349" y="10303"/>
                          <a:pt x="381" y="10232"/>
                        </a:cubicBezTo>
                        <a:lnTo>
                          <a:pt x="4673" y="242"/>
                        </a:lnTo>
                        <a:cubicBezTo>
                          <a:pt x="4725" y="109"/>
                          <a:pt x="4603" y="0"/>
                          <a:pt x="4491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2" name="Google Shape;2992;p20"/>
                  <p:cNvSpPr/>
                  <p:nvPr/>
                </p:nvSpPr>
                <p:spPr>
                  <a:xfrm>
                    <a:off x="787625" y="3413250"/>
                    <a:ext cx="257575" cy="114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03" h="4567" extrusionOk="0">
                        <a:moveTo>
                          <a:pt x="235" y="0"/>
                        </a:moveTo>
                        <a:cubicBezTo>
                          <a:pt x="73" y="0"/>
                          <a:pt x="1" y="260"/>
                          <a:pt x="168" y="348"/>
                        </a:cubicBezTo>
                        <a:cubicBezTo>
                          <a:pt x="3441" y="1753"/>
                          <a:pt x="6703" y="3146"/>
                          <a:pt x="9966" y="4550"/>
                        </a:cubicBezTo>
                        <a:cubicBezTo>
                          <a:pt x="9991" y="4561"/>
                          <a:pt x="10016" y="4566"/>
                          <a:pt x="10039" y="4566"/>
                        </a:cubicBezTo>
                        <a:cubicBezTo>
                          <a:pt x="10211" y="4566"/>
                          <a:pt x="10302" y="4302"/>
                          <a:pt x="10113" y="4222"/>
                        </a:cubicBezTo>
                        <a:cubicBezTo>
                          <a:pt x="6839" y="2829"/>
                          <a:pt x="3589" y="1424"/>
                          <a:pt x="315" y="20"/>
                        </a:cubicBezTo>
                        <a:cubicBezTo>
                          <a:pt x="287" y="6"/>
                          <a:pt x="260" y="0"/>
                          <a:pt x="235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3" name="Google Shape;2993;p20"/>
                  <p:cNvSpPr/>
                  <p:nvPr/>
                </p:nvSpPr>
                <p:spPr>
                  <a:xfrm>
                    <a:off x="824950" y="3386825"/>
                    <a:ext cx="64250" cy="74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0" h="2982" extrusionOk="0">
                        <a:moveTo>
                          <a:pt x="1600" y="377"/>
                        </a:moveTo>
                        <a:cubicBezTo>
                          <a:pt x="2111" y="377"/>
                          <a:pt x="2193" y="1637"/>
                          <a:pt x="2195" y="2355"/>
                        </a:cubicBezTo>
                        <a:lnTo>
                          <a:pt x="2195" y="2355"/>
                        </a:lnTo>
                        <a:cubicBezTo>
                          <a:pt x="1642" y="1776"/>
                          <a:pt x="719" y="655"/>
                          <a:pt x="1484" y="397"/>
                        </a:cubicBezTo>
                        <a:cubicBezTo>
                          <a:pt x="1525" y="384"/>
                          <a:pt x="1563" y="377"/>
                          <a:pt x="1600" y="377"/>
                        </a:cubicBezTo>
                        <a:close/>
                        <a:moveTo>
                          <a:pt x="1658" y="1"/>
                        </a:moveTo>
                        <a:cubicBezTo>
                          <a:pt x="1568" y="1"/>
                          <a:pt x="1469" y="22"/>
                          <a:pt x="1359" y="69"/>
                        </a:cubicBezTo>
                        <a:cubicBezTo>
                          <a:pt x="0" y="635"/>
                          <a:pt x="1699" y="2391"/>
                          <a:pt x="2266" y="2934"/>
                        </a:cubicBezTo>
                        <a:cubicBezTo>
                          <a:pt x="2301" y="2967"/>
                          <a:pt x="2338" y="2981"/>
                          <a:pt x="2374" y="2981"/>
                        </a:cubicBezTo>
                        <a:cubicBezTo>
                          <a:pt x="2411" y="2981"/>
                          <a:pt x="2446" y="2967"/>
                          <a:pt x="2475" y="2943"/>
                        </a:cubicBezTo>
                        <a:lnTo>
                          <a:pt x="2475" y="2943"/>
                        </a:lnTo>
                        <a:cubicBezTo>
                          <a:pt x="2514" y="2921"/>
                          <a:pt x="2543" y="2881"/>
                          <a:pt x="2549" y="2821"/>
                        </a:cubicBezTo>
                        <a:cubicBezTo>
                          <a:pt x="2549" y="2821"/>
                          <a:pt x="2549" y="2821"/>
                          <a:pt x="2549" y="2821"/>
                        </a:cubicBezTo>
                        <a:lnTo>
                          <a:pt x="2549" y="2821"/>
                        </a:lnTo>
                        <a:cubicBezTo>
                          <a:pt x="2553" y="2801"/>
                          <a:pt x="2553" y="2781"/>
                          <a:pt x="2551" y="2760"/>
                        </a:cubicBezTo>
                        <a:lnTo>
                          <a:pt x="2551" y="2760"/>
                        </a:lnTo>
                        <a:cubicBezTo>
                          <a:pt x="2569" y="2094"/>
                          <a:pt x="2551" y="1"/>
                          <a:pt x="165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4" name="Google Shape;2994;p20"/>
                  <p:cNvSpPr/>
                  <p:nvPr/>
                </p:nvSpPr>
                <p:spPr>
                  <a:xfrm>
                    <a:off x="880175" y="3417750"/>
                    <a:ext cx="83300" cy="43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2" h="1753" extrusionOk="0">
                        <a:moveTo>
                          <a:pt x="2243" y="372"/>
                        </a:moveTo>
                        <a:cubicBezTo>
                          <a:pt x="2377" y="372"/>
                          <a:pt x="2485" y="428"/>
                          <a:pt x="2548" y="565"/>
                        </a:cubicBezTo>
                        <a:cubicBezTo>
                          <a:pt x="2883" y="1279"/>
                          <a:pt x="1491" y="1394"/>
                          <a:pt x="686" y="1394"/>
                        </a:cubicBezTo>
                        <a:cubicBezTo>
                          <a:pt x="668" y="1394"/>
                          <a:pt x="650" y="1394"/>
                          <a:pt x="633" y="1394"/>
                        </a:cubicBezTo>
                        <a:lnTo>
                          <a:pt x="633" y="1394"/>
                        </a:lnTo>
                        <a:cubicBezTo>
                          <a:pt x="1063" y="988"/>
                          <a:pt x="1799" y="372"/>
                          <a:pt x="2243" y="372"/>
                        </a:cubicBezTo>
                        <a:close/>
                        <a:moveTo>
                          <a:pt x="2306" y="0"/>
                        </a:moveTo>
                        <a:cubicBezTo>
                          <a:pt x="1584" y="0"/>
                          <a:pt x="508" y="1015"/>
                          <a:pt x="121" y="1406"/>
                        </a:cubicBezTo>
                        <a:lnTo>
                          <a:pt x="121" y="1406"/>
                        </a:lnTo>
                        <a:cubicBezTo>
                          <a:pt x="94" y="1422"/>
                          <a:pt x="72" y="1445"/>
                          <a:pt x="56" y="1472"/>
                        </a:cubicBezTo>
                        <a:lnTo>
                          <a:pt x="56" y="1472"/>
                        </a:lnTo>
                        <a:cubicBezTo>
                          <a:pt x="0" y="1536"/>
                          <a:pt x="7" y="1604"/>
                          <a:pt x="45" y="1655"/>
                        </a:cubicBezTo>
                        <a:lnTo>
                          <a:pt x="45" y="1655"/>
                        </a:lnTo>
                        <a:cubicBezTo>
                          <a:pt x="67" y="1701"/>
                          <a:pt x="111" y="1736"/>
                          <a:pt x="181" y="1743"/>
                        </a:cubicBezTo>
                        <a:cubicBezTo>
                          <a:pt x="298" y="1748"/>
                          <a:pt x="452" y="1753"/>
                          <a:pt x="627" y="1753"/>
                        </a:cubicBezTo>
                        <a:cubicBezTo>
                          <a:pt x="1627" y="1753"/>
                          <a:pt x="3331" y="1596"/>
                          <a:pt x="2888" y="440"/>
                        </a:cubicBezTo>
                        <a:cubicBezTo>
                          <a:pt x="2767" y="124"/>
                          <a:pt x="2558" y="0"/>
                          <a:pt x="2306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5" name="Google Shape;2995;p20"/>
                  <p:cNvSpPr/>
                  <p:nvPr/>
                </p:nvSpPr>
                <p:spPr>
                  <a:xfrm>
                    <a:off x="879675" y="3452200"/>
                    <a:ext cx="64500" cy="74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0" h="2981" extrusionOk="0">
                        <a:moveTo>
                          <a:pt x="378" y="620"/>
                        </a:moveTo>
                        <a:lnTo>
                          <a:pt x="378" y="620"/>
                        </a:lnTo>
                        <a:cubicBezTo>
                          <a:pt x="928" y="1198"/>
                          <a:pt x="1855" y="2326"/>
                          <a:pt x="1096" y="2585"/>
                        </a:cubicBezTo>
                        <a:cubicBezTo>
                          <a:pt x="1054" y="2598"/>
                          <a:pt x="1015" y="2604"/>
                          <a:pt x="978" y="2604"/>
                        </a:cubicBezTo>
                        <a:cubicBezTo>
                          <a:pt x="459" y="2604"/>
                          <a:pt x="382" y="1337"/>
                          <a:pt x="378" y="620"/>
                        </a:cubicBezTo>
                        <a:close/>
                        <a:moveTo>
                          <a:pt x="206" y="1"/>
                        </a:moveTo>
                        <a:cubicBezTo>
                          <a:pt x="175" y="1"/>
                          <a:pt x="145" y="11"/>
                          <a:pt x="119" y="28"/>
                        </a:cubicBezTo>
                        <a:lnTo>
                          <a:pt x="119" y="28"/>
                        </a:lnTo>
                        <a:cubicBezTo>
                          <a:pt x="71" y="47"/>
                          <a:pt x="35" y="90"/>
                          <a:pt x="31" y="161"/>
                        </a:cubicBezTo>
                        <a:cubicBezTo>
                          <a:pt x="31" y="161"/>
                          <a:pt x="31" y="161"/>
                          <a:pt x="31" y="161"/>
                        </a:cubicBezTo>
                        <a:lnTo>
                          <a:pt x="31" y="161"/>
                        </a:lnTo>
                        <a:cubicBezTo>
                          <a:pt x="28" y="179"/>
                          <a:pt x="27" y="197"/>
                          <a:pt x="29" y="215"/>
                        </a:cubicBezTo>
                        <a:lnTo>
                          <a:pt x="29" y="215"/>
                        </a:lnTo>
                        <a:cubicBezTo>
                          <a:pt x="0" y="867"/>
                          <a:pt x="15" y="2981"/>
                          <a:pt x="920" y="2981"/>
                        </a:cubicBezTo>
                        <a:cubicBezTo>
                          <a:pt x="1011" y="2981"/>
                          <a:pt x="1111" y="2959"/>
                          <a:pt x="1221" y="2913"/>
                        </a:cubicBezTo>
                        <a:cubicBezTo>
                          <a:pt x="2580" y="2347"/>
                          <a:pt x="881" y="591"/>
                          <a:pt x="314" y="47"/>
                        </a:cubicBezTo>
                        <a:cubicBezTo>
                          <a:pt x="279" y="15"/>
                          <a:pt x="242" y="1"/>
                          <a:pt x="206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6" name="Google Shape;2996;p20"/>
                  <p:cNvSpPr/>
                  <p:nvPr/>
                </p:nvSpPr>
                <p:spPr>
                  <a:xfrm>
                    <a:off x="805925" y="3452000"/>
                    <a:ext cx="83075" cy="44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3" h="1771" extrusionOk="0">
                        <a:moveTo>
                          <a:pt x="2646" y="358"/>
                        </a:moveTo>
                        <a:cubicBezTo>
                          <a:pt x="2664" y="358"/>
                          <a:pt x="2682" y="359"/>
                          <a:pt x="2700" y="359"/>
                        </a:cubicBezTo>
                        <a:lnTo>
                          <a:pt x="2700" y="359"/>
                        </a:lnTo>
                        <a:cubicBezTo>
                          <a:pt x="2270" y="765"/>
                          <a:pt x="1533" y="1381"/>
                          <a:pt x="1090" y="1381"/>
                        </a:cubicBezTo>
                        <a:cubicBezTo>
                          <a:pt x="955" y="1381"/>
                          <a:pt x="848" y="1324"/>
                          <a:pt x="784" y="1188"/>
                        </a:cubicBezTo>
                        <a:cubicBezTo>
                          <a:pt x="449" y="473"/>
                          <a:pt x="1841" y="358"/>
                          <a:pt x="2646" y="358"/>
                        </a:cubicBezTo>
                        <a:close/>
                        <a:moveTo>
                          <a:pt x="2709" y="0"/>
                        </a:moveTo>
                        <a:cubicBezTo>
                          <a:pt x="1709" y="0"/>
                          <a:pt x="0" y="158"/>
                          <a:pt x="444" y="1335"/>
                        </a:cubicBezTo>
                        <a:cubicBezTo>
                          <a:pt x="565" y="1648"/>
                          <a:pt x="773" y="1770"/>
                          <a:pt x="1024" y="1770"/>
                        </a:cubicBezTo>
                        <a:cubicBezTo>
                          <a:pt x="1782" y="1770"/>
                          <a:pt x="2932" y="654"/>
                          <a:pt x="3264" y="305"/>
                        </a:cubicBezTo>
                        <a:cubicBezTo>
                          <a:pt x="3318" y="243"/>
                          <a:pt x="3322" y="180"/>
                          <a:pt x="3299" y="128"/>
                        </a:cubicBezTo>
                        <a:lnTo>
                          <a:pt x="3299" y="128"/>
                        </a:lnTo>
                        <a:cubicBezTo>
                          <a:pt x="3283" y="68"/>
                          <a:pt x="3236" y="18"/>
                          <a:pt x="3151" y="10"/>
                        </a:cubicBezTo>
                        <a:cubicBezTo>
                          <a:pt x="3035" y="5"/>
                          <a:pt x="2883" y="0"/>
                          <a:pt x="2709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997" name="Google Shape;2997;p20"/>
              <p:cNvGrpSpPr/>
              <p:nvPr/>
            </p:nvGrpSpPr>
            <p:grpSpPr>
              <a:xfrm rot="1621118">
                <a:off x="3531545" y="3960253"/>
                <a:ext cx="770041" cy="302630"/>
                <a:chOff x="9971983" y="3037112"/>
                <a:chExt cx="628146" cy="222482"/>
              </a:xfrm>
            </p:grpSpPr>
            <p:sp>
              <p:nvSpPr>
                <p:cNvPr id="2998" name="Google Shape;2998;p20"/>
                <p:cNvSpPr/>
                <p:nvPr/>
              </p:nvSpPr>
              <p:spPr>
                <a:xfrm>
                  <a:off x="9971983" y="3037112"/>
                  <a:ext cx="628146" cy="222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21" h="6312" extrusionOk="0">
                      <a:moveTo>
                        <a:pt x="7925" y="0"/>
                      </a:moveTo>
                      <a:cubicBezTo>
                        <a:pt x="4657" y="0"/>
                        <a:pt x="1802" y="56"/>
                        <a:pt x="1644" y="247"/>
                      </a:cubicBezTo>
                      <a:cubicBezTo>
                        <a:pt x="1227" y="705"/>
                        <a:pt x="152" y="5042"/>
                        <a:pt x="152" y="5042"/>
                      </a:cubicBezTo>
                      <a:cubicBezTo>
                        <a:pt x="152" y="5042"/>
                        <a:pt x="0" y="6311"/>
                        <a:pt x="972" y="6311"/>
                      </a:cubicBezTo>
                      <a:cubicBezTo>
                        <a:pt x="1167" y="6311"/>
                        <a:pt x="1408" y="6260"/>
                        <a:pt x="1704" y="6137"/>
                      </a:cubicBezTo>
                      <a:cubicBezTo>
                        <a:pt x="2756" y="5671"/>
                        <a:pt x="3270" y="3652"/>
                        <a:pt x="4385" y="3652"/>
                      </a:cubicBezTo>
                      <a:cubicBezTo>
                        <a:pt x="4557" y="3652"/>
                        <a:pt x="4743" y="3700"/>
                        <a:pt x="4947" y="3809"/>
                      </a:cubicBezTo>
                      <a:cubicBezTo>
                        <a:pt x="5730" y="4230"/>
                        <a:pt x="6245" y="4505"/>
                        <a:pt x="6777" y="4505"/>
                      </a:cubicBezTo>
                      <a:cubicBezTo>
                        <a:pt x="7300" y="4505"/>
                        <a:pt x="7840" y="4240"/>
                        <a:pt x="8668" y="3590"/>
                      </a:cubicBezTo>
                      <a:cubicBezTo>
                        <a:pt x="9659" y="2802"/>
                        <a:pt x="10270" y="2558"/>
                        <a:pt x="10738" y="2558"/>
                      </a:cubicBezTo>
                      <a:cubicBezTo>
                        <a:pt x="11050" y="2558"/>
                        <a:pt x="11298" y="2667"/>
                        <a:pt x="11553" y="2794"/>
                      </a:cubicBezTo>
                      <a:cubicBezTo>
                        <a:pt x="11946" y="2989"/>
                        <a:pt x="12311" y="3074"/>
                        <a:pt x="12655" y="3074"/>
                      </a:cubicBezTo>
                      <a:cubicBezTo>
                        <a:pt x="13719" y="3074"/>
                        <a:pt x="14594" y="2259"/>
                        <a:pt x="15572" y="1342"/>
                      </a:cubicBezTo>
                      <a:cubicBezTo>
                        <a:pt x="16845" y="108"/>
                        <a:pt x="17820" y="108"/>
                        <a:pt x="17820" y="108"/>
                      </a:cubicBezTo>
                      <a:cubicBezTo>
                        <a:pt x="17820" y="108"/>
                        <a:pt x="12472" y="0"/>
                        <a:pt x="79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9" name="Google Shape;2999;p20"/>
                <p:cNvSpPr/>
                <p:nvPr/>
              </p:nvSpPr>
              <p:spPr>
                <a:xfrm>
                  <a:off x="9988549" y="3172039"/>
                  <a:ext cx="34402" cy="7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" h="2130" extrusionOk="0">
                      <a:moveTo>
                        <a:pt x="538" y="1"/>
                      </a:moveTo>
                      <a:cubicBezTo>
                        <a:pt x="538" y="1"/>
                        <a:pt x="398" y="120"/>
                        <a:pt x="239" y="339"/>
                      </a:cubicBezTo>
                      <a:cubicBezTo>
                        <a:pt x="140" y="558"/>
                        <a:pt x="1" y="916"/>
                        <a:pt x="40" y="1254"/>
                      </a:cubicBezTo>
                      <a:cubicBezTo>
                        <a:pt x="40" y="1354"/>
                        <a:pt x="60" y="1453"/>
                        <a:pt x="80" y="1533"/>
                      </a:cubicBezTo>
                      <a:cubicBezTo>
                        <a:pt x="140" y="1632"/>
                        <a:pt x="160" y="1712"/>
                        <a:pt x="199" y="1791"/>
                      </a:cubicBezTo>
                      <a:cubicBezTo>
                        <a:pt x="259" y="1851"/>
                        <a:pt x="299" y="1911"/>
                        <a:pt x="379" y="1950"/>
                      </a:cubicBezTo>
                      <a:cubicBezTo>
                        <a:pt x="438" y="2010"/>
                        <a:pt x="478" y="2030"/>
                        <a:pt x="558" y="2050"/>
                      </a:cubicBezTo>
                      <a:cubicBezTo>
                        <a:pt x="637" y="2090"/>
                        <a:pt x="677" y="2110"/>
                        <a:pt x="737" y="2110"/>
                      </a:cubicBezTo>
                      <a:cubicBezTo>
                        <a:pt x="776" y="2130"/>
                        <a:pt x="836" y="2130"/>
                        <a:pt x="856" y="2130"/>
                      </a:cubicBezTo>
                      <a:lnTo>
                        <a:pt x="975" y="2130"/>
                      </a:lnTo>
                      <a:cubicBezTo>
                        <a:pt x="975" y="2130"/>
                        <a:pt x="956" y="2110"/>
                        <a:pt x="876" y="2090"/>
                      </a:cubicBezTo>
                      <a:cubicBezTo>
                        <a:pt x="856" y="2090"/>
                        <a:pt x="836" y="2050"/>
                        <a:pt x="776" y="2030"/>
                      </a:cubicBezTo>
                      <a:cubicBezTo>
                        <a:pt x="737" y="2010"/>
                        <a:pt x="697" y="1950"/>
                        <a:pt x="657" y="1931"/>
                      </a:cubicBezTo>
                      <a:cubicBezTo>
                        <a:pt x="597" y="1911"/>
                        <a:pt x="578" y="1851"/>
                        <a:pt x="538" y="1811"/>
                      </a:cubicBezTo>
                      <a:cubicBezTo>
                        <a:pt x="478" y="1791"/>
                        <a:pt x="458" y="1712"/>
                        <a:pt x="438" y="1652"/>
                      </a:cubicBezTo>
                      <a:cubicBezTo>
                        <a:pt x="379" y="1592"/>
                        <a:pt x="379" y="1513"/>
                        <a:pt x="359" y="1453"/>
                      </a:cubicBezTo>
                      <a:cubicBezTo>
                        <a:pt x="359" y="1393"/>
                        <a:pt x="339" y="1314"/>
                        <a:pt x="339" y="1234"/>
                      </a:cubicBezTo>
                      <a:cubicBezTo>
                        <a:pt x="339" y="1095"/>
                        <a:pt x="339" y="936"/>
                        <a:pt x="359" y="797"/>
                      </a:cubicBezTo>
                      <a:cubicBezTo>
                        <a:pt x="379" y="637"/>
                        <a:pt x="398" y="518"/>
                        <a:pt x="438" y="399"/>
                      </a:cubicBezTo>
                      <a:cubicBezTo>
                        <a:pt x="498" y="140"/>
                        <a:pt x="538" y="1"/>
                        <a:pt x="53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0" name="Google Shape;3000;p20"/>
                <p:cNvSpPr/>
                <p:nvPr/>
              </p:nvSpPr>
              <p:spPr>
                <a:xfrm>
                  <a:off x="10165985" y="3158715"/>
                  <a:ext cx="77157" cy="25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9" h="717" extrusionOk="0">
                      <a:moveTo>
                        <a:pt x="0" y="1"/>
                      </a:moveTo>
                      <a:cubicBezTo>
                        <a:pt x="0" y="1"/>
                        <a:pt x="100" y="140"/>
                        <a:pt x="279" y="279"/>
                      </a:cubicBezTo>
                      <a:cubicBezTo>
                        <a:pt x="478" y="438"/>
                        <a:pt x="776" y="637"/>
                        <a:pt x="1114" y="697"/>
                      </a:cubicBezTo>
                      <a:cubicBezTo>
                        <a:pt x="1214" y="717"/>
                        <a:pt x="1294" y="717"/>
                        <a:pt x="1393" y="717"/>
                      </a:cubicBezTo>
                      <a:cubicBezTo>
                        <a:pt x="1473" y="717"/>
                        <a:pt x="1572" y="697"/>
                        <a:pt x="1632" y="677"/>
                      </a:cubicBezTo>
                      <a:cubicBezTo>
                        <a:pt x="1731" y="637"/>
                        <a:pt x="1811" y="598"/>
                        <a:pt x="1871" y="538"/>
                      </a:cubicBezTo>
                      <a:cubicBezTo>
                        <a:pt x="1930" y="498"/>
                        <a:pt x="1990" y="438"/>
                        <a:pt x="2010" y="399"/>
                      </a:cubicBezTo>
                      <a:cubicBezTo>
                        <a:pt x="2069" y="339"/>
                        <a:pt x="2089" y="299"/>
                        <a:pt x="2109" y="239"/>
                      </a:cubicBezTo>
                      <a:cubicBezTo>
                        <a:pt x="2129" y="200"/>
                        <a:pt x="2169" y="140"/>
                        <a:pt x="2169" y="120"/>
                      </a:cubicBezTo>
                      <a:cubicBezTo>
                        <a:pt x="2189" y="80"/>
                        <a:pt x="2189" y="21"/>
                        <a:pt x="2189" y="21"/>
                      </a:cubicBezTo>
                      <a:lnTo>
                        <a:pt x="2189" y="21"/>
                      </a:lnTo>
                      <a:lnTo>
                        <a:pt x="2109" y="100"/>
                      </a:lnTo>
                      <a:cubicBezTo>
                        <a:pt x="2089" y="120"/>
                        <a:pt x="2069" y="180"/>
                        <a:pt x="2030" y="200"/>
                      </a:cubicBezTo>
                      <a:cubicBezTo>
                        <a:pt x="2010" y="219"/>
                        <a:pt x="1970" y="239"/>
                        <a:pt x="1910" y="299"/>
                      </a:cubicBezTo>
                      <a:cubicBezTo>
                        <a:pt x="1871" y="339"/>
                        <a:pt x="1811" y="359"/>
                        <a:pt x="1771" y="399"/>
                      </a:cubicBezTo>
                      <a:cubicBezTo>
                        <a:pt x="1711" y="438"/>
                        <a:pt x="1632" y="438"/>
                        <a:pt x="1592" y="478"/>
                      </a:cubicBezTo>
                      <a:cubicBezTo>
                        <a:pt x="1562" y="488"/>
                        <a:pt x="1532" y="488"/>
                        <a:pt x="1500" y="488"/>
                      </a:cubicBezTo>
                      <a:cubicBezTo>
                        <a:pt x="1468" y="488"/>
                        <a:pt x="1433" y="488"/>
                        <a:pt x="1393" y="498"/>
                      </a:cubicBezTo>
                      <a:cubicBezTo>
                        <a:pt x="1313" y="498"/>
                        <a:pt x="1234" y="498"/>
                        <a:pt x="1174" y="478"/>
                      </a:cubicBezTo>
                      <a:cubicBezTo>
                        <a:pt x="1015" y="438"/>
                        <a:pt x="896" y="399"/>
                        <a:pt x="736" y="339"/>
                      </a:cubicBezTo>
                      <a:cubicBezTo>
                        <a:pt x="597" y="279"/>
                        <a:pt x="478" y="219"/>
                        <a:pt x="378" y="180"/>
                      </a:cubicBezTo>
                      <a:cubicBezTo>
                        <a:pt x="140" y="80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1" name="Google Shape;3001;p20"/>
                <p:cNvSpPr/>
                <p:nvPr/>
              </p:nvSpPr>
              <p:spPr>
                <a:xfrm>
                  <a:off x="10381277" y="3105421"/>
                  <a:ext cx="77862" cy="30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9" h="857" extrusionOk="0">
                      <a:moveTo>
                        <a:pt x="2209" y="1"/>
                      </a:moveTo>
                      <a:cubicBezTo>
                        <a:pt x="2209" y="1"/>
                        <a:pt x="2189" y="40"/>
                        <a:pt x="2149" y="100"/>
                      </a:cubicBezTo>
                      <a:cubicBezTo>
                        <a:pt x="2129" y="120"/>
                        <a:pt x="2090" y="140"/>
                        <a:pt x="2070" y="199"/>
                      </a:cubicBezTo>
                      <a:cubicBezTo>
                        <a:pt x="2050" y="239"/>
                        <a:pt x="1990" y="259"/>
                        <a:pt x="1970" y="319"/>
                      </a:cubicBezTo>
                      <a:cubicBezTo>
                        <a:pt x="1950" y="359"/>
                        <a:pt x="1891" y="398"/>
                        <a:pt x="1851" y="438"/>
                      </a:cubicBezTo>
                      <a:cubicBezTo>
                        <a:pt x="1791" y="498"/>
                        <a:pt x="1712" y="518"/>
                        <a:pt x="1672" y="538"/>
                      </a:cubicBezTo>
                      <a:cubicBezTo>
                        <a:pt x="1592" y="558"/>
                        <a:pt x="1552" y="558"/>
                        <a:pt x="1473" y="578"/>
                      </a:cubicBezTo>
                      <a:cubicBezTo>
                        <a:pt x="1393" y="617"/>
                        <a:pt x="1314" y="617"/>
                        <a:pt x="1254" y="617"/>
                      </a:cubicBezTo>
                      <a:cubicBezTo>
                        <a:pt x="1095" y="617"/>
                        <a:pt x="955" y="597"/>
                        <a:pt x="796" y="558"/>
                      </a:cubicBezTo>
                      <a:cubicBezTo>
                        <a:pt x="657" y="538"/>
                        <a:pt x="518" y="498"/>
                        <a:pt x="398" y="458"/>
                      </a:cubicBezTo>
                      <a:cubicBezTo>
                        <a:pt x="160" y="398"/>
                        <a:pt x="0" y="339"/>
                        <a:pt x="0" y="339"/>
                      </a:cubicBezTo>
                      <a:lnTo>
                        <a:pt x="0" y="339"/>
                      </a:lnTo>
                      <a:cubicBezTo>
                        <a:pt x="0" y="339"/>
                        <a:pt x="140" y="458"/>
                        <a:pt x="359" y="597"/>
                      </a:cubicBezTo>
                      <a:cubicBezTo>
                        <a:pt x="577" y="717"/>
                        <a:pt x="896" y="856"/>
                        <a:pt x="1254" y="856"/>
                      </a:cubicBezTo>
                      <a:cubicBezTo>
                        <a:pt x="1353" y="856"/>
                        <a:pt x="1433" y="836"/>
                        <a:pt x="1532" y="836"/>
                      </a:cubicBezTo>
                      <a:cubicBezTo>
                        <a:pt x="1632" y="816"/>
                        <a:pt x="1692" y="796"/>
                        <a:pt x="1771" y="737"/>
                      </a:cubicBezTo>
                      <a:cubicBezTo>
                        <a:pt x="1851" y="697"/>
                        <a:pt x="1930" y="657"/>
                        <a:pt x="1970" y="597"/>
                      </a:cubicBezTo>
                      <a:cubicBezTo>
                        <a:pt x="2030" y="538"/>
                        <a:pt x="2070" y="498"/>
                        <a:pt x="2090" y="418"/>
                      </a:cubicBezTo>
                      <a:cubicBezTo>
                        <a:pt x="2129" y="339"/>
                        <a:pt x="2149" y="299"/>
                        <a:pt x="2169" y="239"/>
                      </a:cubicBezTo>
                      <a:cubicBezTo>
                        <a:pt x="2169" y="199"/>
                        <a:pt x="2189" y="140"/>
                        <a:pt x="2189" y="120"/>
                      </a:cubicBezTo>
                      <a:cubicBezTo>
                        <a:pt x="2209" y="40"/>
                        <a:pt x="2209" y="1"/>
                        <a:pt x="220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02" name="Google Shape;3002;p20"/>
              <p:cNvGrpSpPr/>
              <p:nvPr/>
            </p:nvGrpSpPr>
            <p:grpSpPr>
              <a:xfrm>
                <a:off x="2752116" y="4517791"/>
                <a:ext cx="1771514" cy="613118"/>
                <a:chOff x="7656876" y="4330515"/>
                <a:chExt cx="998036" cy="345419"/>
              </a:xfrm>
            </p:grpSpPr>
            <p:sp>
              <p:nvSpPr>
                <p:cNvPr id="3003" name="Google Shape;3003;p20"/>
                <p:cNvSpPr/>
                <p:nvPr/>
              </p:nvSpPr>
              <p:spPr>
                <a:xfrm rot="-599208">
                  <a:off x="7664856" y="4414323"/>
                  <a:ext cx="982075" cy="177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63" h="2957" extrusionOk="0">
                      <a:moveTo>
                        <a:pt x="15496" y="1"/>
                      </a:moveTo>
                      <a:cubicBezTo>
                        <a:pt x="14452" y="1"/>
                        <a:pt x="13665" y="377"/>
                        <a:pt x="12614" y="848"/>
                      </a:cubicBezTo>
                      <a:cubicBezTo>
                        <a:pt x="11969" y="1123"/>
                        <a:pt x="11335" y="1230"/>
                        <a:pt x="10697" y="1230"/>
                      </a:cubicBezTo>
                      <a:cubicBezTo>
                        <a:pt x="9585" y="1230"/>
                        <a:pt x="8464" y="905"/>
                        <a:pt x="7262" y="589"/>
                      </a:cubicBezTo>
                      <a:cubicBezTo>
                        <a:pt x="6988" y="514"/>
                        <a:pt x="6736" y="482"/>
                        <a:pt x="6504" y="482"/>
                      </a:cubicBezTo>
                      <a:cubicBezTo>
                        <a:pt x="5196" y="482"/>
                        <a:pt x="4476" y="1491"/>
                        <a:pt x="3465" y="1491"/>
                      </a:cubicBezTo>
                      <a:cubicBezTo>
                        <a:pt x="3418" y="1491"/>
                        <a:pt x="3371" y="1489"/>
                        <a:pt x="3323" y="1484"/>
                      </a:cubicBezTo>
                      <a:cubicBezTo>
                        <a:pt x="2514" y="1407"/>
                        <a:pt x="1921" y="1041"/>
                        <a:pt x="1405" y="1041"/>
                      </a:cubicBezTo>
                      <a:cubicBezTo>
                        <a:pt x="1120" y="1041"/>
                        <a:pt x="858" y="1152"/>
                        <a:pt x="597" y="1484"/>
                      </a:cubicBezTo>
                      <a:cubicBezTo>
                        <a:pt x="0" y="2240"/>
                        <a:pt x="1234" y="2957"/>
                        <a:pt x="1234" y="2957"/>
                      </a:cubicBezTo>
                      <a:lnTo>
                        <a:pt x="13927" y="2957"/>
                      </a:lnTo>
                      <a:lnTo>
                        <a:pt x="13927" y="2937"/>
                      </a:lnTo>
                      <a:lnTo>
                        <a:pt x="27079" y="2937"/>
                      </a:lnTo>
                      <a:cubicBezTo>
                        <a:pt x="27079" y="2937"/>
                        <a:pt x="27863" y="533"/>
                        <a:pt x="25193" y="533"/>
                      </a:cubicBezTo>
                      <a:cubicBezTo>
                        <a:pt x="25010" y="533"/>
                        <a:pt x="24810" y="545"/>
                        <a:pt x="24592" y="569"/>
                      </a:cubicBezTo>
                      <a:cubicBezTo>
                        <a:pt x="22595" y="792"/>
                        <a:pt x="21569" y="1078"/>
                        <a:pt x="20523" y="1078"/>
                      </a:cubicBezTo>
                      <a:cubicBezTo>
                        <a:pt x="19797" y="1078"/>
                        <a:pt x="19062" y="940"/>
                        <a:pt x="17986" y="549"/>
                      </a:cubicBezTo>
                      <a:cubicBezTo>
                        <a:pt x="16954" y="158"/>
                        <a:pt x="16171" y="1"/>
                        <a:pt x="154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4" name="Google Shape;3004;p20"/>
                <p:cNvSpPr/>
                <p:nvPr/>
              </p:nvSpPr>
              <p:spPr>
                <a:xfrm>
                  <a:off x="8136106" y="4428053"/>
                  <a:ext cx="159799" cy="62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2" h="916" extrusionOk="0">
                      <a:moveTo>
                        <a:pt x="1771" y="0"/>
                      </a:moveTo>
                      <a:cubicBezTo>
                        <a:pt x="1652" y="0"/>
                        <a:pt x="1532" y="20"/>
                        <a:pt x="1393" y="60"/>
                      </a:cubicBezTo>
                      <a:cubicBezTo>
                        <a:pt x="1274" y="80"/>
                        <a:pt x="1154" y="119"/>
                        <a:pt x="1055" y="159"/>
                      </a:cubicBezTo>
                      <a:cubicBezTo>
                        <a:pt x="916" y="179"/>
                        <a:pt x="816" y="259"/>
                        <a:pt x="717" y="299"/>
                      </a:cubicBezTo>
                      <a:lnTo>
                        <a:pt x="577" y="378"/>
                      </a:lnTo>
                      <a:cubicBezTo>
                        <a:pt x="537" y="398"/>
                        <a:pt x="498" y="418"/>
                        <a:pt x="458" y="478"/>
                      </a:cubicBezTo>
                      <a:cubicBezTo>
                        <a:pt x="378" y="517"/>
                        <a:pt x="299" y="577"/>
                        <a:pt x="259" y="657"/>
                      </a:cubicBezTo>
                      <a:lnTo>
                        <a:pt x="100" y="796"/>
                      </a:lnTo>
                      <a:cubicBezTo>
                        <a:pt x="40" y="876"/>
                        <a:pt x="0" y="915"/>
                        <a:pt x="0" y="915"/>
                      </a:cubicBezTo>
                      <a:cubicBezTo>
                        <a:pt x="0" y="915"/>
                        <a:pt x="80" y="895"/>
                        <a:pt x="179" y="876"/>
                      </a:cubicBezTo>
                      <a:cubicBezTo>
                        <a:pt x="239" y="856"/>
                        <a:pt x="299" y="856"/>
                        <a:pt x="358" y="796"/>
                      </a:cubicBezTo>
                      <a:lnTo>
                        <a:pt x="577" y="716"/>
                      </a:lnTo>
                      <a:cubicBezTo>
                        <a:pt x="657" y="696"/>
                        <a:pt x="756" y="677"/>
                        <a:pt x="856" y="657"/>
                      </a:cubicBezTo>
                      <a:lnTo>
                        <a:pt x="1154" y="577"/>
                      </a:lnTo>
                      <a:cubicBezTo>
                        <a:pt x="1254" y="557"/>
                        <a:pt x="1373" y="557"/>
                        <a:pt x="1473" y="517"/>
                      </a:cubicBezTo>
                      <a:cubicBezTo>
                        <a:pt x="1572" y="497"/>
                        <a:pt x="1691" y="497"/>
                        <a:pt x="1791" y="497"/>
                      </a:cubicBezTo>
                      <a:cubicBezTo>
                        <a:pt x="1841" y="488"/>
                        <a:pt x="1900" y="488"/>
                        <a:pt x="1963" y="488"/>
                      </a:cubicBezTo>
                      <a:cubicBezTo>
                        <a:pt x="2025" y="488"/>
                        <a:pt x="2089" y="488"/>
                        <a:pt x="2149" y="478"/>
                      </a:cubicBezTo>
                      <a:lnTo>
                        <a:pt x="2786" y="478"/>
                      </a:lnTo>
                      <a:cubicBezTo>
                        <a:pt x="2885" y="478"/>
                        <a:pt x="2985" y="478"/>
                        <a:pt x="3064" y="497"/>
                      </a:cubicBezTo>
                      <a:cubicBezTo>
                        <a:pt x="3442" y="557"/>
                        <a:pt x="3681" y="577"/>
                        <a:pt x="3681" y="577"/>
                      </a:cubicBezTo>
                      <a:cubicBezTo>
                        <a:pt x="3681" y="577"/>
                        <a:pt x="3482" y="398"/>
                        <a:pt x="3144" y="259"/>
                      </a:cubicBezTo>
                      <a:cubicBezTo>
                        <a:pt x="2965" y="179"/>
                        <a:pt x="2746" y="100"/>
                        <a:pt x="2527" y="60"/>
                      </a:cubicBezTo>
                      <a:cubicBezTo>
                        <a:pt x="2388" y="20"/>
                        <a:pt x="2268" y="0"/>
                        <a:pt x="214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5" name="Google Shape;3005;p20"/>
                <p:cNvSpPr/>
                <p:nvPr/>
              </p:nvSpPr>
              <p:spPr>
                <a:xfrm>
                  <a:off x="7828323" y="4499941"/>
                  <a:ext cx="126120" cy="58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6" h="857" extrusionOk="0">
                      <a:moveTo>
                        <a:pt x="1393" y="0"/>
                      </a:moveTo>
                      <a:cubicBezTo>
                        <a:pt x="1294" y="0"/>
                        <a:pt x="1194" y="20"/>
                        <a:pt x="1075" y="60"/>
                      </a:cubicBezTo>
                      <a:cubicBezTo>
                        <a:pt x="975" y="80"/>
                        <a:pt x="876" y="120"/>
                        <a:pt x="776" y="160"/>
                      </a:cubicBezTo>
                      <a:cubicBezTo>
                        <a:pt x="677" y="199"/>
                        <a:pt x="597" y="259"/>
                        <a:pt x="518" y="299"/>
                      </a:cubicBezTo>
                      <a:cubicBezTo>
                        <a:pt x="458" y="359"/>
                        <a:pt x="379" y="398"/>
                        <a:pt x="319" y="458"/>
                      </a:cubicBezTo>
                      <a:cubicBezTo>
                        <a:pt x="199" y="558"/>
                        <a:pt x="120" y="657"/>
                        <a:pt x="80" y="717"/>
                      </a:cubicBezTo>
                      <a:cubicBezTo>
                        <a:pt x="20" y="796"/>
                        <a:pt x="0" y="856"/>
                        <a:pt x="0" y="856"/>
                      </a:cubicBezTo>
                      <a:cubicBezTo>
                        <a:pt x="0" y="856"/>
                        <a:pt x="60" y="856"/>
                        <a:pt x="160" y="816"/>
                      </a:cubicBezTo>
                      <a:cubicBezTo>
                        <a:pt x="199" y="796"/>
                        <a:pt x="259" y="796"/>
                        <a:pt x="299" y="776"/>
                      </a:cubicBezTo>
                      <a:cubicBezTo>
                        <a:pt x="339" y="757"/>
                        <a:pt x="418" y="757"/>
                        <a:pt x="498" y="717"/>
                      </a:cubicBezTo>
                      <a:cubicBezTo>
                        <a:pt x="577" y="697"/>
                        <a:pt x="637" y="677"/>
                        <a:pt x="717" y="677"/>
                      </a:cubicBezTo>
                      <a:cubicBezTo>
                        <a:pt x="796" y="657"/>
                        <a:pt x="876" y="617"/>
                        <a:pt x="955" y="617"/>
                      </a:cubicBezTo>
                      <a:cubicBezTo>
                        <a:pt x="1015" y="597"/>
                        <a:pt x="1115" y="597"/>
                        <a:pt x="1194" y="577"/>
                      </a:cubicBezTo>
                      <a:cubicBezTo>
                        <a:pt x="1274" y="577"/>
                        <a:pt x="1373" y="538"/>
                        <a:pt x="1453" y="538"/>
                      </a:cubicBezTo>
                      <a:cubicBezTo>
                        <a:pt x="1612" y="518"/>
                        <a:pt x="1791" y="518"/>
                        <a:pt x="1970" y="518"/>
                      </a:cubicBezTo>
                      <a:cubicBezTo>
                        <a:pt x="2149" y="518"/>
                        <a:pt x="2289" y="538"/>
                        <a:pt x="2448" y="538"/>
                      </a:cubicBezTo>
                      <a:cubicBezTo>
                        <a:pt x="2485" y="535"/>
                        <a:pt x="2520" y="534"/>
                        <a:pt x="2555" y="534"/>
                      </a:cubicBezTo>
                      <a:cubicBezTo>
                        <a:pt x="2759" y="534"/>
                        <a:pt x="2905" y="577"/>
                        <a:pt x="2905" y="577"/>
                      </a:cubicBezTo>
                      <a:cubicBezTo>
                        <a:pt x="2905" y="577"/>
                        <a:pt x="2885" y="518"/>
                        <a:pt x="2806" y="478"/>
                      </a:cubicBezTo>
                      <a:cubicBezTo>
                        <a:pt x="2746" y="398"/>
                        <a:pt x="2647" y="319"/>
                        <a:pt x="2507" y="259"/>
                      </a:cubicBezTo>
                      <a:cubicBezTo>
                        <a:pt x="2388" y="180"/>
                        <a:pt x="2209" y="100"/>
                        <a:pt x="2010" y="60"/>
                      </a:cubicBezTo>
                      <a:cubicBezTo>
                        <a:pt x="1911" y="20"/>
                        <a:pt x="1811" y="0"/>
                        <a:pt x="171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"/>
          <p:cNvSpPr/>
          <p:nvPr/>
        </p:nvSpPr>
        <p:spPr>
          <a:xfrm>
            <a:off x="-34" y="1143100"/>
            <a:ext cx="9144064" cy="871736"/>
          </a:xfrm>
          <a:custGeom>
            <a:avLst/>
            <a:gdLst/>
            <a:ahLst/>
            <a:cxnLst/>
            <a:rect l="l" t="t" r="r" b="b"/>
            <a:pathLst>
              <a:path w="208483" h="33538" extrusionOk="0">
                <a:moveTo>
                  <a:pt x="92670" y="1"/>
                </a:moveTo>
                <a:cubicBezTo>
                  <a:pt x="76262" y="1"/>
                  <a:pt x="69239" y="6348"/>
                  <a:pt x="53805" y="9644"/>
                </a:cubicBezTo>
                <a:cubicBezTo>
                  <a:pt x="50910" y="10266"/>
                  <a:pt x="47630" y="10529"/>
                  <a:pt x="44151" y="10529"/>
                </a:cubicBezTo>
                <a:cubicBezTo>
                  <a:pt x="25060" y="10529"/>
                  <a:pt x="0" y="2605"/>
                  <a:pt x="0" y="2605"/>
                </a:cubicBezTo>
                <a:lnTo>
                  <a:pt x="0" y="14581"/>
                </a:lnTo>
                <a:cubicBezTo>
                  <a:pt x="14725" y="25374"/>
                  <a:pt x="32496" y="29268"/>
                  <a:pt x="46326" y="29268"/>
                </a:cubicBezTo>
                <a:cubicBezTo>
                  <a:pt x="50918" y="29268"/>
                  <a:pt x="55075" y="28839"/>
                  <a:pt x="58542" y="28090"/>
                </a:cubicBezTo>
                <a:cubicBezTo>
                  <a:pt x="65148" y="26668"/>
                  <a:pt x="71072" y="25583"/>
                  <a:pt x="78086" y="25583"/>
                </a:cubicBezTo>
                <a:cubicBezTo>
                  <a:pt x="85875" y="25583"/>
                  <a:pt x="95009" y="26922"/>
                  <a:pt x="107910" y="30626"/>
                </a:cubicBezTo>
                <a:cubicBezTo>
                  <a:pt x="114932" y="32663"/>
                  <a:pt x="122288" y="33537"/>
                  <a:pt x="129656" y="33537"/>
                </a:cubicBezTo>
                <a:cubicBezTo>
                  <a:pt x="147981" y="33537"/>
                  <a:pt x="166382" y="28129"/>
                  <a:pt x="179895" y="21752"/>
                </a:cubicBezTo>
                <a:cubicBezTo>
                  <a:pt x="186211" y="18784"/>
                  <a:pt x="191492" y="17794"/>
                  <a:pt x="195727" y="17794"/>
                </a:cubicBezTo>
                <a:cubicBezTo>
                  <a:pt x="204198" y="17794"/>
                  <a:pt x="208482" y="21752"/>
                  <a:pt x="208482" y="21752"/>
                </a:cubicBezTo>
                <a:lnTo>
                  <a:pt x="208482" y="7909"/>
                </a:lnTo>
                <a:cubicBezTo>
                  <a:pt x="208482" y="7909"/>
                  <a:pt x="202602" y="3095"/>
                  <a:pt x="188728" y="3095"/>
                </a:cubicBezTo>
                <a:cubicBezTo>
                  <a:pt x="183909" y="3095"/>
                  <a:pt x="178125" y="3676"/>
                  <a:pt x="171289" y="5241"/>
                </a:cubicBezTo>
                <a:cubicBezTo>
                  <a:pt x="163497" y="7034"/>
                  <a:pt x="156765" y="7736"/>
                  <a:pt x="150488" y="7736"/>
                </a:cubicBezTo>
                <a:cubicBezTo>
                  <a:pt x="135401" y="7736"/>
                  <a:pt x="122941" y="3680"/>
                  <a:pt x="104708" y="971"/>
                </a:cubicBezTo>
                <a:cubicBezTo>
                  <a:pt x="100146" y="293"/>
                  <a:pt x="96191" y="1"/>
                  <a:pt x="92670" y="1"/>
                </a:cubicBezTo>
                <a:close/>
              </a:path>
            </a:pathLst>
          </a:custGeom>
          <a:solidFill>
            <a:srgbClr val="C5C5FC">
              <a:alpha val="14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3"/>
          <p:cNvGrpSpPr/>
          <p:nvPr/>
        </p:nvGrpSpPr>
        <p:grpSpPr>
          <a:xfrm>
            <a:off x="1835684" y="3593322"/>
            <a:ext cx="5468457" cy="1576325"/>
            <a:chOff x="1835684" y="3593322"/>
            <a:chExt cx="5468457" cy="1576325"/>
          </a:xfrm>
        </p:grpSpPr>
        <p:grpSp>
          <p:nvGrpSpPr>
            <p:cNvPr id="299" name="Google Shape;299;p3"/>
            <p:cNvGrpSpPr/>
            <p:nvPr/>
          </p:nvGrpSpPr>
          <p:grpSpPr>
            <a:xfrm>
              <a:off x="1839859" y="4157291"/>
              <a:ext cx="5464283" cy="1012356"/>
              <a:chOff x="1971760" y="2938350"/>
              <a:chExt cx="5464283" cy="1164297"/>
            </a:xfrm>
          </p:grpSpPr>
          <p:grpSp>
            <p:nvGrpSpPr>
              <p:cNvPr id="300" name="Google Shape;300;p3"/>
              <p:cNvGrpSpPr/>
              <p:nvPr/>
            </p:nvGrpSpPr>
            <p:grpSpPr>
              <a:xfrm>
                <a:off x="1971760" y="2938350"/>
                <a:ext cx="5464283" cy="1164297"/>
                <a:chOff x="581300" y="3757663"/>
                <a:chExt cx="696575" cy="73925"/>
              </a:xfrm>
            </p:grpSpPr>
            <p:sp>
              <p:nvSpPr>
                <p:cNvPr id="301" name="Google Shape;301;p3"/>
                <p:cNvSpPr/>
                <p:nvPr/>
              </p:nvSpPr>
              <p:spPr>
                <a:xfrm>
                  <a:off x="581300" y="3757663"/>
                  <a:ext cx="696575" cy="7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63" h="2957" extrusionOk="0">
                      <a:moveTo>
                        <a:pt x="15496" y="1"/>
                      </a:moveTo>
                      <a:cubicBezTo>
                        <a:pt x="14452" y="1"/>
                        <a:pt x="13665" y="377"/>
                        <a:pt x="12614" y="848"/>
                      </a:cubicBezTo>
                      <a:cubicBezTo>
                        <a:pt x="11969" y="1123"/>
                        <a:pt x="11335" y="1230"/>
                        <a:pt x="10697" y="1230"/>
                      </a:cubicBezTo>
                      <a:cubicBezTo>
                        <a:pt x="9585" y="1230"/>
                        <a:pt x="8464" y="905"/>
                        <a:pt x="7262" y="589"/>
                      </a:cubicBezTo>
                      <a:cubicBezTo>
                        <a:pt x="6988" y="514"/>
                        <a:pt x="6736" y="482"/>
                        <a:pt x="6504" y="482"/>
                      </a:cubicBezTo>
                      <a:cubicBezTo>
                        <a:pt x="5196" y="482"/>
                        <a:pt x="4476" y="1491"/>
                        <a:pt x="3465" y="1491"/>
                      </a:cubicBezTo>
                      <a:cubicBezTo>
                        <a:pt x="3418" y="1491"/>
                        <a:pt x="3371" y="1489"/>
                        <a:pt x="3323" y="1484"/>
                      </a:cubicBezTo>
                      <a:cubicBezTo>
                        <a:pt x="2514" y="1407"/>
                        <a:pt x="1921" y="1041"/>
                        <a:pt x="1405" y="1041"/>
                      </a:cubicBezTo>
                      <a:cubicBezTo>
                        <a:pt x="1120" y="1041"/>
                        <a:pt x="858" y="1152"/>
                        <a:pt x="597" y="1484"/>
                      </a:cubicBezTo>
                      <a:cubicBezTo>
                        <a:pt x="0" y="2240"/>
                        <a:pt x="1234" y="2957"/>
                        <a:pt x="1234" y="2957"/>
                      </a:cubicBezTo>
                      <a:lnTo>
                        <a:pt x="13927" y="2957"/>
                      </a:lnTo>
                      <a:lnTo>
                        <a:pt x="13927" y="2937"/>
                      </a:lnTo>
                      <a:lnTo>
                        <a:pt x="27079" y="2937"/>
                      </a:lnTo>
                      <a:cubicBezTo>
                        <a:pt x="27079" y="2937"/>
                        <a:pt x="27863" y="533"/>
                        <a:pt x="25193" y="533"/>
                      </a:cubicBezTo>
                      <a:cubicBezTo>
                        <a:pt x="25010" y="533"/>
                        <a:pt x="24810" y="545"/>
                        <a:pt x="24592" y="569"/>
                      </a:cubicBezTo>
                      <a:cubicBezTo>
                        <a:pt x="22595" y="792"/>
                        <a:pt x="21569" y="1078"/>
                        <a:pt x="20523" y="1078"/>
                      </a:cubicBezTo>
                      <a:cubicBezTo>
                        <a:pt x="19797" y="1078"/>
                        <a:pt x="19062" y="940"/>
                        <a:pt x="17986" y="549"/>
                      </a:cubicBezTo>
                      <a:cubicBezTo>
                        <a:pt x="16954" y="158"/>
                        <a:pt x="16171" y="1"/>
                        <a:pt x="154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3"/>
                <p:cNvSpPr/>
                <p:nvPr/>
              </p:nvSpPr>
              <p:spPr>
                <a:xfrm>
                  <a:off x="917575" y="3772475"/>
                  <a:ext cx="92050" cy="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2" h="916" extrusionOk="0">
                      <a:moveTo>
                        <a:pt x="1771" y="0"/>
                      </a:moveTo>
                      <a:cubicBezTo>
                        <a:pt x="1652" y="0"/>
                        <a:pt x="1532" y="20"/>
                        <a:pt x="1393" y="60"/>
                      </a:cubicBezTo>
                      <a:cubicBezTo>
                        <a:pt x="1274" y="80"/>
                        <a:pt x="1154" y="119"/>
                        <a:pt x="1055" y="159"/>
                      </a:cubicBezTo>
                      <a:cubicBezTo>
                        <a:pt x="916" y="179"/>
                        <a:pt x="816" y="259"/>
                        <a:pt x="717" y="299"/>
                      </a:cubicBezTo>
                      <a:lnTo>
                        <a:pt x="577" y="378"/>
                      </a:lnTo>
                      <a:cubicBezTo>
                        <a:pt x="537" y="398"/>
                        <a:pt x="498" y="418"/>
                        <a:pt x="458" y="478"/>
                      </a:cubicBezTo>
                      <a:cubicBezTo>
                        <a:pt x="378" y="517"/>
                        <a:pt x="299" y="577"/>
                        <a:pt x="259" y="657"/>
                      </a:cubicBezTo>
                      <a:lnTo>
                        <a:pt x="100" y="796"/>
                      </a:lnTo>
                      <a:cubicBezTo>
                        <a:pt x="40" y="876"/>
                        <a:pt x="0" y="915"/>
                        <a:pt x="0" y="915"/>
                      </a:cubicBezTo>
                      <a:cubicBezTo>
                        <a:pt x="0" y="915"/>
                        <a:pt x="80" y="895"/>
                        <a:pt x="179" y="876"/>
                      </a:cubicBezTo>
                      <a:cubicBezTo>
                        <a:pt x="239" y="856"/>
                        <a:pt x="299" y="856"/>
                        <a:pt x="358" y="796"/>
                      </a:cubicBezTo>
                      <a:lnTo>
                        <a:pt x="577" y="716"/>
                      </a:lnTo>
                      <a:cubicBezTo>
                        <a:pt x="657" y="696"/>
                        <a:pt x="756" y="677"/>
                        <a:pt x="856" y="657"/>
                      </a:cubicBezTo>
                      <a:lnTo>
                        <a:pt x="1154" y="577"/>
                      </a:lnTo>
                      <a:cubicBezTo>
                        <a:pt x="1254" y="557"/>
                        <a:pt x="1373" y="557"/>
                        <a:pt x="1473" y="517"/>
                      </a:cubicBezTo>
                      <a:cubicBezTo>
                        <a:pt x="1572" y="497"/>
                        <a:pt x="1691" y="497"/>
                        <a:pt x="1791" y="497"/>
                      </a:cubicBezTo>
                      <a:cubicBezTo>
                        <a:pt x="1841" y="488"/>
                        <a:pt x="1900" y="488"/>
                        <a:pt x="1963" y="488"/>
                      </a:cubicBezTo>
                      <a:cubicBezTo>
                        <a:pt x="2025" y="488"/>
                        <a:pt x="2089" y="488"/>
                        <a:pt x="2149" y="478"/>
                      </a:cubicBezTo>
                      <a:lnTo>
                        <a:pt x="2786" y="478"/>
                      </a:lnTo>
                      <a:cubicBezTo>
                        <a:pt x="2885" y="478"/>
                        <a:pt x="2985" y="478"/>
                        <a:pt x="3064" y="497"/>
                      </a:cubicBezTo>
                      <a:cubicBezTo>
                        <a:pt x="3442" y="557"/>
                        <a:pt x="3681" y="577"/>
                        <a:pt x="3681" y="577"/>
                      </a:cubicBezTo>
                      <a:cubicBezTo>
                        <a:pt x="3681" y="577"/>
                        <a:pt x="3482" y="398"/>
                        <a:pt x="3144" y="259"/>
                      </a:cubicBezTo>
                      <a:cubicBezTo>
                        <a:pt x="2965" y="179"/>
                        <a:pt x="2746" y="100"/>
                        <a:pt x="2527" y="60"/>
                      </a:cubicBezTo>
                      <a:cubicBezTo>
                        <a:pt x="2388" y="20"/>
                        <a:pt x="2268" y="0"/>
                        <a:pt x="214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3"/>
                <p:cNvSpPr/>
                <p:nvPr/>
              </p:nvSpPr>
              <p:spPr>
                <a:xfrm>
                  <a:off x="1198572" y="3779705"/>
                  <a:ext cx="50359" cy="26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9" h="1374" extrusionOk="0">
                      <a:moveTo>
                        <a:pt x="916" y="1"/>
                      </a:moveTo>
                      <a:cubicBezTo>
                        <a:pt x="817" y="1"/>
                        <a:pt x="737" y="1"/>
                        <a:pt x="638" y="21"/>
                      </a:cubicBezTo>
                      <a:cubicBezTo>
                        <a:pt x="558" y="40"/>
                        <a:pt x="498" y="40"/>
                        <a:pt x="419" y="60"/>
                      </a:cubicBezTo>
                      <a:cubicBezTo>
                        <a:pt x="339" y="100"/>
                        <a:pt x="299" y="120"/>
                        <a:pt x="240" y="140"/>
                      </a:cubicBezTo>
                      <a:cubicBezTo>
                        <a:pt x="200" y="160"/>
                        <a:pt x="140" y="200"/>
                        <a:pt x="120" y="220"/>
                      </a:cubicBezTo>
                      <a:cubicBezTo>
                        <a:pt x="41" y="259"/>
                        <a:pt x="1" y="299"/>
                        <a:pt x="1" y="299"/>
                      </a:cubicBezTo>
                      <a:cubicBezTo>
                        <a:pt x="1" y="299"/>
                        <a:pt x="41" y="319"/>
                        <a:pt x="120" y="319"/>
                      </a:cubicBezTo>
                      <a:cubicBezTo>
                        <a:pt x="200" y="339"/>
                        <a:pt x="319" y="339"/>
                        <a:pt x="439" y="359"/>
                      </a:cubicBezTo>
                      <a:cubicBezTo>
                        <a:pt x="518" y="399"/>
                        <a:pt x="578" y="399"/>
                        <a:pt x="638" y="399"/>
                      </a:cubicBezTo>
                      <a:cubicBezTo>
                        <a:pt x="717" y="399"/>
                        <a:pt x="797" y="419"/>
                        <a:pt x="876" y="438"/>
                      </a:cubicBezTo>
                      <a:cubicBezTo>
                        <a:pt x="916" y="438"/>
                        <a:pt x="936" y="458"/>
                        <a:pt x="996" y="458"/>
                      </a:cubicBezTo>
                      <a:cubicBezTo>
                        <a:pt x="1016" y="458"/>
                        <a:pt x="1075" y="498"/>
                        <a:pt x="1095" y="498"/>
                      </a:cubicBezTo>
                      <a:lnTo>
                        <a:pt x="1314" y="558"/>
                      </a:lnTo>
                      <a:cubicBezTo>
                        <a:pt x="1394" y="598"/>
                        <a:pt x="1433" y="617"/>
                        <a:pt x="1513" y="637"/>
                      </a:cubicBezTo>
                      <a:cubicBezTo>
                        <a:pt x="1573" y="657"/>
                        <a:pt x="1632" y="717"/>
                        <a:pt x="1692" y="737"/>
                      </a:cubicBezTo>
                      <a:cubicBezTo>
                        <a:pt x="1712" y="757"/>
                        <a:pt x="1732" y="797"/>
                        <a:pt x="1772" y="797"/>
                      </a:cubicBezTo>
                      <a:lnTo>
                        <a:pt x="1831" y="856"/>
                      </a:lnTo>
                      <a:cubicBezTo>
                        <a:pt x="1891" y="916"/>
                        <a:pt x="1931" y="956"/>
                        <a:pt x="1991" y="996"/>
                      </a:cubicBezTo>
                      <a:cubicBezTo>
                        <a:pt x="2190" y="1214"/>
                        <a:pt x="2289" y="1374"/>
                        <a:pt x="2289" y="1374"/>
                      </a:cubicBezTo>
                      <a:cubicBezTo>
                        <a:pt x="2289" y="1374"/>
                        <a:pt x="2309" y="1334"/>
                        <a:pt x="2309" y="1254"/>
                      </a:cubicBezTo>
                      <a:cubicBezTo>
                        <a:pt x="2309" y="1194"/>
                        <a:pt x="2329" y="1035"/>
                        <a:pt x="2289" y="916"/>
                      </a:cubicBezTo>
                      <a:cubicBezTo>
                        <a:pt x="2269" y="836"/>
                        <a:pt x="2229" y="757"/>
                        <a:pt x="2190" y="697"/>
                      </a:cubicBezTo>
                      <a:cubicBezTo>
                        <a:pt x="2150" y="637"/>
                        <a:pt x="2130" y="617"/>
                        <a:pt x="2110" y="558"/>
                      </a:cubicBezTo>
                      <a:cubicBezTo>
                        <a:pt x="2090" y="518"/>
                        <a:pt x="2050" y="498"/>
                        <a:pt x="2010" y="438"/>
                      </a:cubicBezTo>
                      <a:cubicBezTo>
                        <a:pt x="1931" y="359"/>
                        <a:pt x="1851" y="299"/>
                        <a:pt x="1792" y="239"/>
                      </a:cubicBezTo>
                      <a:cubicBezTo>
                        <a:pt x="1692" y="200"/>
                        <a:pt x="1613" y="140"/>
                        <a:pt x="1513" y="100"/>
                      </a:cubicBezTo>
                      <a:cubicBezTo>
                        <a:pt x="1414" y="60"/>
                        <a:pt x="1314" y="21"/>
                        <a:pt x="1215" y="21"/>
                      </a:cubicBezTo>
                      <a:cubicBezTo>
                        <a:pt x="1115" y="1"/>
                        <a:pt x="1016" y="1"/>
                        <a:pt x="91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3"/>
                <p:cNvSpPr/>
                <p:nvPr/>
              </p:nvSpPr>
              <p:spPr>
                <a:xfrm>
                  <a:off x="705675" y="3784900"/>
                  <a:ext cx="72650" cy="2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6" h="857" extrusionOk="0">
                      <a:moveTo>
                        <a:pt x="1393" y="0"/>
                      </a:moveTo>
                      <a:cubicBezTo>
                        <a:pt x="1294" y="0"/>
                        <a:pt x="1194" y="20"/>
                        <a:pt x="1075" y="60"/>
                      </a:cubicBezTo>
                      <a:cubicBezTo>
                        <a:pt x="975" y="80"/>
                        <a:pt x="876" y="120"/>
                        <a:pt x="776" y="160"/>
                      </a:cubicBezTo>
                      <a:cubicBezTo>
                        <a:pt x="677" y="199"/>
                        <a:pt x="597" y="259"/>
                        <a:pt x="518" y="299"/>
                      </a:cubicBezTo>
                      <a:cubicBezTo>
                        <a:pt x="458" y="359"/>
                        <a:pt x="379" y="398"/>
                        <a:pt x="319" y="458"/>
                      </a:cubicBezTo>
                      <a:cubicBezTo>
                        <a:pt x="199" y="558"/>
                        <a:pt x="120" y="657"/>
                        <a:pt x="80" y="717"/>
                      </a:cubicBezTo>
                      <a:cubicBezTo>
                        <a:pt x="20" y="796"/>
                        <a:pt x="0" y="856"/>
                        <a:pt x="0" y="856"/>
                      </a:cubicBezTo>
                      <a:cubicBezTo>
                        <a:pt x="0" y="856"/>
                        <a:pt x="60" y="856"/>
                        <a:pt x="160" y="816"/>
                      </a:cubicBezTo>
                      <a:cubicBezTo>
                        <a:pt x="199" y="796"/>
                        <a:pt x="259" y="796"/>
                        <a:pt x="299" y="776"/>
                      </a:cubicBezTo>
                      <a:cubicBezTo>
                        <a:pt x="339" y="757"/>
                        <a:pt x="418" y="757"/>
                        <a:pt x="498" y="717"/>
                      </a:cubicBezTo>
                      <a:cubicBezTo>
                        <a:pt x="577" y="697"/>
                        <a:pt x="637" y="677"/>
                        <a:pt x="717" y="677"/>
                      </a:cubicBezTo>
                      <a:cubicBezTo>
                        <a:pt x="796" y="657"/>
                        <a:pt x="876" y="617"/>
                        <a:pt x="955" y="617"/>
                      </a:cubicBezTo>
                      <a:cubicBezTo>
                        <a:pt x="1015" y="597"/>
                        <a:pt x="1115" y="597"/>
                        <a:pt x="1194" y="577"/>
                      </a:cubicBezTo>
                      <a:cubicBezTo>
                        <a:pt x="1274" y="577"/>
                        <a:pt x="1373" y="538"/>
                        <a:pt x="1453" y="538"/>
                      </a:cubicBezTo>
                      <a:cubicBezTo>
                        <a:pt x="1612" y="518"/>
                        <a:pt x="1791" y="518"/>
                        <a:pt x="1970" y="518"/>
                      </a:cubicBezTo>
                      <a:cubicBezTo>
                        <a:pt x="2149" y="518"/>
                        <a:pt x="2289" y="538"/>
                        <a:pt x="2448" y="538"/>
                      </a:cubicBezTo>
                      <a:cubicBezTo>
                        <a:pt x="2485" y="535"/>
                        <a:pt x="2520" y="534"/>
                        <a:pt x="2555" y="534"/>
                      </a:cubicBezTo>
                      <a:cubicBezTo>
                        <a:pt x="2759" y="534"/>
                        <a:pt x="2905" y="577"/>
                        <a:pt x="2905" y="577"/>
                      </a:cubicBezTo>
                      <a:cubicBezTo>
                        <a:pt x="2905" y="577"/>
                        <a:pt x="2885" y="518"/>
                        <a:pt x="2806" y="478"/>
                      </a:cubicBezTo>
                      <a:cubicBezTo>
                        <a:pt x="2746" y="398"/>
                        <a:pt x="2647" y="319"/>
                        <a:pt x="2507" y="259"/>
                      </a:cubicBezTo>
                      <a:cubicBezTo>
                        <a:pt x="2388" y="180"/>
                        <a:pt x="2209" y="100"/>
                        <a:pt x="2010" y="60"/>
                      </a:cubicBezTo>
                      <a:cubicBezTo>
                        <a:pt x="1911" y="20"/>
                        <a:pt x="1811" y="0"/>
                        <a:pt x="171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5" name="Google Shape;305;p3"/>
              <p:cNvSpPr/>
              <p:nvPr/>
            </p:nvSpPr>
            <p:spPr>
              <a:xfrm>
                <a:off x="4008225" y="3770850"/>
                <a:ext cx="3282000" cy="331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6" name="Google Shape;306;p3"/>
            <p:cNvGrpSpPr/>
            <p:nvPr/>
          </p:nvGrpSpPr>
          <p:grpSpPr>
            <a:xfrm>
              <a:off x="6245611" y="3777011"/>
              <a:ext cx="803116" cy="1163155"/>
              <a:chOff x="6245611" y="2710211"/>
              <a:chExt cx="803116" cy="1163155"/>
            </a:xfrm>
          </p:grpSpPr>
          <p:grpSp>
            <p:nvGrpSpPr>
              <p:cNvPr id="307" name="Google Shape;307;p3"/>
              <p:cNvGrpSpPr/>
              <p:nvPr/>
            </p:nvGrpSpPr>
            <p:grpSpPr>
              <a:xfrm rot="1825683" flipH="1">
                <a:off x="6480878" y="2724227"/>
                <a:ext cx="332583" cy="1019612"/>
                <a:chOff x="2528488" y="4261038"/>
                <a:chExt cx="131675" cy="403675"/>
              </a:xfrm>
            </p:grpSpPr>
            <p:sp>
              <p:nvSpPr>
                <p:cNvPr id="308" name="Google Shape;308;p3"/>
                <p:cNvSpPr/>
                <p:nvPr/>
              </p:nvSpPr>
              <p:spPr>
                <a:xfrm>
                  <a:off x="2528488" y="4261038"/>
                  <a:ext cx="131675" cy="40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7" h="16147" extrusionOk="0">
                      <a:moveTo>
                        <a:pt x="2610" y="0"/>
                      </a:moveTo>
                      <a:cubicBezTo>
                        <a:pt x="2455" y="0"/>
                        <a:pt x="2298" y="16"/>
                        <a:pt x="2141" y="47"/>
                      </a:cubicBezTo>
                      <a:cubicBezTo>
                        <a:pt x="555" y="376"/>
                        <a:pt x="57" y="2346"/>
                        <a:pt x="11" y="3728"/>
                      </a:cubicBezTo>
                      <a:cubicBezTo>
                        <a:pt x="0" y="4062"/>
                        <a:pt x="236" y="4219"/>
                        <a:pt x="488" y="4219"/>
                      </a:cubicBezTo>
                      <a:cubicBezTo>
                        <a:pt x="766" y="4219"/>
                        <a:pt x="1064" y="4028"/>
                        <a:pt x="1076" y="3672"/>
                      </a:cubicBezTo>
                      <a:cubicBezTo>
                        <a:pt x="1108" y="2853"/>
                        <a:pt x="1419" y="1088"/>
                        <a:pt x="2636" y="1088"/>
                      </a:cubicBezTo>
                      <a:cubicBezTo>
                        <a:pt x="2716" y="1088"/>
                        <a:pt x="2800" y="1096"/>
                        <a:pt x="2888" y="1112"/>
                      </a:cubicBezTo>
                      <a:cubicBezTo>
                        <a:pt x="3160" y="1157"/>
                        <a:pt x="3409" y="1293"/>
                        <a:pt x="3557" y="1463"/>
                      </a:cubicBezTo>
                      <a:cubicBezTo>
                        <a:pt x="3794" y="1769"/>
                        <a:pt x="3885" y="2131"/>
                        <a:pt x="3919" y="2528"/>
                      </a:cubicBezTo>
                      <a:cubicBezTo>
                        <a:pt x="4089" y="4045"/>
                        <a:pt x="3658" y="5654"/>
                        <a:pt x="3285" y="7115"/>
                      </a:cubicBezTo>
                      <a:cubicBezTo>
                        <a:pt x="2582" y="9924"/>
                        <a:pt x="1620" y="12654"/>
                        <a:pt x="634" y="15361"/>
                      </a:cubicBezTo>
                      <a:cubicBezTo>
                        <a:pt x="483" y="15784"/>
                        <a:pt x="851" y="16146"/>
                        <a:pt x="1183" y="16146"/>
                      </a:cubicBezTo>
                      <a:cubicBezTo>
                        <a:pt x="1349" y="16146"/>
                        <a:pt x="1506" y="16055"/>
                        <a:pt x="1586" y="15836"/>
                      </a:cubicBezTo>
                      <a:cubicBezTo>
                        <a:pt x="2696" y="12790"/>
                        <a:pt x="3783" y="9709"/>
                        <a:pt x="4519" y="6549"/>
                      </a:cubicBezTo>
                      <a:cubicBezTo>
                        <a:pt x="4870" y="5019"/>
                        <a:pt x="5267" y="3241"/>
                        <a:pt x="4825" y="1678"/>
                      </a:cubicBezTo>
                      <a:cubicBezTo>
                        <a:pt x="4550" y="656"/>
                        <a:pt x="3626" y="0"/>
                        <a:pt x="261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"/>
                <p:cNvSpPr/>
                <p:nvPr/>
              </p:nvSpPr>
              <p:spPr>
                <a:xfrm>
                  <a:off x="2626163" y="4342613"/>
                  <a:ext cx="28050" cy="1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" h="794" extrusionOk="0">
                      <a:moveTo>
                        <a:pt x="1122" y="1"/>
                      </a:moveTo>
                      <a:lnTo>
                        <a:pt x="57" y="91"/>
                      </a:lnTo>
                      <a:cubicBezTo>
                        <a:pt x="46" y="318"/>
                        <a:pt x="35" y="556"/>
                        <a:pt x="1" y="794"/>
                      </a:cubicBezTo>
                      <a:lnTo>
                        <a:pt x="1077" y="714"/>
                      </a:lnTo>
                      <a:cubicBezTo>
                        <a:pt x="1111" y="465"/>
                        <a:pt x="1111" y="227"/>
                        <a:pt x="1122" y="1"/>
                      </a:cubicBezTo>
                      <a:close/>
                    </a:path>
                  </a:pathLst>
                </a:custGeom>
                <a:solidFill>
                  <a:srgbClr val="3D3D3D">
                    <a:alpha val="432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3"/>
                <p:cNvSpPr/>
                <p:nvPr/>
              </p:nvSpPr>
              <p:spPr>
                <a:xfrm>
                  <a:off x="2528488" y="4350538"/>
                  <a:ext cx="26900" cy="1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6" h="658" extrusionOk="0">
                      <a:moveTo>
                        <a:pt x="1076" y="1"/>
                      </a:moveTo>
                      <a:lnTo>
                        <a:pt x="11" y="80"/>
                      </a:lnTo>
                      <a:lnTo>
                        <a:pt x="11" y="182"/>
                      </a:lnTo>
                      <a:cubicBezTo>
                        <a:pt x="1" y="504"/>
                        <a:pt x="233" y="658"/>
                        <a:pt x="484" y="658"/>
                      </a:cubicBezTo>
                      <a:cubicBezTo>
                        <a:pt x="763" y="658"/>
                        <a:pt x="1064" y="467"/>
                        <a:pt x="1076" y="103"/>
                      </a:cubicBezTo>
                      <a:lnTo>
                        <a:pt x="1076" y="1"/>
                      </a:lnTo>
                      <a:close/>
                    </a:path>
                  </a:pathLst>
                </a:custGeom>
                <a:solidFill>
                  <a:srgbClr val="3D3D3D">
                    <a:alpha val="432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3"/>
                <p:cNvSpPr/>
                <p:nvPr/>
              </p:nvSpPr>
              <p:spPr>
                <a:xfrm>
                  <a:off x="2612013" y="4412563"/>
                  <a:ext cx="32300" cy="2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" h="817" extrusionOk="0">
                      <a:moveTo>
                        <a:pt x="1292" y="1"/>
                      </a:moveTo>
                      <a:lnTo>
                        <a:pt x="182" y="91"/>
                      </a:lnTo>
                      <a:cubicBezTo>
                        <a:pt x="125" y="329"/>
                        <a:pt x="68" y="567"/>
                        <a:pt x="0" y="816"/>
                      </a:cubicBezTo>
                      <a:lnTo>
                        <a:pt x="1122" y="725"/>
                      </a:lnTo>
                      <a:cubicBezTo>
                        <a:pt x="1133" y="646"/>
                        <a:pt x="1167" y="578"/>
                        <a:pt x="1178" y="488"/>
                      </a:cubicBezTo>
                      <a:cubicBezTo>
                        <a:pt x="1224" y="329"/>
                        <a:pt x="1246" y="159"/>
                        <a:pt x="1292" y="1"/>
                      </a:cubicBezTo>
                      <a:close/>
                    </a:path>
                  </a:pathLst>
                </a:custGeom>
                <a:solidFill>
                  <a:srgbClr val="3D3D3D">
                    <a:alpha val="432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3"/>
                <p:cNvSpPr/>
                <p:nvPr/>
              </p:nvSpPr>
              <p:spPr>
                <a:xfrm>
                  <a:off x="2569813" y="4552163"/>
                  <a:ext cx="34850" cy="2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4" h="817" extrusionOk="0">
                      <a:moveTo>
                        <a:pt x="1394" y="1"/>
                      </a:moveTo>
                      <a:lnTo>
                        <a:pt x="250" y="80"/>
                      </a:lnTo>
                      <a:cubicBezTo>
                        <a:pt x="159" y="329"/>
                        <a:pt x="80" y="567"/>
                        <a:pt x="1" y="816"/>
                      </a:cubicBezTo>
                      <a:lnTo>
                        <a:pt x="1156" y="737"/>
                      </a:lnTo>
                      <a:cubicBezTo>
                        <a:pt x="1235" y="499"/>
                        <a:pt x="1326" y="250"/>
                        <a:pt x="1394" y="1"/>
                      </a:cubicBezTo>
                      <a:close/>
                    </a:path>
                  </a:pathLst>
                </a:custGeom>
                <a:solidFill>
                  <a:srgbClr val="3D3D3D">
                    <a:alpha val="432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3"/>
                <p:cNvSpPr/>
                <p:nvPr/>
              </p:nvSpPr>
              <p:spPr>
                <a:xfrm>
                  <a:off x="2539513" y="4276088"/>
                  <a:ext cx="10537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5" h="1009" extrusionOk="0">
                      <a:moveTo>
                        <a:pt x="3693" y="0"/>
                      </a:moveTo>
                      <a:lnTo>
                        <a:pt x="442" y="249"/>
                      </a:lnTo>
                      <a:cubicBezTo>
                        <a:pt x="273" y="476"/>
                        <a:pt x="114" y="725"/>
                        <a:pt x="1" y="1008"/>
                      </a:cubicBezTo>
                      <a:lnTo>
                        <a:pt x="1326" y="895"/>
                      </a:lnTo>
                      <a:cubicBezTo>
                        <a:pt x="1553" y="649"/>
                        <a:pt x="1850" y="490"/>
                        <a:pt x="2219" y="490"/>
                      </a:cubicBezTo>
                      <a:cubicBezTo>
                        <a:pt x="2292" y="490"/>
                        <a:pt x="2368" y="497"/>
                        <a:pt x="2447" y="510"/>
                      </a:cubicBezTo>
                      <a:cubicBezTo>
                        <a:pt x="2662" y="555"/>
                        <a:pt x="2855" y="634"/>
                        <a:pt x="3002" y="759"/>
                      </a:cubicBezTo>
                      <a:lnTo>
                        <a:pt x="4214" y="668"/>
                      </a:lnTo>
                      <a:cubicBezTo>
                        <a:pt x="4090" y="408"/>
                        <a:pt x="3908" y="181"/>
                        <a:pt x="3693" y="0"/>
                      </a:cubicBezTo>
                      <a:close/>
                    </a:path>
                  </a:pathLst>
                </a:custGeom>
                <a:solidFill>
                  <a:srgbClr val="3D3D3D">
                    <a:alpha val="432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3"/>
                <p:cNvSpPr/>
                <p:nvPr/>
              </p:nvSpPr>
              <p:spPr>
                <a:xfrm>
                  <a:off x="2593038" y="4482513"/>
                  <a:ext cx="33425" cy="2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" h="805" extrusionOk="0">
                      <a:moveTo>
                        <a:pt x="1337" y="0"/>
                      </a:moveTo>
                      <a:lnTo>
                        <a:pt x="204" y="80"/>
                      </a:lnTo>
                      <a:lnTo>
                        <a:pt x="0" y="804"/>
                      </a:lnTo>
                      <a:lnTo>
                        <a:pt x="1133" y="725"/>
                      </a:lnTo>
                      <a:lnTo>
                        <a:pt x="1337" y="0"/>
                      </a:lnTo>
                      <a:close/>
                    </a:path>
                  </a:pathLst>
                </a:custGeom>
                <a:solidFill>
                  <a:srgbClr val="3D3D3D">
                    <a:alpha val="432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5" name="Google Shape;315;p3"/>
              <p:cNvSpPr/>
              <p:nvPr/>
            </p:nvSpPr>
            <p:spPr>
              <a:xfrm rot="598604">
                <a:off x="6372951" y="3668955"/>
                <a:ext cx="311831" cy="178751"/>
              </a:xfrm>
              <a:custGeom>
                <a:avLst/>
                <a:gdLst/>
                <a:ahLst/>
                <a:cxnLst/>
                <a:rect l="l" t="t" r="r" b="b"/>
                <a:pathLst>
                  <a:path w="3682" h="916" extrusionOk="0">
                    <a:moveTo>
                      <a:pt x="1771" y="0"/>
                    </a:moveTo>
                    <a:cubicBezTo>
                      <a:pt x="1652" y="0"/>
                      <a:pt x="1532" y="20"/>
                      <a:pt x="1393" y="60"/>
                    </a:cubicBezTo>
                    <a:cubicBezTo>
                      <a:pt x="1274" y="80"/>
                      <a:pt x="1154" y="119"/>
                      <a:pt x="1055" y="159"/>
                    </a:cubicBezTo>
                    <a:cubicBezTo>
                      <a:pt x="916" y="179"/>
                      <a:pt x="816" y="259"/>
                      <a:pt x="717" y="299"/>
                    </a:cubicBezTo>
                    <a:lnTo>
                      <a:pt x="577" y="378"/>
                    </a:lnTo>
                    <a:cubicBezTo>
                      <a:pt x="537" y="398"/>
                      <a:pt x="498" y="418"/>
                      <a:pt x="458" y="478"/>
                    </a:cubicBezTo>
                    <a:cubicBezTo>
                      <a:pt x="378" y="517"/>
                      <a:pt x="299" y="577"/>
                      <a:pt x="259" y="657"/>
                    </a:cubicBezTo>
                    <a:lnTo>
                      <a:pt x="100" y="796"/>
                    </a:lnTo>
                    <a:cubicBezTo>
                      <a:pt x="40" y="876"/>
                      <a:pt x="0" y="915"/>
                      <a:pt x="0" y="915"/>
                    </a:cubicBezTo>
                    <a:cubicBezTo>
                      <a:pt x="0" y="915"/>
                      <a:pt x="80" y="895"/>
                      <a:pt x="179" y="876"/>
                    </a:cubicBezTo>
                    <a:cubicBezTo>
                      <a:pt x="239" y="856"/>
                      <a:pt x="299" y="856"/>
                      <a:pt x="358" y="796"/>
                    </a:cubicBezTo>
                    <a:lnTo>
                      <a:pt x="577" y="716"/>
                    </a:lnTo>
                    <a:cubicBezTo>
                      <a:pt x="657" y="696"/>
                      <a:pt x="756" y="677"/>
                      <a:pt x="856" y="657"/>
                    </a:cubicBezTo>
                    <a:lnTo>
                      <a:pt x="1154" y="577"/>
                    </a:lnTo>
                    <a:cubicBezTo>
                      <a:pt x="1254" y="557"/>
                      <a:pt x="1373" y="557"/>
                      <a:pt x="1473" y="517"/>
                    </a:cubicBezTo>
                    <a:cubicBezTo>
                      <a:pt x="1572" y="497"/>
                      <a:pt x="1691" y="497"/>
                      <a:pt x="1791" y="497"/>
                    </a:cubicBezTo>
                    <a:cubicBezTo>
                      <a:pt x="1841" y="488"/>
                      <a:pt x="1900" y="488"/>
                      <a:pt x="1963" y="488"/>
                    </a:cubicBezTo>
                    <a:cubicBezTo>
                      <a:pt x="2025" y="488"/>
                      <a:pt x="2089" y="488"/>
                      <a:pt x="2149" y="478"/>
                    </a:cubicBezTo>
                    <a:lnTo>
                      <a:pt x="2786" y="478"/>
                    </a:lnTo>
                    <a:cubicBezTo>
                      <a:pt x="2885" y="478"/>
                      <a:pt x="2985" y="478"/>
                      <a:pt x="3064" y="497"/>
                    </a:cubicBezTo>
                    <a:cubicBezTo>
                      <a:pt x="3442" y="557"/>
                      <a:pt x="3681" y="577"/>
                      <a:pt x="3681" y="577"/>
                    </a:cubicBezTo>
                    <a:cubicBezTo>
                      <a:pt x="3681" y="577"/>
                      <a:pt x="3482" y="398"/>
                      <a:pt x="3144" y="259"/>
                    </a:cubicBezTo>
                    <a:cubicBezTo>
                      <a:pt x="2965" y="179"/>
                      <a:pt x="2746" y="100"/>
                      <a:pt x="2527" y="60"/>
                    </a:cubicBezTo>
                    <a:cubicBezTo>
                      <a:pt x="2388" y="20"/>
                      <a:pt x="2268" y="0"/>
                      <a:pt x="21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6" name="Google Shape;316;p3"/>
            <p:cNvGrpSpPr/>
            <p:nvPr/>
          </p:nvGrpSpPr>
          <p:grpSpPr>
            <a:xfrm>
              <a:off x="1835684" y="3593322"/>
              <a:ext cx="1047662" cy="1416278"/>
              <a:chOff x="1835684" y="2526522"/>
              <a:chExt cx="1047662" cy="1416278"/>
            </a:xfrm>
          </p:grpSpPr>
          <p:grpSp>
            <p:nvGrpSpPr>
              <p:cNvPr id="317" name="Google Shape;317;p3"/>
              <p:cNvGrpSpPr/>
              <p:nvPr/>
            </p:nvGrpSpPr>
            <p:grpSpPr>
              <a:xfrm rot="-1818317">
                <a:off x="2142187" y="2545147"/>
                <a:ext cx="434657" cy="1332594"/>
                <a:chOff x="1860500" y="4181650"/>
                <a:chExt cx="131675" cy="403675"/>
              </a:xfrm>
            </p:grpSpPr>
            <p:sp>
              <p:nvSpPr>
                <p:cNvPr id="318" name="Google Shape;318;p3"/>
                <p:cNvSpPr/>
                <p:nvPr/>
              </p:nvSpPr>
              <p:spPr>
                <a:xfrm>
                  <a:off x="1860500" y="4181650"/>
                  <a:ext cx="131675" cy="40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7" h="16147" extrusionOk="0">
                      <a:moveTo>
                        <a:pt x="2610" y="0"/>
                      </a:moveTo>
                      <a:cubicBezTo>
                        <a:pt x="2455" y="0"/>
                        <a:pt x="2298" y="16"/>
                        <a:pt x="2141" y="47"/>
                      </a:cubicBezTo>
                      <a:cubicBezTo>
                        <a:pt x="555" y="376"/>
                        <a:pt x="57" y="2346"/>
                        <a:pt x="11" y="3728"/>
                      </a:cubicBezTo>
                      <a:cubicBezTo>
                        <a:pt x="0" y="4062"/>
                        <a:pt x="236" y="4219"/>
                        <a:pt x="488" y="4219"/>
                      </a:cubicBezTo>
                      <a:cubicBezTo>
                        <a:pt x="766" y="4219"/>
                        <a:pt x="1064" y="4028"/>
                        <a:pt x="1076" y="3672"/>
                      </a:cubicBezTo>
                      <a:cubicBezTo>
                        <a:pt x="1108" y="2853"/>
                        <a:pt x="1419" y="1088"/>
                        <a:pt x="2636" y="1088"/>
                      </a:cubicBezTo>
                      <a:cubicBezTo>
                        <a:pt x="2716" y="1088"/>
                        <a:pt x="2800" y="1096"/>
                        <a:pt x="2888" y="1112"/>
                      </a:cubicBezTo>
                      <a:cubicBezTo>
                        <a:pt x="3160" y="1157"/>
                        <a:pt x="3409" y="1293"/>
                        <a:pt x="3557" y="1463"/>
                      </a:cubicBezTo>
                      <a:cubicBezTo>
                        <a:pt x="3794" y="1769"/>
                        <a:pt x="3885" y="2131"/>
                        <a:pt x="3919" y="2528"/>
                      </a:cubicBezTo>
                      <a:cubicBezTo>
                        <a:pt x="4089" y="4045"/>
                        <a:pt x="3658" y="5654"/>
                        <a:pt x="3285" y="7115"/>
                      </a:cubicBezTo>
                      <a:cubicBezTo>
                        <a:pt x="2582" y="9924"/>
                        <a:pt x="1620" y="12654"/>
                        <a:pt x="634" y="15361"/>
                      </a:cubicBezTo>
                      <a:cubicBezTo>
                        <a:pt x="483" y="15784"/>
                        <a:pt x="851" y="16146"/>
                        <a:pt x="1183" y="16146"/>
                      </a:cubicBezTo>
                      <a:cubicBezTo>
                        <a:pt x="1349" y="16146"/>
                        <a:pt x="1506" y="16055"/>
                        <a:pt x="1586" y="15836"/>
                      </a:cubicBezTo>
                      <a:cubicBezTo>
                        <a:pt x="2696" y="12790"/>
                        <a:pt x="3783" y="9709"/>
                        <a:pt x="4519" y="6549"/>
                      </a:cubicBezTo>
                      <a:cubicBezTo>
                        <a:pt x="4870" y="5019"/>
                        <a:pt x="5267" y="3241"/>
                        <a:pt x="4825" y="1678"/>
                      </a:cubicBezTo>
                      <a:cubicBezTo>
                        <a:pt x="4550" y="656"/>
                        <a:pt x="3626" y="0"/>
                        <a:pt x="261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3"/>
                <p:cNvSpPr/>
                <p:nvPr/>
              </p:nvSpPr>
              <p:spPr>
                <a:xfrm>
                  <a:off x="1958175" y="4263225"/>
                  <a:ext cx="28050" cy="1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" h="794" extrusionOk="0">
                      <a:moveTo>
                        <a:pt x="1122" y="1"/>
                      </a:moveTo>
                      <a:lnTo>
                        <a:pt x="57" y="91"/>
                      </a:lnTo>
                      <a:cubicBezTo>
                        <a:pt x="46" y="318"/>
                        <a:pt x="35" y="556"/>
                        <a:pt x="1" y="794"/>
                      </a:cubicBezTo>
                      <a:lnTo>
                        <a:pt x="1077" y="714"/>
                      </a:lnTo>
                      <a:cubicBezTo>
                        <a:pt x="1111" y="465"/>
                        <a:pt x="1111" y="227"/>
                        <a:pt x="112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3"/>
                <p:cNvSpPr/>
                <p:nvPr/>
              </p:nvSpPr>
              <p:spPr>
                <a:xfrm>
                  <a:off x="1860500" y="4271150"/>
                  <a:ext cx="26900" cy="1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6" h="658" extrusionOk="0">
                      <a:moveTo>
                        <a:pt x="1076" y="1"/>
                      </a:moveTo>
                      <a:lnTo>
                        <a:pt x="11" y="80"/>
                      </a:lnTo>
                      <a:lnTo>
                        <a:pt x="11" y="182"/>
                      </a:lnTo>
                      <a:cubicBezTo>
                        <a:pt x="1" y="504"/>
                        <a:pt x="233" y="658"/>
                        <a:pt x="484" y="658"/>
                      </a:cubicBezTo>
                      <a:cubicBezTo>
                        <a:pt x="763" y="658"/>
                        <a:pt x="1064" y="467"/>
                        <a:pt x="1076" y="103"/>
                      </a:cubicBezTo>
                      <a:lnTo>
                        <a:pt x="107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3"/>
                <p:cNvSpPr/>
                <p:nvPr/>
              </p:nvSpPr>
              <p:spPr>
                <a:xfrm>
                  <a:off x="1944025" y="4333175"/>
                  <a:ext cx="32300" cy="2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" h="817" extrusionOk="0">
                      <a:moveTo>
                        <a:pt x="1292" y="1"/>
                      </a:moveTo>
                      <a:lnTo>
                        <a:pt x="182" y="91"/>
                      </a:lnTo>
                      <a:cubicBezTo>
                        <a:pt x="125" y="329"/>
                        <a:pt x="68" y="567"/>
                        <a:pt x="0" y="816"/>
                      </a:cubicBezTo>
                      <a:lnTo>
                        <a:pt x="1122" y="725"/>
                      </a:lnTo>
                      <a:cubicBezTo>
                        <a:pt x="1133" y="646"/>
                        <a:pt x="1167" y="578"/>
                        <a:pt x="1178" y="488"/>
                      </a:cubicBezTo>
                      <a:cubicBezTo>
                        <a:pt x="1224" y="329"/>
                        <a:pt x="1246" y="159"/>
                        <a:pt x="129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3"/>
                <p:cNvSpPr/>
                <p:nvPr/>
              </p:nvSpPr>
              <p:spPr>
                <a:xfrm>
                  <a:off x="1901825" y="4472775"/>
                  <a:ext cx="34850" cy="2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4" h="817" extrusionOk="0">
                      <a:moveTo>
                        <a:pt x="1394" y="1"/>
                      </a:moveTo>
                      <a:lnTo>
                        <a:pt x="250" y="80"/>
                      </a:lnTo>
                      <a:cubicBezTo>
                        <a:pt x="159" y="329"/>
                        <a:pt x="80" y="567"/>
                        <a:pt x="1" y="816"/>
                      </a:cubicBezTo>
                      <a:lnTo>
                        <a:pt x="1156" y="737"/>
                      </a:lnTo>
                      <a:cubicBezTo>
                        <a:pt x="1235" y="499"/>
                        <a:pt x="1326" y="250"/>
                        <a:pt x="139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3"/>
                <p:cNvSpPr/>
                <p:nvPr/>
              </p:nvSpPr>
              <p:spPr>
                <a:xfrm>
                  <a:off x="1871525" y="4196700"/>
                  <a:ext cx="10537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5" h="1009" extrusionOk="0">
                      <a:moveTo>
                        <a:pt x="3693" y="0"/>
                      </a:moveTo>
                      <a:lnTo>
                        <a:pt x="442" y="249"/>
                      </a:lnTo>
                      <a:cubicBezTo>
                        <a:pt x="273" y="476"/>
                        <a:pt x="114" y="725"/>
                        <a:pt x="1" y="1008"/>
                      </a:cubicBezTo>
                      <a:lnTo>
                        <a:pt x="1326" y="895"/>
                      </a:lnTo>
                      <a:cubicBezTo>
                        <a:pt x="1553" y="649"/>
                        <a:pt x="1850" y="490"/>
                        <a:pt x="2219" y="490"/>
                      </a:cubicBezTo>
                      <a:cubicBezTo>
                        <a:pt x="2292" y="490"/>
                        <a:pt x="2368" y="497"/>
                        <a:pt x="2447" y="510"/>
                      </a:cubicBezTo>
                      <a:cubicBezTo>
                        <a:pt x="2662" y="555"/>
                        <a:pt x="2855" y="634"/>
                        <a:pt x="3002" y="759"/>
                      </a:cubicBezTo>
                      <a:lnTo>
                        <a:pt x="4214" y="668"/>
                      </a:lnTo>
                      <a:cubicBezTo>
                        <a:pt x="4090" y="408"/>
                        <a:pt x="3908" y="181"/>
                        <a:pt x="369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3"/>
                <p:cNvSpPr/>
                <p:nvPr/>
              </p:nvSpPr>
              <p:spPr>
                <a:xfrm>
                  <a:off x="1925050" y="4403125"/>
                  <a:ext cx="33425" cy="2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" h="805" extrusionOk="0">
                      <a:moveTo>
                        <a:pt x="1337" y="0"/>
                      </a:moveTo>
                      <a:lnTo>
                        <a:pt x="204" y="80"/>
                      </a:lnTo>
                      <a:lnTo>
                        <a:pt x="0" y="804"/>
                      </a:lnTo>
                      <a:lnTo>
                        <a:pt x="1133" y="725"/>
                      </a:lnTo>
                      <a:lnTo>
                        <a:pt x="133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3"/>
                <p:cNvSpPr/>
                <p:nvPr/>
              </p:nvSpPr>
              <p:spPr>
                <a:xfrm>
                  <a:off x="1877200" y="4542725"/>
                  <a:ext cx="35425" cy="2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7" h="828" extrusionOk="0">
                      <a:moveTo>
                        <a:pt x="1416" y="0"/>
                      </a:moveTo>
                      <a:lnTo>
                        <a:pt x="272" y="91"/>
                      </a:lnTo>
                      <a:cubicBezTo>
                        <a:pt x="181" y="329"/>
                        <a:pt x="102" y="567"/>
                        <a:pt x="0" y="827"/>
                      </a:cubicBezTo>
                      <a:lnTo>
                        <a:pt x="1156" y="748"/>
                      </a:lnTo>
                      <a:cubicBezTo>
                        <a:pt x="1246" y="499"/>
                        <a:pt x="1325" y="261"/>
                        <a:pt x="141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6" name="Google Shape;326;p3"/>
              <p:cNvSpPr/>
              <p:nvPr/>
            </p:nvSpPr>
            <p:spPr>
              <a:xfrm rot="-551033">
                <a:off x="2424538" y="3784088"/>
                <a:ext cx="340047" cy="132424"/>
              </a:xfrm>
              <a:custGeom>
                <a:avLst/>
                <a:gdLst/>
                <a:ahLst/>
                <a:cxnLst/>
                <a:rect l="l" t="t" r="r" b="b"/>
                <a:pathLst>
                  <a:path w="3682" h="916" extrusionOk="0">
                    <a:moveTo>
                      <a:pt x="1771" y="0"/>
                    </a:moveTo>
                    <a:cubicBezTo>
                      <a:pt x="1652" y="0"/>
                      <a:pt x="1532" y="20"/>
                      <a:pt x="1393" y="60"/>
                    </a:cubicBezTo>
                    <a:cubicBezTo>
                      <a:pt x="1274" y="80"/>
                      <a:pt x="1154" y="119"/>
                      <a:pt x="1055" y="159"/>
                    </a:cubicBezTo>
                    <a:cubicBezTo>
                      <a:pt x="916" y="179"/>
                      <a:pt x="816" y="259"/>
                      <a:pt x="717" y="299"/>
                    </a:cubicBezTo>
                    <a:lnTo>
                      <a:pt x="577" y="378"/>
                    </a:lnTo>
                    <a:cubicBezTo>
                      <a:pt x="537" y="398"/>
                      <a:pt x="498" y="418"/>
                      <a:pt x="458" y="478"/>
                    </a:cubicBezTo>
                    <a:cubicBezTo>
                      <a:pt x="378" y="517"/>
                      <a:pt x="299" y="577"/>
                      <a:pt x="259" y="657"/>
                    </a:cubicBezTo>
                    <a:lnTo>
                      <a:pt x="100" y="796"/>
                    </a:lnTo>
                    <a:cubicBezTo>
                      <a:pt x="40" y="876"/>
                      <a:pt x="0" y="915"/>
                      <a:pt x="0" y="915"/>
                    </a:cubicBezTo>
                    <a:cubicBezTo>
                      <a:pt x="0" y="915"/>
                      <a:pt x="80" y="895"/>
                      <a:pt x="179" y="876"/>
                    </a:cubicBezTo>
                    <a:cubicBezTo>
                      <a:pt x="239" y="856"/>
                      <a:pt x="299" y="856"/>
                      <a:pt x="358" y="796"/>
                    </a:cubicBezTo>
                    <a:lnTo>
                      <a:pt x="577" y="716"/>
                    </a:lnTo>
                    <a:cubicBezTo>
                      <a:pt x="657" y="696"/>
                      <a:pt x="756" y="677"/>
                      <a:pt x="856" y="657"/>
                    </a:cubicBezTo>
                    <a:lnTo>
                      <a:pt x="1154" y="577"/>
                    </a:lnTo>
                    <a:cubicBezTo>
                      <a:pt x="1254" y="557"/>
                      <a:pt x="1373" y="557"/>
                      <a:pt x="1473" y="517"/>
                    </a:cubicBezTo>
                    <a:cubicBezTo>
                      <a:pt x="1572" y="497"/>
                      <a:pt x="1691" y="497"/>
                      <a:pt x="1791" y="497"/>
                    </a:cubicBezTo>
                    <a:cubicBezTo>
                      <a:pt x="1841" y="488"/>
                      <a:pt x="1900" y="488"/>
                      <a:pt x="1963" y="488"/>
                    </a:cubicBezTo>
                    <a:cubicBezTo>
                      <a:pt x="2025" y="488"/>
                      <a:pt x="2089" y="488"/>
                      <a:pt x="2149" y="478"/>
                    </a:cubicBezTo>
                    <a:lnTo>
                      <a:pt x="2786" y="478"/>
                    </a:lnTo>
                    <a:cubicBezTo>
                      <a:pt x="2885" y="478"/>
                      <a:pt x="2985" y="478"/>
                      <a:pt x="3064" y="497"/>
                    </a:cubicBezTo>
                    <a:cubicBezTo>
                      <a:pt x="3442" y="557"/>
                      <a:pt x="3681" y="577"/>
                      <a:pt x="3681" y="577"/>
                    </a:cubicBezTo>
                    <a:cubicBezTo>
                      <a:pt x="3681" y="577"/>
                      <a:pt x="3482" y="398"/>
                      <a:pt x="3144" y="259"/>
                    </a:cubicBezTo>
                    <a:cubicBezTo>
                      <a:pt x="2965" y="179"/>
                      <a:pt x="2746" y="100"/>
                      <a:pt x="2527" y="60"/>
                    </a:cubicBezTo>
                    <a:cubicBezTo>
                      <a:pt x="2388" y="20"/>
                      <a:pt x="2268" y="0"/>
                      <a:pt x="21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7" name="Google Shape;327;p3"/>
          <p:cNvSpPr txBox="1">
            <a:spLocks noGrp="1"/>
          </p:cNvSpPr>
          <p:nvPr>
            <p:ph type="title"/>
          </p:nvPr>
        </p:nvSpPr>
        <p:spPr>
          <a:xfrm>
            <a:off x="2534175" y="2179625"/>
            <a:ext cx="4075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8" name="Google Shape;328;p3"/>
          <p:cNvSpPr txBox="1">
            <a:spLocks noGrp="1"/>
          </p:cNvSpPr>
          <p:nvPr>
            <p:ph type="title" idx="2" hasCustomPrompt="1"/>
          </p:nvPr>
        </p:nvSpPr>
        <p:spPr>
          <a:xfrm>
            <a:off x="3979650" y="1109225"/>
            <a:ext cx="1184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9" name="Google Shape;329;p3"/>
          <p:cNvSpPr txBox="1">
            <a:spLocks noGrp="1"/>
          </p:cNvSpPr>
          <p:nvPr>
            <p:ph type="subTitle" idx="1"/>
          </p:nvPr>
        </p:nvSpPr>
        <p:spPr>
          <a:xfrm>
            <a:off x="2902125" y="3132175"/>
            <a:ext cx="3339900" cy="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0" name="Google Shape;330;p3"/>
          <p:cNvGrpSpPr/>
          <p:nvPr/>
        </p:nvGrpSpPr>
        <p:grpSpPr>
          <a:xfrm>
            <a:off x="-45" y="36"/>
            <a:ext cx="9144083" cy="5143461"/>
            <a:chOff x="-45" y="36"/>
            <a:chExt cx="9144083" cy="5143461"/>
          </a:xfrm>
        </p:grpSpPr>
        <p:sp>
          <p:nvSpPr>
            <p:cNvPr id="331" name="Google Shape;331;p3"/>
            <p:cNvSpPr/>
            <p:nvPr/>
          </p:nvSpPr>
          <p:spPr>
            <a:xfrm flipH="1">
              <a:off x="7939216" y="1346550"/>
              <a:ext cx="56148" cy="56141"/>
            </a:xfrm>
            <a:custGeom>
              <a:avLst/>
              <a:gdLst/>
              <a:ahLst/>
              <a:cxnLst/>
              <a:rect l="l" t="t" r="r" b="b"/>
              <a:pathLst>
                <a:path w="1275" h="1275" extrusionOk="0">
                  <a:moveTo>
                    <a:pt x="518" y="1"/>
                  </a:moveTo>
                  <a:cubicBezTo>
                    <a:pt x="259" y="1"/>
                    <a:pt x="1" y="458"/>
                    <a:pt x="1" y="757"/>
                  </a:cubicBezTo>
                  <a:cubicBezTo>
                    <a:pt x="1" y="1015"/>
                    <a:pt x="239" y="1274"/>
                    <a:pt x="518" y="1274"/>
                  </a:cubicBezTo>
                  <a:cubicBezTo>
                    <a:pt x="816" y="1274"/>
                    <a:pt x="1274" y="1035"/>
                    <a:pt x="1274" y="757"/>
                  </a:cubicBezTo>
                  <a:cubicBezTo>
                    <a:pt x="1274" y="478"/>
                    <a:pt x="83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 flipH="1">
              <a:off x="7627240" y="2130034"/>
              <a:ext cx="102563" cy="93085"/>
            </a:xfrm>
            <a:custGeom>
              <a:avLst/>
              <a:gdLst/>
              <a:ahLst/>
              <a:cxnLst/>
              <a:rect l="l" t="t" r="r" b="b"/>
              <a:pathLst>
                <a:path w="2329" h="2114" extrusionOk="0">
                  <a:moveTo>
                    <a:pt x="1302" y="1"/>
                  </a:moveTo>
                  <a:cubicBezTo>
                    <a:pt x="1031" y="1"/>
                    <a:pt x="753" y="64"/>
                    <a:pt x="557" y="170"/>
                  </a:cubicBezTo>
                  <a:cubicBezTo>
                    <a:pt x="140" y="429"/>
                    <a:pt x="0" y="986"/>
                    <a:pt x="239" y="1404"/>
                  </a:cubicBezTo>
                  <a:cubicBezTo>
                    <a:pt x="447" y="1739"/>
                    <a:pt x="950" y="2114"/>
                    <a:pt x="1357" y="2114"/>
                  </a:cubicBezTo>
                  <a:cubicBezTo>
                    <a:pt x="1456" y="2114"/>
                    <a:pt x="1550" y="2091"/>
                    <a:pt x="1632" y="2040"/>
                  </a:cubicBezTo>
                  <a:cubicBezTo>
                    <a:pt x="2050" y="1802"/>
                    <a:pt x="2328" y="747"/>
                    <a:pt x="2109" y="329"/>
                  </a:cubicBezTo>
                  <a:cubicBezTo>
                    <a:pt x="1966" y="98"/>
                    <a:pt x="1639" y="1"/>
                    <a:pt x="1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 flipH="1">
              <a:off x="7688643" y="880466"/>
              <a:ext cx="41219" cy="41258"/>
            </a:xfrm>
            <a:custGeom>
              <a:avLst/>
              <a:gdLst/>
              <a:ahLst/>
              <a:cxnLst/>
              <a:rect l="l" t="t" r="r" b="b"/>
              <a:pathLst>
                <a:path w="936" h="937" extrusionOk="0">
                  <a:moveTo>
                    <a:pt x="398" y="1"/>
                  </a:moveTo>
                  <a:cubicBezTo>
                    <a:pt x="179" y="1"/>
                    <a:pt x="0" y="319"/>
                    <a:pt x="0" y="538"/>
                  </a:cubicBezTo>
                  <a:cubicBezTo>
                    <a:pt x="0" y="757"/>
                    <a:pt x="179" y="936"/>
                    <a:pt x="398" y="936"/>
                  </a:cubicBezTo>
                  <a:cubicBezTo>
                    <a:pt x="617" y="936"/>
                    <a:pt x="935" y="757"/>
                    <a:pt x="935" y="538"/>
                  </a:cubicBezTo>
                  <a:cubicBezTo>
                    <a:pt x="935" y="319"/>
                    <a:pt x="617" y="1"/>
                    <a:pt x="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 flipH="1">
              <a:off x="8732199" y="1306260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399" y="0"/>
                  </a:moveTo>
                  <a:cubicBezTo>
                    <a:pt x="160" y="0"/>
                    <a:pt x="1" y="319"/>
                    <a:pt x="1" y="538"/>
                  </a:cubicBezTo>
                  <a:cubicBezTo>
                    <a:pt x="1" y="776"/>
                    <a:pt x="160" y="936"/>
                    <a:pt x="399" y="936"/>
                  </a:cubicBezTo>
                  <a:cubicBezTo>
                    <a:pt x="618" y="936"/>
                    <a:pt x="936" y="776"/>
                    <a:pt x="936" y="538"/>
                  </a:cubicBezTo>
                  <a:cubicBezTo>
                    <a:pt x="936" y="319"/>
                    <a:pt x="59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 flipH="1">
              <a:off x="8700624" y="874478"/>
              <a:ext cx="103444" cy="93041"/>
            </a:xfrm>
            <a:custGeom>
              <a:avLst/>
              <a:gdLst/>
              <a:ahLst/>
              <a:cxnLst/>
              <a:rect l="l" t="t" r="r" b="b"/>
              <a:pathLst>
                <a:path w="2349" h="2113" extrusionOk="0">
                  <a:moveTo>
                    <a:pt x="1319" y="1"/>
                  </a:moveTo>
                  <a:cubicBezTo>
                    <a:pt x="1042" y="1"/>
                    <a:pt x="757" y="68"/>
                    <a:pt x="558" y="177"/>
                  </a:cubicBezTo>
                  <a:cubicBezTo>
                    <a:pt x="140" y="435"/>
                    <a:pt x="0" y="973"/>
                    <a:pt x="239" y="1390"/>
                  </a:cubicBezTo>
                  <a:cubicBezTo>
                    <a:pt x="449" y="1745"/>
                    <a:pt x="959" y="2113"/>
                    <a:pt x="1367" y="2113"/>
                  </a:cubicBezTo>
                  <a:cubicBezTo>
                    <a:pt x="1462" y="2113"/>
                    <a:pt x="1553" y="2092"/>
                    <a:pt x="1632" y="2047"/>
                  </a:cubicBezTo>
                  <a:cubicBezTo>
                    <a:pt x="2050" y="1788"/>
                    <a:pt x="2348" y="754"/>
                    <a:pt x="2109" y="336"/>
                  </a:cubicBezTo>
                  <a:cubicBezTo>
                    <a:pt x="1969" y="97"/>
                    <a:pt x="1650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 flipH="1">
              <a:off x="8092554" y="657970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518" y="0"/>
                  </a:moveTo>
                  <a:cubicBezTo>
                    <a:pt x="260" y="0"/>
                    <a:pt x="1" y="438"/>
                    <a:pt x="1" y="736"/>
                  </a:cubicBezTo>
                  <a:cubicBezTo>
                    <a:pt x="1" y="1015"/>
                    <a:pt x="240" y="1274"/>
                    <a:pt x="518" y="1274"/>
                  </a:cubicBezTo>
                  <a:cubicBezTo>
                    <a:pt x="817" y="1274"/>
                    <a:pt x="1274" y="1035"/>
                    <a:pt x="1274" y="736"/>
                  </a:cubicBezTo>
                  <a:cubicBezTo>
                    <a:pt x="1274" y="438"/>
                    <a:pt x="83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 flipH="1">
              <a:off x="8570097" y="182243"/>
              <a:ext cx="56104" cy="56097"/>
            </a:xfrm>
            <a:custGeom>
              <a:avLst/>
              <a:gdLst/>
              <a:ahLst/>
              <a:cxnLst/>
              <a:rect l="l" t="t" r="r" b="b"/>
              <a:pathLst>
                <a:path w="1274" h="1274" extrusionOk="0">
                  <a:moveTo>
                    <a:pt x="538" y="1"/>
                  </a:moveTo>
                  <a:cubicBezTo>
                    <a:pt x="259" y="1"/>
                    <a:pt x="0" y="458"/>
                    <a:pt x="0" y="757"/>
                  </a:cubicBezTo>
                  <a:cubicBezTo>
                    <a:pt x="0" y="1035"/>
                    <a:pt x="239" y="1274"/>
                    <a:pt x="538" y="1274"/>
                  </a:cubicBezTo>
                  <a:cubicBezTo>
                    <a:pt x="836" y="1274"/>
                    <a:pt x="1274" y="1055"/>
                    <a:pt x="1274" y="757"/>
                  </a:cubicBezTo>
                  <a:cubicBezTo>
                    <a:pt x="1274" y="458"/>
                    <a:pt x="83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 flipH="1">
              <a:off x="9061644" y="1463941"/>
              <a:ext cx="56104" cy="56141"/>
            </a:xfrm>
            <a:custGeom>
              <a:avLst/>
              <a:gdLst/>
              <a:ahLst/>
              <a:cxnLst/>
              <a:rect l="l" t="t" r="r" b="b"/>
              <a:pathLst>
                <a:path w="1274" h="1275" extrusionOk="0">
                  <a:moveTo>
                    <a:pt x="518" y="1"/>
                  </a:moveTo>
                  <a:cubicBezTo>
                    <a:pt x="259" y="1"/>
                    <a:pt x="1" y="439"/>
                    <a:pt x="1" y="737"/>
                  </a:cubicBezTo>
                  <a:cubicBezTo>
                    <a:pt x="1" y="1015"/>
                    <a:pt x="219" y="1274"/>
                    <a:pt x="518" y="1274"/>
                  </a:cubicBezTo>
                  <a:cubicBezTo>
                    <a:pt x="816" y="1274"/>
                    <a:pt x="1274" y="1035"/>
                    <a:pt x="1274" y="737"/>
                  </a:cubicBezTo>
                  <a:cubicBezTo>
                    <a:pt x="1274" y="458"/>
                    <a:pt x="79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 flipH="1">
              <a:off x="7425783" y="321562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518" y="0"/>
                  </a:moveTo>
                  <a:cubicBezTo>
                    <a:pt x="240" y="0"/>
                    <a:pt x="1" y="458"/>
                    <a:pt x="1" y="756"/>
                  </a:cubicBezTo>
                  <a:cubicBezTo>
                    <a:pt x="1" y="1015"/>
                    <a:pt x="220" y="1273"/>
                    <a:pt x="518" y="1273"/>
                  </a:cubicBezTo>
                  <a:cubicBezTo>
                    <a:pt x="817" y="1273"/>
                    <a:pt x="1254" y="1055"/>
                    <a:pt x="1254" y="756"/>
                  </a:cubicBezTo>
                  <a:cubicBezTo>
                    <a:pt x="1254" y="478"/>
                    <a:pt x="81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 flipH="1">
              <a:off x="8966126" y="46435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0"/>
                  </a:moveTo>
                  <a:cubicBezTo>
                    <a:pt x="180" y="0"/>
                    <a:pt x="1" y="319"/>
                    <a:pt x="1" y="537"/>
                  </a:cubicBezTo>
                  <a:cubicBezTo>
                    <a:pt x="1" y="756"/>
                    <a:pt x="180" y="935"/>
                    <a:pt x="399" y="935"/>
                  </a:cubicBezTo>
                  <a:cubicBezTo>
                    <a:pt x="617" y="935"/>
                    <a:pt x="956" y="756"/>
                    <a:pt x="956" y="537"/>
                  </a:cubicBezTo>
                  <a:cubicBezTo>
                    <a:pt x="956" y="319"/>
                    <a:pt x="617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 flipH="1">
              <a:off x="7919091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1"/>
                  </a:moveTo>
                  <a:cubicBezTo>
                    <a:pt x="180" y="1"/>
                    <a:pt x="1" y="319"/>
                    <a:pt x="1" y="538"/>
                  </a:cubicBezTo>
                  <a:cubicBezTo>
                    <a:pt x="1" y="777"/>
                    <a:pt x="180" y="936"/>
                    <a:pt x="399" y="936"/>
                  </a:cubicBezTo>
                  <a:cubicBezTo>
                    <a:pt x="617" y="936"/>
                    <a:pt x="956" y="777"/>
                    <a:pt x="956" y="538"/>
                  </a:cubicBezTo>
                  <a:cubicBezTo>
                    <a:pt x="956" y="339"/>
                    <a:pt x="617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 flipH="1">
              <a:off x="6849244" y="75068"/>
              <a:ext cx="104325" cy="92909"/>
            </a:xfrm>
            <a:custGeom>
              <a:avLst/>
              <a:gdLst/>
              <a:ahLst/>
              <a:cxnLst/>
              <a:rect l="l" t="t" r="r" b="b"/>
              <a:pathLst>
                <a:path w="2369" h="2110" extrusionOk="0">
                  <a:moveTo>
                    <a:pt x="1329" y="0"/>
                  </a:moveTo>
                  <a:cubicBezTo>
                    <a:pt x="1053" y="0"/>
                    <a:pt x="768" y="69"/>
                    <a:pt x="577" y="186"/>
                  </a:cubicBezTo>
                  <a:cubicBezTo>
                    <a:pt x="160" y="425"/>
                    <a:pt x="0" y="982"/>
                    <a:pt x="259" y="1400"/>
                  </a:cubicBezTo>
                  <a:cubicBezTo>
                    <a:pt x="451" y="1736"/>
                    <a:pt x="951" y="2110"/>
                    <a:pt x="1367" y="2110"/>
                  </a:cubicBezTo>
                  <a:cubicBezTo>
                    <a:pt x="1469" y="2110"/>
                    <a:pt x="1566" y="2088"/>
                    <a:pt x="1652" y="2037"/>
                  </a:cubicBezTo>
                  <a:cubicBezTo>
                    <a:pt x="2070" y="1798"/>
                    <a:pt x="2368" y="743"/>
                    <a:pt x="2109" y="326"/>
                  </a:cubicBezTo>
                  <a:cubicBezTo>
                    <a:pt x="1979" y="98"/>
                    <a:pt x="1660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 flipH="1">
              <a:off x="6444688" y="407888"/>
              <a:ext cx="55223" cy="56141"/>
            </a:xfrm>
            <a:custGeom>
              <a:avLst/>
              <a:gdLst/>
              <a:ahLst/>
              <a:cxnLst/>
              <a:rect l="l" t="t" r="r" b="b"/>
              <a:pathLst>
                <a:path w="1254" h="1275" extrusionOk="0">
                  <a:moveTo>
                    <a:pt x="736" y="1"/>
                  </a:moveTo>
                  <a:cubicBezTo>
                    <a:pt x="438" y="21"/>
                    <a:pt x="0" y="478"/>
                    <a:pt x="0" y="757"/>
                  </a:cubicBezTo>
                  <a:cubicBezTo>
                    <a:pt x="0" y="1035"/>
                    <a:pt x="438" y="1274"/>
                    <a:pt x="736" y="1274"/>
                  </a:cubicBezTo>
                  <a:cubicBezTo>
                    <a:pt x="1035" y="1274"/>
                    <a:pt x="1254" y="1015"/>
                    <a:pt x="1254" y="757"/>
                  </a:cubicBezTo>
                  <a:cubicBezTo>
                    <a:pt x="1254" y="458"/>
                    <a:pt x="1015" y="1"/>
                    <a:pt x="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 flipH="1">
              <a:off x="6098372" y="925560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7" y="0"/>
                  </a:moveTo>
                  <a:cubicBezTo>
                    <a:pt x="318" y="0"/>
                    <a:pt x="0" y="319"/>
                    <a:pt x="0" y="538"/>
                  </a:cubicBezTo>
                  <a:cubicBezTo>
                    <a:pt x="0" y="776"/>
                    <a:pt x="318" y="936"/>
                    <a:pt x="537" y="936"/>
                  </a:cubicBezTo>
                  <a:cubicBezTo>
                    <a:pt x="776" y="936"/>
                    <a:pt x="935" y="776"/>
                    <a:pt x="935" y="538"/>
                  </a:cubicBezTo>
                  <a:cubicBezTo>
                    <a:pt x="935" y="319"/>
                    <a:pt x="776" y="0"/>
                    <a:pt x="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 flipH="1">
              <a:off x="6849253" y="531628"/>
              <a:ext cx="104281" cy="93041"/>
            </a:xfrm>
            <a:custGeom>
              <a:avLst/>
              <a:gdLst/>
              <a:ahLst/>
              <a:cxnLst/>
              <a:rect l="l" t="t" r="r" b="b"/>
              <a:pathLst>
                <a:path w="2368" h="2113" extrusionOk="0">
                  <a:moveTo>
                    <a:pt x="1039" y="1"/>
                  </a:moveTo>
                  <a:cubicBezTo>
                    <a:pt x="708" y="1"/>
                    <a:pt x="389" y="97"/>
                    <a:pt x="259" y="336"/>
                  </a:cubicBezTo>
                  <a:cubicBezTo>
                    <a:pt x="0" y="754"/>
                    <a:pt x="298" y="1788"/>
                    <a:pt x="736" y="2047"/>
                  </a:cubicBezTo>
                  <a:cubicBezTo>
                    <a:pt x="816" y="2092"/>
                    <a:pt x="906" y="2113"/>
                    <a:pt x="1001" y="2113"/>
                  </a:cubicBezTo>
                  <a:cubicBezTo>
                    <a:pt x="1410" y="2113"/>
                    <a:pt x="1919" y="1745"/>
                    <a:pt x="2129" y="1390"/>
                  </a:cubicBezTo>
                  <a:cubicBezTo>
                    <a:pt x="2368" y="973"/>
                    <a:pt x="2228" y="435"/>
                    <a:pt x="1791" y="177"/>
                  </a:cubicBezTo>
                  <a:cubicBezTo>
                    <a:pt x="1601" y="68"/>
                    <a:pt x="1316" y="1"/>
                    <a:pt x="1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 flipH="1">
              <a:off x="4876100" y="657970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737" y="0"/>
                  </a:moveTo>
                  <a:cubicBezTo>
                    <a:pt x="439" y="0"/>
                    <a:pt x="1" y="438"/>
                    <a:pt x="1" y="736"/>
                  </a:cubicBezTo>
                  <a:cubicBezTo>
                    <a:pt x="1" y="1035"/>
                    <a:pt x="439" y="1274"/>
                    <a:pt x="737" y="1274"/>
                  </a:cubicBezTo>
                  <a:cubicBezTo>
                    <a:pt x="1036" y="1274"/>
                    <a:pt x="1254" y="1015"/>
                    <a:pt x="1254" y="736"/>
                  </a:cubicBezTo>
                  <a:cubicBezTo>
                    <a:pt x="1254" y="438"/>
                    <a:pt x="1016" y="0"/>
                    <a:pt x="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 flipH="1">
              <a:off x="4398601" y="182243"/>
              <a:ext cx="55223" cy="56097"/>
            </a:xfrm>
            <a:custGeom>
              <a:avLst/>
              <a:gdLst/>
              <a:ahLst/>
              <a:cxnLst/>
              <a:rect l="l" t="t" r="r" b="b"/>
              <a:pathLst>
                <a:path w="1254" h="1274" extrusionOk="0">
                  <a:moveTo>
                    <a:pt x="737" y="1"/>
                  </a:moveTo>
                  <a:cubicBezTo>
                    <a:pt x="438" y="1"/>
                    <a:pt x="0" y="458"/>
                    <a:pt x="0" y="757"/>
                  </a:cubicBezTo>
                  <a:cubicBezTo>
                    <a:pt x="0" y="1055"/>
                    <a:pt x="438" y="1274"/>
                    <a:pt x="737" y="1274"/>
                  </a:cubicBezTo>
                  <a:cubicBezTo>
                    <a:pt x="1035" y="1274"/>
                    <a:pt x="1254" y="1035"/>
                    <a:pt x="1254" y="757"/>
                  </a:cubicBezTo>
                  <a:cubicBezTo>
                    <a:pt x="1254" y="458"/>
                    <a:pt x="1015" y="1"/>
                    <a:pt x="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 flipH="1">
              <a:off x="5542871" y="321562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 flipH="1">
              <a:off x="3710895" y="46435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0"/>
                  </a:moveTo>
                  <a:cubicBezTo>
                    <a:pt x="319" y="0"/>
                    <a:pt x="1" y="319"/>
                    <a:pt x="1" y="537"/>
                  </a:cubicBezTo>
                  <a:cubicBezTo>
                    <a:pt x="1" y="756"/>
                    <a:pt x="319" y="935"/>
                    <a:pt x="558" y="935"/>
                  </a:cubicBezTo>
                  <a:cubicBezTo>
                    <a:pt x="776" y="935"/>
                    <a:pt x="956" y="756"/>
                    <a:pt x="956" y="537"/>
                  </a:cubicBezTo>
                  <a:cubicBezTo>
                    <a:pt x="956" y="319"/>
                    <a:pt x="776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 flipH="1">
              <a:off x="5062730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58" y="936"/>
                  </a:cubicBezTo>
                  <a:cubicBezTo>
                    <a:pt x="776" y="936"/>
                    <a:pt x="956" y="777"/>
                    <a:pt x="956" y="538"/>
                  </a:cubicBezTo>
                  <a:cubicBezTo>
                    <a:pt x="956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 flipH="1">
              <a:off x="6149180" y="18924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1"/>
                  </a:moveTo>
                  <a:cubicBezTo>
                    <a:pt x="318" y="1"/>
                    <a:pt x="0" y="339"/>
                    <a:pt x="0" y="538"/>
                  </a:cubicBezTo>
                  <a:cubicBezTo>
                    <a:pt x="0" y="777"/>
                    <a:pt x="318" y="936"/>
                    <a:pt x="557" y="936"/>
                  </a:cubicBezTo>
                  <a:cubicBezTo>
                    <a:pt x="776" y="936"/>
                    <a:pt x="955" y="77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 flipH="1">
              <a:off x="5791727" y="36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0"/>
                  </a:moveTo>
                  <a:cubicBezTo>
                    <a:pt x="339" y="0"/>
                    <a:pt x="1" y="319"/>
                    <a:pt x="1" y="537"/>
                  </a:cubicBezTo>
                  <a:cubicBezTo>
                    <a:pt x="1" y="756"/>
                    <a:pt x="319" y="935"/>
                    <a:pt x="538" y="935"/>
                  </a:cubicBezTo>
                  <a:cubicBezTo>
                    <a:pt x="757" y="935"/>
                    <a:pt x="936" y="756"/>
                    <a:pt x="936" y="537"/>
                  </a:cubicBezTo>
                  <a:cubicBezTo>
                    <a:pt x="936" y="319"/>
                    <a:pt x="757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 flipH="1">
              <a:off x="5433350" y="604514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7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57"/>
                    <a:pt x="319" y="936"/>
                    <a:pt x="537" y="936"/>
                  </a:cubicBezTo>
                  <a:cubicBezTo>
                    <a:pt x="756" y="936"/>
                    <a:pt x="935" y="757"/>
                    <a:pt x="935" y="538"/>
                  </a:cubicBezTo>
                  <a:cubicBezTo>
                    <a:pt x="935" y="319"/>
                    <a:pt x="75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 flipH="1">
              <a:off x="4983859" y="354850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0"/>
                  </a:moveTo>
                  <a:cubicBezTo>
                    <a:pt x="338" y="0"/>
                    <a:pt x="0" y="319"/>
                    <a:pt x="0" y="537"/>
                  </a:cubicBezTo>
                  <a:cubicBezTo>
                    <a:pt x="0" y="756"/>
                    <a:pt x="318" y="935"/>
                    <a:pt x="557" y="935"/>
                  </a:cubicBezTo>
                  <a:cubicBezTo>
                    <a:pt x="776" y="935"/>
                    <a:pt x="955" y="756"/>
                    <a:pt x="955" y="537"/>
                  </a:cubicBezTo>
                  <a:cubicBezTo>
                    <a:pt x="955" y="319"/>
                    <a:pt x="77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 flipH="1">
              <a:off x="7542501" y="3186251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0"/>
                  </a:moveTo>
                  <a:cubicBezTo>
                    <a:pt x="318" y="0"/>
                    <a:pt x="0" y="338"/>
                    <a:pt x="0" y="537"/>
                  </a:cubicBezTo>
                  <a:cubicBezTo>
                    <a:pt x="0" y="756"/>
                    <a:pt x="318" y="935"/>
                    <a:pt x="557" y="935"/>
                  </a:cubicBezTo>
                  <a:cubicBezTo>
                    <a:pt x="776" y="935"/>
                    <a:pt x="955" y="756"/>
                    <a:pt x="955" y="537"/>
                  </a:cubicBezTo>
                  <a:cubicBezTo>
                    <a:pt x="955" y="318"/>
                    <a:pt x="77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 flipH="1">
              <a:off x="4612388" y="947087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7" y="0"/>
                  </a:moveTo>
                  <a:cubicBezTo>
                    <a:pt x="318" y="0"/>
                    <a:pt x="0" y="318"/>
                    <a:pt x="0" y="537"/>
                  </a:cubicBezTo>
                  <a:cubicBezTo>
                    <a:pt x="0" y="776"/>
                    <a:pt x="318" y="935"/>
                    <a:pt x="537" y="935"/>
                  </a:cubicBezTo>
                  <a:cubicBezTo>
                    <a:pt x="756" y="935"/>
                    <a:pt x="935" y="756"/>
                    <a:pt x="935" y="537"/>
                  </a:cubicBezTo>
                  <a:cubicBezTo>
                    <a:pt x="935" y="318"/>
                    <a:pt x="756" y="0"/>
                    <a:pt x="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 flipH="1">
              <a:off x="4036745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39" y="1"/>
                    <a:pt x="1" y="339"/>
                    <a:pt x="1" y="538"/>
                  </a:cubicBezTo>
                  <a:cubicBezTo>
                    <a:pt x="1" y="777"/>
                    <a:pt x="339" y="936"/>
                    <a:pt x="558" y="936"/>
                  </a:cubicBezTo>
                  <a:cubicBezTo>
                    <a:pt x="777" y="936"/>
                    <a:pt x="956" y="777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 flipH="1">
              <a:off x="8562214" y="1981719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0"/>
                  </a:moveTo>
                  <a:cubicBezTo>
                    <a:pt x="319" y="0"/>
                    <a:pt x="1" y="359"/>
                    <a:pt x="1" y="558"/>
                  </a:cubicBezTo>
                  <a:cubicBezTo>
                    <a:pt x="1" y="776"/>
                    <a:pt x="339" y="955"/>
                    <a:pt x="558" y="955"/>
                  </a:cubicBezTo>
                  <a:cubicBezTo>
                    <a:pt x="777" y="955"/>
                    <a:pt x="956" y="776"/>
                    <a:pt x="956" y="558"/>
                  </a:cubicBezTo>
                  <a:cubicBezTo>
                    <a:pt x="956" y="319"/>
                    <a:pt x="777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 flipH="1">
              <a:off x="9101938" y="2113112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56" y="777"/>
                    <a:pt x="956" y="55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 flipH="1">
              <a:off x="8958244" y="3344877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58" y="1"/>
                  </a:moveTo>
                  <a:cubicBezTo>
                    <a:pt x="359" y="1"/>
                    <a:pt x="1" y="31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 flipH="1">
              <a:off x="7349583" y="1383321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7" y="0"/>
                  </a:moveTo>
                  <a:cubicBezTo>
                    <a:pt x="319" y="0"/>
                    <a:pt x="0" y="319"/>
                    <a:pt x="0" y="538"/>
                  </a:cubicBezTo>
                  <a:cubicBezTo>
                    <a:pt x="0" y="756"/>
                    <a:pt x="319" y="936"/>
                    <a:pt x="537" y="936"/>
                  </a:cubicBezTo>
                  <a:cubicBezTo>
                    <a:pt x="776" y="936"/>
                    <a:pt x="935" y="756"/>
                    <a:pt x="935" y="538"/>
                  </a:cubicBezTo>
                  <a:cubicBezTo>
                    <a:pt x="935" y="319"/>
                    <a:pt x="776" y="0"/>
                    <a:pt x="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 flipH="1">
              <a:off x="8562214" y="1525278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1" y="339"/>
                    <a:pt x="1" y="538"/>
                  </a:cubicBezTo>
                  <a:cubicBezTo>
                    <a:pt x="1" y="776"/>
                    <a:pt x="339" y="936"/>
                    <a:pt x="558" y="936"/>
                  </a:cubicBezTo>
                  <a:cubicBezTo>
                    <a:pt x="777" y="936"/>
                    <a:pt x="956" y="776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 flipH="1">
              <a:off x="8145135" y="103642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8" y="0"/>
                  </a:moveTo>
                  <a:cubicBezTo>
                    <a:pt x="339" y="0"/>
                    <a:pt x="0" y="339"/>
                    <a:pt x="0" y="558"/>
                  </a:cubicBezTo>
                  <a:cubicBezTo>
                    <a:pt x="0" y="776"/>
                    <a:pt x="319" y="955"/>
                    <a:pt x="538" y="955"/>
                  </a:cubicBezTo>
                  <a:cubicBezTo>
                    <a:pt x="756" y="955"/>
                    <a:pt x="935" y="776"/>
                    <a:pt x="935" y="558"/>
                  </a:cubicBezTo>
                  <a:cubicBezTo>
                    <a:pt x="935" y="339"/>
                    <a:pt x="756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 flipH="1">
              <a:off x="8937194" y="2015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7" y="1"/>
                  </a:moveTo>
                  <a:cubicBezTo>
                    <a:pt x="318" y="1"/>
                    <a:pt x="0" y="339"/>
                    <a:pt x="0" y="558"/>
                  </a:cubicBezTo>
                  <a:cubicBezTo>
                    <a:pt x="0" y="777"/>
                    <a:pt x="318" y="956"/>
                    <a:pt x="537" y="956"/>
                  </a:cubicBezTo>
                  <a:cubicBezTo>
                    <a:pt x="776" y="956"/>
                    <a:pt x="935" y="777"/>
                    <a:pt x="935" y="558"/>
                  </a:cubicBezTo>
                  <a:cubicBezTo>
                    <a:pt x="935" y="339"/>
                    <a:pt x="77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 flipH="1">
              <a:off x="8254657" y="241819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38" y="936"/>
                  </a:cubicBezTo>
                  <a:cubicBezTo>
                    <a:pt x="756" y="936"/>
                    <a:pt x="935" y="777"/>
                    <a:pt x="935" y="538"/>
                  </a:cubicBezTo>
                  <a:cubicBezTo>
                    <a:pt x="935" y="319"/>
                    <a:pt x="75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 flipH="1">
              <a:off x="7646587" y="483601"/>
              <a:ext cx="42100" cy="41258"/>
            </a:xfrm>
            <a:custGeom>
              <a:avLst/>
              <a:gdLst/>
              <a:ahLst/>
              <a:cxnLst/>
              <a:rect l="l" t="t" r="r" b="b"/>
              <a:pathLst>
                <a:path w="956" h="937" extrusionOk="0">
                  <a:moveTo>
                    <a:pt x="558" y="1"/>
                  </a:moveTo>
                  <a:cubicBezTo>
                    <a:pt x="339" y="1"/>
                    <a:pt x="0" y="359"/>
                    <a:pt x="0" y="558"/>
                  </a:cubicBezTo>
                  <a:cubicBezTo>
                    <a:pt x="0" y="777"/>
                    <a:pt x="339" y="936"/>
                    <a:pt x="558" y="936"/>
                  </a:cubicBezTo>
                  <a:cubicBezTo>
                    <a:pt x="776" y="936"/>
                    <a:pt x="955" y="777"/>
                    <a:pt x="955" y="558"/>
                  </a:cubicBezTo>
                  <a:cubicBezTo>
                    <a:pt x="955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 flipH="1">
              <a:off x="8351906" y="2265512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38" y="956"/>
                  </a:cubicBezTo>
                  <a:cubicBezTo>
                    <a:pt x="75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1566602" y="1444234"/>
              <a:ext cx="102563" cy="93085"/>
            </a:xfrm>
            <a:custGeom>
              <a:avLst/>
              <a:gdLst/>
              <a:ahLst/>
              <a:cxnLst/>
              <a:rect l="l" t="t" r="r" b="b"/>
              <a:pathLst>
                <a:path w="2329" h="2114" extrusionOk="0">
                  <a:moveTo>
                    <a:pt x="1302" y="1"/>
                  </a:moveTo>
                  <a:cubicBezTo>
                    <a:pt x="1031" y="1"/>
                    <a:pt x="753" y="64"/>
                    <a:pt x="557" y="170"/>
                  </a:cubicBezTo>
                  <a:cubicBezTo>
                    <a:pt x="140" y="429"/>
                    <a:pt x="0" y="986"/>
                    <a:pt x="239" y="1404"/>
                  </a:cubicBezTo>
                  <a:cubicBezTo>
                    <a:pt x="447" y="1739"/>
                    <a:pt x="950" y="2114"/>
                    <a:pt x="1357" y="2114"/>
                  </a:cubicBezTo>
                  <a:cubicBezTo>
                    <a:pt x="1456" y="2114"/>
                    <a:pt x="1550" y="2091"/>
                    <a:pt x="1632" y="2040"/>
                  </a:cubicBezTo>
                  <a:cubicBezTo>
                    <a:pt x="2050" y="1802"/>
                    <a:pt x="2328" y="747"/>
                    <a:pt x="2109" y="329"/>
                  </a:cubicBezTo>
                  <a:cubicBezTo>
                    <a:pt x="1966" y="98"/>
                    <a:pt x="1639" y="1"/>
                    <a:pt x="1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1144282" y="2061381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8" y="0"/>
                  </a:moveTo>
                  <a:cubicBezTo>
                    <a:pt x="179" y="0"/>
                    <a:pt x="0" y="318"/>
                    <a:pt x="0" y="537"/>
                  </a:cubicBezTo>
                  <a:cubicBezTo>
                    <a:pt x="0" y="756"/>
                    <a:pt x="179" y="935"/>
                    <a:pt x="398" y="935"/>
                  </a:cubicBezTo>
                  <a:cubicBezTo>
                    <a:pt x="617" y="935"/>
                    <a:pt x="955" y="756"/>
                    <a:pt x="955" y="537"/>
                  </a:cubicBezTo>
                  <a:cubicBezTo>
                    <a:pt x="955" y="318"/>
                    <a:pt x="617" y="0"/>
                    <a:pt x="3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1795144" y="1032866"/>
              <a:ext cx="41219" cy="41258"/>
            </a:xfrm>
            <a:custGeom>
              <a:avLst/>
              <a:gdLst/>
              <a:ahLst/>
              <a:cxnLst/>
              <a:rect l="l" t="t" r="r" b="b"/>
              <a:pathLst>
                <a:path w="936" h="937" extrusionOk="0">
                  <a:moveTo>
                    <a:pt x="398" y="1"/>
                  </a:moveTo>
                  <a:cubicBezTo>
                    <a:pt x="179" y="1"/>
                    <a:pt x="0" y="319"/>
                    <a:pt x="0" y="538"/>
                  </a:cubicBezTo>
                  <a:cubicBezTo>
                    <a:pt x="0" y="757"/>
                    <a:pt x="179" y="936"/>
                    <a:pt x="398" y="936"/>
                  </a:cubicBezTo>
                  <a:cubicBezTo>
                    <a:pt x="617" y="936"/>
                    <a:pt x="935" y="757"/>
                    <a:pt x="935" y="538"/>
                  </a:cubicBezTo>
                  <a:cubicBezTo>
                    <a:pt x="935" y="319"/>
                    <a:pt x="617" y="1"/>
                    <a:pt x="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70587" y="1306260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399" y="0"/>
                  </a:moveTo>
                  <a:cubicBezTo>
                    <a:pt x="160" y="0"/>
                    <a:pt x="1" y="319"/>
                    <a:pt x="1" y="538"/>
                  </a:cubicBezTo>
                  <a:cubicBezTo>
                    <a:pt x="1" y="776"/>
                    <a:pt x="160" y="936"/>
                    <a:pt x="399" y="936"/>
                  </a:cubicBezTo>
                  <a:cubicBezTo>
                    <a:pt x="618" y="936"/>
                    <a:pt x="936" y="776"/>
                    <a:pt x="936" y="538"/>
                  </a:cubicBezTo>
                  <a:cubicBezTo>
                    <a:pt x="936" y="319"/>
                    <a:pt x="59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39937" y="874478"/>
              <a:ext cx="103444" cy="93041"/>
            </a:xfrm>
            <a:custGeom>
              <a:avLst/>
              <a:gdLst/>
              <a:ahLst/>
              <a:cxnLst/>
              <a:rect l="l" t="t" r="r" b="b"/>
              <a:pathLst>
                <a:path w="2349" h="2113" extrusionOk="0">
                  <a:moveTo>
                    <a:pt x="1319" y="1"/>
                  </a:moveTo>
                  <a:cubicBezTo>
                    <a:pt x="1042" y="1"/>
                    <a:pt x="757" y="68"/>
                    <a:pt x="558" y="177"/>
                  </a:cubicBezTo>
                  <a:cubicBezTo>
                    <a:pt x="140" y="435"/>
                    <a:pt x="0" y="973"/>
                    <a:pt x="239" y="1390"/>
                  </a:cubicBezTo>
                  <a:cubicBezTo>
                    <a:pt x="449" y="1745"/>
                    <a:pt x="959" y="2113"/>
                    <a:pt x="1367" y="2113"/>
                  </a:cubicBezTo>
                  <a:cubicBezTo>
                    <a:pt x="1462" y="2113"/>
                    <a:pt x="1553" y="2092"/>
                    <a:pt x="1632" y="2047"/>
                  </a:cubicBezTo>
                  <a:cubicBezTo>
                    <a:pt x="2050" y="1788"/>
                    <a:pt x="2348" y="754"/>
                    <a:pt x="2109" y="336"/>
                  </a:cubicBezTo>
                  <a:cubicBezTo>
                    <a:pt x="1969" y="97"/>
                    <a:pt x="1650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995303" y="657970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518" y="0"/>
                  </a:moveTo>
                  <a:cubicBezTo>
                    <a:pt x="260" y="0"/>
                    <a:pt x="1" y="438"/>
                    <a:pt x="1" y="736"/>
                  </a:cubicBezTo>
                  <a:cubicBezTo>
                    <a:pt x="1" y="1015"/>
                    <a:pt x="240" y="1274"/>
                    <a:pt x="518" y="1274"/>
                  </a:cubicBezTo>
                  <a:cubicBezTo>
                    <a:pt x="817" y="1274"/>
                    <a:pt x="1274" y="1035"/>
                    <a:pt x="1274" y="736"/>
                  </a:cubicBezTo>
                  <a:cubicBezTo>
                    <a:pt x="1274" y="438"/>
                    <a:pt x="83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517805" y="182243"/>
              <a:ext cx="56104" cy="56097"/>
            </a:xfrm>
            <a:custGeom>
              <a:avLst/>
              <a:gdLst/>
              <a:ahLst/>
              <a:cxnLst/>
              <a:rect l="l" t="t" r="r" b="b"/>
              <a:pathLst>
                <a:path w="1274" h="1274" extrusionOk="0">
                  <a:moveTo>
                    <a:pt x="538" y="1"/>
                  </a:moveTo>
                  <a:cubicBezTo>
                    <a:pt x="259" y="1"/>
                    <a:pt x="0" y="458"/>
                    <a:pt x="0" y="757"/>
                  </a:cubicBezTo>
                  <a:cubicBezTo>
                    <a:pt x="0" y="1035"/>
                    <a:pt x="239" y="1274"/>
                    <a:pt x="538" y="1274"/>
                  </a:cubicBezTo>
                  <a:cubicBezTo>
                    <a:pt x="836" y="1274"/>
                    <a:pt x="1274" y="1055"/>
                    <a:pt x="1274" y="757"/>
                  </a:cubicBezTo>
                  <a:cubicBezTo>
                    <a:pt x="1274" y="458"/>
                    <a:pt x="83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26258" y="1463941"/>
              <a:ext cx="56104" cy="56141"/>
            </a:xfrm>
            <a:custGeom>
              <a:avLst/>
              <a:gdLst/>
              <a:ahLst/>
              <a:cxnLst/>
              <a:rect l="l" t="t" r="r" b="b"/>
              <a:pathLst>
                <a:path w="1274" h="1275" extrusionOk="0">
                  <a:moveTo>
                    <a:pt x="518" y="1"/>
                  </a:moveTo>
                  <a:cubicBezTo>
                    <a:pt x="259" y="1"/>
                    <a:pt x="1" y="439"/>
                    <a:pt x="1" y="737"/>
                  </a:cubicBezTo>
                  <a:cubicBezTo>
                    <a:pt x="1" y="1015"/>
                    <a:pt x="219" y="1274"/>
                    <a:pt x="518" y="1274"/>
                  </a:cubicBezTo>
                  <a:cubicBezTo>
                    <a:pt x="816" y="1274"/>
                    <a:pt x="1274" y="1035"/>
                    <a:pt x="1274" y="737"/>
                  </a:cubicBezTo>
                  <a:cubicBezTo>
                    <a:pt x="1274" y="458"/>
                    <a:pt x="79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1662956" y="321562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518" y="0"/>
                  </a:moveTo>
                  <a:cubicBezTo>
                    <a:pt x="240" y="0"/>
                    <a:pt x="1" y="458"/>
                    <a:pt x="1" y="756"/>
                  </a:cubicBezTo>
                  <a:cubicBezTo>
                    <a:pt x="1" y="1015"/>
                    <a:pt x="220" y="1273"/>
                    <a:pt x="518" y="1273"/>
                  </a:cubicBezTo>
                  <a:cubicBezTo>
                    <a:pt x="817" y="1273"/>
                    <a:pt x="1254" y="1055"/>
                    <a:pt x="1254" y="756"/>
                  </a:cubicBezTo>
                  <a:cubicBezTo>
                    <a:pt x="1254" y="478"/>
                    <a:pt x="81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135779" y="46435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0"/>
                  </a:moveTo>
                  <a:cubicBezTo>
                    <a:pt x="180" y="0"/>
                    <a:pt x="1" y="319"/>
                    <a:pt x="1" y="537"/>
                  </a:cubicBezTo>
                  <a:cubicBezTo>
                    <a:pt x="1" y="756"/>
                    <a:pt x="180" y="935"/>
                    <a:pt x="399" y="935"/>
                  </a:cubicBezTo>
                  <a:cubicBezTo>
                    <a:pt x="617" y="935"/>
                    <a:pt x="956" y="756"/>
                    <a:pt x="956" y="537"/>
                  </a:cubicBezTo>
                  <a:cubicBezTo>
                    <a:pt x="956" y="319"/>
                    <a:pt x="617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1182815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1"/>
                  </a:moveTo>
                  <a:cubicBezTo>
                    <a:pt x="180" y="1"/>
                    <a:pt x="1" y="319"/>
                    <a:pt x="1" y="538"/>
                  </a:cubicBezTo>
                  <a:cubicBezTo>
                    <a:pt x="1" y="777"/>
                    <a:pt x="180" y="936"/>
                    <a:pt x="399" y="936"/>
                  </a:cubicBezTo>
                  <a:cubicBezTo>
                    <a:pt x="617" y="936"/>
                    <a:pt x="956" y="777"/>
                    <a:pt x="956" y="538"/>
                  </a:cubicBezTo>
                  <a:cubicBezTo>
                    <a:pt x="956" y="339"/>
                    <a:pt x="617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2190437" y="75068"/>
              <a:ext cx="104325" cy="92909"/>
            </a:xfrm>
            <a:custGeom>
              <a:avLst/>
              <a:gdLst/>
              <a:ahLst/>
              <a:cxnLst/>
              <a:rect l="l" t="t" r="r" b="b"/>
              <a:pathLst>
                <a:path w="2369" h="2110" extrusionOk="0">
                  <a:moveTo>
                    <a:pt x="1329" y="0"/>
                  </a:moveTo>
                  <a:cubicBezTo>
                    <a:pt x="1053" y="0"/>
                    <a:pt x="768" y="69"/>
                    <a:pt x="577" y="186"/>
                  </a:cubicBezTo>
                  <a:cubicBezTo>
                    <a:pt x="160" y="425"/>
                    <a:pt x="0" y="982"/>
                    <a:pt x="259" y="1400"/>
                  </a:cubicBezTo>
                  <a:cubicBezTo>
                    <a:pt x="451" y="1736"/>
                    <a:pt x="951" y="2110"/>
                    <a:pt x="1367" y="2110"/>
                  </a:cubicBezTo>
                  <a:cubicBezTo>
                    <a:pt x="1469" y="2110"/>
                    <a:pt x="1566" y="2088"/>
                    <a:pt x="1652" y="2037"/>
                  </a:cubicBezTo>
                  <a:cubicBezTo>
                    <a:pt x="2070" y="1798"/>
                    <a:pt x="2368" y="743"/>
                    <a:pt x="2109" y="326"/>
                  </a:cubicBezTo>
                  <a:cubicBezTo>
                    <a:pt x="1979" y="98"/>
                    <a:pt x="1660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6758140" y="1128998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7" y="0"/>
                  </a:moveTo>
                  <a:cubicBezTo>
                    <a:pt x="318" y="0"/>
                    <a:pt x="0" y="319"/>
                    <a:pt x="0" y="538"/>
                  </a:cubicBezTo>
                  <a:cubicBezTo>
                    <a:pt x="0" y="776"/>
                    <a:pt x="318" y="936"/>
                    <a:pt x="537" y="936"/>
                  </a:cubicBezTo>
                  <a:cubicBezTo>
                    <a:pt x="776" y="936"/>
                    <a:pt x="935" y="776"/>
                    <a:pt x="935" y="538"/>
                  </a:cubicBezTo>
                  <a:cubicBezTo>
                    <a:pt x="935" y="319"/>
                    <a:pt x="776" y="0"/>
                    <a:pt x="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5937622" y="531628"/>
              <a:ext cx="104281" cy="93041"/>
            </a:xfrm>
            <a:custGeom>
              <a:avLst/>
              <a:gdLst/>
              <a:ahLst/>
              <a:cxnLst/>
              <a:rect l="l" t="t" r="r" b="b"/>
              <a:pathLst>
                <a:path w="2368" h="2113" extrusionOk="0">
                  <a:moveTo>
                    <a:pt x="1039" y="1"/>
                  </a:moveTo>
                  <a:cubicBezTo>
                    <a:pt x="708" y="1"/>
                    <a:pt x="389" y="97"/>
                    <a:pt x="259" y="336"/>
                  </a:cubicBezTo>
                  <a:cubicBezTo>
                    <a:pt x="0" y="754"/>
                    <a:pt x="298" y="1788"/>
                    <a:pt x="736" y="2047"/>
                  </a:cubicBezTo>
                  <a:cubicBezTo>
                    <a:pt x="816" y="2092"/>
                    <a:pt x="906" y="2113"/>
                    <a:pt x="1001" y="2113"/>
                  </a:cubicBezTo>
                  <a:cubicBezTo>
                    <a:pt x="1410" y="2113"/>
                    <a:pt x="1919" y="1745"/>
                    <a:pt x="2129" y="1390"/>
                  </a:cubicBezTo>
                  <a:cubicBezTo>
                    <a:pt x="2368" y="973"/>
                    <a:pt x="2228" y="435"/>
                    <a:pt x="1791" y="177"/>
                  </a:cubicBezTo>
                  <a:cubicBezTo>
                    <a:pt x="1601" y="68"/>
                    <a:pt x="1316" y="1"/>
                    <a:pt x="1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4136439" y="734170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737" y="0"/>
                  </a:moveTo>
                  <a:cubicBezTo>
                    <a:pt x="439" y="0"/>
                    <a:pt x="1" y="438"/>
                    <a:pt x="1" y="736"/>
                  </a:cubicBezTo>
                  <a:cubicBezTo>
                    <a:pt x="1" y="1035"/>
                    <a:pt x="439" y="1274"/>
                    <a:pt x="737" y="1274"/>
                  </a:cubicBezTo>
                  <a:cubicBezTo>
                    <a:pt x="1036" y="1274"/>
                    <a:pt x="1254" y="1015"/>
                    <a:pt x="1254" y="736"/>
                  </a:cubicBezTo>
                  <a:cubicBezTo>
                    <a:pt x="1254" y="438"/>
                    <a:pt x="1016" y="0"/>
                    <a:pt x="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4690182" y="182243"/>
              <a:ext cx="55223" cy="56097"/>
            </a:xfrm>
            <a:custGeom>
              <a:avLst/>
              <a:gdLst/>
              <a:ahLst/>
              <a:cxnLst/>
              <a:rect l="l" t="t" r="r" b="b"/>
              <a:pathLst>
                <a:path w="1254" h="1274" extrusionOk="0">
                  <a:moveTo>
                    <a:pt x="737" y="1"/>
                  </a:moveTo>
                  <a:cubicBezTo>
                    <a:pt x="438" y="1"/>
                    <a:pt x="0" y="458"/>
                    <a:pt x="0" y="757"/>
                  </a:cubicBezTo>
                  <a:cubicBezTo>
                    <a:pt x="0" y="1055"/>
                    <a:pt x="438" y="1274"/>
                    <a:pt x="737" y="1274"/>
                  </a:cubicBezTo>
                  <a:cubicBezTo>
                    <a:pt x="1035" y="1274"/>
                    <a:pt x="1254" y="1035"/>
                    <a:pt x="1254" y="757"/>
                  </a:cubicBezTo>
                  <a:cubicBezTo>
                    <a:pt x="1254" y="458"/>
                    <a:pt x="1015" y="1"/>
                    <a:pt x="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2935387" y="473962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5086211" y="46435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0"/>
                  </a:moveTo>
                  <a:cubicBezTo>
                    <a:pt x="319" y="0"/>
                    <a:pt x="1" y="319"/>
                    <a:pt x="1" y="537"/>
                  </a:cubicBezTo>
                  <a:cubicBezTo>
                    <a:pt x="1" y="756"/>
                    <a:pt x="319" y="935"/>
                    <a:pt x="558" y="935"/>
                  </a:cubicBezTo>
                  <a:cubicBezTo>
                    <a:pt x="776" y="935"/>
                    <a:pt x="956" y="756"/>
                    <a:pt x="956" y="537"/>
                  </a:cubicBezTo>
                  <a:cubicBezTo>
                    <a:pt x="956" y="319"/>
                    <a:pt x="776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4039175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58" y="936"/>
                  </a:cubicBezTo>
                  <a:cubicBezTo>
                    <a:pt x="776" y="936"/>
                    <a:pt x="956" y="777"/>
                    <a:pt x="956" y="538"/>
                  </a:cubicBezTo>
                  <a:cubicBezTo>
                    <a:pt x="956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874736" y="871517"/>
              <a:ext cx="103444" cy="92953"/>
            </a:xfrm>
            <a:custGeom>
              <a:avLst/>
              <a:gdLst/>
              <a:ahLst/>
              <a:cxnLst/>
              <a:rect l="l" t="t" r="r" b="b"/>
              <a:pathLst>
                <a:path w="2349" h="2111" extrusionOk="0">
                  <a:moveTo>
                    <a:pt x="1019" y="1"/>
                  </a:moveTo>
                  <a:cubicBezTo>
                    <a:pt x="688" y="1"/>
                    <a:pt x="369" y="99"/>
                    <a:pt x="239" y="326"/>
                  </a:cubicBezTo>
                  <a:cubicBezTo>
                    <a:pt x="0" y="764"/>
                    <a:pt x="279" y="1798"/>
                    <a:pt x="697" y="2037"/>
                  </a:cubicBezTo>
                  <a:cubicBezTo>
                    <a:pt x="783" y="2088"/>
                    <a:pt x="880" y="2110"/>
                    <a:pt x="981" y="2110"/>
                  </a:cubicBezTo>
                  <a:cubicBezTo>
                    <a:pt x="1398" y="2110"/>
                    <a:pt x="1898" y="1736"/>
                    <a:pt x="2089" y="1401"/>
                  </a:cubicBezTo>
                  <a:cubicBezTo>
                    <a:pt x="2348" y="983"/>
                    <a:pt x="2189" y="426"/>
                    <a:pt x="1771" y="187"/>
                  </a:cubicBezTo>
                  <a:cubicBezTo>
                    <a:pt x="1581" y="69"/>
                    <a:pt x="1296" y="1"/>
                    <a:pt x="10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952726" y="18924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1"/>
                  </a:moveTo>
                  <a:cubicBezTo>
                    <a:pt x="318" y="1"/>
                    <a:pt x="0" y="339"/>
                    <a:pt x="0" y="538"/>
                  </a:cubicBezTo>
                  <a:cubicBezTo>
                    <a:pt x="0" y="777"/>
                    <a:pt x="318" y="936"/>
                    <a:pt x="557" y="936"/>
                  </a:cubicBezTo>
                  <a:cubicBezTo>
                    <a:pt x="776" y="936"/>
                    <a:pt x="955" y="77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3311059" y="36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0"/>
                  </a:moveTo>
                  <a:cubicBezTo>
                    <a:pt x="339" y="0"/>
                    <a:pt x="1" y="319"/>
                    <a:pt x="1" y="537"/>
                  </a:cubicBezTo>
                  <a:cubicBezTo>
                    <a:pt x="1" y="756"/>
                    <a:pt x="319" y="935"/>
                    <a:pt x="538" y="935"/>
                  </a:cubicBezTo>
                  <a:cubicBezTo>
                    <a:pt x="757" y="935"/>
                    <a:pt x="936" y="756"/>
                    <a:pt x="936" y="537"/>
                  </a:cubicBezTo>
                  <a:cubicBezTo>
                    <a:pt x="936" y="319"/>
                    <a:pt x="757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3440837" y="833114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7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57"/>
                    <a:pt x="319" y="936"/>
                    <a:pt x="537" y="936"/>
                  </a:cubicBezTo>
                  <a:cubicBezTo>
                    <a:pt x="756" y="936"/>
                    <a:pt x="935" y="757"/>
                    <a:pt x="935" y="538"/>
                  </a:cubicBezTo>
                  <a:cubicBezTo>
                    <a:pt x="935" y="319"/>
                    <a:pt x="75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4118047" y="354850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0"/>
                  </a:moveTo>
                  <a:cubicBezTo>
                    <a:pt x="338" y="0"/>
                    <a:pt x="0" y="319"/>
                    <a:pt x="0" y="537"/>
                  </a:cubicBezTo>
                  <a:cubicBezTo>
                    <a:pt x="0" y="756"/>
                    <a:pt x="318" y="935"/>
                    <a:pt x="557" y="935"/>
                  </a:cubicBezTo>
                  <a:cubicBezTo>
                    <a:pt x="776" y="935"/>
                    <a:pt x="955" y="756"/>
                    <a:pt x="955" y="537"/>
                  </a:cubicBezTo>
                  <a:cubicBezTo>
                    <a:pt x="955" y="319"/>
                    <a:pt x="77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1497418" y="3243628"/>
              <a:ext cx="42100" cy="41258"/>
            </a:xfrm>
            <a:custGeom>
              <a:avLst/>
              <a:gdLst/>
              <a:ahLst/>
              <a:cxnLst/>
              <a:rect l="l" t="t" r="r" b="b"/>
              <a:pathLst>
                <a:path w="956" h="937" extrusionOk="0">
                  <a:moveTo>
                    <a:pt x="557" y="1"/>
                  </a:moveTo>
                  <a:cubicBezTo>
                    <a:pt x="358" y="1"/>
                    <a:pt x="0" y="319"/>
                    <a:pt x="0" y="538"/>
                  </a:cubicBezTo>
                  <a:cubicBezTo>
                    <a:pt x="0" y="757"/>
                    <a:pt x="318" y="936"/>
                    <a:pt x="557" y="936"/>
                  </a:cubicBezTo>
                  <a:cubicBezTo>
                    <a:pt x="776" y="936"/>
                    <a:pt x="955" y="75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2232075" y="790628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7" y="0"/>
                  </a:moveTo>
                  <a:cubicBezTo>
                    <a:pt x="318" y="0"/>
                    <a:pt x="0" y="318"/>
                    <a:pt x="0" y="537"/>
                  </a:cubicBezTo>
                  <a:cubicBezTo>
                    <a:pt x="0" y="756"/>
                    <a:pt x="318" y="935"/>
                    <a:pt x="537" y="935"/>
                  </a:cubicBezTo>
                  <a:cubicBezTo>
                    <a:pt x="776" y="935"/>
                    <a:pt x="935" y="756"/>
                    <a:pt x="935" y="537"/>
                  </a:cubicBezTo>
                  <a:cubicBezTo>
                    <a:pt x="935" y="318"/>
                    <a:pt x="776" y="0"/>
                    <a:pt x="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7959105" y="2612401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0"/>
                  </a:moveTo>
                  <a:cubicBezTo>
                    <a:pt x="318" y="0"/>
                    <a:pt x="0" y="338"/>
                    <a:pt x="0" y="537"/>
                  </a:cubicBezTo>
                  <a:cubicBezTo>
                    <a:pt x="0" y="756"/>
                    <a:pt x="318" y="935"/>
                    <a:pt x="557" y="935"/>
                  </a:cubicBezTo>
                  <a:cubicBezTo>
                    <a:pt x="776" y="935"/>
                    <a:pt x="955" y="756"/>
                    <a:pt x="955" y="537"/>
                  </a:cubicBezTo>
                  <a:cubicBezTo>
                    <a:pt x="955" y="318"/>
                    <a:pt x="77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5065161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39" y="1"/>
                    <a:pt x="1" y="339"/>
                    <a:pt x="1" y="538"/>
                  </a:cubicBezTo>
                  <a:cubicBezTo>
                    <a:pt x="1" y="777"/>
                    <a:pt x="339" y="936"/>
                    <a:pt x="558" y="936"/>
                  </a:cubicBezTo>
                  <a:cubicBezTo>
                    <a:pt x="777" y="936"/>
                    <a:pt x="956" y="777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1182819" y="2551157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0"/>
                  </a:moveTo>
                  <a:cubicBezTo>
                    <a:pt x="339" y="0"/>
                    <a:pt x="0" y="319"/>
                    <a:pt x="0" y="538"/>
                  </a:cubicBezTo>
                  <a:cubicBezTo>
                    <a:pt x="0" y="757"/>
                    <a:pt x="339" y="936"/>
                    <a:pt x="558" y="936"/>
                  </a:cubicBezTo>
                  <a:cubicBezTo>
                    <a:pt x="776" y="936"/>
                    <a:pt x="955" y="776"/>
                    <a:pt x="955" y="538"/>
                  </a:cubicBezTo>
                  <a:cubicBezTo>
                    <a:pt x="955" y="319"/>
                    <a:pt x="776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87291" y="2515119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0"/>
                  </a:moveTo>
                  <a:cubicBezTo>
                    <a:pt x="319" y="0"/>
                    <a:pt x="1" y="359"/>
                    <a:pt x="1" y="558"/>
                  </a:cubicBezTo>
                  <a:cubicBezTo>
                    <a:pt x="1" y="776"/>
                    <a:pt x="339" y="955"/>
                    <a:pt x="558" y="955"/>
                  </a:cubicBezTo>
                  <a:cubicBezTo>
                    <a:pt x="777" y="955"/>
                    <a:pt x="956" y="776"/>
                    <a:pt x="956" y="558"/>
                  </a:cubicBezTo>
                  <a:cubicBezTo>
                    <a:pt x="956" y="319"/>
                    <a:pt x="777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-32" y="2113112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56" y="777"/>
                    <a:pt x="956" y="55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144543" y="3344877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58" y="1"/>
                  </a:moveTo>
                  <a:cubicBezTo>
                    <a:pt x="359" y="1"/>
                    <a:pt x="1" y="31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768291" y="1906278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1" y="339"/>
                    <a:pt x="1" y="538"/>
                  </a:cubicBezTo>
                  <a:cubicBezTo>
                    <a:pt x="1" y="776"/>
                    <a:pt x="339" y="936"/>
                    <a:pt x="558" y="936"/>
                  </a:cubicBezTo>
                  <a:cubicBezTo>
                    <a:pt x="777" y="936"/>
                    <a:pt x="956" y="776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957651" y="103642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8" y="0"/>
                  </a:moveTo>
                  <a:cubicBezTo>
                    <a:pt x="339" y="0"/>
                    <a:pt x="0" y="339"/>
                    <a:pt x="0" y="558"/>
                  </a:cubicBezTo>
                  <a:cubicBezTo>
                    <a:pt x="0" y="776"/>
                    <a:pt x="319" y="955"/>
                    <a:pt x="538" y="955"/>
                  </a:cubicBezTo>
                  <a:cubicBezTo>
                    <a:pt x="756" y="955"/>
                    <a:pt x="935" y="776"/>
                    <a:pt x="935" y="558"/>
                  </a:cubicBezTo>
                  <a:cubicBezTo>
                    <a:pt x="935" y="339"/>
                    <a:pt x="756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165593" y="2015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7" y="1"/>
                  </a:moveTo>
                  <a:cubicBezTo>
                    <a:pt x="318" y="1"/>
                    <a:pt x="0" y="339"/>
                    <a:pt x="0" y="558"/>
                  </a:cubicBezTo>
                  <a:cubicBezTo>
                    <a:pt x="0" y="777"/>
                    <a:pt x="318" y="956"/>
                    <a:pt x="537" y="956"/>
                  </a:cubicBezTo>
                  <a:cubicBezTo>
                    <a:pt x="776" y="956"/>
                    <a:pt x="935" y="777"/>
                    <a:pt x="935" y="558"/>
                  </a:cubicBezTo>
                  <a:cubicBezTo>
                    <a:pt x="935" y="339"/>
                    <a:pt x="77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848130" y="241819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38" y="936"/>
                  </a:cubicBezTo>
                  <a:cubicBezTo>
                    <a:pt x="756" y="936"/>
                    <a:pt x="935" y="777"/>
                    <a:pt x="935" y="538"/>
                  </a:cubicBezTo>
                  <a:cubicBezTo>
                    <a:pt x="935" y="319"/>
                    <a:pt x="75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1455319" y="483601"/>
              <a:ext cx="42100" cy="41258"/>
            </a:xfrm>
            <a:custGeom>
              <a:avLst/>
              <a:gdLst/>
              <a:ahLst/>
              <a:cxnLst/>
              <a:rect l="l" t="t" r="r" b="b"/>
              <a:pathLst>
                <a:path w="956" h="937" extrusionOk="0">
                  <a:moveTo>
                    <a:pt x="558" y="1"/>
                  </a:moveTo>
                  <a:cubicBezTo>
                    <a:pt x="339" y="1"/>
                    <a:pt x="0" y="359"/>
                    <a:pt x="0" y="558"/>
                  </a:cubicBezTo>
                  <a:cubicBezTo>
                    <a:pt x="0" y="777"/>
                    <a:pt x="339" y="936"/>
                    <a:pt x="558" y="936"/>
                  </a:cubicBezTo>
                  <a:cubicBezTo>
                    <a:pt x="776" y="936"/>
                    <a:pt x="955" y="777"/>
                    <a:pt x="955" y="558"/>
                  </a:cubicBezTo>
                  <a:cubicBezTo>
                    <a:pt x="955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 rot="10800000">
              <a:off x="8091603" y="3207442"/>
              <a:ext cx="56148" cy="56141"/>
            </a:xfrm>
            <a:custGeom>
              <a:avLst/>
              <a:gdLst/>
              <a:ahLst/>
              <a:cxnLst/>
              <a:rect l="l" t="t" r="r" b="b"/>
              <a:pathLst>
                <a:path w="1275" h="1275" extrusionOk="0">
                  <a:moveTo>
                    <a:pt x="518" y="1"/>
                  </a:moveTo>
                  <a:cubicBezTo>
                    <a:pt x="259" y="1"/>
                    <a:pt x="1" y="458"/>
                    <a:pt x="1" y="757"/>
                  </a:cubicBezTo>
                  <a:cubicBezTo>
                    <a:pt x="1" y="1015"/>
                    <a:pt x="239" y="1274"/>
                    <a:pt x="518" y="1274"/>
                  </a:cubicBezTo>
                  <a:cubicBezTo>
                    <a:pt x="816" y="1274"/>
                    <a:pt x="1274" y="1035"/>
                    <a:pt x="1274" y="757"/>
                  </a:cubicBezTo>
                  <a:cubicBezTo>
                    <a:pt x="1274" y="478"/>
                    <a:pt x="83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 rot="10800000">
              <a:off x="8732187" y="3796059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399" y="0"/>
                  </a:moveTo>
                  <a:cubicBezTo>
                    <a:pt x="160" y="0"/>
                    <a:pt x="1" y="319"/>
                    <a:pt x="1" y="538"/>
                  </a:cubicBezTo>
                  <a:cubicBezTo>
                    <a:pt x="1" y="776"/>
                    <a:pt x="160" y="936"/>
                    <a:pt x="399" y="936"/>
                  </a:cubicBezTo>
                  <a:cubicBezTo>
                    <a:pt x="618" y="936"/>
                    <a:pt x="936" y="776"/>
                    <a:pt x="936" y="538"/>
                  </a:cubicBezTo>
                  <a:cubicBezTo>
                    <a:pt x="936" y="319"/>
                    <a:pt x="59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 rot="10800000">
              <a:off x="8700612" y="4176015"/>
              <a:ext cx="103444" cy="93041"/>
            </a:xfrm>
            <a:custGeom>
              <a:avLst/>
              <a:gdLst/>
              <a:ahLst/>
              <a:cxnLst/>
              <a:rect l="l" t="t" r="r" b="b"/>
              <a:pathLst>
                <a:path w="2349" h="2113" extrusionOk="0">
                  <a:moveTo>
                    <a:pt x="1319" y="1"/>
                  </a:moveTo>
                  <a:cubicBezTo>
                    <a:pt x="1042" y="1"/>
                    <a:pt x="757" y="68"/>
                    <a:pt x="558" y="177"/>
                  </a:cubicBezTo>
                  <a:cubicBezTo>
                    <a:pt x="140" y="435"/>
                    <a:pt x="0" y="973"/>
                    <a:pt x="239" y="1390"/>
                  </a:cubicBezTo>
                  <a:cubicBezTo>
                    <a:pt x="449" y="1745"/>
                    <a:pt x="959" y="2113"/>
                    <a:pt x="1367" y="2113"/>
                  </a:cubicBezTo>
                  <a:cubicBezTo>
                    <a:pt x="1462" y="2113"/>
                    <a:pt x="1553" y="2092"/>
                    <a:pt x="1632" y="2047"/>
                  </a:cubicBezTo>
                  <a:cubicBezTo>
                    <a:pt x="2050" y="1788"/>
                    <a:pt x="2348" y="754"/>
                    <a:pt x="2109" y="336"/>
                  </a:cubicBezTo>
                  <a:cubicBezTo>
                    <a:pt x="1969" y="97"/>
                    <a:pt x="1650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 rot="10800000">
              <a:off x="8570085" y="4905193"/>
              <a:ext cx="56104" cy="56097"/>
            </a:xfrm>
            <a:custGeom>
              <a:avLst/>
              <a:gdLst/>
              <a:ahLst/>
              <a:cxnLst/>
              <a:rect l="l" t="t" r="r" b="b"/>
              <a:pathLst>
                <a:path w="1274" h="1274" extrusionOk="0">
                  <a:moveTo>
                    <a:pt x="538" y="1"/>
                  </a:moveTo>
                  <a:cubicBezTo>
                    <a:pt x="259" y="1"/>
                    <a:pt x="0" y="458"/>
                    <a:pt x="0" y="757"/>
                  </a:cubicBezTo>
                  <a:cubicBezTo>
                    <a:pt x="0" y="1035"/>
                    <a:pt x="239" y="1274"/>
                    <a:pt x="538" y="1274"/>
                  </a:cubicBezTo>
                  <a:cubicBezTo>
                    <a:pt x="836" y="1274"/>
                    <a:pt x="1274" y="1055"/>
                    <a:pt x="1274" y="757"/>
                  </a:cubicBezTo>
                  <a:cubicBezTo>
                    <a:pt x="1274" y="458"/>
                    <a:pt x="83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 rot="10800000">
              <a:off x="9061631" y="3623451"/>
              <a:ext cx="56104" cy="56141"/>
            </a:xfrm>
            <a:custGeom>
              <a:avLst/>
              <a:gdLst/>
              <a:ahLst/>
              <a:cxnLst/>
              <a:rect l="l" t="t" r="r" b="b"/>
              <a:pathLst>
                <a:path w="1274" h="1275" extrusionOk="0">
                  <a:moveTo>
                    <a:pt x="518" y="1"/>
                  </a:moveTo>
                  <a:cubicBezTo>
                    <a:pt x="259" y="1"/>
                    <a:pt x="1" y="439"/>
                    <a:pt x="1" y="737"/>
                  </a:cubicBezTo>
                  <a:cubicBezTo>
                    <a:pt x="1" y="1015"/>
                    <a:pt x="219" y="1274"/>
                    <a:pt x="518" y="1274"/>
                  </a:cubicBezTo>
                  <a:cubicBezTo>
                    <a:pt x="816" y="1274"/>
                    <a:pt x="1274" y="1035"/>
                    <a:pt x="1274" y="737"/>
                  </a:cubicBezTo>
                  <a:cubicBezTo>
                    <a:pt x="1274" y="458"/>
                    <a:pt x="79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 rot="10800000">
              <a:off x="7425770" y="4765874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518" y="0"/>
                  </a:moveTo>
                  <a:cubicBezTo>
                    <a:pt x="240" y="0"/>
                    <a:pt x="1" y="458"/>
                    <a:pt x="1" y="756"/>
                  </a:cubicBezTo>
                  <a:cubicBezTo>
                    <a:pt x="1" y="1015"/>
                    <a:pt x="220" y="1273"/>
                    <a:pt x="518" y="1273"/>
                  </a:cubicBezTo>
                  <a:cubicBezTo>
                    <a:pt x="817" y="1273"/>
                    <a:pt x="1254" y="1055"/>
                    <a:pt x="1254" y="756"/>
                  </a:cubicBezTo>
                  <a:cubicBezTo>
                    <a:pt x="1254" y="478"/>
                    <a:pt x="81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 rot="10800000">
              <a:off x="8966114" y="4637960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0"/>
                  </a:moveTo>
                  <a:cubicBezTo>
                    <a:pt x="180" y="0"/>
                    <a:pt x="1" y="319"/>
                    <a:pt x="1" y="537"/>
                  </a:cubicBezTo>
                  <a:cubicBezTo>
                    <a:pt x="1" y="756"/>
                    <a:pt x="180" y="935"/>
                    <a:pt x="399" y="935"/>
                  </a:cubicBezTo>
                  <a:cubicBezTo>
                    <a:pt x="617" y="935"/>
                    <a:pt x="956" y="756"/>
                    <a:pt x="956" y="537"/>
                  </a:cubicBezTo>
                  <a:cubicBezTo>
                    <a:pt x="956" y="319"/>
                    <a:pt x="617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 rot="10800000">
              <a:off x="7919078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1"/>
                  </a:moveTo>
                  <a:cubicBezTo>
                    <a:pt x="180" y="1"/>
                    <a:pt x="1" y="319"/>
                    <a:pt x="1" y="538"/>
                  </a:cubicBezTo>
                  <a:cubicBezTo>
                    <a:pt x="1" y="777"/>
                    <a:pt x="180" y="936"/>
                    <a:pt x="399" y="936"/>
                  </a:cubicBezTo>
                  <a:cubicBezTo>
                    <a:pt x="617" y="936"/>
                    <a:pt x="956" y="777"/>
                    <a:pt x="956" y="538"/>
                  </a:cubicBezTo>
                  <a:cubicBezTo>
                    <a:pt x="956" y="339"/>
                    <a:pt x="617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 rot="10800000">
              <a:off x="6849231" y="4975557"/>
              <a:ext cx="104325" cy="92909"/>
            </a:xfrm>
            <a:custGeom>
              <a:avLst/>
              <a:gdLst/>
              <a:ahLst/>
              <a:cxnLst/>
              <a:rect l="l" t="t" r="r" b="b"/>
              <a:pathLst>
                <a:path w="2369" h="2110" extrusionOk="0">
                  <a:moveTo>
                    <a:pt x="1329" y="0"/>
                  </a:moveTo>
                  <a:cubicBezTo>
                    <a:pt x="1053" y="0"/>
                    <a:pt x="768" y="69"/>
                    <a:pt x="577" y="186"/>
                  </a:cubicBezTo>
                  <a:cubicBezTo>
                    <a:pt x="160" y="425"/>
                    <a:pt x="0" y="982"/>
                    <a:pt x="259" y="1400"/>
                  </a:cubicBezTo>
                  <a:cubicBezTo>
                    <a:pt x="451" y="1736"/>
                    <a:pt x="951" y="2110"/>
                    <a:pt x="1367" y="2110"/>
                  </a:cubicBezTo>
                  <a:cubicBezTo>
                    <a:pt x="1469" y="2110"/>
                    <a:pt x="1566" y="2088"/>
                    <a:pt x="1652" y="2037"/>
                  </a:cubicBezTo>
                  <a:cubicBezTo>
                    <a:pt x="2070" y="1798"/>
                    <a:pt x="2368" y="743"/>
                    <a:pt x="2109" y="326"/>
                  </a:cubicBezTo>
                  <a:cubicBezTo>
                    <a:pt x="1979" y="98"/>
                    <a:pt x="1660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 rot="10800000">
              <a:off x="6444676" y="4679504"/>
              <a:ext cx="55223" cy="56141"/>
            </a:xfrm>
            <a:custGeom>
              <a:avLst/>
              <a:gdLst/>
              <a:ahLst/>
              <a:cxnLst/>
              <a:rect l="l" t="t" r="r" b="b"/>
              <a:pathLst>
                <a:path w="1254" h="1275" extrusionOk="0">
                  <a:moveTo>
                    <a:pt x="736" y="1"/>
                  </a:moveTo>
                  <a:cubicBezTo>
                    <a:pt x="438" y="21"/>
                    <a:pt x="0" y="478"/>
                    <a:pt x="0" y="757"/>
                  </a:cubicBezTo>
                  <a:cubicBezTo>
                    <a:pt x="0" y="1035"/>
                    <a:pt x="438" y="1274"/>
                    <a:pt x="736" y="1274"/>
                  </a:cubicBezTo>
                  <a:cubicBezTo>
                    <a:pt x="1035" y="1274"/>
                    <a:pt x="1254" y="1015"/>
                    <a:pt x="1254" y="757"/>
                  </a:cubicBezTo>
                  <a:cubicBezTo>
                    <a:pt x="1254" y="458"/>
                    <a:pt x="1015" y="1"/>
                    <a:pt x="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 rot="10800000">
              <a:off x="6849240" y="4518865"/>
              <a:ext cx="104281" cy="93041"/>
            </a:xfrm>
            <a:custGeom>
              <a:avLst/>
              <a:gdLst/>
              <a:ahLst/>
              <a:cxnLst/>
              <a:rect l="l" t="t" r="r" b="b"/>
              <a:pathLst>
                <a:path w="2368" h="2113" extrusionOk="0">
                  <a:moveTo>
                    <a:pt x="1039" y="1"/>
                  </a:moveTo>
                  <a:cubicBezTo>
                    <a:pt x="708" y="1"/>
                    <a:pt x="389" y="97"/>
                    <a:pt x="259" y="336"/>
                  </a:cubicBezTo>
                  <a:cubicBezTo>
                    <a:pt x="0" y="754"/>
                    <a:pt x="298" y="1788"/>
                    <a:pt x="736" y="2047"/>
                  </a:cubicBezTo>
                  <a:cubicBezTo>
                    <a:pt x="816" y="2092"/>
                    <a:pt x="906" y="2113"/>
                    <a:pt x="1001" y="2113"/>
                  </a:cubicBezTo>
                  <a:cubicBezTo>
                    <a:pt x="1410" y="2113"/>
                    <a:pt x="1919" y="1745"/>
                    <a:pt x="2129" y="1390"/>
                  </a:cubicBezTo>
                  <a:cubicBezTo>
                    <a:pt x="2368" y="973"/>
                    <a:pt x="2228" y="435"/>
                    <a:pt x="1791" y="177"/>
                  </a:cubicBezTo>
                  <a:cubicBezTo>
                    <a:pt x="1601" y="68"/>
                    <a:pt x="1316" y="1"/>
                    <a:pt x="1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 rot="10800000">
              <a:off x="5542859" y="4765874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 rot="10800000">
              <a:off x="5062718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58" y="936"/>
                  </a:cubicBezTo>
                  <a:cubicBezTo>
                    <a:pt x="776" y="936"/>
                    <a:pt x="956" y="777"/>
                    <a:pt x="956" y="538"/>
                  </a:cubicBezTo>
                  <a:cubicBezTo>
                    <a:pt x="956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 rot="10800000">
              <a:off x="6149167" y="491307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1"/>
                  </a:moveTo>
                  <a:cubicBezTo>
                    <a:pt x="318" y="1"/>
                    <a:pt x="0" y="339"/>
                    <a:pt x="0" y="538"/>
                  </a:cubicBezTo>
                  <a:cubicBezTo>
                    <a:pt x="0" y="777"/>
                    <a:pt x="318" y="936"/>
                    <a:pt x="557" y="936"/>
                  </a:cubicBezTo>
                  <a:cubicBezTo>
                    <a:pt x="776" y="936"/>
                    <a:pt x="955" y="77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 rot="10800000">
              <a:off x="5791715" y="5102283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0"/>
                  </a:moveTo>
                  <a:cubicBezTo>
                    <a:pt x="339" y="0"/>
                    <a:pt x="1" y="319"/>
                    <a:pt x="1" y="537"/>
                  </a:cubicBezTo>
                  <a:cubicBezTo>
                    <a:pt x="1" y="756"/>
                    <a:pt x="319" y="935"/>
                    <a:pt x="538" y="935"/>
                  </a:cubicBezTo>
                  <a:cubicBezTo>
                    <a:pt x="757" y="935"/>
                    <a:pt x="936" y="756"/>
                    <a:pt x="936" y="537"/>
                  </a:cubicBezTo>
                  <a:cubicBezTo>
                    <a:pt x="936" y="319"/>
                    <a:pt x="757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 rot="10800000">
              <a:off x="4983847" y="474746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0"/>
                  </a:moveTo>
                  <a:cubicBezTo>
                    <a:pt x="338" y="0"/>
                    <a:pt x="0" y="319"/>
                    <a:pt x="0" y="537"/>
                  </a:cubicBezTo>
                  <a:cubicBezTo>
                    <a:pt x="0" y="756"/>
                    <a:pt x="318" y="935"/>
                    <a:pt x="557" y="935"/>
                  </a:cubicBezTo>
                  <a:cubicBezTo>
                    <a:pt x="776" y="935"/>
                    <a:pt x="955" y="756"/>
                    <a:pt x="955" y="537"/>
                  </a:cubicBezTo>
                  <a:cubicBezTo>
                    <a:pt x="955" y="319"/>
                    <a:pt x="77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 rot="10800000">
              <a:off x="8228288" y="1992268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0"/>
                  </a:moveTo>
                  <a:cubicBezTo>
                    <a:pt x="318" y="0"/>
                    <a:pt x="0" y="338"/>
                    <a:pt x="0" y="537"/>
                  </a:cubicBezTo>
                  <a:cubicBezTo>
                    <a:pt x="0" y="756"/>
                    <a:pt x="318" y="935"/>
                    <a:pt x="557" y="935"/>
                  </a:cubicBezTo>
                  <a:cubicBezTo>
                    <a:pt x="776" y="935"/>
                    <a:pt x="955" y="756"/>
                    <a:pt x="955" y="537"/>
                  </a:cubicBezTo>
                  <a:cubicBezTo>
                    <a:pt x="955" y="318"/>
                    <a:pt x="77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 rot="10800000">
              <a:off x="4036732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39" y="1"/>
                    <a:pt x="1" y="339"/>
                    <a:pt x="1" y="538"/>
                  </a:cubicBezTo>
                  <a:cubicBezTo>
                    <a:pt x="1" y="777"/>
                    <a:pt x="339" y="936"/>
                    <a:pt x="558" y="936"/>
                  </a:cubicBezTo>
                  <a:cubicBezTo>
                    <a:pt x="777" y="936"/>
                    <a:pt x="956" y="777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 rot="10800000">
              <a:off x="8604258" y="2827883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8" y="1"/>
                  </a:moveTo>
                  <a:cubicBezTo>
                    <a:pt x="319" y="1"/>
                    <a:pt x="1" y="319"/>
                    <a:pt x="1" y="558"/>
                  </a:cubicBezTo>
                  <a:cubicBezTo>
                    <a:pt x="1" y="777"/>
                    <a:pt x="319" y="956"/>
                    <a:pt x="53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 rot="10800000">
              <a:off x="9101926" y="2988326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56" y="777"/>
                    <a:pt x="956" y="55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 rot="10800000">
              <a:off x="8958231" y="1756561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58" y="1"/>
                  </a:moveTo>
                  <a:cubicBezTo>
                    <a:pt x="359" y="1"/>
                    <a:pt x="1" y="31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 rot="10800000">
              <a:off x="8562202" y="3577041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1" y="339"/>
                    <a:pt x="1" y="538"/>
                  </a:cubicBezTo>
                  <a:cubicBezTo>
                    <a:pt x="1" y="776"/>
                    <a:pt x="339" y="936"/>
                    <a:pt x="558" y="936"/>
                  </a:cubicBezTo>
                  <a:cubicBezTo>
                    <a:pt x="777" y="936"/>
                    <a:pt x="956" y="776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 rot="10800000">
              <a:off x="8145123" y="406500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8" y="0"/>
                  </a:moveTo>
                  <a:cubicBezTo>
                    <a:pt x="339" y="0"/>
                    <a:pt x="0" y="339"/>
                    <a:pt x="0" y="558"/>
                  </a:cubicBezTo>
                  <a:cubicBezTo>
                    <a:pt x="0" y="776"/>
                    <a:pt x="319" y="955"/>
                    <a:pt x="538" y="955"/>
                  </a:cubicBezTo>
                  <a:cubicBezTo>
                    <a:pt x="756" y="955"/>
                    <a:pt x="935" y="776"/>
                    <a:pt x="935" y="558"/>
                  </a:cubicBezTo>
                  <a:cubicBezTo>
                    <a:pt x="935" y="339"/>
                    <a:pt x="756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 rot="10800000">
              <a:off x="8937181" y="508127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7" y="1"/>
                  </a:moveTo>
                  <a:cubicBezTo>
                    <a:pt x="318" y="1"/>
                    <a:pt x="0" y="339"/>
                    <a:pt x="0" y="558"/>
                  </a:cubicBezTo>
                  <a:cubicBezTo>
                    <a:pt x="0" y="777"/>
                    <a:pt x="318" y="956"/>
                    <a:pt x="537" y="956"/>
                  </a:cubicBezTo>
                  <a:cubicBezTo>
                    <a:pt x="776" y="956"/>
                    <a:pt x="935" y="777"/>
                    <a:pt x="935" y="558"/>
                  </a:cubicBezTo>
                  <a:cubicBezTo>
                    <a:pt x="935" y="339"/>
                    <a:pt x="77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 rot="10800000">
              <a:off x="8254644" y="4860500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38" y="936"/>
                  </a:cubicBezTo>
                  <a:cubicBezTo>
                    <a:pt x="756" y="936"/>
                    <a:pt x="935" y="777"/>
                    <a:pt x="935" y="538"/>
                  </a:cubicBezTo>
                  <a:cubicBezTo>
                    <a:pt x="935" y="319"/>
                    <a:pt x="75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 rot="10800000" flipH="1">
              <a:off x="1261789" y="3606214"/>
              <a:ext cx="102563" cy="93085"/>
            </a:xfrm>
            <a:custGeom>
              <a:avLst/>
              <a:gdLst/>
              <a:ahLst/>
              <a:cxnLst/>
              <a:rect l="l" t="t" r="r" b="b"/>
              <a:pathLst>
                <a:path w="2329" h="2114" extrusionOk="0">
                  <a:moveTo>
                    <a:pt x="1302" y="1"/>
                  </a:moveTo>
                  <a:cubicBezTo>
                    <a:pt x="1031" y="1"/>
                    <a:pt x="753" y="64"/>
                    <a:pt x="557" y="170"/>
                  </a:cubicBezTo>
                  <a:cubicBezTo>
                    <a:pt x="140" y="429"/>
                    <a:pt x="0" y="986"/>
                    <a:pt x="239" y="1404"/>
                  </a:cubicBezTo>
                  <a:cubicBezTo>
                    <a:pt x="447" y="1739"/>
                    <a:pt x="950" y="2114"/>
                    <a:pt x="1357" y="2114"/>
                  </a:cubicBezTo>
                  <a:cubicBezTo>
                    <a:pt x="1456" y="2114"/>
                    <a:pt x="1550" y="2091"/>
                    <a:pt x="1632" y="2040"/>
                  </a:cubicBezTo>
                  <a:cubicBezTo>
                    <a:pt x="2050" y="1802"/>
                    <a:pt x="2328" y="747"/>
                    <a:pt x="2109" y="329"/>
                  </a:cubicBezTo>
                  <a:cubicBezTo>
                    <a:pt x="1966" y="98"/>
                    <a:pt x="1639" y="1"/>
                    <a:pt x="1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 rot="10800000" flipH="1">
              <a:off x="1144270" y="3040938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8" y="0"/>
                  </a:moveTo>
                  <a:cubicBezTo>
                    <a:pt x="179" y="0"/>
                    <a:pt x="0" y="318"/>
                    <a:pt x="0" y="537"/>
                  </a:cubicBezTo>
                  <a:cubicBezTo>
                    <a:pt x="0" y="756"/>
                    <a:pt x="179" y="935"/>
                    <a:pt x="398" y="935"/>
                  </a:cubicBezTo>
                  <a:cubicBezTo>
                    <a:pt x="617" y="935"/>
                    <a:pt x="955" y="756"/>
                    <a:pt x="955" y="537"/>
                  </a:cubicBezTo>
                  <a:cubicBezTo>
                    <a:pt x="955" y="318"/>
                    <a:pt x="617" y="0"/>
                    <a:pt x="3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 rot="10800000" flipH="1">
              <a:off x="370575" y="3796059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399" y="0"/>
                  </a:moveTo>
                  <a:cubicBezTo>
                    <a:pt x="160" y="0"/>
                    <a:pt x="1" y="319"/>
                    <a:pt x="1" y="538"/>
                  </a:cubicBezTo>
                  <a:cubicBezTo>
                    <a:pt x="1" y="776"/>
                    <a:pt x="160" y="936"/>
                    <a:pt x="399" y="936"/>
                  </a:cubicBezTo>
                  <a:cubicBezTo>
                    <a:pt x="618" y="936"/>
                    <a:pt x="936" y="776"/>
                    <a:pt x="936" y="538"/>
                  </a:cubicBezTo>
                  <a:cubicBezTo>
                    <a:pt x="936" y="319"/>
                    <a:pt x="59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 rot="10800000" flipH="1">
              <a:off x="339925" y="4176015"/>
              <a:ext cx="103444" cy="93041"/>
            </a:xfrm>
            <a:custGeom>
              <a:avLst/>
              <a:gdLst/>
              <a:ahLst/>
              <a:cxnLst/>
              <a:rect l="l" t="t" r="r" b="b"/>
              <a:pathLst>
                <a:path w="2349" h="2113" extrusionOk="0">
                  <a:moveTo>
                    <a:pt x="1319" y="1"/>
                  </a:moveTo>
                  <a:cubicBezTo>
                    <a:pt x="1042" y="1"/>
                    <a:pt x="757" y="68"/>
                    <a:pt x="558" y="177"/>
                  </a:cubicBezTo>
                  <a:cubicBezTo>
                    <a:pt x="140" y="435"/>
                    <a:pt x="0" y="973"/>
                    <a:pt x="239" y="1390"/>
                  </a:cubicBezTo>
                  <a:cubicBezTo>
                    <a:pt x="449" y="1745"/>
                    <a:pt x="959" y="2113"/>
                    <a:pt x="1367" y="2113"/>
                  </a:cubicBezTo>
                  <a:cubicBezTo>
                    <a:pt x="1462" y="2113"/>
                    <a:pt x="1553" y="2092"/>
                    <a:pt x="1632" y="2047"/>
                  </a:cubicBezTo>
                  <a:cubicBezTo>
                    <a:pt x="2050" y="1788"/>
                    <a:pt x="2348" y="754"/>
                    <a:pt x="2109" y="336"/>
                  </a:cubicBezTo>
                  <a:cubicBezTo>
                    <a:pt x="1969" y="97"/>
                    <a:pt x="1650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 rot="10800000" flipH="1">
              <a:off x="517792" y="4905193"/>
              <a:ext cx="56104" cy="56097"/>
            </a:xfrm>
            <a:custGeom>
              <a:avLst/>
              <a:gdLst/>
              <a:ahLst/>
              <a:cxnLst/>
              <a:rect l="l" t="t" r="r" b="b"/>
              <a:pathLst>
                <a:path w="1274" h="1274" extrusionOk="0">
                  <a:moveTo>
                    <a:pt x="538" y="1"/>
                  </a:moveTo>
                  <a:cubicBezTo>
                    <a:pt x="259" y="1"/>
                    <a:pt x="0" y="458"/>
                    <a:pt x="0" y="757"/>
                  </a:cubicBezTo>
                  <a:cubicBezTo>
                    <a:pt x="0" y="1035"/>
                    <a:pt x="239" y="1274"/>
                    <a:pt x="538" y="1274"/>
                  </a:cubicBezTo>
                  <a:cubicBezTo>
                    <a:pt x="836" y="1274"/>
                    <a:pt x="1274" y="1055"/>
                    <a:pt x="1274" y="757"/>
                  </a:cubicBezTo>
                  <a:cubicBezTo>
                    <a:pt x="1274" y="458"/>
                    <a:pt x="83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 rot="10800000" flipH="1">
              <a:off x="26246" y="3623451"/>
              <a:ext cx="56104" cy="56141"/>
            </a:xfrm>
            <a:custGeom>
              <a:avLst/>
              <a:gdLst/>
              <a:ahLst/>
              <a:cxnLst/>
              <a:rect l="l" t="t" r="r" b="b"/>
              <a:pathLst>
                <a:path w="1274" h="1275" extrusionOk="0">
                  <a:moveTo>
                    <a:pt x="518" y="1"/>
                  </a:moveTo>
                  <a:cubicBezTo>
                    <a:pt x="259" y="1"/>
                    <a:pt x="1" y="439"/>
                    <a:pt x="1" y="737"/>
                  </a:cubicBezTo>
                  <a:cubicBezTo>
                    <a:pt x="1" y="1015"/>
                    <a:pt x="219" y="1274"/>
                    <a:pt x="518" y="1274"/>
                  </a:cubicBezTo>
                  <a:cubicBezTo>
                    <a:pt x="816" y="1274"/>
                    <a:pt x="1274" y="1035"/>
                    <a:pt x="1274" y="737"/>
                  </a:cubicBezTo>
                  <a:cubicBezTo>
                    <a:pt x="1274" y="458"/>
                    <a:pt x="79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 rot="10800000" flipH="1">
              <a:off x="1358143" y="4765874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518" y="0"/>
                  </a:moveTo>
                  <a:cubicBezTo>
                    <a:pt x="240" y="0"/>
                    <a:pt x="1" y="458"/>
                    <a:pt x="1" y="756"/>
                  </a:cubicBezTo>
                  <a:cubicBezTo>
                    <a:pt x="1" y="1015"/>
                    <a:pt x="220" y="1273"/>
                    <a:pt x="518" y="1273"/>
                  </a:cubicBezTo>
                  <a:cubicBezTo>
                    <a:pt x="817" y="1273"/>
                    <a:pt x="1254" y="1055"/>
                    <a:pt x="1254" y="756"/>
                  </a:cubicBezTo>
                  <a:cubicBezTo>
                    <a:pt x="1254" y="478"/>
                    <a:pt x="81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 rot="10800000" flipH="1">
              <a:off x="135767" y="4637960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0"/>
                  </a:moveTo>
                  <a:cubicBezTo>
                    <a:pt x="180" y="0"/>
                    <a:pt x="1" y="319"/>
                    <a:pt x="1" y="537"/>
                  </a:cubicBezTo>
                  <a:cubicBezTo>
                    <a:pt x="1" y="756"/>
                    <a:pt x="180" y="935"/>
                    <a:pt x="399" y="935"/>
                  </a:cubicBezTo>
                  <a:cubicBezTo>
                    <a:pt x="617" y="935"/>
                    <a:pt x="956" y="756"/>
                    <a:pt x="956" y="537"/>
                  </a:cubicBezTo>
                  <a:cubicBezTo>
                    <a:pt x="956" y="319"/>
                    <a:pt x="617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 rot="10800000" flipH="1">
              <a:off x="2190425" y="4975557"/>
              <a:ext cx="104325" cy="92909"/>
            </a:xfrm>
            <a:custGeom>
              <a:avLst/>
              <a:gdLst/>
              <a:ahLst/>
              <a:cxnLst/>
              <a:rect l="l" t="t" r="r" b="b"/>
              <a:pathLst>
                <a:path w="2369" h="2110" extrusionOk="0">
                  <a:moveTo>
                    <a:pt x="1329" y="0"/>
                  </a:moveTo>
                  <a:cubicBezTo>
                    <a:pt x="1053" y="0"/>
                    <a:pt x="768" y="69"/>
                    <a:pt x="577" y="186"/>
                  </a:cubicBezTo>
                  <a:cubicBezTo>
                    <a:pt x="160" y="425"/>
                    <a:pt x="0" y="982"/>
                    <a:pt x="259" y="1400"/>
                  </a:cubicBezTo>
                  <a:cubicBezTo>
                    <a:pt x="451" y="1736"/>
                    <a:pt x="951" y="2110"/>
                    <a:pt x="1367" y="2110"/>
                  </a:cubicBezTo>
                  <a:cubicBezTo>
                    <a:pt x="1469" y="2110"/>
                    <a:pt x="1566" y="2088"/>
                    <a:pt x="1652" y="2037"/>
                  </a:cubicBezTo>
                  <a:cubicBezTo>
                    <a:pt x="2070" y="1798"/>
                    <a:pt x="2368" y="743"/>
                    <a:pt x="2109" y="326"/>
                  </a:cubicBezTo>
                  <a:cubicBezTo>
                    <a:pt x="1979" y="98"/>
                    <a:pt x="1660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 rot="10800000" flipH="1">
              <a:off x="7781260" y="4301190"/>
              <a:ext cx="104281" cy="93041"/>
            </a:xfrm>
            <a:custGeom>
              <a:avLst/>
              <a:gdLst/>
              <a:ahLst/>
              <a:cxnLst/>
              <a:rect l="l" t="t" r="r" b="b"/>
              <a:pathLst>
                <a:path w="2368" h="2113" extrusionOk="0">
                  <a:moveTo>
                    <a:pt x="1039" y="1"/>
                  </a:moveTo>
                  <a:cubicBezTo>
                    <a:pt x="708" y="1"/>
                    <a:pt x="389" y="97"/>
                    <a:pt x="259" y="336"/>
                  </a:cubicBezTo>
                  <a:cubicBezTo>
                    <a:pt x="0" y="754"/>
                    <a:pt x="298" y="1788"/>
                    <a:pt x="736" y="2047"/>
                  </a:cubicBezTo>
                  <a:cubicBezTo>
                    <a:pt x="816" y="2092"/>
                    <a:pt x="906" y="2113"/>
                    <a:pt x="1001" y="2113"/>
                  </a:cubicBezTo>
                  <a:cubicBezTo>
                    <a:pt x="1410" y="2113"/>
                    <a:pt x="1919" y="1745"/>
                    <a:pt x="2129" y="1390"/>
                  </a:cubicBezTo>
                  <a:cubicBezTo>
                    <a:pt x="2368" y="973"/>
                    <a:pt x="2228" y="435"/>
                    <a:pt x="1791" y="177"/>
                  </a:cubicBezTo>
                  <a:cubicBezTo>
                    <a:pt x="1601" y="68"/>
                    <a:pt x="1316" y="1"/>
                    <a:pt x="1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 rot="10800000" flipH="1">
              <a:off x="2935374" y="4613474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 rot="10800000" flipH="1">
              <a:off x="4039163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58" y="936"/>
                  </a:cubicBezTo>
                  <a:cubicBezTo>
                    <a:pt x="776" y="936"/>
                    <a:pt x="956" y="777"/>
                    <a:pt x="956" y="538"/>
                  </a:cubicBezTo>
                  <a:cubicBezTo>
                    <a:pt x="956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 rot="10800000" flipH="1">
              <a:off x="2952714" y="491307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1"/>
                  </a:moveTo>
                  <a:cubicBezTo>
                    <a:pt x="318" y="1"/>
                    <a:pt x="0" y="339"/>
                    <a:pt x="0" y="538"/>
                  </a:cubicBezTo>
                  <a:cubicBezTo>
                    <a:pt x="0" y="777"/>
                    <a:pt x="318" y="936"/>
                    <a:pt x="557" y="936"/>
                  </a:cubicBezTo>
                  <a:cubicBezTo>
                    <a:pt x="776" y="936"/>
                    <a:pt x="955" y="77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 rot="10800000" flipH="1">
              <a:off x="3311047" y="5102283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0"/>
                  </a:moveTo>
                  <a:cubicBezTo>
                    <a:pt x="339" y="0"/>
                    <a:pt x="1" y="319"/>
                    <a:pt x="1" y="537"/>
                  </a:cubicBezTo>
                  <a:cubicBezTo>
                    <a:pt x="1" y="756"/>
                    <a:pt x="319" y="935"/>
                    <a:pt x="538" y="935"/>
                  </a:cubicBezTo>
                  <a:cubicBezTo>
                    <a:pt x="757" y="935"/>
                    <a:pt x="936" y="756"/>
                    <a:pt x="936" y="537"/>
                  </a:cubicBezTo>
                  <a:cubicBezTo>
                    <a:pt x="936" y="319"/>
                    <a:pt x="757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 rot="10800000" flipH="1">
              <a:off x="4118034" y="474746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0"/>
                  </a:moveTo>
                  <a:cubicBezTo>
                    <a:pt x="338" y="0"/>
                    <a:pt x="0" y="319"/>
                    <a:pt x="0" y="537"/>
                  </a:cubicBezTo>
                  <a:cubicBezTo>
                    <a:pt x="0" y="756"/>
                    <a:pt x="318" y="935"/>
                    <a:pt x="557" y="935"/>
                  </a:cubicBezTo>
                  <a:cubicBezTo>
                    <a:pt x="776" y="935"/>
                    <a:pt x="955" y="756"/>
                    <a:pt x="955" y="537"/>
                  </a:cubicBezTo>
                  <a:cubicBezTo>
                    <a:pt x="955" y="319"/>
                    <a:pt x="77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 rot="10800000" flipH="1">
              <a:off x="2030805" y="1858647"/>
              <a:ext cx="42100" cy="41258"/>
            </a:xfrm>
            <a:custGeom>
              <a:avLst/>
              <a:gdLst/>
              <a:ahLst/>
              <a:cxnLst/>
              <a:rect l="l" t="t" r="r" b="b"/>
              <a:pathLst>
                <a:path w="956" h="937" extrusionOk="0">
                  <a:moveTo>
                    <a:pt x="557" y="1"/>
                  </a:moveTo>
                  <a:cubicBezTo>
                    <a:pt x="358" y="1"/>
                    <a:pt x="0" y="319"/>
                    <a:pt x="0" y="538"/>
                  </a:cubicBezTo>
                  <a:cubicBezTo>
                    <a:pt x="0" y="757"/>
                    <a:pt x="318" y="936"/>
                    <a:pt x="557" y="936"/>
                  </a:cubicBezTo>
                  <a:cubicBezTo>
                    <a:pt x="776" y="936"/>
                    <a:pt x="955" y="75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 rot="10800000" flipH="1">
              <a:off x="1698662" y="4311691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7" y="0"/>
                  </a:moveTo>
                  <a:cubicBezTo>
                    <a:pt x="318" y="0"/>
                    <a:pt x="0" y="318"/>
                    <a:pt x="0" y="537"/>
                  </a:cubicBezTo>
                  <a:cubicBezTo>
                    <a:pt x="0" y="756"/>
                    <a:pt x="318" y="935"/>
                    <a:pt x="537" y="935"/>
                  </a:cubicBezTo>
                  <a:cubicBezTo>
                    <a:pt x="776" y="935"/>
                    <a:pt x="935" y="756"/>
                    <a:pt x="935" y="537"/>
                  </a:cubicBezTo>
                  <a:cubicBezTo>
                    <a:pt x="935" y="318"/>
                    <a:pt x="776" y="0"/>
                    <a:pt x="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 rot="10800000" flipH="1">
              <a:off x="5065149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39" y="1"/>
                    <a:pt x="1" y="339"/>
                    <a:pt x="1" y="538"/>
                  </a:cubicBezTo>
                  <a:cubicBezTo>
                    <a:pt x="1" y="777"/>
                    <a:pt x="339" y="936"/>
                    <a:pt x="558" y="936"/>
                  </a:cubicBezTo>
                  <a:cubicBezTo>
                    <a:pt x="777" y="936"/>
                    <a:pt x="956" y="777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 rot="10800000" flipH="1">
              <a:off x="539679" y="3119719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0"/>
                  </a:moveTo>
                  <a:cubicBezTo>
                    <a:pt x="319" y="0"/>
                    <a:pt x="1" y="359"/>
                    <a:pt x="1" y="558"/>
                  </a:cubicBezTo>
                  <a:cubicBezTo>
                    <a:pt x="1" y="776"/>
                    <a:pt x="339" y="955"/>
                    <a:pt x="558" y="955"/>
                  </a:cubicBezTo>
                  <a:cubicBezTo>
                    <a:pt x="777" y="955"/>
                    <a:pt x="956" y="776"/>
                    <a:pt x="956" y="558"/>
                  </a:cubicBezTo>
                  <a:cubicBezTo>
                    <a:pt x="956" y="319"/>
                    <a:pt x="777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 rot="10800000" flipH="1">
              <a:off x="-45" y="2988326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56" y="777"/>
                    <a:pt x="956" y="55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 rot="10800000" flipH="1">
              <a:off x="144530" y="1756561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58" y="1"/>
                  </a:moveTo>
                  <a:cubicBezTo>
                    <a:pt x="359" y="1"/>
                    <a:pt x="1" y="31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 rot="10800000" flipH="1">
              <a:off x="165580" y="508127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7" y="1"/>
                  </a:moveTo>
                  <a:cubicBezTo>
                    <a:pt x="318" y="1"/>
                    <a:pt x="0" y="339"/>
                    <a:pt x="0" y="558"/>
                  </a:cubicBezTo>
                  <a:cubicBezTo>
                    <a:pt x="0" y="777"/>
                    <a:pt x="318" y="956"/>
                    <a:pt x="537" y="956"/>
                  </a:cubicBezTo>
                  <a:cubicBezTo>
                    <a:pt x="776" y="956"/>
                    <a:pt x="935" y="777"/>
                    <a:pt x="935" y="558"/>
                  </a:cubicBezTo>
                  <a:cubicBezTo>
                    <a:pt x="935" y="339"/>
                    <a:pt x="77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 rot="10800000" flipH="1">
              <a:off x="1000518" y="4631900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38" y="936"/>
                  </a:cubicBezTo>
                  <a:cubicBezTo>
                    <a:pt x="756" y="936"/>
                    <a:pt x="935" y="777"/>
                    <a:pt x="935" y="538"/>
                  </a:cubicBezTo>
                  <a:cubicBezTo>
                    <a:pt x="935" y="319"/>
                    <a:pt x="75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 rot="10800000" flipH="1">
              <a:off x="1074307" y="4237674"/>
              <a:ext cx="42100" cy="41258"/>
            </a:xfrm>
            <a:custGeom>
              <a:avLst/>
              <a:gdLst/>
              <a:ahLst/>
              <a:cxnLst/>
              <a:rect l="l" t="t" r="r" b="b"/>
              <a:pathLst>
                <a:path w="956" h="937" extrusionOk="0">
                  <a:moveTo>
                    <a:pt x="558" y="1"/>
                  </a:moveTo>
                  <a:cubicBezTo>
                    <a:pt x="339" y="1"/>
                    <a:pt x="0" y="359"/>
                    <a:pt x="0" y="558"/>
                  </a:cubicBezTo>
                  <a:cubicBezTo>
                    <a:pt x="0" y="777"/>
                    <a:pt x="339" y="936"/>
                    <a:pt x="558" y="936"/>
                  </a:cubicBezTo>
                  <a:cubicBezTo>
                    <a:pt x="776" y="936"/>
                    <a:pt x="955" y="777"/>
                    <a:pt x="955" y="558"/>
                  </a:cubicBezTo>
                  <a:cubicBezTo>
                    <a:pt x="955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MAIN_POINT_1">
    <p:spTree>
      <p:nvGrpSpPr>
        <p:cNvPr id="1" name="Shape 3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7" name="Google Shape;3007;p21"/>
          <p:cNvGrpSpPr/>
          <p:nvPr/>
        </p:nvGrpSpPr>
        <p:grpSpPr>
          <a:xfrm flipH="1">
            <a:off x="-188381" y="4191415"/>
            <a:ext cx="5513461" cy="1012356"/>
            <a:chOff x="1971760" y="2938350"/>
            <a:chExt cx="5464283" cy="1164297"/>
          </a:xfrm>
        </p:grpSpPr>
        <p:grpSp>
          <p:nvGrpSpPr>
            <p:cNvPr id="3008" name="Google Shape;3008;p21"/>
            <p:cNvGrpSpPr/>
            <p:nvPr/>
          </p:nvGrpSpPr>
          <p:grpSpPr>
            <a:xfrm>
              <a:off x="1971760" y="2938350"/>
              <a:ext cx="5464283" cy="1164297"/>
              <a:chOff x="581300" y="3757663"/>
              <a:chExt cx="696575" cy="73925"/>
            </a:xfrm>
          </p:grpSpPr>
          <p:sp>
            <p:nvSpPr>
              <p:cNvPr id="3009" name="Google Shape;3009;p21"/>
              <p:cNvSpPr/>
              <p:nvPr/>
            </p:nvSpPr>
            <p:spPr>
              <a:xfrm>
                <a:off x="581300" y="3757663"/>
                <a:ext cx="696575" cy="73925"/>
              </a:xfrm>
              <a:custGeom>
                <a:avLst/>
                <a:gdLst/>
                <a:ahLst/>
                <a:cxnLst/>
                <a:rect l="l" t="t" r="r" b="b"/>
                <a:pathLst>
                  <a:path w="27863" h="2957" extrusionOk="0">
                    <a:moveTo>
                      <a:pt x="15496" y="1"/>
                    </a:moveTo>
                    <a:cubicBezTo>
                      <a:pt x="14452" y="1"/>
                      <a:pt x="13665" y="377"/>
                      <a:pt x="12614" y="848"/>
                    </a:cubicBezTo>
                    <a:cubicBezTo>
                      <a:pt x="11969" y="1123"/>
                      <a:pt x="11335" y="1230"/>
                      <a:pt x="10697" y="1230"/>
                    </a:cubicBezTo>
                    <a:cubicBezTo>
                      <a:pt x="9585" y="1230"/>
                      <a:pt x="8464" y="905"/>
                      <a:pt x="7262" y="589"/>
                    </a:cubicBezTo>
                    <a:cubicBezTo>
                      <a:pt x="6988" y="514"/>
                      <a:pt x="6736" y="482"/>
                      <a:pt x="6504" y="482"/>
                    </a:cubicBezTo>
                    <a:cubicBezTo>
                      <a:pt x="5196" y="482"/>
                      <a:pt x="4476" y="1491"/>
                      <a:pt x="3465" y="1491"/>
                    </a:cubicBezTo>
                    <a:cubicBezTo>
                      <a:pt x="3418" y="1491"/>
                      <a:pt x="3371" y="1489"/>
                      <a:pt x="3323" y="1484"/>
                    </a:cubicBezTo>
                    <a:cubicBezTo>
                      <a:pt x="2514" y="1407"/>
                      <a:pt x="1921" y="1041"/>
                      <a:pt x="1405" y="1041"/>
                    </a:cubicBezTo>
                    <a:cubicBezTo>
                      <a:pt x="1120" y="1041"/>
                      <a:pt x="858" y="1152"/>
                      <a:pt x="597" y="1484"/>
                    </a:cubicBezTo>
                    <a:cubicBezTo>
                      <a:pt x="0" y="2240"/>
                      <a:pt x="1234" y="2957"/>
                      <a:pt x="1234" y="2957"/>
                    </a:cubicBezTo>
                    <a:lnTo>
                      <a:pt x="13927" y="2957"/>
                    </a:lnTo>
                    <a:lnTo>
                      <a:pt x="13927" y="2937"/>
                    </a:lnTo>
                    <a:lnTo>
                      <a:pt x="27079" y="2937"/>
                    </a:lnTo>
                    <a:cubicBezTo>
                      <a:pt x="27079" y="2937"/>
                      <a:pt x="27863" y="533"/>
                      <a:pt x="25193" y="533"/>
                    </a:cubicBezTo>
                    <a:cubicBezTo>
                      <a:pt x="25010" y="533"/>
                      <a:pt x="24810" y="545"/>
                      <a:pt x="24592" y="569"/>
                    </a:cubicBezTo>
                    <a:cubicBezTo>
                      <a:pt x="22595" y="792"/>
                      <a:pt x="21569" y="1078"/>
                      <a:pt x="20523" y="1078"/>
                    </a:cubicBezTo>
                    <a:cubicBezTo>
                      <a:pt x="19797" y="1078"/>
                      <a:pt x="19062" y="940"/>
                      <a:pt x="17986" y="549"/>
                    </a:cubicBezTo>
                    <a:cubicBezTo>
                      <a:pt x="16954" y="158"/>
                      <a:pt x="16171" y="1"/>
                      <a:pt x="154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21"/>
              <p:cNvSpPr/>
              <p:nvPr/>
            </p:nvSpPr>
            <p:spPr>
              <a:xfrm>
                <a:off x="917575" y="3772475"/>
                <a:ext cx="92050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3682" h="916" extrusionOk="0">
                    <a:moveTo>
                      <a:pt x="1771" y="0"/>
                    </a:moveTo>
                    <a:cubicBezTo>
                      <a:pt x="1652" y="0"/>
                      <a:pt x="1532" y="20"/>
                      <a:pt x="1393" y="60"/>
                    </a:cubicBezTo>
                    <a:cubicBezTo>
                      <a:pt x="1274" y="80"/>
                      <a:pt x="1154" y="119"/>
                      <a:pt x="1055" y="159"/>
                    </a:cubicBezTo>
                    <a:cubicBezTo>
                      <a:pt x="916" y="179"/>
                      <a:pt x="816" y="259"/>
                      <a:pt x="717" y="299"/>
                    </a:cubicBezTo>
                    <a:lnTo>
                      <a:pt x="577" y="378"/>
                    </a:lnTo>
                    <a:cubicBezTo>
                      <a:pt x="537" y="398"/>
                      <a:pt x="498" y="418"/>
                      <a:pt x="458" y="478"/>
                    </a:cubicBezTo>
                    <a:cubicBezTo>
                      <a:pt x="378" y="517"/>
                      <a:pt x="299" y="577"/>
                      <a:pt x="259" y="657"/>
                    </a:cubicBezTo>
                    <a:lnTo>
                      <a:pt x="100" y="796"/>
                    </a:lnTo>
                    <a:cubicBezTo>
                      <a:pt x="40" y="876"/>
                      <a:pt x="0" y="915"/>
                      <a:pt x="0" y="915"/>
                    </a:cubicBezTo>
                    <a:cubicBezTo>
                      <a:pt x="0" y="915"/>
                      <a:pt x="80" y="895"/>
                      <a:pt x="179" y="876"/>
                    </a:cubicBezTo>
                    <a:cubicBezTo>
                      <a:pt x="239" y="856"/>
                      <a:pt x="299" y="856"/>
                      <a:pt x="358" y="796"/>
                    </a:cubicBezTo>
                    <a:lnTo>
                      <a:pt x="577" y="716"/>
                    </a:lnTo>
                    <a:cubicBezTo>
                      <a:pt x="657" y="696"/>
                      <a:pt x="756" y="677"/>
                      <a:pt x="856" y="657"/>
                    </a:cubicBezTo>
                    <a:lnTo>
                      <a:pt x="1154" y="577"/>
                    </a:lnTo>
                    <a:cubicBezTo>
                      <a:pt x="1254" y="557"/>
                      <a:pt x="1373" y="557"/>
                      <a:pt x="1473" y="517"/>
                    </a:cubicBezTo>
                    <a:cubicBezTo>
                      <a:pt x="1572" y="497"/>
                      <a:pt x="1691" y="497"/>
                      <a:pt x="1791" y="497"/>
                    </a:cubicBezTo>
                    <a:cubicBezTo>
                      <a:pt x="1841" y="488"/>
                      <a:pt x="1900" y="488"/>
                      <a:pt x="1963" y="488"/>
                    </a:cubicBezTo>
                    <a:cubicBezTo>
                      <a:pt x="2025" y="488"/>
                      <a:pt x="2089" y="488"/>
                      <a:pt x="2149" y="478"/>
                    </a:cubicBezTo>
                    <a:lnTo>
                      <a:pt x="2786" y="478"/>
                    </a:lnTo>
                    <a:cubicBezTo>
                      <a:pt x="2885" y="478"/>
                      <a:pt x="2985" y="478"/>
                      <a:pt x="3064" y="497"/>
                    </a:cubicBezTo>
                    <a:cubicBezTo>
                      <a:pt x="3442" y="557"/>
                      <a:pt x="3681" y="577"/>
                      <a:pt x="3681" y="577"/>
                    </a:cubicBezTo>
                    <a:cubicBezTo>
                      <a:pt x="3681" y="577"/>
                      <a:pt x="3482" y="398"/>
                      <a:pt x="3144" y="259"/>
                    </a:cubicBezTo>
                    <a:cubicBezTo>
                      <a:pt x="2965" y="179"/>
                      <a:pt x="2746" y="100"/>
                      <a:pt x="2527" y="60"/>
                    </a:cubicBezTo>
                    <a:cubicBezTo>
                      <a:pt x="2388" y="20"/>
                      <a:pt x="2268" y="0"/>
                      <a:pt x="21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1" name="Google Shape;3011;p21"/>
              <p:cNvSpPr/>
              <p:nvPr/>
            </p:nvSpPr>
            <p:spPr>
              <a:xfrm>
                <a:off x="1198572" y="3779705"/>
                <a:ext cx="50359" cy="26621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1374" extrusionOk="0">
                    <a:moveTo>
                      <a:pt x="916" y="1"/>
                    </a:moveTo>
                    <a:cubicBezTo>
                      <a:pt x="817" y="1"/>
                      <a:pt x="737" y="1"/>
                      <a:pt x="638" y="21"/>
                    </a:cubicBezTo>
                    <a:cubicBezTo>
                      <a:pt x="558" y="40"/>
                      <a:pt x="498" y="40"/>
                      <a:pt x="419" y="60"/>
                    </a:cubicBezTo>
                    <a:cubicBezTo>
                      <a:pt x="339" y="100"/>
                      <a:pt x="299" y="120"/>
                      <a:pt x="240" y="140"/>
                    </a:cubicBezTo>
                    <a:cubicBezTo>
                      <a:pt x="200" y="160"/>
                      <a:pt x="140" y="200"/>
                      <a:pt x="120" y="220"/>
                    </a:cubicBezTo>
                    <a:cubicBezTo>
                      <a:pt x="41" y="259"/>
                      <a:pt x="1" y="299"/>
                      <a:pt x="1" y="299"/>
                    </a:cubicBezTo>
                    <a:cubicBezTo>
                      <a:pt x="1" y="299"/>
                      <a:pt x="41" y="319"/>
                      <a:pt x="120" y="319"/>
                    </a:cubicBezTo>
                    <a:cubicBezTo>
                      <a:pt x="200" y="339"/>
                      <a:pt x="319" y="339"/>
                      <a:pt x="439" y="359"/>
                    </a:cubicBezTo>
                    <a:cubicBezTo>
                      <a:pt x="518" y="399"/>
                      <a:pt x="578" y="399"/>
                      <a:pt x="638" y="399"/>
                    </a:cubicBezTo>
                    <a:cubicBezTo>
                      <a:pt x="717" y="399"/>
                      <a:pt x="797" y="419"/>
                      <a:pt x="876" y="438"/>
                    </a:cubicBezTo>
                    <a:cubicBezTo>
                      <a:pt x="916" y="438"/>
                      <a:pt x="936" y="458"/>
                      <a:pt x="996" y="458"/>
                    </a:cubicBezTo>
                    <a:cubicBezTo>
                      <a:pt x="1016" y="458"/>
                      <a:pt x="1075" y="498"/>
                      <a:pt x="1095" y="498"/>
                    </a:cubicBezTo>
                    <a:lnTo>
                      <a:pt x="1314" y="558"/>
                    </a:lnTo>
                    <a:cubicBezTo>
                      <a:pt x="1394" y="598"/>
                      <a:pt x="1433" y="617"/>
                      <a:pt x="1513" y="637"/>
                    </a:cubicBezTo>
                    <a:cubicBezTo>
                      <a:pt x="1573" y="657"/>
                      <a:pt x="1632" y="717"/>
                      <a:pt x="1692" y="737"/>
                    </a:cubicBezTo>
                    <a:cubicBezTo>
                      <a:pt x="1712" y="757"/>
                      <a:pt x="1732" y="797"/>
                      <a:pt x="1772" y="797"/>
                    </a:cubicBezTo>
                    <a:lnTo>
                      <a:pt x="1831" y="856"/>
                    </a:lnTo>
                    <a:cubicBezTo>
                      <a:pt x="1891" y="916"/>
                      <a:pt x="1931" y="956"/>
                      <a:pt x="1991" y="996"/>
                    </a:cubicBezTo>
                    <a:cubicBezTo>
                      <a:pt x="2190" y="1214"/>
                      <a:pt x="2289" y="1374"/>
                      <a:pt x="2289" y="1374"/>
                    </a:cubicBezTo>
                    <a:cubicBezTo>
                      <a:pt x="2289" y="1374"/>
                      <a:pt x="2309" y="1334"/>
                      <a:pt x="2309" y="1254"/>
                    </a:cubicBezTo>
                    <a:cubicBezTo>
                      <a:pt x="2309" y="1194"/>
                      <a:pt x="2329" y="1035"/>
                      <a:pt x="2289" y="916"/>
                    </a:cubicBezTo>
                    <a:cubicBezTo>
                      <a:pt x="2269" y="836"/>
                      <a:pt x="2229" y="757"/>
                      <a:pt x="2190" y="697"/>
                    </a:cubicBezTo>
                    <a:cubicBezTo>
                      <a:pt x="2150" y="637"/>
                      <a:pt x="2130" y="617"/>
                      <a:pt x="2110" y="558"/>
                    </a:cubicBezTo>
                    <a:cubicBezTo>
                      <a:pt x="2090" y="518"/>
                      <a:pt x="2050" y="498"/>
                      <a:pt x="2010" y="438"/>
                    </a:cubicBezTo>
                    <a:cubicBezTo>
                      <a:pt x="1931" y="359"/>
                      <a:pt x="1851" y="299"/>
                      <a:pt x="1792" y="239"/>
                    </a:cubicBezTo>
                    <a:cubicBezTo>
                      <a:pt x="1692" y="200"/>
                      <a:pt x="1613" y="140"/>
                      <a:pt x="1513" y="100"/>
                    </a:cubicBezTo>
                    <a:cubicBezTo>
                      <a:pt x="1414" y="60"/>
                      <a:pt x="1314" y="21"/>
                      <a:pt x="1215" y="21"/>
                    </a:cubicBezTo>
                    <a:cubicBezTo>
                      <a:pt x="1115" y="1"/>
                      <a:pt x="1016" y="1"/>
                      <a:pt x="9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12" name="Google Shape;3012;p21"/>
            <p:cNvSpPr/>
            <p:nvPr/>
          </p:nvSpPr>
          <p:spPr>
            <a:xfrm>
              <a:off x="4008225" y="3770850"/>
              <a:ext cx="3282000" cy="331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Google Shape;3013;p21"/>
          <p:cNvGrpSpPr/>
          <p:nvPr/>
        </p:nvGrpSpPr>
        <p:grpSpPr>
          <a:xfrm flipH="1">
            <a:off x="3640378" y="4191440"/>
            <a:ext cx="5835307" cy="1012356"/>
            <a:chOff x="1971760" y="2938350"/>
            <a:chExt cx="5464283" cy="1164297"/>
          </a:xfrm>
        </p:grpSpPr>
        <p:grpSp>
          <p:nvGrpSpPr>
            <p:cNvPr id="3014" name="Google Shape;3014;p21"/>
            <p:cNvGrpSpPr/>
            <p:nvPr/>
          </p:nvGrpSpPr>
          <p:grpSpPr>
            <a:xfrm>
              <a:off x="1971760" y="2938350"/>
              <a:ext cx="5464283" cy="1164297"/>
              <a:chOff x="581300" y="3757663"/>
              <a:chExt cx="696575" cy="73925"/>
            </a:xfrm>
          </p:grpSpPr>
          <p:sp>
            <p:nvSpPr>
              <p:cNvPr id="3015" name="Google Shape;3015;p21"/>
              <p:cNvSpPr/>
              <p:nvPr/>
            </p:nvSpPr>
            <p:spPr>
              <a:xfrm>
                <a:off x="581300" y="3757663"/>
                <a:ext cx="696575" cy="73925"/>
              </a:xfrm>
              <a:custGeom>
                <a:avLst/>
                <a:gdLst/>
                <a:ahLst/>
                <a:cxnLst/>
                <a:rect l="l" t="t" r="r" b="b"/>
                <a:pathLst>
                  <a:path w="27863" h="2957" extrusionOk="0">
                    <a:moveTo>
                      <a:pt x="15496" y="1"/>
                    </a:moveTo>
                    <a:cubicBezTo>
                      <a:pt x="14452" y="1"/>
                      <a:pt x="13665" y="377"/>
                      <a:pt x="12614" y="848"/>
                    </a:cubicBezTo>
                    <a:cubicBezTo>
                      <a:pt x="11969" y="1123"/>
                      <a:pt x="11335" y="1230"/>
                      <a:pt x="10697" y="1230"/>
                    </a:cubicBezTo>
                    <a:cubicBezTo>
                      <a:pt x="9585" y="1230"/>
                      <a:pt x="8464" y="905"/>
                      <a:pt x="7262" y="589"/>
                    </a:cubicBezTo>
                    <a:cubicBezTo>
                      <a:pt x="6988" y="514"/>
                      <a:pt x="6736" y="482"/>
                      <a:pt x="6504" y="482"/>
                    </a:cubicBezTo>
                    <a:cubicBezTo>
                      <a:pt x="5196" y="482"/>
                      <a:pt x="4476" y="1491"/>
                      <a:pt x="3465" y="1491"/>
                    </a:cubicBezTo>
                    <a:cubicBezTo>
                      <a:pt x="3418" y="1491"/>
                      <a:pt x="3371" y="1489"/>
                      <a:pt x="3323" y="1484"/>
                    </a:cubicBezTo>
                    <a:cubicBezTo>
                      <a:pt x="2514" y="1407"/>
                      <a:pt x="1921" y="1041"/>
                      <a:pt x="1405" y="1041"/>
                    </a:cubicBezTo>
                    <a:cubicBezTo>
                      <a:pt x="1120" y="1041"/>
                      <a:pt x="858" y="1152"/>
                      <a:pt x="597" y="1484"/>
                    </a:cubicBezTo>
                    <a:cubicBezTo>
                      <a:pt x="0" y="2240"/>
                      <a:pt x="1234" y="2957"/>
                      <a:pt x="1234" y="2957"/>
                    </a:cubicBezTo>
                    <a:lnTo>
                      <a:pt x="13927" y="2957"/>
                    </a:lnTo>
                    <a:lnTo>
                      <a:pt x="13927" y="2937"/>
                    </a:lnTo>
                    <a:lnTo>
                      <a:pt x="27079" y="2937"/>
                    </a:lnTo>
                    <a:cubicBezTo>
                      <a:pt x="27079" y="2937"/>
                      <a:pt x="27863" y="533"/>
                      <a:pt x="25193" y="533"/>
                    </a:cubicBezTo>
                    <a:cubicBezTo>
                      <a:pt x="25010" y="533"/>
                      <a:pt x="24810" y="545"/>
                      <a:pt x="24592" y="569"/>
                    </a:cubicBezTo>
                    <a:cubicBezTo>
                      <a:pt x="22595" y="792"/>
                      <a:pt x="21569" y="1078"/>
                      <a:pt x="20523" y="1078"/>
                    </a:cubicBezTo>
                    <a:cubicBezTo>
                      <a:pt x="19797" y="1078"/>
                      <a:pt x="19062" y="940"/>
                      <a:pt x="17986" y="549"/>
                    </a:cubicBezTo>
                    <a:cubicBezTo>
                      <a:pt x="16954" y="158"/>
                      <a:pt x="16171" y="1"/>
                      <a:pt x="154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6" name="Google Shape;3016;p21"/>
              <p:cNvSpPr/>
              <p:nvPr/>
            </p:nvSpPr>
            <p:spPr>
              <a:xfrm>
                <a:off x="917575" y="3772475"/>
                <a:ext cx="92050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3682" h="916" extrusionOk="0">
                    <a:moveTo>
                      <a:pt x="1771" y="0"/>
                    </a:moveTo>
                    <a:cubicBezTo>
                      <a:pt x="1652" y="0"/>
                      <a:pt x="1532" y="20"/>
                      <a:pt x="1393" y="60"/>
                    </a:cubicBezTo>
                    <a:cubicBezTo>
                      <a:pt x="1274" y="80"/>
                      <a:pt x="1154" y="119"/>
                      <a:pt x="1055" y="159"/>
                    </a:cubicBezTo>
                    <a:cubicBezTo>
                      <a:pt x="916" y="179"/>
                      <a:pt x="816" y="259"/>
                      <a:pt x="717" y="299"/>
                    </a:cubicBezTo>
                    <a:lnTo>
                      <a:pt x="577" y="378"/>
                    </a:lnTo>
                    <a:cubicBezTo>
                      <a:pt x="537" y="398"/>
                      <a:pt x="498" y="418"/>
                      <a:pt x="458" y="478"/>
                    </a:cubicBezTo>
                    <a:cubicBezTo>
                      <a:pt x="378" y="517"/>
                      <a:pt x="299" y="577"/>
                      <a:pt x="259" y="657"/>
                    </a:cubicBezTo>
                    <a:lnTo>
                      <a:pt x="100" y="796"/>
                    </a:lnTo>
                    <a:cubicBezTo>
                      <a:pt x="40" y="876"/>
                      <a:pt x="0" y="915"/>
                      <a:pt x="0" y="915"/>
                    </a:cubicBezTo>
                    <a:cubicBezTo>
                      <a:pt x="0" y="915"/>
                      <a:pt x="80" y="895"/>
                      <a:pt x="179" y="876"/>
                    </a:cubicBezTo>
                    <a:cubicBezTo>
                      <a:pt x="239" y="856"/>
                      <a:pt x="299" y="856"/>
                      <a:pt x="358" y="796"/>
                    </a:cubicBezTo>
                    <a:lnTo>
                      <a:pt x="577" y="716"/>
                    </a:lnTo>
                    <a:cubicBezTo>
                      <a:pt x="657" y="696"/>
                      <a:pt x="756" y="677"/>
                      <a:pt x="856" y="657"/>
                    </a:cubicBezTo>
                    <a:lnTo>
                      <a:pt x="1154" y="577"/>
                    </a:lnTo>
                    <a:cubicBezTo>
                      <a:pt x="1254" y="557"/>
                      <a:pt x="1373" y="557"/>
                      <a:pt x="1473" y="517"/>
                    </a:cubicBezTo>
                    <a:cubicBezTo>
                      <a:pt x="1572" y="497"/>
                      <a:pt x="1691" y="497"/>
                      <a:pt x="1791" y="497"/>
                    </a:cubicBezTo>
                    <a:cubicBezTo>
                      <a:pt x="1841" y="488"/>
                      <a:pt x="1900" y="488"/>
                      <a:pt x="1963" y="488"/>
                    </a:cubicBezTo>
                    <a:cubicBezTo>
                      <a:pt x="2025" y="488"/>
                      <a:pt x="2089" y="488"/>
                      <a:pt x="2149" y="478"/>
                    </a:cubicBezTo>
                    <a:lnTo>
                      <a:pt x="2786" y="478"/>
                    </a:lnTo>
                    <a:cubicBezTo>
                      <a:pt x="2885" y="478"/>
                      <a:pt x="2985" y="478"/>
                      <a:pt x="3064" y="497"/>
                    </a:cubicBezTo>
                    <a:cubicBezTo>
                      <a:pt x="3442" y="557"/>
                      <a:pt x="3681" y="577"/>
                      <a:pt x="3681" y="577"/>
                    </a:cubicBezTo>
                    <a:cubicBezTo>
                      <a:pt x="3681" y="577"/>
                      <a:pt x="3482" y="398"/>
                      <a:pt x="3144" y="259"/>
                    </a:cubicBezTo>
                    <a:cubicBezTo>
                      <a:pt x="2965" y="179"/>
                      <a:pt x="2746" y="100"/>
                      <a:pt x="2527" y="60"/>
                    </a:cubicBezTo>
                    <a:cubicBezTo>
                      <a:pt x="2388" y="20"/>
                      <a:pt x="2268" y="0"/>
                      <a:pt x="21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7" name="Google Shape;3017;p21"/>
              <p:cNvSpPr/>
              <p:nvPr/>
            </p:nvSpPr>
            <p:spPr>
              <a:xfrm>
                <a:off x="1198572" y="3779705"/>
                <a:ext cx="50359" cy="26621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1374" extrusionOk="0">
                    <a:moveTo>
                      <a:pt x="916" y="1"/>
                    </a:moveTo>
                    <a:cubicBezTo>
                      <a:pt x="817" y="1"/>
                      <a:pt x="737" y="1"/>
                      <a:pt x="638" y="21"/>
                    </a:cubicBezTo>
                    <a:cubicBezTo>
                      <a:pt x="558" y="40"/>
                      <a:pt x="498" y="40"/>
                      <a:pt x="419" y="60"/>
                    </a:cubicBezTo>
                    <a:cubicBezTo>
                      <a:pt x="339" y="100"/>
                      <a:pt x="299" y="120"/>
                      <a:pt x="240" y="140"/>
                    </a:cubicBezTo>
                    <a:cubicBezTo>
                      <a:pt x="200" y="160"/>
                      <a:pt x="140" y="200"/>
                      <a:pt x="120" y="220"/>
                    </a:cubicBezTo>
                    <a:cubicBezTo>
                      <a:pt x="41" y="259"/>
                      <a:pt x="1" y="299"/>
                      <a:pt x="1" y="299"/>
                    </a:cubicBezTo>
                    <a:cubicBezTo>
                      <a:pt x="1" y="299"/>
                      <a:pt x="41" y="319"/>
                      <a:pt x="120" y="319"/>
                    </a:cubicBezTo>
                    <a:cubicBezTo>
                      <a:pt x="200" y="339"/>
                      <a:pt x="319" y="339"/>
                      <a:pt x="439" y="359"/>
                    </a:cubicBezTo>
                    <a:cubicBezTo>
                      <a:pt x="518" y="399"/>
                      <a:pt x="578" y="399"/>
                      <a:pt x="638" y="399"/>
                    </a:cubicBezTo>
                    <a:cubicBezTo>
                      <a:pt x="717" y="399"/>
                      <a:pt x="797" y="419"/>
                      <a:pt x="876" y="438"/>
                    </a:cubicBezTo>
                    <a:cubicBezTo>
                      <a:pt x="916" y="438"/>
                      <a:pt x="936" y="458"/>
                      <a:pt x="996" y="458"/>
                    </a:cubicBezTo>
                    <a:cubicBezTo>
                      <a:pt x="1016" y="458"/>
                      <a:pt x="1075" y="498"/>
                      <a:pt x="1095" y="498"/>
                    </a:cubicBezTo>
                    <a:lnTo>
                      <a:pt x="1314" y="558"/>
                    </a:lnTo>
                    <a:cubicBezTo>
                      <a:pt x="1394" y="598"/>
                      <a:pt x="1433" y="617"/>
                      <a:pt x="1513" y="637"/>
                    </a:cubicBezTo>
                    <a:cubicBezTo>
                      <a:pt x="1573" y="657"/>
                      <a:pt x="1632" y="717"/>
                      <a:pt x="1692" y="737"/>
                    </a:cubicBezTo>
                    <a:cubicBezTo>
                      <a:pt x="1712" y="757"/>
                      <a:pt x="1732" y="797"/>
                      <a:pt x="1772" y="797"/>
                    </a:cubicBezTo>
                    <a:lnTo>
                      <a:pt x="1831" y="856"/>
                    </a:lnTo>
                    <a:cubicBezTo>
                      <a:pt x="1891" y="916"/>
                      <a:pt x="1931" y="956"/>
                      <a:pt x="1991" y="996"/>
                    </a:cubicBezTo>
                    <a:cubicBezTo>
                      <a:pt x="2190" y="1214"/>
                      <a:pt x="2289" y="1374"/>
                      <a:pt x="2289" y="1374"/>
                    </a:cubicBezTo>
                    <a:cubicBezTo>
                      <a:pt x="2289" y="1374"/>
                      <a:pt x="2309" y="1334"/>
                      <a:pt x="2309" y="1254"/>
                    </a:cubicBezTo>
                    <a:cubicBezTo>
                      <a:pt x="2309" y="1194"/>
                      <a:pt x="2329" y="1035"/>
                      <a:pt x="2289" y="916"/>
                    </a:cubicBezTo>
                    <a:cubicBezTo>
                      <a:pt x="2269" y="836"/>
                      <a:pt x="2229" y="757"/>
                      <a:pt x="2190" y="697"/>
                    </a:cubicBezTo>
                    <a:cubicBezTo>
                      <a:pt x="2150" y="637"/>
                      <a:pt x="2130" y="617"/>
                      <a:pt x="2110" y="558"/>
                    </a:cubicBezTo>
                    <a:cubicBezTo>
                      <a:pt x="2090" y="518"/>
                      <a:pt x="2050" y="498"/>
                      <a:pt x="2010" y="438"/>
                    </a:cubicBezTo>
                    <a:cubicBezTo>
                      <a:pt x="1931" y="359"/>
                      <a:pt x="1851" y="299"/>
                      <a:pt x="1792" y="239"/>
                    </a:cubicBezTo>
                    <a:cubicBezTo>
                      <a:pt x="1692" y="200"/>
                      <a:pt x="1613" y="140"/>
                      <a:pt x="1513" y="100"/>
                    </a:cubicBezTo>
                    <a:cubicBezTo>
                      <a:pt x="1414" y="60"/>
                      <a:pt x="1314" y="21"/>
                      <a:pt x="1215" y="21"/>
                    </a:cubicBezTo>
                    <a:cubicBezTo>
                      <a:pt x="1115" y="1"/>
                      <a:pt x="1016" y="1"/>
                      <a:pt x="9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8" name="Google Shape;3018;p21"/>
              <p:cNvSpPr/>
              <p:nvPr/>
            </p:nvSpPr>
            <p:spPr>
              <a:xfrm>
                <a:off x="705675" y="3784900"/>
                <a:ext cx="72650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857" extrusionOk="0">
                    <a:moveTo>
                      <a:pt x="1393" y="0"/>
                    </a:moveTo>
                    <a:cubicBezTo>
                      <a:pt x="1294" y="0"/>
                      <a:pt x="1194" y="20"/>
                      <a:pt x="1075" y="60"/>
                    </a:cubicBezTo>
                    <a:cubicBezTo>
                      <a:pt x="975" y="80"/>
                      <a:pt x="876" y="120"/>
                      <a:pt x="776" y="160"/>
                    </a:cubicBezTo>
                    <a:cubicBezTo>
                      <a:pt x="677" y="199"/>
                      <a:pt x="597" y="259"/>
                      <a:pt x="518" y="299"/>
                    </a:cubicBezTo>
                    <a:cubicBezTo>
                      <a:pt x="458" y="359"/>
                      <a:pt x="379" y="398"/>
                      <a:pt x="319" y="458"/>
                    </a:cubicBezTo>
                    <a:cubicBezTo>
                      <a:pt x="199" y="558"/>
                      <a:pt x="120" y="657"/>
                      <a:pt x="80" y="717"/>
                    </a:cubicBezTo>
                    <a:cubicBezTo>
                      <a:pt x="20" y="796"/>
                      <a:pt x="0" y="856"/>
                      <a:pt x="0" y="856"/>
                    </a:cubicBezTo>
                    <a:cubicBezTo>
                      <a:pt x="0" y="856"/>
                      <a:pt x="60" y="856"/>
                      <a:pt x="160" y="816"/>
                    </a:cubicBezTo>
                    <a:cubicBezTo>
                      <a:pt x="199" y="796"/>
                      <a:pt x="259" y="796"/>
                      <a:pt x="299" y="776"/>
                    </a:cubicBezTo>
                    <a:cubicBezTo>
                      <a:pt x="339" y="757"/>
                      <a:pt x="418" y="757"/>
                      <a:pt x="498" y="717"/>
                    </a:cubicBezTo>
                    <a:cubicBezTo>
                      <a:pt x="577" y="697"/>
                      <a:pt x="637" y="677"/>
                      <a:pt x="717" y="677"/>
                    </a:cubicBezTo>
                    <a:cubicBezTo>
                      <a:pt x="796" y="657"/>
                      <a:pt x="876" y="617"/>
                      <a:pt x="955" y="617"/>
                    </a:cubicBezTo>
                    <a:cubicBezTo>
                      <a:pt x="1015" y="597"/>
                      <a:pt x="1115" y="597"/>
                      <a:pt x="1194" y="577"/>
                    </a:cubicBezTo>
                    <a:cubicBezTo>
                      <a:pt x="1274" y="577"/>
                      <a:pt x="1373" y="538"/>
                      <a:pt x="1453" y="538"/>
                    </a:cubicBezTo>
                    <a:cubicBezTo>
                      <a:pt x="1612" y="518"/>
                      <a:pt x="1791" y="518"/>
                      <a:pt x="1970" y="518"/>
                    </a:cubicBezTo>
                    <a:cubicBezTo>
                      <a:pt x="2149" y="518"/>
                      <a:pt x="2289" y="538"/>
                      <a:pt x="2448" y="538"/>
                    </a:cubicBezTo>
                    <a:cubicBezTo>
                      <a:pt x="2485" y="535"/>
                      <a:pt x="2520" y="534"/>
                      <a:pt x="2555" y="534"/>
                    </a:cubicBezTo>
                    <a:cubicBezTo>
                      <a:pt x="2759" y="534"/>
                      <a:pt x="2905" y="577"/>
                      <a:pt x="2905" y="577"/>
                    </a:cubicBezTo>
                    <a:cubicBezTo>
                      <a:pt x="2905" y="577"/>
                      <a:pt x="2885" y="518"/>
                      <a:pt x="2806" y="478"/>
                    </a:cubicBezTo>
                    <a:cubicBezTo>
                      <a:pt x="2746" y="398"/>
                      <a:pt x="2647" y="319"/>
                      <a:pt x="2507" y="259"/>
                    </a:cubicBezTo>
                    <a:cubicBezTo>
                      <a:pt x="2388" y="180"/>
                      <a:pt x="2209" y="100"/>
                      <a:pt x="2010" y="60"/>
                    </a:cubicBezTo>
                    <a:cubicBezTo>
                      <a:pt x="1911" y="20"/>
                      <a:pt x="1811" y="0"/>
                      <a:pt x="17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19" name="Google Shape;3019;p21"/>
            <p:cNvSpPr/>
            <p:nvPr/>
          </p:nvSpPr>
          <p:spPr>
            <a:xfrm>
              <a:off x="4008225" y="3770850"/>
              <a:ext cx="3282000" cy="331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0" name="Google Shape;3020;p21"/>
          <p:cNvSpPr/>
          <p:nvPr/>
        </p:nvSpPr>
        <p:spPr>
          <a:xfrm>
            <a:off x="-25" y="1414777"/>
            <a:ext cx="9144064" cy="1733579"/>
          </a:xfrm>
          <a:custGeom>
            <a:avLst/>
            <a:gdLst/>
            <a:ahLst/>
            <a:cxnLst/>
            <a:rect l="l" t="t" r="r" b="b"/>
            <a:pathLst>
              <a:path w="208483" h="33538" extrusionOk="0">
                <a:moveTo>
                  <a:pt x="92670" y="1"/>
                </a:moveTo>
                <a:cubicBezTo>
                  <a:pt x="76262" y="1"/>
                  <a:pt x="69239" y="6348"/>
                  <a:pt x="53805" y="9644"/>
                </a:cubicBezTo>
                <a:cubicBezTo>
                  <a:pt x="50910" y="10266"/>
                  <a:pt x="47630" y="10529"/>
                  <a:pt x="44151" y="10529"/>
                </a:cubicBezTo>
                <a:cubicBezTo>
                  <a:pt x="25060" y="10529"/>
                  <a:pt x="0" y="2605"/>
                  <a:pt x="0" y="2605"/>
                </a:cubicBezTo>
                <a:lnTo>
                  <a:pt x="0" y="14581"/>
                </a:lnTo>
                <a:cubicBezTo>
                  <a:pt x="14725" y="25374"/>
                  <a:pt x="32496" y="29268"/>
                  <a:pt x="46326" y="29268"/>
                </a:cubicBezTo>
                <a:cubicBezTo>
                  <a:pt x="50918" y="29268"/>
                  <a:pt x="55075" y="28839"/>
                  <a:pt x="58542" y="28090"/>
                </a:cubicBezTo>
                <a:cubicBezTo>
                  <a:pt x="65148" y="26668"/>
                  <a:pt x="71072" y="25583"/>
                  <a:pt x="78086" y="25583"/>
                </a:cubicBezTo>
                <a:cubicBezTo>
                  <a:pt x="85875" y="25583"/>
                  <a:pt x="95009" y="26922"/>
                  <a:pt x="107910" y="30626"/>
                </a:cubicBezTo>
                <a:cubicBezTo>
                  <a:pt x="114932" y="32663"/>
                  <a:pt x="122288" y="33537"/>
                  <a:pt x="129656" y="33537"/>
                </a:cubicBezTo>
                <a:cubicBezTo>
                  <a:pt x="147981" y="33537"/>
                  <a:pt x="166382" y="28129"/>
                  <a:pt x="179895" y="21752"/>
                </a:cubicBezTo>
                <a:cubicBezTo>
                  <a:pt x="186211" y="18784"/>
                  <a:pt x="191492" y="17794"/>
                  <a:pt x="195727" y="17794"/>
                </a:cubicBezTo>
                <a:cubicBezTo>
                  <a:pt x="204198" y="17794"/>
                  <a:pt x="208482" y="21752"/>
                  <a:pt x="208482" y="21752"/>
                </a:cubicBezTo>
                <a:lnTo>
                  <a:pt x="208482" y="7909"/>
                </a:lnTo>
                <a:cubicBezTo>
                  <a:pt x="208482" y="7909"/>
                  <a:pt x="202602" y="3095"/>
                  <a:pt x="188728" y="3095"/>
                </a:cubicBezTo>
                <a:cubicBezTo>
                  <a:pt x="183909" y="3095"/>
                  <a:pt x="178125" y="3676"/>
                  <a:pt x="171289" y="5241"/>
                </a:cubicBezTo>
                <a:cubicBezTo>
                  <a:pt x="163497" y="7034"/>
                  <a:pt x="156765" y="7736"/>
                  <a:pt x="150488" y="7736"/>
                </a:cubicBezTo>
                <a:cubicBezTo>
                  <a:pt x="135401" y="7736"/>
                  <a:pt x="122941" y="3680"/>
                  <a:pt x="104708" y="971"/>
                </a:cubicBezTo>
                <a:cubicBezTo>
                  <a:pt x="100146" y="293"/>
                  <a:pt x="96191" y="1"/>
                  <a:pt x="92670" y="1"/>
                </a:cubicBezTo>
                <a:close/>
              </a:path>
            </a:pathLst>
          </a:custGeom>
          <a:solidFill>
            <a:srgbClr val="C5C5FC">
              <a:alpha val="14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1" name="Google Shape;3021;p21"/>
          <p:cNvGrpSpPr/>
          <p:nvPr/>
        </p:nvGrpSpPr>
        <p:grpSpPr>
          <a:xfrm rot="10800000" flipH="1">
            <a:off x="-50" y="-36"/>
            <a:ext cx="9144083" cy="4775189"/>
            <a:chOff x="-45" y="36"/>
            <a:chExt cx="9144083" cy="5143461"/>
          </a:xfrm>
        </p:grpSpPr>
        <p:sp>
          <p:nvSpPr>
            <p:cNvPr id="3022" name="Google Shape;3022;p21"/>
            <p:cNvSpPr/>
            <p:nvPr/>
          </p:nvSpPr>
          <p:spPr>
            <a:xfrm flipH="1">
              <a:off x="7939216" y="1346550"/>
              <a:ext cx="56148" cy="56141"/>
            </a:xfrm>
            <a:custGeom>
              <a:avLst/>
              <a:gdLst/>
              <a:ahLst/>
              <a:cxnLst/>
              <a:rect l="l" t="t" r="r" b="b"/>
              <a:pathLst>
                <a:path w="1275" h="1275" extrusionOk="0">
                  <a:moveTo>
                    <a:pt x="518" y="1"/>
                  </a:moveTo>
                  <a:cubicBezTo>
                    <a:pt x="259" y="1"/>
                    <a:pt x="1" y="458"/>
                    <a:pt x="1" y="757"/>
                  </a:cubicBezTo>
                  <a:cubicBezTo>
                    <a:pt x="1" y="1015"/>
                    <a:pt x="239" y="1274"/>
                    <a:pt x="518" y="1274"/>
                  </a:cubicBezTo>
                  <a:cubicBezTo>
                    <a:pt x="816" y="1274"/>
                    <a:pt x="1274" y="1035"/>
                    <a:pt x="1274" y="757"/>
                  </a:cubicBezTo>
                  <a:cubicBezTo>
                    <a:pt x="1274" y="478"/>
                    <a:pt x="83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1"/>
            <p:cNvSpPr/>
            <p:nvPr/>
          </p:nvSpPr>
          <p:spPr>
            <a:xfrm flipH="1">
              <a:off x="7627240" y="2130034"/>
              <a:ext cx="102563" cy="93085"/>
            </a:xfrm>
            <a:custGeom>
              <a:avLst/>
              <a:gdLst/>
              <a:ahLst/>
              <a:cxnLst/>
              <a:rect l="l" t="t" r="r" b="b"/>
              <a:pathLst>
                <a:path w="2329" h="2114" extrusionOk="0">
                  <a:moveTo>
                    <a:pt x="1302" y="1"/>
                  </a:moveTo>
                  <a:cubicBezTo>
                    <a:pt x="1031" y="1"/>
                    <a:pt x="753" y="64"/>
                    <a:pt x="557" y="170"/>
                  </a:cubicBezTo>
                  <a:cubicBezTo>
                    <a:pt x="140" y="429"/>
                    <a:pt x="0" y="986"/>
                    <a:pt x="239" y="1404"/>
                  </a:cubicBezTo>
                  <a:cubicBezTo>
                    <a:pt x="447" y="1739"/>
                    <a:pt x="950" y="2114"/>
                    <a:pt x="1357" y="2114"/>
                  </a:cubicBezTo>
                  <a:cubicBezTo>
                    <a:pt x="1456" y="2114"/>
                    <a:pt x="1550" y="2091"/>
                    <a:pt x="1632" y="2040"/>
                  </a:cubicBezTo>
                  <a:cubicBezTo>
                    <a:pt x="2050" y="1802"/>
                    <a:pt x="2328" y="747"/>
                    <a:pt x="2109" y="329"/>
                  </a:cubicBezTo>
                  <a:cubicBezTo>
                    <a:pt x="1966" y="98"/>
                    <a:pt x="1639" y="1"/>
                    <a:pt x="1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1"/>
            <p:cNvSpPr/>
            <p:nvPr/>
          </p:nvSpPr>
          <p:spPr>
            <a:xfrm flipH="1">
              <a:off x="7688643" y="880466"/>
              <a:ext cx="41219" cy="41258"/>
            </a:xfrm>
            <a:custGeom>
              <a:avLst/>
              <a:gdLst/>
              <a:ahLst/>
              <a:cxnLst/>
              <a:rect l="l" t="t" r="r" b="b"/>
              <a:pathLst>
                <a:path w="936" h="937" extrusionOk="0">
                  <a:moveTo>
                    <a:pt x="398" y="1"/>
                  </a:moveTo>
                  <a:cubicBezTo>
                    <a:pt x="179" y="1"/>
                    <a:pt x="0" y="319"/>
                    <a:pt x="0" y="538"/>
                  </a:cubicBezTo>
                  <a:cubicBezTo>
                    <a:pt x="0" y="757"/>
                    <a:pt x="179" y="936"/>
                    <a:pt x="398" y="936"/>
                  </a:cubicBezTo>
                  <a:cubicBezTo>
                    <a:pt x="617" y="936"/>
                    <a:pt x="935" y="757"/>
                    <a:pt x="935" y="538"/>
                  </a:cubicBezTo>
                  <a:cubicBezTo>
                    <a:pt x="935" y="319"/>
                    <a:pt x="617" y="1"/>
                    <a:pt x="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1"/>
            <p:cNvSpPr/>
            <p:nvPr/>
          </p:nvSpPr>
          <p:spPr>
            <a:xfrm flipH="1">
              <a:off x="8732199" y="1306260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399" y="0"/>
                  </a:moveTo>
                  <a:cubicBezTo>
                    <a:pt x="160" y="0"/>
                    <a:pt x="1" y="319"/>
                    <a:pt x="1" y="538"/>
                  </a:cubicBezTo>
                  <a:cubicBezTo>
                    <a:pt x="1" y="776"/>
                    <a:pt x="160" y="936"/>
                    <a:pt x="399" y="936"/>
                  </a:cubicBezTo>
                  <a:cubicBezTo>
                    <a:pt x="618" y="936"/>
                    <a:pt x="936" y="776"/>
                    <a:pt x="936" y="538"/>
                  </a:cubicBezTo>
                  <a:cubicBezTo>
                    <a:pt x="936" y="319"/>
                    <a:pt x="59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1"/>
            <p:cNvSpPr/>
            <p:nvPr/>
          </p:nvSpPr>
          <p:spPr>
            <a:xfrm flipH="1">
              <a:off x="8700624" y="874478"/>
              <a:ext cx="103444" cy="93041"/>
            </a:xfrm>
            <a:custGeom>
              <a:avLst/>
              <a:gdLst/>
              <a:ahLst/>
              <a:cxnLst/>
              <a:rect l="l" t="t" r="r" b="b"/>
              <a:pathLst>
                <a:path w="2349" h="2113" extrusionOk="0">
                  <a:moveTo>
                    <a:pt x="1319" y="1"/>
                  </a:moveTo>
                  <a:cubicBezTo>
                    <a:pt x="1042" y="1"/>
                    <a:pt x="757" y="68"/>
                    <a:pt x="558" y="177"/>
                  </a:cubicBezTo>
                  <a:cubicBezTo>
                    <a:pt x="140" y="435"/>
                    <a:pt x="0" y="973"/>
                    <a:pt x="239" y="1390"/>
                  </a:cubicBezTo>
                  <a:cubicBezTo>
                    <a:pt x="449" y="1745"/>
                    <a:pt x="959" y="2113"/>
                    <a:pt x="1367" y="2113"/>
                  </a:cubicBezTo>
                  <a:cubicBezTo>
                    <a:pt x="1462" y="2113"/>
                    <a:pt x="1553" y="2092"/>
                    <a:pt x="1632" y="2047"/>
                  </a:cubicBezTo>
                  <a:cubicBezTo>
                    <a:pt x="2050" y="1788"/>
                    <a:pt x="2348" y="754"/>
                    <a:pt x="2109" y="336"/>
                  </a:cubicBezTo>
                  <a:cubicBezTo>
                    <a:pt x="1969" y="97"/>
                    <a:pt x="1650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1"/>
            <p:cNvSpPr/>
            <p:nvPr/>
          </p:nvSpPr>
          <p:spPr>
            <a:xfrm flipH="1">
              <a:off x="8092554" y="657970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518" y="0"/>
                  </a:moveTo>
                  <a:cubicBezTo>
                    <a:pt x="260" y="0"/>
                    <a:pt x="1" y="438"/>
                    <a:pt x="1" y="736"/>
                  </a:cubicBezTo>
                  <a:cubicBezTo>
                    <a:pt x="1" y="1015"/>
                    <a:pt x="240" y="1274"/>
                    <a:pt x="518" y="1274"/>
                  </a:cubicBezTo>
                  <a:cubicBezTo>
                    <a:pt x="817" y="1274"/>
                    <a:pt x="1274" y="1035"/>
                    <a:pt x="1274" y="736"/>
                  </a:cubicBezTo>
                  <a:cubicBezTo>
                    <a:pt x="1274" y="438"/>
                    <a:pt x="83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1"/>
            <p:cNvSpPr/>
            <p:nvPr/>
          </p:nvSpPr>
          <p:spPr>
            <a:xfrm flipH="1">
              <a:off x="8570097" y="182243"/>
              <a:ext cx="56104" cy="56097"/>
            </a:xfrm>
            <a:custGeom>
              <a:avLst/>
              <a:gdLst/>
              <a:ahLst/>
              <a:cxnLst/>
              <a:rect l="l" t="t" r="r" b="b"/>
              <a:pathLst>
                <a:path w="1274" h="1274" extrusionOk="0">
                  <a:moveTo>
                    <a:pt x="538" y="1"/>
                  </a:moveTo>
                  <a:cubicBezTo>
                    <a:pt x="259" y="1"/>
                    <a:pt x="0" y="458"/>
                    <a:pt x="0" y="757"/>
                  </a:cubicBezTo>
                  <a:cubicBezTo>
                    <a:pt x="0" y="1035"/>
                    <a:pt x="239" y="1274"/>
                    <a:pt x="538" y="1274"/>
                  </a:cubicBezTo>
                  <a:cubicBezTo>
                    <a:pt x="836" y="1274"/>
                    <a:pt x="1274" y="1055"/>
                    <a:pt x="1274" y="757"/>
                  </a:cubicBezTo>
                  <a:cubicBezTo>
                    <a:pt x="1274" y="458"/>
                    <a:pt x="83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1"/>
            <p:cNvSpPr/>
            <p:nvPr/>
          </p:nvSpPr>
          <p:spPr>
            <a:xfrm flipH="1">
              <a:off x="9061644" y="1463941"/>
              <a:ext cx="56104" cy="56141"/>
            </a:xfrm>
            <a:custGeom>
              <a:avLst/>
              <a:gdLst/>
              <a:ahLst/>
              <a:cxnLst/>
              <a:rect l="l" t="t" r="r" b="b"/>
              <a:pathLst>
                <a:path w="1274" h="1275" extrusionOk="0">
                  <a:moveTo>
                    <a:pt x="518" y="1"/>
                  </a:moveTo>
                  <a:cubicBezTo>
                    <a:pt x="259" y="1"/>
                    <a:pt x="1" y="439"/>
                    <a:pt x="1" y="737"/>
                  </a:cubicBezTo>
                  <a:cubicBezTo>
                    <a:pt x="1" y="1015"/>
                    <a:pt x="219" y="1274"/>
                    <a:pt x="518" y="1274"/>
                  </a:cubicBezTo>
                  <a:cubicBezTo>
                    <a:pt x="816" y="1274"/>
                    <a:pt x="1274" y="1035"/>
                    <a:pt x="1274" y="737"/>
                  </a:cubicBezTo>
                  <a:cubicBezTo>
                    <a:pt x="1274" y="458"/>
                    <a:pt x="79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1"/>
            <p:cNvSpPr/>
            <p:nvPr/>
          </p:nvSpPr>
          <p:spPr>
            <a:xfrm flipH="1">
              <a:off x="7425783" y="321562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518" y="0"/>
                  </a:moveTo>
                  <a:cubicBezTo>
                    <a:pt x="240" y="0"/>
                    <a:pt x="1" y="458"/>
                    <a:pt x="1" y="756"/>
                  </a:cubicBezTo>
                  <a:cubicBezTo>
                    <a:pt x="1" y="1015"/>
                    <a:pt x="220" y="1273"/>
                    <a:pt x="518" y="1273"/>
                  </a:cubicBezTo>
                  <a:cubicBezTo>
                    <a:pt x="817" y="1273"/>
                    <a:pt x="1254" y="1055"/>
                    <a:pt x="1254" y="756"/>
                  </a:cubicBezTo>
                  <a:cubicBezTo>
                    <a:pt x="1254" y="478"/>
                    <a:pt x="81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1"/>
            <p:cNvSpPr/>
            <p:nvPr/>
          </p:nvSpPr>
          <p:spPr>
            <a:xfrm flipH="1">
              <a:off x="8966126" y="46435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0"/>
                  </a:moveTo>
                  <a:cubicBezTo>
                    <a:pt x="180" y="0"/>
                    <a:pt x="1" y="319"/>
                    <a:pt x="1" y="537"/>
                  </a:cubicBezTo>
                  <a:cubicBezTo>
                    <a:pt x="1" y="756"/>
                    <a:pt x="180" y="935"/>
                    <a:pt x="399" y="935"/>
                  </a:cubicBezTo>
                  <a:cubicBezTo>
                    <a:pt x="617" y="935"/>
                    <a:pt x="956" y="756"/>
                    <a:pt x="956" y="537"/>
                  </a:cubicBezTo>
                  <a:cubicBezTo>
                    <a:pt x="956" y="319"/>
                    <a:pt x="617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1"/>
            <p:cNvSpPr/>
            <p:nvPr/>
          </p:nvSpPr>
          <p:spPr>
            <a:xfrm flipH="1">
              <a:off x="7919091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1"/>
                  </a:moveTo>
                  <a:cubicBezTo>
                    <a:pt x="180" y="1"/>
                    <a:pt x="1" y="319"/>
                    <a:pt x="1" y="538"/>
                  </a:cubicBezTo>
                  <a:cubicBezTo>
                    <a:pt x="1" y="777"/>
                    <a:pt x="180" y="936"/>
                    <a:pt x="399" y="936"/>
                  </a:cubicBezTo>
                  <a:cubicBezTo>
                    <a:pt x="617" y="936"/>
                    <a:pt x="956" y="777"/>
                    <a:pt x="956" y="538"/>
                  </a:cubicBezTo>
                  <a:cubicBezTo>
                    <a:pt x="956" y="339"/>
                    <a:pt x="617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1"/>
            <p:cNvSpPr/>
            <p:nvPr/>
          </p:nvSpPr>
          <p:spPr>
            <a:xfrm flipH="1">
              <a:off x="6849244" y="75068"/>
              <a:ext cx="104325" cy="92909"/>
            </a:xfrm>
            <a:custGeom>
              <a:avLst/>
              <a:gdLst/>
              <a:ahLst/>
              <a:cxnLst/>
              <a:rect l="l" t="t" r="r" b="b"/>
              <a:pathLst>
                <a:path w="2369" h="2110" extrusionOk="0">
                  <a:moveTo>
                    <a:pt x="1329" y="0"/>
                  </a:moveTo>
                  <a:cubicBezTo>
                    <a:pt x="1053" y="0"/>
                    <a:pt x="768" y="69"/>
                    <a:pt x="577" y="186"/>
                  </a:cubicBezTo>
                  <a:cubicBezTo>
                    <a:pt x="160" y="425"/>
                    <a:pt x="0" y="982"/>
                    <a:pt x="259" y="1400"/>
                  </a:cubicBezTo>
                  <a:cubicBezTo>
                    <a:pt x="451" y="1736"/>
                    <a:pt x="951" y="2110"/>
                    <a:pt x="1367" y="2110"/>
                  </a:cubicBezTo>
                  <a:cubicBezTo>
                    <a:pt x="1469" y="2110"/>
                    <a:pt x="1566" y="2088"/>
                    <a:pt x="1652" y="2037"/>
                  </a:cubicBezTo>
                  <a:cubicBezTo>
                    <a:pt x="2070" y="1798"/>
                    <a:pt x="2368" y="743"/>
                    <a:pt x="2109" y="326"/>
                  </a:cubicBezTo>
                  <a:cubicBezTo>
                    <a:pt x="1979" y="98"/>
                    <a:pt x="1660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1"/>
            <p:cNvSpPr/>
            <p:nvPr/>
          </p:nvSpPr>
          <p:spPr>
            <a:xfrm flipH="1">
              <a:off x="6444688" y="407888"/>
              <a:ext cx="55223" cy="56141"/>
            </a:xfrm>
            <a:custGeom>
              <a:avLst/>
              <a:gdLst/>
              <a:ahLst/>
              <a:cxnLst/>
              <a:rect l="l" t="t" r="r" b="b"/>
              <a:pathLst>
                <a:path w="1254" h="1275" extrusionOk="0">
                  <a:moveTo>
                    <a:pt x="736" y="1"/>
                  </a:moveTo>
                  <a:cubicBezTo>
                    <a:pt x="438" y="21"/>
                    <a:pt x="0" y="478"/>
                    <a:pt x="0" y="757"/>
                  </a:cubicBezTo>
                  <a:cubicBezTo>
                    <a:pt x="0" y="1035"/>
                    <a:pt x="438" y="1274"/>
                    <a:pt x="736" y="1274"/>
                  </a:cubicBezTo>
                  <a:cubicBezTo>
                    <a:pt x="1035" y="1274"/>
                    <a:pt x="1254" y="1015"/>
                    <a:pt x="1254" y="757"/>
                  </a:cubicBezTo>
                  <a:cubicBezTo>
                    <a:pt x="1254" y="458"/>
                    <a:pt x="1015" y="1"/>
                    <a:pt x="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1"/>
            <p:cNvSpPr/>
            <p:nvPr/>
          </p:nvSpPr>
          <p:spPr>
            <a:xfrm flipH="1">
              <a:off x="6098372" y="925560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7" y="0"/>
                  </a:moveTo>
                  <a:cubicBezTo>
                    <a:pt x="318" y="0"/>
                    <a:pt x="0" y="319"/>
                    <a:pt x="0" y="538"/>
                  </a:cubicBezTo>
                  <a:cubicBezTo>
                    <a:pt x="0" y="776"/>
                    <a:pt x="318" y="936"/>
                    <a:pt x="537" y="936"/>
                  </a:cubicBezTo>
                  <a:cubicBezTo>
                    <a:pt x="776" y="936"/>
                    <a:pt x="935" y="776"/>
                    <a:pt x="935" y="538"/>
                  </a:cubicBezTo>
                  <a:cubicBezTo>
                    <a:pt x="935" y="319"/>
                    <a:pt x="776" y="0"/>
                    <a:pt x="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1"/>
            <p:cNvSpPr/>
            <p:nvPr/>
          </p:nvSpPr>
          <p:spPr>
            <a:xfrm flipH="1">
              <a:off x="6849253" y="531628"/>
              <a:ext cx="104281" cy="93041"/>
            </a:xfrm>
            <a:custGeom>
              <a:avLst/>
              <a:gdLst/>
              <a:ahLst/>
              <a:cxnLst/>
              <a:rect l="l" t="t" r="r" b="b"/>
              <a:pathLst>
                <a:path w="2368" h="2113" extrusionOk="0">
                  <a:moveTo>
                    <a:pt x="1039" y="1"/>
                  </a:moveTo>
                  <a:cubicBezTo>
                    <a:pt x="708" y="1"/>
                    <a:pt x="389" y="97"/>
                    <a:pt x="259" y="336"/>
                  </a:cubicBezTo>
                  <a:cubicBezTo>
                    <a:pt x="0" y="754"/>
                    <a:pt x="298" y="1788"/>
                    <a:pt x="736" y="2047"/>
                  </a:cubicBezTo>
                  <a:cubicBezTo>
                    <a:pt x="816" y="2092"/>
                    <a:pt x="906" y="2113"/>
                    <a:pt x="1001" y="2113"/>
                  </a:cubicBezTo>
                  <a:cubicBezTo>
                    <a:pt x="1410" y="2113"/>
                    <a:pt x="1919" y="1745"/>
                    <a:pt x="2129" y="1390"/>
                  </a:cubicBezTo>
                  <a:cubicBezTo>
                    <a:pt x="2368" y="973"/>
                    <a:pt x="2228" y="435"/>
                    <a:pt x="1791" y="177"/>
                  </a:cubicBezTo>
                  <a:cubicBezTo>
                    <a:pt x="1601" y="68"/>
                    <a:pt x="1316" y="1"/>
                    <a:pt x="1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1"/>
            <p:cNvSpPr/>
            <p:nvPr/>
          </p:nvSpPr>
          <p:spPr>
            <a:xfrm flipH="1">
              <a:off x="4876100" y="657970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737" y="0"/>
                  </a:moveTo>
                  <a:cubicBezTo>
                    <a:pt x="439" y="0"/>
                    <a:pt x="1" y="438"/>
                    <a:pt x="1" y="736"/>
                  </a:cubicBezTo>
                  <a:cubicBezTo>
                    <a:pt x="1" y="1035"/>
                    <a:pt x="439" y="1274"/>
                    <a:pt x="737" y="1274"/>
                  </a:cubicBezTo>
                  <a:cubicBezTo>
                    <a:pt x="1036" y="1274"/>
                    <a:pt x="1254" y="1015"/>
                    <a:pt x="1254" y="736"/>
                  </a:cubicBezTo>
                  <a:cubicBezTo>
                    <a:pt x="1254" y="438"/>
                    <a:pt x="1016" y="0"/>
                    <a:pt x="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1"/>
            <p:cNvSpPr/>
            <p:nvPr/>
          </p:nvSpPr>
          <p:spPr>
            <a:xfrm flipH="1">
              <a:off x="4398601" y="182243"/>
              <a:ext cx="55223" cy="56097"/>
            </a:xfrm>
            <a:custGeom>
              <a:avLst/>
              <a:gdLst/>
              <a:ahLst/>
              <a:cxnLst/>
              <a:rect l="l" t="t" r="r" b="b"/>
              <a:pathLst>
                <a:path w="1254" h="1274" extrusionOk="0">
                  <a:moveTo>
                    <a:pt x="737" y="1"/>
                  </a:moveTo>
                  <a:cubicBezTo>
                    <a:pt x="438" y="1"/>
                    <a:pt x="0" y="458"/>
                    <a:pt x="0" y="757"/>
                  </a:cubicBezTo>
                  <a:cubicBezTo>
                    <a:pt x="0" y="1055"/>
                    <a:pt x="438" y="1274"/>
                    <a:pt x="737" y="1274"/>
                  </a:cubicBezTo>
                  <a:cubicBezTo>
                    <a:pt x="1035" y="1274"/>
                    <a:pt x="1254" y="1035"/>
                    <a:pt x="1254" y="757"/>
                  </a:cubicBezTo>
                  <a:cubicBezTo>
                    <a:pt x="1254" y="458"/>
                    <a:pt x="1015" y="1"/>
                    <a:pt x="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1"/>
            <p:cNvSpPr/>
            <p:nvPr/>
          </p:nvSpPr>
          <p:spPr>
            <a:xfrm flipH="1">
              <a:off x="5542871" y="321562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1"/>
            <p:cNvSpPr/>
            <p:nvPr/>
          </p:nvSpPr>
          <p:spPr>
            <a:xfrm flipH="1">
              <a:off x="3710895" y="46435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0"/>
                  </a:moveTo>
                  <a:cubicBezTo>
                    <a:pt x="319" y="0"/>
                    <a:pt x="1" y="319"/>
                    <a:pt x="1" y="537"/>
                  </a:cubicBezTo>
                  <a:cubicBezTo>
                    <a:pt x="1" y="756"/>
                    <a:pt x="319" y="935"/>
                    <a:pt x="558" y="935"/>
                  </a:cubicBezTo>
                  <a:cubicBezTo>
                    <a:pt x="776" y="935"/>
                    <a:pt x="956" y="756"/>
                    <a:pt x="956" y="537"/>
                  </a:cubicBezTo>
                  <a:cubicBezTo>
                    <a:pt x="956" y="319"/>
                    <a:pt x="776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1"/>
            <p:cNvSpPr/>
            <p:nvPr/>
          </p:nvSpPr>
          <p:spPr>
            <a:xfrm flipH="1">
              <a:off x="5062730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58" y="936"/>
                  </a:cubicBezTo>
                  <a:cubicBezTo>
                    <a:pt x="776" y="936"/>
                    <a:pt x="956" y="777"/>
                    <a:pt x="956" y="538"/>
                  </a:cubicBezTo>
                  <a:cubicBezTo>
                    <a:pt x="956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1"/>
            <p:cNvSpPr/>
            <p:nvPr/>
          </p:nvSpPr>
          <p:spPr>
            <a:xfrm flipH="1">
              <a:off x="6149180" y="18924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1"/>
                  </a:moveTo>
                  <a:cubicBezTo>
                    <a:pt x="318" y="1"/>
                    <a:pt x="0" y="339"/>
                    <a:pt x="0" y="538"/>
                  </a:cubicBezTo>
                  <a:cubicBezTo>
                    <a:pt x="0" y="777"/>
                    <a:pt x="318" y="936"/>
                    <a:pt x="557" y="936"/>
                  </a:cubicBezTo>
                  <a:cubicBezTo>
                    <a:pt x="776" y="936"/>
                    <a:pt x="955" y="77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1"/>
            <p:cNvSpPr/>
            <p:nvPr/>
          </p:nvSpPr>
          <p:spPr>
            <a:xfrm flipH="1">
              <a:off x="5791727" y="36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0"/>
                  </a:moveTo>
                  <a:cubicBezTo>
                    <a:pt x="339" y="0"/>
                    <a:pt x="1" y="319"/>
                    <a:pt x="1" y="537"/>
                  </a:cubicBezTo>
                  <a:cubicBezTo>
                    <a:pt x="1" y="756"/>
                    <a:pt x="319" y="935"/>
                    <a:pt x="538" y="935"/>
                  </a:cubicBezTo>
                  <a:cubicBezTo>
                    <a:pt x="757" y="935"/>
                    <a:pt x="936" y="756"/>
                    <a:pt x="936" y="537"/>
                  </a:cubicBezTo>
                  <a:cubicBezTo>
                    <a:pt x="936" y="319"/>
                    <a:pt x="757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1"/>
            <p:cNvSpPr/>
            <p:nvPr/>
          </p:nvSpPr>
          <p:spPr>
            <a:xfrm flipH="1">
              <a:off x="5433350" y="604514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7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57"/>
                    <a:pt x="319" y="936"/>
                    <a:pt x="537" y="936"/>
                  </a:cubicBezTo>
                  <a:cubicBezTo>
                    <a:pt x="756" y="936"/>
                    <a:pt x="935" y="757"/>
                    <a:pt x="935" y="538"/>
                  </a:cubicBezTo>
                  <a:cubicBezTo>
                    <a:pt x="935" y="319"/>
                    <a:pt x="75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1"/>
            <p:cNvSpPr/>
            <p:nvPr/>
          </p:nvSpPr>
          <p:spPr>
            <a:xfrm flipH="1">
              <a:off x="4983859" y="354850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0"/>
                  </a:moveTo>
                  <a:cubicBezTo>
                    <a:pt x="338" y="0"/>
                    <a:pt x="0" y="319"/>
                    <a:pt x="0" y="537"/>
                  </a:cubicBezTo>
                  <a:cubicBezTo>
                    <a:pt x="0" y="756"/>
                    <a:pt x="318" y="935"/>
                    <a:pt x="557" y="935"/>
                  </a:cubicBezTo>
                  <a:cubicBezTo>
                    <a:pt x="776" y="935"/>
                    <a:pt x="955" y="756"/>
                    <a:pt x="955" y="537"/>
                  </a:cubicBezTo>
                  <a:cubicBezTo>
                    <a:pt x="955" y="319"/>
                    <a:pt x="77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1"/>
            <p:cNvSpPr/>
            <p:nvPr/>
          </p:nvSpPr>
          <p:spPr>
            <a:xfrm flipH="1">
              <a:off x="7542501" y="3186251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0"/>
                  </a:moveTo>
                  <a:cubicBezTo>
                    <a:pt x="318" y="0"/>
                    <a:pt x="0" y="338"/>
                    <a:pt x="0" y="537"/>
                  </a:cubicBezTo>
                  <a:cubicBezTo>
                    <a:pt x="0" y="756"/>
                    <a:pt x="318" y="935"/>
                    <a:pt x="557" y="935"/>
                  </a:cubicBezTo>
                  <a:cubicBezTo>
                    <a:pt x="776" y="935"/>
                    <a:pt x="955" y="756"/>
                    <a:pt x="955" y="537"/>
                  </a:cubicBezTo>
                  <a:cubicBezTo>
                    <a:pt x="955" y="318"/>
                    <a:pt x="77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1"/>
            <p:cNvSpPr/>
            <p:nvPr/>
          </p:nvSpPr>
          <p:spPr>
            <a:xfrm flipH="1">
              <a:off x="4612388" y="947087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7" y="0"/>
                  </a:moveTo>
                  <a:cubicBezTo>
                    <a:pt x="318" y="0"/>
                    <a:pt x="0" y="318"/>
                    <a:pt x="0" y="537"/>
                  </a:cubicBezTo>
                  <a:cubicBezTo>
                    <a:pt x="0" y="776"/>
                    <a:pt x="318" y="935"/>
                    <a:pt x="537" y="935"/>
                  </a:cubicBezTo>
                  <a:cubicBezTo>
                    <a:pt x="756" y="935"/>
                    <a:pt x="935" y="756"/>
                    <a:pt x="935" y="537"/>
                  </a:cubicBezTo>
                  <a:cubicBezTo>
                    <a:pt x="935" y="318"/>
                    <a:pt x="756" y="0"/>
                    <a:pt x="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1"/>
            <p:cNvSpPr/>
            <p:nvPr/>
          </p:nvSpPr>
          <p:spPr>
            <a:xfrm flipH="1">
              <a:off x="4036745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39" y="1"/>
                    <a:pt x="1" y="339"/>
                    <a:pt x="1" y="538"/>
                  </a:cubicBezTo>
                  <a:cubicBezTo>
                    <a:pt x="1" y="777"/>
                    <a:pt x="339" y="936"/>
                    <a:pt x="558" y="936"/>
                  </a:cubicBezTo>
                  <a:cubicBezTo>
                    <a:pt x="777" y="936"/>
                    <a:pt x="956" y="777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1"/>
            <p:cNvSpPr/>
            <p:nvPr/>
          </p:nvSpPr>
          <p:spPr>
            <a:xfrm flipH="1">
              <a:off x="8562214" y="1981719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0"/>
                  </a:moveTo>
                  <a:cubicBezTo>
                    <a:pt x="319" y="0"/>
                    <a:pt x="1" y="359"/>
                    <a:pt x="1" y="558"/>
                  </a:cubicBezTo>
                  <a:cubicBezTo>
                    <a:pt x="1" y="776"/>
                    <a:pt x="339" y="955"/>
                    <a:pt x="558" y="955"/>
                  </a:cubicBezTo>
                  <a:cubicBezTo>
                    <a:pt x="777" y="955"/>
                    <a:pt x="956" y="776"/>
                    <a:pt x="956" y="558"/>
                  </a:cubicBezTo>
                  <a:cubicBezTo>
                    <a:pt x="956" y="319"/>
                    <a:pt x="777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1"/>
            <p:cNvSpPr/>
            <p:nvPr/>
          </p:nvSpPr>
          <p:spPr>
            <a:xfrm flipH="1">
              <a:off x="9101938" y="2113112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56" y="777"/>
                    <a:pt x="956" y="55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1"/>
            <p:cNvSpPr/>
            <p:nvPr/>
          </p:nvSpPr>
          <p:spPr>
            <a:xfrm flipH="1">
              <a:off x="8958244" y="3344877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58" y="1"/>
                  </a:moveTo>
                  <a:cubicBezTo>
                    <a:pt x="359" y="1"/>
                    <a:pt x="1" y="31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1"/>
            <p:cNvSpPr/>
            <p:nvPr/>
          </p:nvSpPr>
          <p:spPr>
            <a:xfrm flipH="1">
              <a:off x="7349583" y="1383321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7" y="0"/>
                  </a:moveTo>
                  <a:cubicBezTo>
                    <a:pt x="319" y="0"/>
                    <a:pt x="0" y="319"/>
                    <a:pt x="0" y="538"/>
                  </a:cubicBezTo>
                  <a:cubicBezTo>
                    <a:pt x="0" y="756"/>
                    <a:pt x="319" y="936"/>
                    <a:pt x="537" y="936"/>
                  </a:cubicBezTo>
                  <a:cubicBezTo>
                    <a:pt x="776" y="936"/>
                    <a:pt x="935" y="756"/>
                    <a:pt x="935" y="538"/>
                  </a:cubicBezTo>
                  <a:cubicBezTo>
                    <a:pt x="935" y="319"/>
                    <a:pt x="776" y="0"/>
                    <a:pt x="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1"/>
            <p:cNvSpPr/>
            <p:nvPr/>
          </p:nvSpPr>
          <p:spPr>
            <a:xfrm flipH="1">
              <a:off x="8562214" y="1525278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1" y="339"/>
                    <a:pt x="1" y="538"/>
                  </a:cubicBezTo>
                  <a:cubicBezTo>
                    <a:pt x="1" y="776"/>
                    <a:pt x="339" y="936"/>
                    <a:pt x="558" y="936"/>
                  </a:cubicBezTo>
                  <a:cubicBezTo>
                    <a:pt x="777" y="936"/>
                    <a:pt x="956" y="776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1"/>
            <p:cNvSpPr/>
            <p:nvPr/>
          </p:nvSpPr>
          <p:spPr>
            <a:xfrm flipH="1">
              <a:off x="8145135" y="103642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8" y="0"/>
                  </a:moveTo>
                  <a:cubicBezTo>
                    <a:pt x="339" y="0"/>
                    <a:pt x="0" y="339"/>
                    <a:pt x="0" y="558"/>
                  </a:cubicBezTo>
                  <a:cubicBezTo>
                    <a:pt x="0" y="776"/>
                    <a:pt x="319" y="955"/>
                    <a:pt x="538" y="955"/>
                  </a:cubicBezTo>
                  <a:cubicBezTo>
                    <a:pt x="756" y="955"/>
                    <a:pt x="935" y="776"/>
                    <a:pt x="935" y="558"/>
                  </a:cubicBezTo>
                  <a:cubicBezTo>
                    <a:pt x="935" y="339"/>
                    <a:pt x="756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1"/>
            <p:cNvSpPr/>
            <p:nvPr/>
          </p:nvSpPr>
          <p:spPr>
            <a:xfrm flipH="1">
              <a:off x="8937194" y="2015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7" y="1"/>
                  </a:moveTo>
                  <a:cubicBezTo>
                    <a:pt x="318" y="1"/>
                    <a:pt x="0" y="339"/>
                    <a:pt x="0" y="558"/>
                  </a:cubicBezTo>
                  <a:cubicBezTo>
                    <a:pt x="0" y="777"/>
                    <a:pt x="318" y="956"/>
                    <a:pt x="537" y="956"/>
                  </a:cubicBezTo>
                  <a:cubicBezTo>
                    <a:pt x="776" y="956"/>
                    <a:pt x="935" y="777"/>
                    <a:pt x="935" y="558"/>
                  </a:cubicBezTo>
                  <a:cubicBezTo>
                    <a:pt x="935" y="339"/>
                    <a:pt x="77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1"/>
            <p:cNvSpPr/>
            <p:nvPr/>
          </p:nvSpPr>
          <p:spPr>
            <a:xfrm flipH="1">
              <a:off x="8254657" y="241819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38" y="936"/>
                  </a:cubicBezTo>
                  <a:cubicBezTo>
                    <a:pt x="756" y="936"/>
                    <a:pt x="935" y="777"/>
                    <a:pt x="935" y="538"/>
                  </a:cubicBezTo>
                  <a:cubicBezTo>
                    <a:pt x="935" y="319"/>
                    <a:pt x="75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1"/>
            <p:cNvSpPr/>
            <p:nvPr/>
          </p:nvSpPr>
          <p:spPr>
            <a:xfrm flipH="1">
              <a:off x="7646587" y="483601"/>
              <a:ext cx="42100" cy="41258"/>
            </a:xfrm>
            <a:custGeom>
              <a:avLst/>
              <a:gdLst/>
              <a:ahLst/>
              <a:cxnLst/>
              <a:rect l="l" t="t" r="r" b="b"/>
              <a:pathLst>
                <a:path w="956" h="937" extrusionOk="0">
                  <a:moveTo>
                    <a:pt x="558" y="1"/>
                  </a:moveTo>
                  <a:cubicBezTo>
                    <a:pt x="339" y="1"/>
                    <a:pt x="0" y="359"/>
                    <a:pt x="0" y="558"/>
                  </a:cubicBezTo>
                  <a:cubicBezTo>
                    <a:pt x="0" y="777"/>
                    <a:pt x="339" y="936"/>
                    <a:pt x="558" y="936"/>
                  </a:cubicBezTo>
                  <a:cubicBezTo>
                    <a:pt x="776" y="936"/>
                    <a:pt x="955" y="777"/>
                    <a:pt x="955" y="558"/>
                  </a:cubicBezTo>
                  <a:cubicBezTo>
                    <a:pt x="955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1"/>
            <p:cNvSpPr/>
            <p:nvPr/>
          </p:nvSpPr>
          <p:spPr>
            <a:xfrm flipH="1">
              <a:off x="8351906" y="2265512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38" y="956"/>
                  </a:cubicBezTo>
                  <a:cubicBezTo>
                    <a:pt x="75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1"/>
            <p:cNvSpPr/>
            <p:nvPr/>
          </p:nvSpPr>
          <p:spPr>
            <a:xfrm>
              <a:off x="1566602" y="1444234"/>
              <a:ext cx="102563" cy="93085"/>
            </a:xfrm>
            <a:custGeom>
              <a:avLst/>
              <a:gdLst/>
              <a:ahLst/>
              <a:cxnLst/>
              <a:rect l="l" t="t" r="r" b="b"/>
              <a:pathLst>
                <a:path w="2329" h="2114" extrusionOk="0">
                  <a:moveTo>
                    <a:pt x="1302" y="1"/>
                  </a:moveTo>
                  <a:cubicBezTo>
                    <a:pt x="1031" y="1"/>
                    <a:pt x="753" y="64"/>
                    <a:pt x="557" y="170"/>
                  </a:cubicBezTo>
                  <a:cubicBezTo>
                    <a:pt x="140" y="429"/>
                    <a:pt x="0" y="986"/>
                    <a:pt x="239" y="1404"/>
                  </a:cubicBezTo>
                  <a:cubicBezTo>
                    <a:pt x="447" y="1739"/>
                    <a:pt x="950" y="2114"/>
                    <a:pt x="1357" y="2114"/>
                  </a:cubicBezTo>
                  <a:cubicBezTo>
                    <a:pt x="1456" y="2114"/>
                    <a:pt x="1550" y="2091"/>
                    <a:pt x="1632" y="2040"/>
                  </a:cubicBezTo>
                  <a:cubicBezTo>
                    <a:pt x="2050" y="1802"/>
                    <a:pt x="2328" y="747"/>
                    <a:pt x="2109" y="329"/>
                  </a:cubicBezTo>
                  <a:cubicBezTo>
                    <a:pt x="1966" y="98"/>
                    <a:pt x="1639" y="1"/>
                    <a:pt x="1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1"/>
            <p:cNvSpPr/>
            <p:nvPr/>
          </p:nvSpPr>
          <p:spPr>
            <a:xfrm>
              <a:off x="1144282" y="2061381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8" y="0"/>
                  </a:moveTo>
                  <a:cubicBezTo>
                    <a:pt x="179" y="0"/>
                    <a:pt x="0" y="318"/>
                    <a:pt x="0" y="537"/>
                  </a:cubicBezTo>
                  <a:cubicBezTo>
                    <a:pt x="0" y="756"/>
                    <a:pt x="179" y="935"/>
                    <a:pt x="398" y="935"/>
                  </a:cubicBezTo>
                  <a:cubicBezTo>
                    <a:pt x="617" y="935"/>
                    <a:pt x="955" y="756"/>
                    <a:pt x="955" y="537"/>
                  </a:cubicBezTo>
                  <a:cubicBezTo>
                    <a:pt x="955" y="318"/>
                    <a:pt x="617" y="0"/>
                    <a:pt x="3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21"/>
            <p:cNvSpPr/>
            <p:nvPr/>
          </p:nvSpPr>
          <p:spPr>
            <a:xfrm>
              <a:off x="1795144" y="1032866"/>
              <a:ext cx="41219" cy="41258"/>
            </a:xfrm>
            <a:custGeom>
              <a:avLst/>
              <a:gdLst/>
              <a:ahLst/>
              <a:cxnLst/>
              <a:rect l="l" t="t" r="r" b="b"/>
              <a:pathLst>
                <a:path w="936" h="937" extrusionOk="0">
                  <a:moveTo>
                    <a:pt x="398" y="1"/>
                  </a:moveTo>
                  <a:cubicBezTo>
                    <a:pt x="179" y="1"/>
                    <a:pt x="0" y="319"/>
                    <a:pt x="0" y="538"/>
                  </a:cubicBezTo>
                  <a:cubicBezTo>
                    <a:pt x="0" y="757"/>
                    <a:pt x="179" y="936"/>
                    <a:pt x="398" y="936"/>
                  </a:cubicBezTo>
                  <a:cubicBezTo>
                    <a:pt x="617" y="936"/>
                    <a:pt x="935" y="757"/>
                    <a:pt x="935" y="538"/>
                  </a:cubicBezTo>
                  <a:cubicBezTo>
                    <a:pt x="935" y="319"/>
                    <a:pt x="617" y="1"/>
                    <a:pt x="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1"/>
            <p:cNvSpPr/>
            <p:nvPr/>
          </p:nvSpPr>
          <p:spPr>
            <a:xfrm>
              <a:off x="370587" y="1306260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399" y="0"/>
                  </a:moveTo>
                  <a:cubicBezTo>
                    <a:pt x="160" y="0"/>
                    <a:pt x="1" y="319"/>
                    <a:pt x="1" y="538"/>
                  </a:cubicBezTo>
                  <a:cubicBezTo>
                    <a:pt x="1" y="776"/>
                    <a:pt x="160" y="936"/>
                    <a:pt x="399" y="936"/>
                  </a:cubicBezTo>
                  <a:cubicBezTo>
                    <a:pt x="618" y="936"/>
                    <a:pt x="936" y="776"/>
                    <a:pt x="936" y="538"/>
                  </a:cubicBezTo>
                  <a:cubicBezTo>
                    <a:pt x="936" y="319"/>
                    <a:pt x="59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1"/>
            <p:cNvSpPr/>
            <p:nvPr/>
          </p:nvSpPr>
          <p:spPr>
            <a:xfrm>
              <a:off x="339937" y="874478"/>
              <a:ext cx="103444" cy="93041"/>
            </a:xfrm>
            <a:custGeom>
              <a:avLst/>
              <a:gdLst/>
              <a:ahLst/>
              <a:cxnLst/>
              <a:rect l="l" t="t" r="r" b="b"/>
              <a:pathLst>
                <a:path w="2349" h="2113" extrusionOk="0">
                  <a:moveTo>
                    <a:pt x="1319" y="1"/>
                  </a:moveTo>
                  <a:cubicBezTo>
                    <a:pt x="1042" y="1"/>
                    <a:pt x="757" y="68"/>
                    <a:pt x="558" y="177"/>
                  </a:cubicBezTo>
                  <a:cubicBezTo>
                    <a:pt x="140" y="435"/>
                    <a:pt x="0" y="973"/>
                    <a:pt x="239" y="1390"/>
                  </a:cubicBezTo>
                  <a:cubicBezTo>
                    <a:pt x="449" y="1745"/>
                    <a:pt x="959" y="2113"/>
                    <a:pt x="1367" y="2113"/>
                  </a:cubicBezTo>
                  <a:cubicBezTo>
                    <a:pt x="1462" y="2113"/>
                    <a:pt x="1553" y="2092"/>
                    <a:pt x="1632" y="2047"/>
                  </a:cubicBezTo>
                  <a:cubicBezTo>
                    <a:pt x="2050" y="1788"/>
                    <a:pt x="2348" y="754"/>
                    <a:pt x="2109" y="336"/>
                  </a:cubicBezTo>
                  <a:cubicBezTo>
                    <a:pt x="1969" y="97"/>
                    <a:pt x="1650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1"/>
            <p:cNvSpPr/>
            <p:nvPr/>
          </p:nvSpPr>
          <p:spPr>
            <a:xfrm>
              <a:off x="995303" y="657970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518" y="0"/>
                  </a:moveTo>
                  <a:cubicBezTo>
                    <a:pt x="260" y="0"/>
                    <a:pt x="1" y="438"/>
                    <a:pt x="1" y="736"/>
                  </a:cubicBezTo>
                  <a:cubicBezTo>
                    <a:pt x="1" y="1015"/>
                    <a:pt x="240" y="1274"/>
                    <a:pt x="518" y="1274"/>
                  </a:cubicBezTo>
                  <a:cubicBezTo>
                    <a:pt x="817" y="1274"/>
                    <a:pt x="1274" y="1035"/>
                    <a:pt x="1274" y="736"/>
                  </a:cubicBezTo>
                  <a:cubicBezTo>
                    <a:pt x="1274" y="438"/>
                    <a:pt x="83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1"/>
            <p:cNvSpPr/>
            <p:nvPr/>
          </p:nvSpPr>
          <p:spPr>
            <a:xfrm>
              <a:off x="517805" y="182243"/>
              <a:ext cx="56104" cy="56097"/>
            </a:xfrm>
            <a:custGeom>
              <a:avLst/>
              <a:gdLst/>
              <a:ahLst/>
              <a:cxnLst/>
              <a:rect l="l" t="t" r="r" b="b"/>
              <a:pathLst>
                <a:path w="1274" h="1274" extrusionOk="0">
                  <a:moveTo>
                    <a:pt x="538" y="1"/>
                  </a:moveTo>
                  <a:cubicBezTo>
                    <a:pt x="259" y="1"/>
                    <a:pt x="0" y="458"/>
                    <a:pt x="0" y="757"/>
                  </a:cubicBezTo>
                  <a:cubicBezTo>
                    <a:pt x="0" y="1035"/>
                    <a:pt x="239" y="1274"/>
                    <a:pt x="538" y="1274"/>
                  </a:cubicBezTo>
                  <a:cubicBezTo>
                    <a:pt x="836" y="1274"/>
                    <a:pt x="1274" y="1055"/>
                    <a:pt x="1274" y="757"/>
                  </a:cubicBezTo>
                  <a:cubicBezTo>
                    <a:pt x="1274" y="458"/>
                    <a:pt x="83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1"/>
            <p:cNvSpPr/>
            <p:nvPr/>
          </p:nvSpPr>
          <p:spPr>
            <a:xfrm>
              <a:off x="26258" y="1463941"/>
              <a:ext cx="56104" cy="56141"/>
            </a:xfrm>
            <a:custGeom>
              <a:avLst/>
              <a:gdLst/>
              <a:ahLst/>
              <a:cxnLst/>
              <a:rect l="l" t="t" r="r" b="b"/>
              <a:pathLst>
                <a:path w="1274" h="1275" extrusionOk="0">
                  <a:moveTo>
                    <a:pt x="518" y="1"/>
                  </a:moveTo>
                  <a:cubicBezTo>
                    <a:pt x="259" y="1"/>
                    <a:pt x="1" y="439"/>
                    <a:pt x="1" y="737"/>
                  </a:cubicBezTo>
                  <a:cubicBezTo>
                    <a:pt x="1" y="1015"/>
                    <a:pt x="219" y="1274"/>
                    <a:pt x="518" y="1274"/>
                  </a:cubicBezTo>
                  <a:cubicBezTo>
                    <a:pt x="816" y="1274"/>
                    <a:pt x="1274" y="1035"/>
                    <a:pt x="1274" y="737"/>
                  </a:cubicBezTo>
                  <a:cubicBezTo>
                    <a:pt x="1274" y="458"/>
                    <a:pt x="79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1"/>
            <p:cNvSpPr/>
            <p:nvPr/>
          </p:nvSpPr>
          <p:spPr>
            <a:xfrm>
              <a:off x="1662956" y="321562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518" y="0"/>
                  </a:moveTo>
                  <a:cubicBezTo>
                    <a:pt x="240" y="0"/>
                    <a:pt x="1" y="458"/>
                    <a:pt x="1" y="756"/>
                  </a:cubicBezTo>
                  <a:cubicBezTo>
                    <a:pt x="1" y="1015"/>
                    <a:pt x="220" y="1273"/>
                    <a:pt x="518" y="1273"/>
                  </a:cubicBezTo>
                  <a:cubicBezTo>
                    <a:pt x="817" y="1273"/>
                    <a:pt x="1254" y="1055"/>
                    <a:pt x="1254" y="756"/>
                  </a:cubicBezTo>
                  <a:cubicBezTo>
                    <a:pt x="1254" y="478"/>
                    <a:pt x="81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1"/>
            <p:cNvSpPr/>
            <p:nvPr/>
          </p:nvSpPr>
          <p:spPr>
            <a:xfrm>
              <a:off x="135779" y="46435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0"/>
                  </a:moveTo>
                  <a:cubicBezTo>
                    <a:pt x="180" y="0"/>
                    <a:pt x="1" y="319"/>
                    <a:pt x="1" y="537"/>
                  </a:cubicBezTo>
                  <a:cubicBezTo>
                    <a:pt x="1" y="756"/>
                    <a:pt x="180" y="935"/>
                    <a:pt x="399" y="935"/>
                  </a:cubicBezTo>
                  <a:cubicBezTo>
                    <a:pt x="617" y="935"/>
                    <a:pt x="956" y="756"/>
                    <a:pt x="956" y="537"/>
                  </a:cubicBezTo>
                  <a:cubicBezTo>
                    <a:pt x="956" y="319"/>
                    <a:pt x="617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1"/>
            <p:cNvSpPr/>
            <p:nvPr/>
          </p:nvSpPr>
          <p:spPr>
            <a:xfrm>
              <a:off x="1182815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1"/>
                  </a:moveTo>
                  <a:cubicBezTo>
                    <a:pt x="180" y="1"/>
                    <a:pt x="1" y="319"/>
                    <a:pt x="1" y="538"/>
                  </a:cubicBezTo>
                  <a:cubicBezTo>
                    <a:pt x="1" y="777"/>
                    <a:pt x="180" y="936"/>
                    <a:pt x="399" y="936"/>
                  </a:cubicBezTo>
                  <a:cubicBezTo>
                    <a:pt x="617" y="936"/>
                    <a:pt x="956" y="777"/>
                    <a:pt x="956" y="538"/>
                  </a:cubicBezTo>
                  <a:cubicBezTo>
                    <a:pt x="956" y="339"/>
                    <a:pt x="617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1"/>
            <p:cNvSpPr/>
            <p:nvPr/>
          </p:nvSpPr>
          <p:spPr>
            <a:xfrm>
              <a:off x="2190437" y="75068"/>
              <a:ext cx="104325" cy="92909"/>
            </a:xfrm>
            <a:custGeom>
              <a:avLst/>
              <a:gdLst/>
              <a:ahLst/>
              <a:cxnLst/>
              <a:rect l="l" t="t" r="r" b="b"/>
              <a:pathLst>
                <a:path w="2369" h="2110" extrusionOk="0">
                  <a:moveTo>
                    <a:pt x="1329" y="0"/>
                  </a:moveTo>
                  <a:cubicBezTo>
                    <a:pt x="1053" y="0"/>
                    <a:pt x="768" y="69"/>
                    <a:pt x="577" y="186"/>
                  </a:cubicBezTo>
                  <a:cubicBezTo>
                    <a:pt x="160" y="425"/>
                    <a:pt x="0" y="982"/>
                    <a:pt x="259" y="1400"/>
                  </a:cubicBezTo>
                  <a:cubicBezTo>
                    <a:pt x="451" y="1736"/>
                    <a:pt x="951" y="2110"/>
                    <a:pt x="1367" y="2110"/>
                  </a:cubicBezTo>
                  <a:cubicBezTo>
                    <a:pt x="1469" y="2110"/>
                    <a:pt x="1566" y="2088"/>
                    <a:pt x="1652" y="2037"/>
                  </a:cubicBezTo>
                  <a:cubicBezTo>
                    <a:pt x="2070" y="1798"/>
                    <a:pt x="2368" y="743"/>
                    <a:pt x="2109" y="326"/>
                  </a:cubicBezTo>
                  <a:cubicBezTo>
                    <a:pt x="1979" y="98"/>
                    <a:pt x="1660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1"/>
            <p:cNvSpPr/>
            <p:nvPr/>
          </p:nvSpPr>
          <p:spPr>
            <a:xfrm>
              <a:off x="6758140" y="1128998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7" y="0"/>
                  </a:moveTo>
                  <a:cubicBezTo>
                    <a:pt x="318" y="0"/>
                    <a:pt x="0" y="319"/>
                    <a:pt x="0" y="538"/>
                  </a:cubicBezTo>
                  <a:cubicBezTo>
                    <a:pt x="0" y="776"/>
                    <a:pt x="318" y="936"/>
                    <a:pt x="537" y="936"/>
                  </a:cubicBezTo>
                  <a:cubicBezTo>
                    <a:pt x="776" y="936"/>
                    <a:pt x="935" y="776"/>
                    <a:pt x="935" y="538"/>
                  </a:cubicBezTo>
                  <a:cubicBezTo>
                    <a:pt x="935" y="319"/>
                    <a:pt x="776" y="0"/>
                    <a:pt x="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1"/>
            <p:cNvSpPr/>
            <p:nvPr/>
          </p:nvSpPr>
          <p:spPr>
            <a:xfrm>
              <a:off x="5937622" y="531628"/>
              <a:ext cx="104281" cy="93041"/>
            </a:xfrm>
            <a:custGeom>
              <a:avLst/>
              <a:gdLst/>
              <a:ahLst/>
              <a:cxnLst/>
              <a:rect l="l" t="t" r="r" b="b"/>
              <a:pathLst>
                <a:path w="2368" h="2113" extrusionOk="0">
                  <a:moveTo>
                    <a:pt x="1039" y="1"/>
                  </a:moveTo>
                  <a:cubicBezTo>
                    <a:pt x="708" y="1"/>
                    <a:pt x="389" y="97"/>
                    <a:pt x="259" y="336"/>
                  </a:cubicBezTo>
                  <a:cubicBezTo>
                    <a:pt x="0" y="754"/>
                    <a:pt x="298" y="1788"/>
                    <a:pt x="736" y="2047"/>
                  </a:cubicBezTo>
                  <a:cubicBezTo>
                    <a:pt x="816" y="2092"/>
                    <a:pt x="906" y="2113"/>
                    <a:pt x="1001" y="2113"/>
                  </a:cubicBezTo>
                  <a:cubicBezTo>
                    <a:pt x="1410" y="2113"/>
                    <a:pt x="1919" y="1745"/>
                    <a:pt x="2129" y="1390"/>
                  </a:cubicBezTo>
                  <a:cubicBezTo>
                    <a:pt x="2368" y="973"/>
                    <a:pt x="2228" y="435"/>
                    <a:pt x="1791" y="177"/>
                  </a:cubicBezTo>
                  <a:cubicBezTo>
                    <a:pt x="1601" y="68"/>
                    <a:pt x="1316" y="1"/>
                    <a:pt x="1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1"/>
            <p:cNvSpPr/>
            <p:nvPr/>
          </p:nvSpPr>
          <p:spPr>
            <a:xfrm>
              <a:off x="4136439" y="734170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737" y="0"/>
                  </a:moveTo>
                  <a:cubicBezTo>
                    <a:pt x="439" y="0"/>
                    <a:pt x="1" y="438"/>
                    <a:pt x="1" y="736"/>
                  </a:cubicBezTo>
                  <a:cubicBezTo>
                    <a:pt x="1" y="1035"/>
                    <a:pt x="439" y="1274"/>
                    <a:pt x="737" y="1274"/>
                  </a:cubicBezTo>
                  <a:cubicBezTo>
                    <a:pt x="1036" y="1274"/>
                    <a:pt x="1254" y="1015"/>
                    <a:pt x="1254" y="736"/>
                  </a:cubicBezTo>
                  <a:cubicBezTo>
                    <a:pt x="1254" y="438"/>
                    <a:pt x="1016" y="0"/>
                    <a:pt x="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1"/>
            <p:cNvSpPr/>
            <p:nvPr/>
          </p:nvSpPr>
          <p:spPr>
            <a:xfrm>
              <a:off x="4690182" y="182243"/>
              <a:ext cx="55223" cy="56097"/>
            </a:xfrm>
            <a:custGeom>
              <a:avLst/>
              <a:gdLst/>
              <a:ahLst/>
              <a:cxnLst/>
              <a:rect l="l" t="t" r="r" b="b"/>
              <a:pathLst>
                <a:path w="1254" h="1274" extrusionOk="0">
                  <a:moveTo>
                    <a:pt x="737" y="1"/>
                  </a:moveTo>
                  <a:cubicBezTo>
                    <a:pt x="438" y="1"/>
                    <a:pt x="0" y="458"/>
                    <a:pt x="0" y="757"/>
                  </a:cubicBezTo>
                  <a:cubicBezTo>
                    <a:pt x="0" y="1055"/>
                    <a:pt x="438" y="1274"/>
                    <a:pt x="737" y="1274"/>
                  </a:cubicBezTo>
                  <a:cubicBezTo>
                    <a:pt x="1035" y="1274"/>
                    <a:pt x="1254" y="1035"/>
                    <a:pt x="1254" y="757"/>
                  </a:cubicBezTo>
                  <a:cubicBezTo>
                    <a:pt x="1254" y="458"/>
                    <a:pt x="1015" y="1"/>
                    <a:pt x="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1"/>
            <p:cNvSpPr/>
            <p:nvPr/>
          </p:nvSpPr>
          <p:spPr>
            <a:xfrm>
              <a:off x="2935387" y="473962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1"/>
            <p:cNvSpPr/>
            <p:nvPr/>
          </p:nvSpPr>
          <p:spPr>
            <a:xfrm>
              <a:off x="5086211" y="46435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0"/>
                  </a:moveTo>
                  <a:cubicBezTo>
                    <a:pt x="319" y="0"/>
                    <a:pt x="1" y="319"/>
                    <a:pt x="1" y="537"/>
                  </a:cubicBezTo>
                  <a:cubicBezTo>
                    <a:pt x="1" y="756"/>
                    <a:pt x="319" y="935"/>
                    <a:pt x="558" y="935"/>
                  </a:cubicBezTo>
                  <a:cubicBezTo>
                    <a:pt x="776" y="935"/>
                    <a:pt x="956" y="756"/>
                    <a:pt x="956" y="537"/>
                  </a:cubicBezTo>
                  <a:cubicBezTo>
                    <a:pt x="956" y="319"/>
                    <a:pt x="776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1"/>
            <p:cNvSpPr/>
            <p:nvPr/>
          </p:nvSpPr>
          <p:spPr>
            <a:xfrm>
              <a:off x="4039175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58" y="936"/>
                  </a:cubicBezTo>
                  <a:cubicBezTo>
                    <a:pt x="776" y="936"/>
                    <a:pt x="956" y="777"/>
                    <a:pt x="956" y="538"/>
                  </a:cubicBezTo>
                  <a:cubicBezTo>
                    <a:pt x="956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1"/>
            <p:cNvSpPr/>
            <p:nvPr/>
          </p:nvSpPr>
          <p:spPr>
            <a:xfrm>
              <a:off x="2874736" y="871517"/>
              <a:ext cx="103444" cy="92953"/>
            </a:xfrm>
            <a:custGeom>
              <a:avLst/>
              <a:gdLst/>
              <a:ahLst/>
              <a:cxnLst/>
              <a:rect l="l" t="t" r="r" b="b"/>
              <a:pathLst>
                <a:path w="2349" h="2111" extrusionOk="0">
                  <a:moveTo>
                    <a:pt x="1019" y="1"/>
                  </a:moveTo>
                  <a:cubicBezTo>
                    <a:pt x="688" y="1"/>
                    <a:pt x="369" y="99"/>
                    <a:pt x="239" y="326"/>
                  </a:cubicBezTo>
                  <a:cubicBezTo>
                    <a:pt x="0" y="764"/>
                    <a:pt x="279" y="1798"/>
                    <a:pt x="697" y="2037"/>
                  </a:cubicBezTo>
                  <a:cubicBezTo>
                    <a:pt x="783" y="2088"/>
                    <a:pt x="880" y="2110"/>
                    <a:pt x="981" y="2110"/>
                  </a:cubicBezTo>
                  <a:cubicBezTo>
                    <a:pt x="1398" y="2110"/>
                    <a:pt x="1898" y="1736"/>
                    <a:pt x="2089" y="1401"/>
                  </a:cubicBezTo>
                  <a:cubicBezTo>
                    <a:pt x="2348" y="983"/>
                    <a:pt x="2189" y="426"/>
                    <a:pt x="1771" y="187"/>
                  </a:cubicBezTo>
                  <a:cubicBezTo>
                    <a:pt x="1581" y="69"/>
                    <a:pt x="1296" y="1"/>
                    <a:pt x="10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1"/>
            <p:cNvSpPr/>
            <p:nvPr/>
          </p:nvSpPr>
          <p:spPr>
            <a:xfrm>
              <a:off x="2952726" y="18924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1"/>
                  </a:moveTo>
                  <a:cubicBezTo>
                    <a:pt x="318" y="1"/>
                    <a:pt x="0" y="339"/>
                    <a:pt x="0" y="538"/>
                  </a:cubicBezTo>
                  <a:cubicBezTo>
                    <a:pt x="0" y="777"/>
                    <a:pt x="318" y="936"/>
                    <a:pt x="557" y="936"/>
                  </a:cubicBezTo>
                  <a:cubicBezTo>
                    <a:pt x="776" y="936"/>
                    <a:pt x="955" y="77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21"/>
            <p:cNvSpPr/>
            <p:nvPr/>
          </p:nvSpPr>
          <p:spPr>
            <a:xfrm>
              <a:off x="3311059" y="36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0"/>
                  </a:moveTo>
                  <a:cubicBezTo>
                    <a:pt x="339" y="0"/>
                    <a:pt x="1" y="319"/>
                    <a:pt x="1" y="537"/>
                  </a:cubicBezTo>
                  <a:cubicBezTo>
                    <a:pt x="1" y="756"/>
                    <a:pt x="319" y="935"/>
                    <a:pt x="538" y="935"/>
                  </a:cubicBezTo>
                  <a:cubicBezTo>
                    <a:pt x="757" y="935"/>
                    <a:pt x="936" y="756"/>
                    <a:pt x="936" y="537"/>
                  </a:cubicBezTo>
                  <a:cubicBezTo>
                    <a:pt x="936" y="319"/>
                    <a:pt x="757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21"/>
            <p:cNvSpPr/>
            <p:nvPr/>
          </p:nvSpPr>
          <p:spPr>
            <a:xfrm>
              <a:off x="3440837" y="833114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7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57"/>
                    <a:pt x="319" y="936"/>
                    <a:pt x="537" y="936"/>
                  </a:cubicBezTo>
                  <a:cubicBezTo>
                    <a:pt x="756" y="936"/>
                    <a:pt x="935" y="757"/>
                    <a:pt x="935" y="538"/>
                  </a:cubicBezTo>
                  <a:cubicBezTo>
                    <a:pt x="935" y="319"/>
                    <a:pt x="75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21"/>
            <p:cNvSpPr/>
            <p:nvPr/>
          </p:nvSpPr>
          <p:spPr>
            <a:xfrm>
              <a:off x="4118047" y="354850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0"/>
                  </a:moveTo>
                  <a:cubicBezTo>
                    <a:pt x="338" y="0"/>
                    <a:pt x="0" y="319"/>
                    <a:pt x="0" y="537"/>
                  </a:cubicBezTo>
                  <a:cubicBezTo>
                    <a:pt x="0" y="756"/>
                    <a:pt x="318" y="935"/>
                    <a:pt x="557" y="935"/>
                  </a:cubicBezTo>
                  <a:cubicBezTo>
                    <a:pt x="776" y="935"/>
                    <a:pt x="955" y="756"/>
                    <a:pt x="955" y="537"/>
                  </a:cubicBezTo>
                  <a:cubicBezTo>
                    <a:pt x="955" y="319"/>
                    <a:pt x="77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1"/>
            <p:cNvSpPr/>
            <p:nvPr/>
          </p:nvSpPr>
          <p:spPr>
            <a:xfrm>
              <a:off x="1497418" y="3243628"/>
              <a:ext cx="42100" cy="41258"/>
            </a:xfrm>
            <a:custGeom>
              <a:avLst/>
              <a:gdLst/>
              <a:ahLst/>
              <a:cxnLst/>
              <a:rect l="l" t="t" r="r" b="b"/>
              <a:pathLst>
                <a:path w="956" h="937" extrusionOk="0">
                  <a:moveTo>
                    <a:pt x="557" y="1"/>
                  </a:moveTo>
                  <a:cubicBezTo>
                    <a:pt x="358" y="1"/>
                    <a:pt x="0" y="319"/>
                    <a:pt x="0" y="538"/>
                  </a:cubicBezTo>
                  <a:cubicBezTo>
                    <a:pt x="0" y="757"/>
                    <a:pt x="318" y="936"/>
                    <a:pt x="557" y="936"/>
                  </a:cubicBezTo>
                  <a:cubicBezTo>
                    <a:pt x="776" y="936"/>
                    <a:pt x="955" y="75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1"/>
            <p:cNvSpPr/>
            <p:nvPr/>
          </p:nvSpPr>
          <p:spPr>
            <a:xfrm>
              <a:off x="2232075" y="790628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7" y="0"/>
                  </a:moveTo>
                  <a:cubicBezTo>
                    <a:pt x="318" y="0"/>
                    <a:pt x="0" y="318"/>
                    <a:pt x="0" y="537"/>
                  </a:cubicBezTo>
                  <a:cubicBezTo>
                    <a:pt x="0" y="756"/>
                    <a:pt x="318" y="935"/>
                    <a:pt x="537" y="935"/>
                  </a:cubicBezTo>
                  <a:cubicBezTo>
                    <a:pt x="776" y="935"/>
                    <a:pt x="935" y="756"/>
                    <a:pt x="935" y="537"/>
                  </a:cubicBezTo>
                  <a:cubicBezTo>
                    <a:pt x="935" y="318"/>
                    <a:pt x="776" y="0"/>
                    <a:pt x="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1"/>
            <p:cNvSpPr/>
            <p:nvPr/>
          </p:nvSpPr>
          <p:spPr>
            <a:xfrm>
              <a:off x="7959105" y="2612401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0"/>
                  </a:moveTo>
                  <a:cubicBezTo>
                    <a:pt x="318" y="0"/>
                    <a:pt x="0" y="338"/>
                    <a:pt x="0" y="537"/>
                  </a:cubicBezTo>
                  <a:cubicBezTo>
                    <a:pt x="0" y="756"/>
                    <a:pt x="318" y="935"/>
                    <a:pt x="557" y="935"/>
                  </a:cubicBezTo>
                  <a:cubicBezTo>
                    <a:pt x="776" y="935"/>
                    <a:pt x="955" y="756"/>
                    <a:pt x="955" y="537"/>
                  </a:cubicBezTo>
                  <a:cubicBezTo>
                    <a:pt x="955" y="318"/>
                    <a:pt x="77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21"/>
            <p:cNvSpPr/>
            <p:nvPr/>
          </p:nvSpPr>
          <p:spPr>
            <a:xfrm>
              <a:off x="5065161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39" y="1"/>
                    <a:pt x="1" y="339"/>
                    <a:pt x="1" y="538"/>
                  </a:cubicBezTo>
                  <a:cubicBezTo>
                    <a:pt x="1" y="777"/>
                    <a:pt x="339" y="936"/>
                    <a:pt x="558" y="936"/>
                  </a:cubicBezTo>
                  <a:cubicBezTo>
                    <a:pt x="777" y="936"/>
                    <a:pt x="956" y="777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21"/>
            <p:cNvSpPr/>
            <p:nvPr/>
          </p:nvSpPr>
          <p:spPr>
            <a:xfrm>
              <a:off x="1182819" y="2551157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0"/>
                  </a:moveTo>
                  <a:cubicBezTo>
                    <a:pt x="339" y="0"/>
                    <a:pt x="0" y="319"/>
                    <a:pt x="0" y="538"/>
                  </a:cubicBezTo>
                  <a:cubicBezTo>
                    <a:pt x="0" y="757"/>
                    <a:pt x="339" y="936"/>
                    <a:pt x="558" y="936"/>
                  </a:cubicBezTo>
                  <a:cubicBezTo>
                    <a:pt x="776" y="936"/>
                    <a:pt x="955" y="776"/>
                    <a:pt x="955" y="538"/>
                  </a:cubicBezTo>
                  <a:cubicBezTo>
                    <a:pt x="955" y="319"/>
                    <a:pt x="776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21"/>
            <p:cNvSpPr/>
            <p:nvPr/>
          </p:nvSpPr>
          <p:spPr>
            <a:xfrm>
              <a:off x="387291" y="2515119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0"/>
                  </a:moveTo>
                  <a:cubicBezTo>
                    <a:pt x="319" y="0"/>
                    <a:pt x="1" y="359"/>
                    <a:pt x="1" y="558"/>
                  </a:cubicBezTo>
                  <a:cubicBezTo>
                    <a:pt x="1" y="776"/>
                    <a:pt x="339" y="955"/>
                    <a:pt x="558" y="955"/>
                  </a:cubicBezTo>
                  <a:cubicBezTo>
                    <a:pt x="777" y="955"/>
                    <a:pt x="956" y="776"/>
                    <a:pt x="956" y="558"/>
                  </a:cubicBezTo>
                  <a:cubicBezTo>
                    <a:pt x="956" y="319"/>
                    <a:pt x="777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21"/>
            <p:cNvSpPr/>
            <p:nvPr/>
          </p:nvSpPr>
          <p:spPr>
            <a:xfrm>
              <a:off x="-32" y="2113112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56" y="777"/>
                    <a:pt x="956" y="55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1"/>
            <p:cNvSpPr/>
            <p:nvPr/>
          </p:nvSpPr>
          <p:spPr>
            <a:xfrm>
              <a:off x="144543" y="3344877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58" y="1"/>
                  </a:moveTo>
                  <a:cubicBezTo>
                    <a:pt x="359" y="1"/>
                    <a:pt x="1" y="31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21"/>
            <p:cNvSpPr/>
            <p:nvPr/>
          </p:nvSpPr>
          <p:spPr>
            <a:xfrm>
              <a:off x="768291" y="1906278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1" y="339"/>
                    <a:pt x="1" y="538"/>
                  </a:cubicBezTo>
                  <a:cubicBezTo>
                    <a:pt x="1" y="776"/>
                    <a:pt x="339" y="936"/>
                    <a:pt x="558" y="936"/>
                  </a:cubicBezTo>
                  <a:cubicBezTo>
                    <a:pt x="777" y="936"/>
                    <a:pt x="956" y="776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1"/>
            <p:cNvSpPr/>
            <p:nvPr/>
          </p:nvSpPr>
          <p:spPr>
            <a:xfrm>
              <a:off x="957651" y="103642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8" y="0"/>
                  </a:moveTo>
                  <a:cubicBezTo>
                    <a:pt x="339" y="0"/>
                    <a:pt x="0" y="339"/>
                    <a:pt x="0" y="558"/>
                  </a:cubicBezTo>
                  <a:cubicBezTo>
                    <a:pt x="0" y="776"/>
                    <a:pt x="319" y="955"/>
                    <a:pt x="538" y="955"/>
                  </a:cubicBezTo>
                  <a:cubicBezTo>
                    <a:pt x="756" y="955"/>
                    <a:pt x="935" y="776"/>
                    <a:pt x="935" y="558"/>
                  </a:cubicBezTo>
                  <a:cubicBezTo>
                    <a:pt x="935" y="339"/>
                    <a:pt x="756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21"/>
            <p:cNvSpPr/>
            <p:nvPr/>
          </p:nvSpPr>
          <p:spPr>
            <a:xfrm>
              <a:off x="165593" y="2015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7" y="1"/>
                  </a:moveTo>
                  <a:cubicBezTo>
                    <a:pt x="318" y="1"/>
                    <a:pt x="0" y="339"/>
                    <a:pt x="0" y="558"/>
                  </a:cubicBezTo>
                  <a:cubicBezTo>
                    <a:pt x="0" y="777"/>
                    <a:pt x="318" y="956"/>
                    <a:pt x="537" y="956"/>
                  </a:cubicBezTo>
                  <a:cubicBezTo>
                    <a:pt x="776" y="956"/>
                    <a:pt x="935" y="777"/>
                    <a:pt x="935" y="558"/>
                  </a:cubicBezTo>
                  <a:cubicBezTo>
                    <a:pt x="935" y="339"/>
                    <a:pt x="77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1"/>
            <p:cNvSpPr/>
            <p:nvPr/>
          </p:nvSpPr>
          <p:spPr>
            <a:xfrm>
              <a:off x="848130" y="241819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38" y="936"/>
                  </a:cubicBezTo>
                  <a:cubicBezTo>
                    <a:pt x="756" y="936"/>
                    <a:pt x="935" y="777"/>
                    <a:pt x="935" y="538"/>
                  </a:cubicBezTo>
                  <a:cubicBezTo>
                    <a:pt x="935" y="319"/>
                    <a:pt x="75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1"/>
            <p:cNvSpPr/>
            <p:nvPr/>
          </p:nvSpPr>
          <p:spPr>
            <a:xfrm>
              <a:off x="1455319" y="483601"/>
              <a:ext cx="42100" cy="41258"/>
            </a:xfrm>
            <a:custGeom>
              <a:avLst/>
              <a:gdLst/>
              <a:ahLst/>
              <a:cxnLst/>
              <a:rect l="l" t="t" r="r" b="b"/>
              <a:pathLst>
                <a:path w="956" h="937" extrusionOk="0">
                  <a:moveTo>
                    <a:pt x="558" y="1"/>
                  </a:moveTo>
                  <a:cubicBezTo>
                    <a:pt x="339" y="1"/>
                    <a:pt x="0" y="359"/>
                    <a:pt x="0" y="558"/>
                  </a:cubicBezTo>
                  <a:cubicBezTo>
                    <a:pt x="0" y="777"/>
                    <a:pt x="339" y="936"/>
                    <a:pt x="558" y="936"/>
                  </a:cubicBezTo>
                  <a:cubicBezTo>
                    <a:pt x="776" y="936"/>
                    <a:pt x="955" y="777"/>
                    <a:pt x="955" y="558"/>
                  </a:cubicBezTo>
                  <a:cubicBezTo>
                    <a:pt x="955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21"/>
            <p:cNvSpPr/>
            <p:nvPr/>
          </p:nvSpPr>
          <p:spPr>
            <a:xfrm rot="10800000">
              <a:off x="8091603" y="3207442"/>
              <a:ext cx="56148" cy="56141"/>
            </a:xfrm>
            <a:custGeom>
              <a:avLst/>
              <a:gdLst/>
              <a:ahLst/>
              <a:cxnLst/>
              <a:rect l="l" t="t" r="r" b="b"/>
              <a:pathLst>
                <a:path w="1275" h="1275" extrusionOk="0">
                  <a:moveTo>
                    <a:pt x="518" y="1"/>
                  </a:moveTo>
                  <a:cubicBezTo>
                    <a:pt x="259" y="1"/>
                    <a:pt x="1" y="458"/>
                    <a:pt x="1" y="757"/>
                  </a:cubicBezTo>
                  <a:cubicBezTo>
                    <a:pt x="1" y="1015"/>
                    <a:pt x="239" y="1274"/>
                    <a:pt x="518" y="1274"/>
                  </a:cubicBezTo>
                  <a:cubicBezTo>
                    <a:pt x="816" y="1274"/>
                    <a:pt x="1274" y="1035"/>
                    <a:pt x="1274" y="757"/>
                  </a:cubicBezTo>
                  <a:cubicBezTo>
                    <a:pt x="1274" y="478"/>
                    <a:pt x="83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21"/>
            <p:cNvSpPr/>
            <p:nvPr/>
          </p:nvSpPr>
          <p:spPr>
            <a:xfrm rot="10800000">
              <a:off x="8732187" y="3796059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399" y="0"/>
                  </a:moveTo>
                  <a:cubicBezTo>
                    <a:pt x="160" y="0"/>
                    <a:pt x="1" y="319"/>
                    <a:pt x="1" y="538"/>
                  </a:cubicBezTo>
                  <a:cubicBezTo>
                    <a:pt x="1" y="776"/>
                    <a:pt x="160" y="936"/>
                    <a:pt x="399" y="936"/>
                  </a:cubicBezTo>
                  <a:cubicBezTo>
                    <a:pt x="618" y="936"/>
                    <a:pt x="936" y="776"/>
                    <a:pt x="936" y="538"/>
                  </a:cubicBezTo>
                  <a:cubicBezTo>
                    <a:pt x="936" y="319"/>
                    <a:pt x="59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21"/>
            <p:cNvSpPr/>
            <p:nvPr/>
          </p:nvSpPr>
          <p:spPr>
            <a:xfrm rot="10800000">
              <a:off x="8700612" y="4176015"/>
              <a:ext cx="103444" cy="93041"/>
            </a:xfrm>
            <a:custGeom>
              <a:avLst/>
              <a:gdLst/>
              <a:ahLst/>
              <a:cxnLst/>
              <a:rect l="l" t="t" r="r" b="b"/>
              <a:pathLst>
                <a:path w="2349" h="2113" extrusionOk="0">
                  <a:moveTo>
                    <a:pt x="1319" y="1"/>
                  </a:moveTo>
                  <a:cubicBezTo>
                    <a:pt x="1042" y="1"/>
                    <a:pt x="757" y="68"/>
                    <a:pt x="558" y="177"/>
                  </a:cubicBezTo>
                  <a:cubicBezTo>
                    <a:pt x="140" y="435"/>
                    <a:pt x="0" y="973"/>
                    <a:pt x="239" y="1390"/>
                  </a:cubicBezTo>
                  <a:cubicBezTo>
                    <a:pt x="449" y="1745"/>
                    <a:pt x="959" y="2113"/>
                    <a:pt x="1367" y="2113"/>
                  </a:cubicBezTo>
                  <a:cubicBezTo>
                    <a:pt x="1462" y="2113"/>
                    <a:pt x="1553" y="2092"/>
                    <a:pt x="1632" y="2047"/>
                  </a:cubicBezTo>
                  <a:cubicBezTo>
                    <a:pt x="2050" y="1788"/>
                    <a:pt x="2348" y="754"/>
                    <a:pt x="2109" y="336"/>
                  </a:cubicBezTo>
                  <a:cubicBezTo>
                    <a:pt x="1969" y="97"/>
                    <a:pt x="1650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21"/>
            <p:cNvSpPr/>
            <p:nvPr/>
          </p:nvSpPr>
          <p:spPr>
            <a:xfrm rot="10800000">
              <a:off x="8570085" y="4905193"/>
              <a:ext cx="56104" cy="56097"/>
            </a:xfrm>
            <a:custGeom>
              <a:avLst/>
              <a:gdLst/>
              <a:ahLst/>
              <a:cxnLst/>
              <a:rect l="l" t="t" r="r" b="b"/>
              <a:pathLst>
                <a:path w="1274" h="1274" extrusionOk="0">
                  <a:moveTo>
                    <a:pt x="538" y="1"/>
                  </a:moveTo>
                  <a:cubicBezTo>
                    <a:pt x="259" y="1"/>
                    <a:pt x="0" y="458"/>
                    <a:pt x="0" y="757"/>
                  </a:cubicBezTo>
                  <a:cubicBezTo>
                    <a:pt x="0" y="1035"/>
                    <a:pt x="239" y="1274"/>
                    <a:pt x="538" y="1274"/>
                  </a:cubicBezTo>
                  <a:cubicBezTo>
                    <a:pt x="836" y="1274"/>
                    <a:pt x="1274" y="1055"/>
                    <a:pt x="1274" y="757"/>
                  </a:cubicBezTo>
                  <a:cubicBezTo>
                    <a:pt x="1274" y="458"/>
                    <a:pt x="83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21"/>
            <p:cNvSpPr/>
            <p:nvPr/>
          </p:nvSpPr>
          <p:spPr>
            <a:xfrm rot="10800000">
              <a:off x="9061631" y="3623451"/>
              <a:ext cx="56104" cy="56141"/>
            </a:xfrm>
            <a:custGeom>
              <a:avLst/>
              <a:gdLst/>
              <a:ahLst/>
              <a:cxnLst/>
              <a:rect l="l" t="t" r="r" b="b"/>
              <a:pathLst>
                <a:path w="1274" h="1275" extrusionOk="0">
                  <a:moveTo>
                    <a:pt x="518" y="1"/>
                  </a:moveTo>
                  <a:cubicBezTo>
                    <a:pt x="259" y="1"/>
                    <a:pt x="1" y="439"/>
                    <a:pt x="1" y="737"/>
                  </a:cubicBezTo>
                  <a:cubicBezTo>
                    <a:pt x="1" y="1015"/>
                    <a:pt x="219" y="1274"/>
                    <a:pt x="518" y="1274"/>
                  </a:cubicBezTo>
                  <a:cubicBezTo>
                    <a:pt x="816" y="1274"/>
                    <a:pt x="1274" y="1035"/>
                    <a:pt x="1274" y="737"/>
                  </a:cubicBezTo>
                  <a:cubicBezTo>
                    <a:pt x="1274" y="458"/>
                    <a:pt x="79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21"/>
            <p:cNvSpPr/>
            <p:nvPr/>
          </p:nvSpPr>
          <p:spPr>
            <a:xfrm rot="10800000">
              <a:off x="7425770" y="4765874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518" y="0"/>
                  </a:moveTo>
                  <a:cubicBezTo>
                    <a:pt x="240" y="0"/>
                    <a:pt x="1" y="458"/>
                    <a:pt x="1" y="756"/>
                  </a:cubicBezTo>
                  <a:cubicBezTo>
                    <a:pt x="1" y="1015"/>
                    <a:pt x="220" y="1273"/>
                    <a:pt x="518" y="1273"/>
                  </a:cubicBezTo>
                  <a:cubicBezTo>
                    <a:pt x="817" y="1273"/>
                    <a:pt x="1254" y="1055"/>
                    <a:pt x="1254" y="756"/>
                  </a:cubicBezTo>
                  <a:cubicBezTo>
                    <a:pt x="1254" y="478"/>
                    <a:pt x="81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21"/>
            <p:cNvSpPr/>
            <p:nvPr/>
          </p:nvSpPr>
          <p:spPr>
            <a:xfrm rot="10800000">
              <a:off x="8966114" y="4637960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0"/>
                  </a:moveTo>
                  <a:cubicBezTo>
                    <a:pt x="180" y="0"/>
                    <a:pt x="1" y="319"/>
                    <a:pt x="1" y="537"/>
                  </a:cubicBezTo>
                  <a:cubicBezTo>
                    <a:pt x="1" y="756"/>
                    <a:pt x="180" y="935"/>
                    <a:pt x="399" y="935"/>
                  </a:cubicBezTo>
                  <a:cubicBezTo>
                    <a:pt x="617" y="935"/>
                    <a:pt x="956" y="756"/>
                    <a:pt x="956" y="537"/>
                  </a:cubicBezTo>
                  <a:cubicBezTo>
                    <a:pt x="956" y="319"/>
                    <a:pt x="617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21"/>
            <p:cNvSpPr/>
            <p:nvPr/>
          </p:nvSpPr>
          <p:spPr>
            <a:xfrm rot="10800000">
              <a:off x="7919078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1"/>
                  </a:moveTo>
                  <a:cubicBezTo>
                    <a:pt x="180" y="1"/>
                    <a:pt x="1" y="319"/>
                    <a:pt x="1" y="538"/>
                  </a:cubicBezTo>
                  <a:cubicBezTo>
                    <a:pt x="1" y="777"/>
                    <a:pt x="180" y="936"/>
                    <a:pt x="399" y="936"/>
                  </a:cubicBezTo>
                  <a:cubicBezTo>
                    <a:pt x="617" y="936"/>
                    <a:pt x="956" y="777"/>
                    <a:pt x="956" y="538"/>
                  </a:cubicBezTo>
                  <a:cubicBezTo>
                    <a:pt x="956" y="339"/>
                    <a:pt x="617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21"/>
            <p:cNvSpPr/>
            <p:nvPr/>
          </p:nvSpPr>
          <p:spPr>
            <a:xfrm rot="10800000">
              <a:off x="6849231" y="4975557"/>
              <a:ext cx="104325" cy="92909"/>
            </a:xfrm>
            <a:custGeom>
              <a:avLst/>
              <a:gdLst/>
              <a:ahLst/>
              <a:cxnLst/>
              <a:rect l="l" t="t" r="r" b="b"/>
              <a:pathLst>
                <a:path w="2369" h="2110" extrusionOk="0">
                  <a:moveTo>
                    <a:pt x="1329" y="0"/>
                  </a:moveTo>
                  <a:cubicBezTo>
                    <a:pt x="1053" y="0"/>
                    <a:pt x="768" y="69"/>
                    <a:pt x="577" y="186"/>
                  </a:cubicBezTo>
                  <a:cubicBezTo>
                    <a:pt x="160" y="425"/>
                    <a:pt x="0" y="982"/>
                    <a:pt x="259" y="1400"/>
                  </a:cubicBezTo>
                  <a:cubicBezTo>
                    <a:pt x="451" y="1736"/>
                    <a:pt x="951" y="2110"/>
                    <a:pt x="1367" y="2110"/>
                  </a:cubicBezTo>
                  <a:cubicBezTo>
                    <a:pt x="1469" y="2110"/>
                    <a:pt x="1566" y="2088"/>
                    <a:pt x="1652" y="2037"/>
                  </a:cubicBezTo>
                  <a:cubicBezTo>
                    <a:pt x="2070" y="1798"/>
                    <a:pt x="2368" y="743"/>
                    <a:pt x="2109" y="326"/>
                  </a:cubicBezTo>
                  <a:cubicBezTo>
                    <a:pt x="1979" y="98"/>
                    <a:pt x="1660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21"/>
            <p:cNvSpPr/>
            <p:nvPr/>
          </p:nvSpPr>
          <p:spPr>
            <a:xfrm rot="10800000">
              <a:off x="6444676" y="4679504"/>
              <a:ext cx="55223" cy="56141"/>
            </a:xfrm>
            <a:custGeom>
              <a:avLst/>
              <a:gdLst/>
              <a:ahLst/>
              <a:cxnLst/>
              <a:rect l="l" t="t" r="r" b="b"/>
              <a:pathLst>
                <a:path w="1254" h="1275" extrusionOk="0">
                  <a:moveTo>
                    <a:pt x="736" y="1"/>
                  </a:moveTo>
                  <a:cubicBezTo>
                    <a:pt x="438" y="21"/>
                    <a:pt x="0" y="478"/>
                    <a:pt x="0" y="757"/>
                  </a:cubicBezTo>
                  <a:cubicBezTo>
                    <a:pt x="0" y="1035"/>
                    <a:pt x="438" y="1274"/>
                    <a:pt x="736" y="1274"/>
                  </a:cubicBezTo>
                  <a:cubicBezTo>
                    <a:pt x="1035" y="1274"/>
                    <a:pt x="1254" y="1015"/>
                    <a:pt x="1254" y="757"/>
                  </a:cubicBezTo>
                  <a:cubicBezTo>
                    <a:pt x="1254" y="458"/>
                    <a:pt x="1015" y="1"/>
                    <a:pt x="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21"/>
            <p:cNvSpPr/>
            <p:nvPr/>
          </p:nvSpPr>
          <p:spPr>
            <a:xfrm rot="10800000">
              <a:off x="6849240" y="4518865"/>
              <a:ext cx="104281" cy="93041"/>
            </a:xfrm>
            <a:custGeom>
              <a:avLst/>
              <a:gdLst/>
              <a:ahLst/>
              <a:cxnLst/>
              <a:rect l="l" t="t" r="r" b="b"/>
              <a:pathLst>
                <a:path w="2368" h="2113" extrusionOk="0">
                  <a:moveTo>
                    <a:pt x="1039" y="1"/>
                  </a:moveTo>
                  <a:cubicBezTo>
                    <a:pt x="708" y="1"/>
                    <a:pt x="389" y="97"/>
                    <a:pt x="259" y="336"/>
                  </a:cubicBezTo>
                  <a:cubicBezTo>
                    <a:pt x="0" y="754"/>
                    <a:pt x="298" y="1788"/>
                    <a:pt x="736" y="2047"/>
                  </a:cubicBezTo>
                  <a:cubicBezTo>
                    <a:pt x="816" y="2092"/>
                    <a:pt x="906" y="2113"/>
                    <a:pt x="1001" y="2113"/>
                  </a:cubicBezTo>
                  <a:cubicBezTo>
                    <a:pt x="1410" y="2113"/>
                    <a:pt x="1919" y="1745"/>
                    <a:pt x="2129" y="1390"/>
                  </a:cubicBezTo>
                  <a:cubicBezTo>
                    <a:pt x="2368" y="973"/>
                    <a:pt x="2228" y="435"/>
                    <a:pt x="1791" y="177"/>
                  </a:cubicBezTo>
                  <a:cubicBezTo>
                    <a:pt x="1601" y="68"/>
                    <a:pt x="1316" y="1"/>
                    <a:pt x="1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21"/>
            <p:cNvSpPr/>
            <p:nvPr/>
          </p:nvSpPr>
          <p:spPr>
            <a:xfrm rot="10800000">
              <a:off x="5542859" y="4765874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21"/>
            <p:cNvSpPr/>
            <p:nvPr/>
          </p:nvSpPr>
          <p:spPr>
            <a:xfrm rot="10800000">
              <a:off x="5062718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58" y="936"/>
                  </a:cubicBezTo>
                  <a:cubicBezTo>
                    <a:pt x="776" y="936"/>
                    <a:pt x="956" y="777"/>
                    <a:pt x="956" y="538"/>
                  </a:cubicBezTo>
                  <a:cubicBezTo>
                    <a:pt x="956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21"/>
            <p:cNvSpPr/>
            <p:nvPr/>
          </p:nvSpPr>
          <p:spPr>
            <a:xfrm rot="10800000">
              <a:off x="6149167" y="491307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1"/>
                  </a:moveTo>
                  <a:cubicBezTo>
                    <a:pt x="318" y="1"/>
                    <a:pt x="0" y="339"/>
                    <a:pt x="0" y="538"/>
                  </a:cubicBezTo>
                  <a:cubicBezTo>
                    <a:pt x="0" y="777"/>
                    <a:pt x="318" y="936"/>
                    <a:pt x="557" y="936"/>
                  </a:cubicBezTo>
                  <a:cubicBezTo>
                    <a:pt x="776" y="936"/>
                    <a:pt x="955" y="77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21"/>
            <p:cNvSpPr/>
            <p:nvPr/>
          </p:nvSpPr>
          <p:spPr>
            <a:xfrm rot="10800000">
              <a:off x="5791715" y="5102283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0"/>
                  </a:moveTo>
                  <a:cubicBezTo>
                    <a:pt x="339" y="0"/>
                    <a:pt x="1" y="319"/>
                    <a:pt x="1" y="537"/>
                  </a:cubicBezTo>
                  <a:cubicBezTo>
                    <a:pt x="1" y="756"/>
                    <a:pt x="319" y="935"/>
                    <a:pt x="538" y="935"/>
                  </a:cubicBezTo>
                  <a:cubicBezTo>
                    <a:pt x="757" y="935"/>
                    <a:pt x="936" y="756"/>
                    <a:pt x="936" y="537"/>
                  </a:cubicBezTo>
                  <a:cubicBezTo>
                    <a:pt x="936" y="319"/>
                    <a:pt x="757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21"/>
            <p:cNvSpPr/>
            <p:nvPr/>
          </p:nvSpPr>
          <p:spPr>
            <a:xfrm rot="10800000">
              <a:off x="4983847" y="474746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0"/>
                  </a:moveTo>
                  <a:cubicBezTo>
                    <a:pt x="338" y="0"/>
                    <a:pt x="0" y="319"/>
                    <a:pt x="0" y="537"/>
                  </a:cubicBezTo>
                  <a:cubicBezTo>
                    <a:pt x="0" y="756"/>
                    <a:pt x="318" y="935"/>
                    <a:pt x="557" y="935"/>
                  </a:cubicBezTo>
                  <a:cubicBezTo>
                    <a:pt x="776" y="935"/>
                    <a:pt x="955" y="756"/>
                    <a:pt x="955" y="537"/>
                  </a:cubicBezTo>
                  <a:cubicBezTo>
                    <a:pt x="955" y="319"/>
                    <a:pt x="77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21"/>
            <p:cNvSpPr/>
            <p:nvPr/>
          </p:nvSpPr>
          <p:spPr>
            <a:xfrm rot="10800000">
              <a:off x="8228288" y="1992268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0"/>
                  </a:moveTo>
                  <a:cubicBezTo>
                    <a:pt x="318" y="0"/>
                    <a:pt x="0" y="338"/>
                    <a:pt x="0" y="537"/>
                  </a:cubicBezTo>
                  <a:cubicBezTo>
                    <a:pt x="0" y="756"/>
                    <a:pt x="318" y="935"/>
                    <a:pt x="557" y="935"/>
                  </a:cubicBezTo>
                  <a:cubicBezTo>
                    <a:pt x="776" y="935"/>
                    <a:pt x="955" y="756"/>
                    <a:pt x="955" y="537"/>
                  </a:cubicBezTo>
                  <a:cubicBezTo>
                    <a:pt x="955" y="318"/>
                    <a:pt x="77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21"/>
            <p:cNvSpPr/>
            <p:nvPr/>
          </p:nvSpPr>
          <p:spPr>
            <a:xfrm rot="10800000">
              <a:off x="4036732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39" y="1"/>
                    <a:pt x="1" y="339"/>
                    <a:pt x="1" y="538"/>
                  </a:cubicBezTo>
                  <a:cubicBezTo>
                    <a:pt x="1" y="777"/>
                    <a:pt x="339" y="936"/>
                    <a:pt x="558" y="936"/>
                  </a:cubicBezTo>
                  <a:cubicBezTo>
                    <a:pt x="777" y="936"/>
                    <a:pt x="956" y="777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21"/>
            <p:cNvSpPr/>
            <p:nvPr/>
          </p:nvSpPr>
          <p:spPr>
            <a:xfrm rot="10800000">
              <a:off x="8604258" y="2827883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8" y="1"/>
                  </a:moveTo>
                  <a:cubicBezTo>
                    <a:pt x="319" y="1"/>
                    <a:pt x="1" y="319"/>
                    <a:pt x="1" y="558"/>
                  </a:cubicBezTo>
                  <a:cubicBezTo>
                    <a:pt x="1" y="777"/>
                    <a:pt x="319" y="956"/>
                    <a:pt x="53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21"/>
            <p:cNvSpPr/>
            <p:nvPr/>
          </p:nvSpPr>
          <p:spPr>
            <a:xfrm rot="10800000">
              <a:off x="9101926" y="2988326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56" y="777"/>
                    <a:pt x="956" y="55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21"/>
            <p:cNvSpPr/>
            <p:nvPr/>
          </p:nvSpPr>
          <p:spPr>
            <a:xfrm rot="10800000">
              <a:off x="8958231" y="1756561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58" y="1"/>
                  </a:moveTo>
                  <a:cubicBezTo>
                    <a:pt x="359" y="1"/>
                    <a:pt x="1" y="31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21"/>
            <p:cNvSpPr/>
            <p:nvPr/>
          </p:nvSpPr>
          <p:spPr>
            <a:xfrm rot="10800000">
              <a:off x="8562202" y="3577041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1" y="339"/>
                    <a:pt x="1" y="538"/>
                  </a:cubicBezTo>
                  <a:cubicBezTo>
                    <a:pt x="1" y="776"/>
                    <a:pt x="339" y="936"/>
                    <a:pt x="558" y="936"/>
                  </a:cubicBezTo>
                  <a:cubicBezTo>
                    <a:pt x="777" y="936"/>
                    <a:pt x="956" y="776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21"/>
            <p:cNvSpPr/>
            <p:nvPr/>
          </p:nvSpPr>
          <p:spPr>
            <a:xfrm rot="10800000">
              <a:off x="8145123" y="406500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8" y="0"/>
                  </a:moveTo>
                  <a:cubicBezTo>
                    <a:pt x="339" y="0"/>
                    <a:pt x="0" y="339"/>
                    <a:pt x="0" y="558"/>
                  </a:cubicBezTo>
                  <a:cubicBezTo>
                    <a:pt x="0" y="776"/>
                    <a:pt x="319" y="955"/>
                    <a:pt x="538" y="955"/>
                  </a:cubicBezTo>
                  <a:cubicBezTo>
                    <a:pt x="756" y="955"/>
                    <a:pt x="935" y="776"/>
                    <a:pt x="935" y="558"/>
                  </a:cubicBezTo>
                  <a:cubicBezTo>
                    <a:pt x="935" y="339"/>
                    <a:pt x="756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21"/>
            <p:cNvSpPr/>
            <p:nvPr/>
          </p:nvSpPr>
          <p:spPr>
            <a:xfrm rot="10800000">
              <a:off x="8937181" y="508127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7" y="1"/>
                  </a:moveTo>
                  <a:cubicBezTo>
                    <a:pt x="318" y="1"/>
                    <a:pt x="0" y="339"/>
                    <a:pt x="0" y="558"/>
                  </a:cubicBezTo>
                  <a:cubicBezTo>
                    <a:pt x="0" y="777"/>
                    <a:pt x="318" y="956"/>
                    <a:pt x="537" y="956"/>
                  </a:cubicBezTo>
                  <a:cubicBezTo>
                    <a:pt x="776" y="956"/>
                    <a:pt x="935" y="777"/>
                    <a:pt x="935" y="558"/>
                  </a:cubicBezTo>
                  <a:cubicBezTo>
                    <a:pt x="935" y="339"/>
                    <a:pt x="77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21"/>
            <p:cNvSpPr/>
            <p:nvPr/>
          </p:nvSpPr>
          <p:spPr>
            <a:xfrm rot="10800000">
              <a:off x="8254644" y="4860500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38" y="936"/>
                  </a:cubicBezTo>
                  <a:cubicBezTo>
                    <a:pt x="756" y="936"/>
                    <a:pt x="935" y="777"/>
                    <a:pt x="935" y="538"/>
                  </a:cubicBezTo>
                  <a:cubicBezTo>
                    <a:pt x="935" y="319"/>
                    <a:pt x="75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21"/>
            <p:cNvSpPr/>
            <p:nvPr/>
          </p:nvSpPr>
          <p:spPr>
            <a:xfrm rot="10800000" flipH="1">
              <a:off x="1261789" y="3606214"/>
              <a:ext cx="102563" cy="93085"/>
            </a:xfrm>
            <a:custGeom>
              <a:avLst/>
              <a:gdLst/>
              <a:ahLst/>
              <a:cxnLst/>
              <a:rect l="l" t="t" r="r" b="b"/>
              <a:pathLst>
                <a:path w="2329" h="2114" extrusionOk="0">
                  <a:moveTo>
                    <a:pt x="1302" y="1"/>
                  </a:moveTo>
                  <a:cubicBezTo>
                    <a:pt x="1031" y="1"/>
                    <a:pt x="753" y="64"/>
                    <a:pt x="557" y="170"/>
                  </a:cubicBezTo>
                  <a:cubicBezTo>
                    <a:pt x="140" y="429"/>
                    <a:pt x="0" y="986"/>
                    <a:pt x="239" y="1404"/>
                  </a:cubicBezTo>
                  <a:cubicBezTo>
                    <a:pt x="447" y="1739"/>
                    <a:pt x="950" y="2114"/>
                    <a:pt x="1357" y="2114"/>
                  </a:cubicBezTo>
                  <a:cubicBezTo>
                    <a:pt x="1456" y="2114"/>
                    <a:pt x="1550" y="2091"/>
                    <a:pt x="1632" y="2040"/>
                  </a:cubicBezTo>
                  <a:cubicBezTo>
                    <a:pt x="2050" y="1802"/>
                    <a:pt x="2328" y="747"/>
                    <a:pt x="2109" y="329"/>
                  </a:cubicBezTo>
                  <a:cubicBezTo>
                    <a:pt x="1966" y="98"/>
                    <a:pt x="1639" y="1"/>
                    <a:pt x="1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21"/>
            <p:cNvSpPr/>
            <p:nvPr/>
          </p:nvSpPr>
          <p:spPr>
            <a:xfrm rot="10800000" flipH="1">
              <a:off x="1144270" y="3040938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8" y="0"/>
                  </a:moveTo>
                  <a:cubicBezTo>
                    <a:pt x="179" y="0"/>
                    <a:pt x="0" y="318"/>
                    <a:pt x="0" y="537"/>
                  </a:cubicBezTo>
                  <a:cubicBezTo>
                    <a:pt x="0" y="756"/>
                    <a:pt x="179" y="935"/>
                    <a:pt x="398" y="935"/>
                  </a:cubicBezTo>
                  <a:cubicBezTo>
                    <a:pt x="617" y="935"/>
                    <a:pt x="955" y="756"/>
                    <a:pt x="955" y="537"/>
                  </a:cubicBezTo>
                  <a:cubicBezTo>
                    <a:pt x="955" y="318"/>
                    <a:pt x="617" y="0"/>
                    <a:pt x="3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21"/>
            <p:cNvSpPr/>
            <p:nvPr/>
          </p:nvSpPr>
          <p:spPr>
            <a:xfrm rot="10800000" flipH="1">
              <a:off x="370575" y="3796059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399" y="0"/>
                  </a:moveTo>
                  <a:cubicBezTo>
                    <a:pt x="160" y="0"/>
                    <a:pt x="1" y="319"/>
                    <a:pt x="1" y="538"/>
                  </a:cubicBezTo>
                  <a:cubicBezTo>
                    <a:pt x="1" y="776"/>
                    <a:pt x="160" y="936"/>
                    <a:pt x="399" y="936"/>
                  </a:cubicBezTo>
                  <a:cubicBezTo>
                    <a:pt x="618" y="936"/>
                    <a:pt x="936" y="776"/>
                    <a:pt x="936" y="538"/>
                  </a:cubicBezTo>
                  <a:cubicBezTo>
                    <a:pt x="936" y="319"/>
                    <a:pt x="59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21"/>
            <p:cNvSpPr/>
            <p:nvPr/>
          </p:nvSpPr>
          <p:spPr>
            <a:xfrm rot="10800000" flipH="1">
              <a:off x="339925" y="4176015"/>
              <a:ext cx="103444" cy="93041"/>
            </a:xfrm>
            <a:custGeom>
              <a:avLst/>
              <a:gdLst/>
              <a:ahLst/>
              <a:cxnLst/>
              <a:rect l="l" t="t" r="r" b="b"/>
              <a:pathLst>
                <a:path w="2349" h="2113" extrusionOk="0">
                  <a:moveTo>
                    <a:pt x="1319" y="1"/>
                  </a:moveTo>
                  <a:cubicBezTo>
                    <a:pt x="1042" y="1"/>
                    <a:pt x="757" y="68"/>
                    <a:pt x="558" y="177"/>
                  </a:cubicBezTo>
                  <a:cubicBezTo>
                    <a:pt x="140" y="435"/>
                    <a:pt x="0" y="973"/>
                    <a:pt x="239" y="1390"/>
                  </a:cubicBezTo>
                  <a:cubicBezTo>
                    <a:pt x="449" y="1745"/>
                    <a:pt x="959" y="2113"/>
                    <a:pt x="1367" y="2113"/>
                  </a:cubicBezTo>
                  <a:cubicBezTo>
                    <a:pt x="1462" y="2113"/>
                    <a:pt x="1553" y="2092"/>
                    <a:pt x="1632" y="2047"/>
                  </a:cubicBezTo>
                  <a:cubicBezTo>
                    <a:pt x="2050" y="1788"/>
                    <a:pt x="2348" y="754"/>
                    <a:pt x="2109" y="336"/>
                  </a:cubicBezTo>
                  <a:cubicBezTo>
                    <a:pt x="1969" y="97"/>
                    <a:pt x="1650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21"/>
            <p:cNvSpPr/>
            <p:nvPr/>
          </p:nvSpPr>
          <p:spPr>
            <a:xfrm rot="10800000" flipH="1">
              <a:off x="517792" y="4905193"/>
              <a:ext cx="56104" cy="56097"/>
            </a:xfrm>
            <a:custGeom>
              <a:avLst/>
              <a:gdLst/>
              <a:ahLst/>
              <a:cxnLst/>
              <a:rect l="l" t="t" r="r" b="b"/>
              <a:pathLst>
                <a:path w="1274" h="1274" extrusionOk="0">
                  <a:moveTo>
                    <a:pt x="538" y="1"/>
                  </a:moveTo>
                  <a:cubicBezTo>
                    <a:pt x="259" y="1"/>
                    <a:pt x="0" y="458"/>
                    <a:pt x="0" y="757"/>
                  </a:cubicBezTo>
                  <a:cubicBezTo>
                    <a:pt x="0" y="1035"/>
                    <a:pt x="239" y="1274"/>
                    <a:pt x="538" y="1274"/>
                  </a:cubicBezTo>
                  <a:cubicBezTo>
                    <a:pt x="836" y="1274"/>
                    <a:pt x="1274" y="1055"/>
                    <a:pt x="1274" y="757"/>
                  </a:cubicBezTo>
                  <a:cubicBezTo>
                    <a:pt x="1274" y="458"/>
                    <a:pt x="83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21"/>
            <p:cNvSpPr/>
            <p:nvPr/>
          </p:nvSpPr>
          <p:spPr>
            <a:xfrm rot="10800000" flipH="1">
              <a:off x="26246" y="3623451"/>
              <a:ext cx="56104" cy="56141"/>
            </a:xfrm>
            <a:custGeom>
              <a:avLst/>
              <a:gdLst/>
              <a:ahLst/>
              <a:cxnLst/>
              <a:rect l="l" t="t" r="r" b="b"/>
              <a:pathLst>
                <a:path w="1274" h="1275" extrusionOk="0">
                  <a:moveTo>
                    <a:pt x="518" y="1"/>
                  </a:moveTo>
                  <a:cubicBezTo>
                    <a:pt x="259" y="1"/>
                    <a:pt x="1" y="439"/>
                    <a:pt x="1" y="737"/>
                  </a:cubicBezTo>
                  <a:cubicBezTo>
                    <a:pt x="1" y="1015"/>
                    <a:pt x="219" y="1274"/>
                    <a:pt x="518" y="1274"/>
                  </a:cubicBezTo>
                  <a:cubicBezTo>
                    <a:pt x="816" y="1274"/>
                    <a:pt x="1274" y="1035"/>
                    <a:pt x="1274" y="737"/>
                  </a:cubicBezTo>
                  <a:cubicBezTo>
                    <a:pt x="1274" y="458"/>
                    <a:pt x="79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21"/>
            <p:cNvSpPr/>
            <p:nvPr/>
          </p:nvSpPr>
          <p:spPr>
            <a:xfrm rot="10800000" flipH="1">
              <a:off x="1358143" y="4765874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518" y="0"/>
                  </a:moveTo>
                  <a:cubicBezTo>
                    <a:pt x="240" y="0"/>
                    <a:pt x="1" y="458"/>
                    <a:pt x="1" y="756"/>
                  </a:cubicBezTo>
                  <a:cubicBezTo>
                    <a:pt x="1" y="1015"/>
                    <a:pt x="220" y="1273"/>
                    <a:pt x="518" y="1273"/>
                  </a:cubicBezTo>
                  <a:cubicBezTo>
                    <a:pt x="817" y="1273"/>
                    <a:pt x="1254" y="1055"/>
                    <a:pt x="1254" y="756"/>
                  </a:cubicBezTo>
                  <a:cubicBezTo>
                    <a:pt x="1254" y="478"/>
                    <a:pt x="81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21"/>
            <p:cNvSpPr/>
            <p:nvPr/>
          </p:nvSpPr>
          <p:spPr>
            <a:xfrm rot="10800000" flipH="1">
              <a:off x="135767" y="4637960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0"/>
                  </a:moveTo>
                  <a:cubicBezTo>
                    <a:pt x="180" y="0"/>
                    <a:pt x="1" y="319"/>
                    <a:pt x="1" y="537"/>
                  </a:cubicBezTo>
                  <a:cubicBezTo>
                    <a:pt x="1" y="756"/>
                    <a:pt x="180" y="935"/>
                    <a:pt x="399" y="935"/>
                  </a:cubicBezTo>
                  <a:cubicBezTo>
                    <a:pt x="617" y="935"/>
                    <a:pt x="956" y="756"/>
                    <a:pt x="956" y="537"/>
                  </a:cubicBezTo>
                  <a:cubicBezTo>
                    <a:pt x="956" y="319"/>
                    <a:pt x="617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21"/>
            <p:cNvSpPr/>
            <p:nvPr/>
          </p:nvSpPr>
          <p:spPr>
            <a:xfrm rot="10800000" flipH="1">
              <a:off x="2190425" y="4975557"/>
              <a:ext cx="104325" cy="92909"/>
            </a:xfrm>
            <a:custGeom>
              <a:avLst/>
              <a:gdLst/>
              <a:ahLst/>
              <a:cxnLst/>
              <a:rect l="l" t="t" r="r" b="b"/>
              <a:pathLst>
                <a:path w="2369" h="2110" extrusionOk="0">
                  <a:moveTo>
                    <a:pt x="1329" y="0"/>
                  </a:moveTo>
                  <a:cubicBezTo>
                    <a:pt x="1053" y="0"/>
                    <a:pt x="768" y="69"/>
                    <a:pt x="577" y="186"/>
                  </a:cubicBezTo>
                  <a:cubicBezTo>
                    <a:pt x="160" y="425"/>
                    <a:pt x="0" y="982"/>
                    <a:pt x="259" y="1400"/>
                  </a:cubicBezTo>
                  <a:cubicBezTo>
                    <a:pt x="451" y="1736"/>
                    <a:pt x="951" y="2110"/>
                    <a:pt x="1367" y="2110"/>
                  </a:cubicBezTo>
                  <a:cubicBezTo>
                    <a:pt x="1469" y="2110"/>
                    <a:pt x="1566" y="2088"/>
                    <a:pt x="1652" y="2037"/>
                  </a:cubicBezTo>
                  <a:cubicBezTo>
                    <a:pt x="2070" y="1798"/>
                    <a:pt x="2368" y="743"/>
                    <a:pt x="2109" y="326"/>
                  </a:cubicBezTo>
                  <a:cubicBezTo>
                    <a:pt x="1979" y="98"/>
                    <a:pt x="1660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21"/>
            <p:cNvSpPr/>
            <p:nvPr/>
          </p:nvSpPr>
          <p:spPr>
            <a:xfrm rot="10800000" flipH="1">
              <a:off x="7781260" y="4301190"/>
              <a:ext cx="104281" cy="93041"/>
            </a:xfrm>
            <a:custGeom>
              <a:avLst/>
              <a:gdLst/>
              <a:ahLst/>
              <a:cxnLst/>
              <a:rect l="l" t="t" r="r" b="b"/>
              <a:pathLst>
                <a:path w="2368" h="2113" extrusionOk="0">
                  <a:moveTo>
                    <a:pt x="1039" y="1"/>
                  </a:moveTo>
                  <a:cubicBezTo>
                    <a:pt x="708" y="1"/>
                    <a:pt x="389" y="97"/>
                    <a:pt x="259" y="336"/>
                  </a:cubicBezTo>
                  <a:cubicBezTo>
                    <a:pt x="0" y="754"/>
                    <a:pt x="298" y="1788"/>
                    <a:pt x="736" y="2047"/>
                  </a:cubicBezTo>
                  <a:cubicBezTo>
                    <a:pt x="816" y="2092"/>
                    <a:pt x="906" y="2113"/>
                    <a:pt x="1001" y="2113"/>
                  </a:cubicBezTo>
                  <a:cubicBezTo>
                    <a:pt x="1410" y="2113"/>
                    <a:pt x="1919" y="1745"/>
                    <a:pt x="2129" y="1390"/>
                  </a:cubicBezTo>
                  <a:cubicBezTo>
                    <a:pt x="2368" y="973"/>
                    <a:pt x="2228" y="435"/>
                    <a:pt x="1791" y="177"/>
                  </a:cubicBezTo>
                  <a:cubicBezTo>
                    <a:pt x="1601" y="68"/>
                    <a:pt x="1316" y="1"/>
                    <a:pt x="1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21"/>
            <p:cNvSpPr/>
            <p:nvPr/>
          </p:nvSpPr>
          <p:spPr>
            <a:xfrm rot="10800000" flipH="1">
              <a:off x="2935374" y="4613474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21"/>
            <p:cNvSpPr/>
            <p:nvPr/>
          </p:nvSpPr>
          <p:spPr>
            <a:xfrm rot="10800000" flipH="1">
              <a:off x="4039163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58" y="936"/>
                  </a:cubicBezTo>
                  <a:cubicBezTo>
                    <a:pt x="776" y="936"/>
                    <a:pt x="956" y="777"/>
                    <a:pt x="956" y="538"/>
                  </a:cubicBezTo>
                  <a:cubicBezTo>
                    <a:pt x="956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21"/>
            <p:cNvSpPr/>
            <p:nvPr/>
          </p:nvSpPr>
          <p:spPr>
            <a:xfrm rot="10800000" flipH="1">
              <a:off x="2952714" y="491307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1"/>
                  </a:moveTo>
                  <a:cubicBezTo>
                    <a:pt x="318" y="1"/>
                    <a:pt x="0" y="339"/>
                    <a:pt x="0" y="538"/>
                  </a:cubicBezTo>
                  <a:cubicBezTo>
                    <a:pt x="0" y="777"/>
                    <a:pt x="318" y="936"/>
                    <a:pt x="557" y="936"/>
                  </a:cubicBezTo>
                  <a:cubicBezTo>
                    <a:pt x="776" y="936"/>
                    <a:pt x="955" y="77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21"/>
            <p:cNvSpPr/>
            <p:nvPr/>
          </p:nvSpPr>
          <p:spPr>
            <a:xfrm rot="10800000" flipH="1">
              <a:off x="3311047" y="5102283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0"/>
                  </a:moveTo>
                  <a:cubicBezTo>
                    <a:pt x="339" y="0"/>
                    <a:pt x="1" y="319"/>
                    <a:pt x="1" y="537"/>
                  </a:cubicBezTo>
                  <a:cubicBezTo>
                    <a:pt x="1" y="756"/>
                    <a:pt x="319" y="935"/>
                    <a:pt x="538" y="935"/>
                  </a:cubicBezTo>
                  <a:cubicBezTo>
                    <a:pt x="757" y="935"/>
                    <a:pt x="936" y="756"/>
                    <a:pt x="936" y="537"/>
                  </a:cubicBezTo>
                  <a:cubicBezTo>
                    <a:pt x="936" y="319"/>
                    <a:pt x="757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21"/>
            <p:cNvSpPr/>
            <p:nvPr/>
          </p:nvSpPr>
          <p:spPr>
            <a:xfrm rot="10800000" flipH="1">
              <a:off x="4118034" y="474746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0"/>
                  </a:moveTo>
                  <a:cubicBezTo>
                    <a:pt x="338" y="0"/>
                    <a:pt x="0" y="319"/>
                    <a:pt x="0" y="537"/>
                  </a:cubicBezTo>
                  <a:cubicBezTo>
                    <a:pt x="0" y="756"/>
                    <a:pt x="318" y="935"/>
                    <a:pt x="557" y="935"/>
                  </a:cubicBezTo>
                  <a:cubicBezTo>
                    <a:pt x="776" y="935"/>
                    <a:pt x="955" y="756"/>
                    <a:pt x="955" y="537"/>
                  </a:cubicBezTo>
                  <a:cubicBezTo>
                    <a:pt x="955" y="319"/>
                    <a:pt x="77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21"/>
            <p:cNvSpPr/>
            <p:nvPr/>
          </p:nvSpPr>
          <p:spPr>
            <a:xfrm rot="10800000" flipH="1">
              <a:off x="2030805" y="1858647"/>
              <a:ext cx="42100" cy="41258"/>
            </a:xfrm>
            <a:custGeom>
              <a:avLst/>
              <a:gdLst/>
              <a:ahLst/>
              <a:cxnLst/>
              <a:rect l="l" t="t" r="r" b="b"/>
              <a:pathLst>
                <a:path w="956" h="937" extrusionOk="0">
                  <a:moveTo>
                    <a:pt x="557" y="1"/>
                  </a:moveTo>
                  <a:cubicBezTo>
                    <a:pt x="358" y="1"/>
                    <a:pt x="0" y="319"/>
                    <a:pt x="0" y="538"/>
                  </a:cubicBezTo>
                  <a:cubicBezTo>
                    <a:pt x="0" y="757"/>
                    <a:pt x="318" y="936"/>
                    <a:pt x="557" y="936"/>
                  </a:cubicBezTo>
                  <a:cubicBezTo>
                    <a:pt x="776" y="936"/>
                    <a:pt x="955" y="75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21"/>
            <p:cNvSpPr/>
            <p:nvPr/>
          </p:nvSpPr>
          <p:spPr>
            <a:xfrm rot="10800000" flipH="1">
              <a:off x="1698662" y="4311691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7" y="0"/>
                  </a:moveTo>
                  <a:cubicBezTo>
                    <a:pt x="318" y="0"/>
                    <a:pt x="0" y="318"/>
                    <a:pt x="0" y="537"/>
                  </a:cubicBezTo>
                  <a:cubicBezTo>
                    <a:pt x="0" y="756"/>
                    <a:pt x="318" y="935"/>
                    <a:pt x="537" y="935"/>
                  </a:cubicBezTo>
                  <a:cubicBezTo>
                    <a:pt x="776" y="935"/>
                    <a:pt x="935" y="756"/>
                    <a:pt x="935" y="537"/>
                  </a:cubicBezTo>
                  <a:cubicBezTo>
                    <a:pt x="935" y="318"/>
                    <a:pt x="776" y="0"/>
                    <a:pt x="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21"/>
            <p:cNvSpPr/>
            <p:nvPr/>
          </p:nvSpPr>
          <p:spPr>
            <a:xfrm rot="10800000" flipH="1">
              <a:off x="5065149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39" y="1"/>
                    <a:pt x="1" y="339"/>
                    <a:pt x="1" y="538"/>
                  </a:cubicBezTo>
                  <a:cubicBezTo>
                    <a:pt x="1" y="777"/>
                    <a:pt x="339" y="936"/>
                    <a:pt x="558" y="936"/>
                  </a:cubicBezTo>
                  <a:cubicBezTo>
                    <a:pt x="777" y="936"/>
                    <a:pt x="956" y="777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21"/>
            <p:cNvSpPr/>
            <p:nvPr/>
          </p:nvSpPr>
          <p:spPr>
            <a:xfrm rot="10800000" flipH="1">
              <a:off x="539679" y="3119719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0"/>
                  </a:moveTo>
                  <a:cubicBezTo>
                    <a:pt x="319" y="0"/>
                    <a:pt x="1" y="359"/>
                    <a:pt x="1" y="558"/>
                  </a:cubicBezTo>
                  <a:cubicBezTo>
                    <a:pt x="1" y="776"/>
                    <a:pt x="339" y="955"/>
                    <a:pt x="558" y="955"/>
                  </a:cubicBezTo>
                  <a:cubicBezTo>
                    <a:pt x="777" y="955"/>
                    <a:pt x="956" y="776"/>
                    <a:pt x="956" y="558"/>
                  </a:cubicBezTo>
                  <a:cubicBezTo>
                    <a:pt x="956" y="319"/>
                    <a:pt x="777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21"/>
            <p:cNvSpPr/>
            <p:nvPr/>
          </p:nvSpPr>
          <p:spPr>
            <a:xfrm rot="10800000" flipH="1">
              <a:off x="-45" y="2988326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56" y="777"/>
                    <a:pt x="956" y="55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21"/>
            <p:cNvSpPr/>
            <p:nvPr/>
          </p:nvSpPr>
          <p:spPr>
            <a:xfrm rot="10800000" flipH="1">
              <a:off x="144530" y="1756561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58" y="1"/>
                  </a:moveTo>
                  <a:cubicBezTo>
                    <a:pt x="359" y="1"/>
                    <a:pt x="1" y="31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21"/>
            <p:cNvSpPr/>
            <p:nvPr/>
          </p:nvSpPr>
          <p:spPr>
            <a:xfrm rot="10800000" flipH="1">
              <a:off x="165580" y="508127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7" y="1"/>
                  </a:moveTo>
                  <a:cubicBezTo>
                    <a:pt x="318" y="1"/>
                    <a:pt x="0" y="339"/>
                    <a:pt x="0" y="558"/>
                  </a:cubicBezTo>
                  <a:cubicBezTo>
                    <a:pt x="0" y="777"/>
                    <a:pt x="318" y="956"/>
                    <a:pt x="537" y="956"/>
                  </a:cubicBezTo>
                  <a:cubicBezTo>
                    <a:pt x="776" y="956"/>
                    <a:pt x="935" y="777"/>
                    <a:pt x="935" y="558"/>
                  </a:cubicBezTo>
                  <a:cubicBezTo>
                    <a:pt x="935" y="339"/>
                    <a:pt x="77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21"/>
            <p:cNvSpPr/>
            <p:nvPr/>
          </p:nvSpPr>
          <p:spPr>
            <a:xfrm rot="10800000" flipH="1">
              <a:off x="1000518" y="4631900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38" y="936"/>
                  </a:cubicBezTo>
                  <a:cubicBezTo>
                    <a:pt x="756" y="936"/>
                    <a:pt x="935" y="777"/>
                    <a:pt x="935" y="538"/>
                  </a:cubicBezTo>
                  <a:cubicBezTo>
                    <a:pt x="935" y="319"/>
                    <a:pt x="75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21"/>
            <p:cNvSpPr/>
            <p:nvPr/>
          </p:nvSpPr>
          <p:spPr>
            <a:xfrm rot="10800000" flipH="1">
              <a:off x="1074307" y="4237674"/>
              <a:ext cx="42100" cy="41258"/>
            </a:xfrm>
            <a:custGeom>
              <a:avLst/>
              <a:gdLst/>
              <a:ahLst/>
              <a:cxnLst/>
              <a:rect l="l" t="t" r="r" b="b"/>
              <a:pathLst>
                <a:path w="956" h="937" extrusionOk="0">
                  <a:moveTo>
                    <a:pt x="558" y="1"/>
                  </a:moveTo>
                  <a:cubicBezTo>
                    <a:pt x="339" y="1"/>
                    <a:pt x="0" y="359"/>
                    <a:pt x="0" y="558"/>
                  </a:cubicBezTo>
                  <a:cubicBezTo>
                    <a:pt x="0" y="777"/>
                    <a:pt x="339" y="936"/>
                    <a:pt x="558" y="936"/>
                  </a:cubicBezTo>
                  <a:cubicBezTo>
                    <a:pt x="776" y="936"/>
                    <a:pt x="955" y="777"/>
                    <a:pt x="955" y="558"/>
                  </a:cubicBezTo>
                  <a:cubicBezTo>
                    <a:pt x="955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5" name="Google Shape;3145;p21"/>
          <p:cNvGrpSpPr/>
          <p:nvPr/>
        </p:nvGrpSpPr>
        <p:grpSpPr>
          <a:xfrm>
            <a:off x="2760370" y="3876311"/>
            <a:ext cx="803116" cy="1163155"/>
            <a:chOff x="6245611" y="2710211"/>
            <a:chExt cx="803116" cy="1163155"/>
          </a:xfrm>
        </p:grpSpPr>
        <p:grpSp>
          <p:nvGrpSpPr>
            <p:cNvPr id="3146" name="Google Shape;3146;p21"/>
            <p:cNvGrpSpPr/>
            <p:nvPr/>
          </p:nvGrpSpPr>
          <p:grpSpPr>
            <a:xfrm rot="1825683" flipH="1">
              <a:off x="6480878" y="2724227"/>
              <a:ext cx="332583" cy="1019612"/>
              <a:chOff x="2528488" y="4261038"/>
              <a:chExt cx="131675" cy="403675"/>
            </a:xfrm>
          </p:grpSpPr>
          <p:sp>
            <p:nvSpPr>
              <p:cNvPr id="3147" name="Google Shape;3147;p21"/>
              <p:cNvSpPr/>
              <p:nvPr/>
            </p:nvSpPr>
            <p:spPr>
              <a:xfrm>
                <a:off x="2528488" y="4261038"/>
                <a:ext cx="131675" cy="403675"/>
              </a:xfrm>
              <a:custGeom>
                <a:avLst/>
                <a:gdLst/>
                <a:ahLst/>
                <a:cxnLst/>
                <a:rect l="l" t="t" r="r" b="b"/>
                <a:pathLst>
                  <a:path w="5267" h="16147" extrusionOk="0">
                    <a:moveTo>
                      <a:pt x="2610" y="0"/>
                    </a:moveTo>
                    <a:cubicBezTo>
                      <a:pt x="2455" y="0"/>
                      <a:pt x="2298" y="16"/>
                      <a:pt x="2141" y="47"/>
                    </a:cubicBezTo>
                    <a:cubicBezTo>
                      <a:pt x="555" y="376"/>
                      <a:pt x="57" y="2346"/>
                      <a:pt x="11" y="3728"/>
                    </a:cubicBezTo>
                    <a:cubicBezTo>
                      <a:pt x="0" y="4062"/>
                      <a:pt x="236" y="4219"/>
                      <a:pt x="488" y="4219"/>
                    </a:cubicBezTo>
                    <a:cubicBezTo>
                      <a:pt x="766" y="4219"/>
                      <a:pt x="1064" y="4028"/>
                      <a:pt x="1076" y="3672"/>
                    </a:cubicBezTo>
                    <a:cubicBezTo>
                      <a:pt x="1108" y="2853"/>
                      <a:pt x="1419" y="1088"/>
                      <a:pt x="2636" y="1088"/>
                    </a:cubicBezTo>
                    <a:cubicBezTo>
                      <a:pt x="2716" y="1088"/>
                      <a:pt x="2800" y="1096"/>
                      <a:pt x="2888" y="1112"/>
                    </a:cubicBezTo>
                    <a:cubicBezTo>
                      <a:pt x="3160" y="1157"/>
                      <a:pt x="3409" y="1293"/>
                      <a:pt x="3557" y="1463"/>
                    </a:cubicBezTo>
                    <a:cubicBezTo>
                      <a:pt x="3794" y="1769"/>
                      <a:pt x="3885" y="2131"/>
                      <a:pt x="3919" y="2528"/>
                    </a:cubicBezTo>
                    <a:cubicBezTo>
                      <a:pt x="4089" y="4045"/>
                      <a:pt x="3658" y="5654"/>
                      <a:pt x="3285" y="7115"/>
                    </a:cubicBezTo>
                    <a:cubicBezTo>
                      <a:pt x="2582" y="9924"/>
                      <a:pt x="1620" y="12654"/>
                      <a:pt x="634" y="15361"/>
                    </a:cubicBezTo>
                    <a:cubicBezTo>
                      <a:pt x="483" y="15784"/>
                      <a:pt x="851" y="16146"/>
                      <a:pt x="1183" y="16146"/>
                    </a:cubicBezTo>
                    <a:cubicBezTo>
                      <a:pt x="1349" y="16146"/>
                      <a:pt x="1506" y="16055"/>
                      <a:pt x="1586" y="15836"/>
                    </a:cubicBezTo>
                    <a:cubicBezTo>
                      <a:pt x="2696" y="12790"/>
                      <a:pt x="3783" y="9709"/>
                      <a:pt x="4519" y="6549"/>
                    </a:cubicBezTo>
                    <a:cubicBezTo>
                      <a:pt x="4870" y="5019"/>
                      <a:pt x="5267" y="3241"/>
                      <a:pt x="4825" y="1678"/>
                    </a:cubicBezTo>
                    <a:cubicBezTo>
                      <a:pt x="4550" y="656"/>
                      <a:pt x="3626" y="0"/>
                      <a:pt x="26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8" name="Google Shape;3148;p21"/>
              <p:cNvSpPr/>
              <p:nvPr/>
            </p:nvSpPr>
            <p:spPr>
              <a:xfrm>
                <a:off x="2626163" y="4342613"/>
                <a:ext cx="28050" cy="1985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794" extrusionOk="0">
                    <a:moveTo>
                      <a:pt x="1122" y="1"/>
                    </a:moveTo>
                    <a:lnTo>
                      <a:pt x="57" y="91"/>
                    </a:lnTo>
                    <a:cubicBezTo>
                      <a:pt x="46" y="318"/>
                      <a:pt x="35" y="556"/>
                      <a:pt x="1" y="794"/>
                    </a:cubicBezTo>
                    <a:lnTo>
                      <a:pt x="1077" y="714"/>
                    </a:lnTo>
                    <a:cubicBezTo>
                      <a:pt x="1111" y="465"/>
                      <a:pt x="1111" y="227"/>
                      <a:pt x="1122" y="1"/>
                    </a:cubicBezTo>
                    <a:close/>
                  </a:path>
                </a:pathLst>
              </a:custGeom>
              <a:solidFill>
                <a:srgbClr val="3D3D3D">
                  <a:alpha val="432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3149;p21"/>
              <p:cNvSpPr/>
              <p:nvPr/>
            </p:nvSpPr>
            <p:spPr>
              <a:xfrm>
                <a:off x="2528488" y="4350538"/>
                <a:ext cx="269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658" extrusionOk="0">
                    <a:moveTo>
                      <a:pt x="1076" y="1"/>
                    </a:moveTo>
                    <a:lnTo>
                      <a:pt x="11" y="80"/>
                    </a:lnTo>
                    <a:lnTo>
                      <a:pt x="11" y="182"/>
                    </a:lnTo>
                    <a:cubicBezTo>
                      <a:pt x="1" y="504"/>
                      <a:pt x="233" y="658"/>
                      <a:pt x="484" y="658"/>
                    </a:cubicBezTo>
                    <a:cubicBezTo>
                      <a:pt x="763" y="658"/>
                      <a:pt x="1064" y="467"/>
                      <a:pt x="1076" y="103"/>
                    </a:cubicBezTo>
                    <a:lnTo>
                      <a:pt x="1076" y="1"/>
                    </a:lnTo>
                    <a:close/>
                  </a:path>
                </a:pathLst>
              </a:custGeom>
              <a:solidFill>
                <a:srgbClr val="3D3D3D">
                  <a:alpha val="432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0" name="Google Shape;3150;p21"/>
              <p:cNvSpPr/>
              <p:nvPr/>
            </p:nvSpPr>
            <p:spPr>
              <a:xfrm>
                <a:off x="2612013" y="4412563"/>
                <a:ext cx="32300" cy="20425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817" extrusionOk="0">
                    <a:moveTo>
                      <a:pt x="1292" y="1"/>
                    </a:moveTo>
                    <a:lnTo>
                      <a:pt x="182" y="91"/>
                    </a:lnTo>
                    <a:cubicBezTo>
                      <a:pt x="125" y="329"/>
                      <a:pt x="68" y="567"/>
                      <a:pt x="0" y="816"/>
                    </a:cubicBezTo>
                    <a:lnTo>
                      <a:pt x="1122" y="725"/>
                    </a:lnTo>
                    <a:cubicBezTo>
                      <a:pt x="1133" y="646"/>
                      <a:pt x="1167" y="578"/>
                      <a:pt x="1178" y="488"/>
                    </a:cubicBezTo>
                    <a:cubicBezTo>
                      <a:pt x="1224" y="329"/>
                      <a:pt x="1246" y="159"/>
                      <a:pt x="1292" y="1"/>
                    </a:cubicBezTo>
                    <a:close/>
                  </a:path>
                </a:pathLst>
              </a:custGeom>
              <a:solidFill>
                <a:srgbClr val="3D3D3D">
                  <a:alpha val="432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1" name="Google Shape;3151;p21"/>
              <p:cNvSpPr/>
              <p:nvPr/>
            </p:nvSpPr>
            <p:spPr>
              <a:xfrm>
                <a:off x="2569813" y="4552163"/>
                <a:ext cx="34850" cy="20425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817" extrusionOk="0">
                    <a:moveTo>
                      <a:pt x="1394" y="1"/>
                    </a:moveTo>
                    <a:lnTo>
                      <a:pt x="250" y="80"/>
                    </a:lnTo>
                    <a:cubicBezTo>
                      <a:pt x="159" y="329"/>
                      <a:pt x="80" y="567"/>
                      <a:pt x="1" y="816"/>
                    </a:cubicBezTo>
                    <a:lnTo>
                      <a:pt x="1156" y="737"/>
                    </a:lnTo>
                    <a:cubicBezTo>
                      <a:pt x="1235" y="499"/>
                      <a:pt x="1326" y="250"/>
                      <a:pt x="1394" y="1"/>
                    </a:cubicBezTo>
                    <a:close/>
                  </a:path>
                </a:pathLst>
              </a:custGeom>
              <a:solidFill>
                <a:srgbClr val="3D3D3D">
                  <a:alpha val="432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2" name="Google Shape;3152;p21"/>
              <p:cNvSpPr/>
              <p:nvPr/>
            </p:nvSpPr>
            <p:spPr>
              <a:xfrm>
                <a:off x="2539513" y="4276088"/>
                <a:ext cx="10537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1009" extrusionOk="0">
                    <a:moveTo>
                      <a:pt x="3693" y="0"/>
                    </a:moveTo>
                    <a:lnTo>
                      <a:pt x="442" y="249"/>
                    </a:lnTo>
                    <a:cubicBezTo>
                      <a:pt x="273" y="476"/>
                      <a:pt x="114" y="725"/>
                      <a:pt x="1" y="1008"/>
                    </a:cubicBezTo>
                    <a:lnTo>
                      <a:pt x="1326" y="895"/>
                    </a:lnTo>
                    <a:cubicBezTo>
                      <a:pt x="1553" y="649"/>
                      <a:pt x="1850" y="490"/>
                      <a:pt x="2219" y="490"/>
                    </a:cubicBezTo>
                    <a:cubicBezTo>
                      <a:pt x="2292" y="490"/>
                      <a:pt x="2368" y="497"/>
                      <a:pt x="2447" y="510"/>
                    </a:cubicBezTo>
                    <a:cubicBezTo>
                      <a:pt x="2662" y="555"/>
                      <a:pt x="2855" y="634"/>
                      <a:pt x="3002" y="759"/>
                    </a:cubicBezTo>
                    <a:lnTo>
                      <a:pt x="4214" y="668"/>
                    </a:lnTo>
                    <a:cubicBezTo>
                      <a:pt x="4090" y="408"/>
                      <a:pt x="3908" y="181"/>
                      <a:pt x="3693" y="0"/>
                    </a:cubicBezTo>
                    <a:close/>
                  </a:path>
                </a:pathLst>
              </a:custGeom>
              <a:solidFill>
                <a:srgbClr val="3D3D3D">
                  <a:alpha val="432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3" name="Google Shape;3153;p21"/>
              <p:cNvSpPr/>
              <p:nvPr/>
            </p:nvSpPr>
            <p:spPr>
              <a:xfrm>
                <a:off x="2593038" y="4482513"/>
                <a:ext cx="334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805" extrusionOk="0">
                    <a:moveTo>
                      <a:pt x="1337" y="0"/>
                    </a:moveTo>
                    <a:lnTo>
                      <a:pt x="204" y="80"/>
                    </a:lnTo>
                    <a:lnTo>
                      <a:pt x="0" y="804"/>
                    </a:lnTo>
                    <a:lnTo>
                      <a:pt x="1133" y="725"/>
                    </a:lnTo>
                    <a:lnTo>
                      <a:pt x="1337" y="0"/>
                    </a:lnTo>
                    <a:close/>
                  </a:path>
                </a:pathLst>
              </a:custGeom>
              <a:solidFill>
                <a:srgbClr val="3D3D3D">
                  <a:alpha val="432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54" name="Google Shape;3154;p21"/>
            <p:cNvSpPr/>
            <p:nvPr/>
          </p:nvSpPr>
          <p:spPr>
            <a:xfrm rot="598604">
              <a:off x="6372951" y="3668955"/>
              <a:ext cx="311831" cy="178751"/>
            </a:xfrm>
            <a:custGeom>
              <a:avLst/>
              <a:gdLst/>
              <a:ahLst/>
              <a:cxnLst/>
              <a:rect l="l" t="t" r="r" b="b"/>
              <a:pathLst>
                <a:path w="3682" h="916" extrusionOk="0">
                  <a:moveTo>
                    <a:pt x="1771" y="0"/>
                  </a:moveTo>
                  <a:cubicBezTo>
                    <a:pt x="1652" y="0"/>
                    <a:pt x="1532" y="20"/>
                    <a:pt x="1393" y="60"/>
                  </a:cubicBezTo>
                  <a:cubicBezTo>
                    <a:pt x="1274" y="80"/>
                    <a:pt x="1154" y="119"/>
                    <a:pt x="1055" y="159"/>
                  </a:cubicBezTo>
                  <a:cubicBezTo>
                    <a:pt x="916" y="179"/>
                    <a:pt x="816" y="259"/>
                    <a:pt x="717" y="299"/>
                  </a:cubicBezTo>
                  <a:lnTo>
                    <a:pt x="577" y="378"/>
                  </a:lnTo>
                  <a:cubicBezTo>
                    <a:pt x="537" y="398"/>
                    <a:pt x="498" y="418"/>
                    <a:pt x="458" y="478"/>
                  </a:cubicBezTo>
                  <a:cubicBezTo>
                    <a:pt x="378" y="517"/>
                    <a:pt x="299" y="577"/>
                    <a:pt x="259" y="657"/>
                  </a:cubicBezTo>
                  <a:lnTo>
                    <a:pt x="100" y="796"/>
                  </a:lnTo>
                  <a:cubicBezTo>
                    <a:pt x="40" y="876"/>
                    <a:pt x="0" y="915"/>
                    <a:pt x="0" y="915"/>
                  </a:cubicBezTo>
                  <a:cubicBezTo>
                    <a:pt x="0" y="915"/>
                    <a:pt x="80" y="895"/>
                    <a:pt x="179" y="876"/>
                  </a:cubicBezTo>
                  <a:cubicBezTo>
                    <a:pt x="239" y="856"/>
                    <a:pt x="299" y="856"/>
                    <a:pt x="358" y="796"/>
                  </a:cubicBezTo>
                  <a:lnTo>
                    <a:pt x="577" y="716"/>
                  </a:lnTo>
                  <a:cubicBezTo>
                    <a:pt x="657" y="696"/>
                    <a:pt x="756" y="677"/>
                    <a:pt x="856" y="657"/>
                  </a:cubicBezTo>
                  <a:lnTo>
                    <a:pt x="1154" y="577"/>
                  </a:lnTo>
                  <a:cubicBezTo>
                    <a:pt x="1254" y="557"/>
                    <a:pt x="1373" y="557"/>
                    <a:pt x="1473" y="517"/>
                  </a:cubicBezTo>
                  <a:cubicBezTo>
                    <a:pt x="1572" y="497"/>
                    <a:pt x="1691" y="497"/>
                    <a:pt x="1791" y="497"/>
                  </a:cubicBezTo>
                  <a:cubicBezTo>
                    <a:pt x="1841" y="488"/>
                    <a:pt x="1900" y="488"/>
                    <a:pt x="1963" y="488"/>
                  </a:cubicBezTo>
                  <a:cubicBezTo>
                    <a:pt x="2025" y="488"/>
                    <a:pt x="2089" y="488"/>
                    <a:pt x="2149" y="478"/>
                  </a:cubicBezTo>
                  <a:lnTo>
                    <a:pt x="2786" y="478"/>
                  </a:lnTo>
                  <a:cubicBezTo>
                    <a:pt x="2885" y="478"/>
                    <a:pt x="2985" y="478"/>
                    <a:pt x="3064" y="497"/>
                  </a:cubicBezTo>
                  <a:cubicBezTo>
                    <a:pt x="3442" y="557"/>
                    <a:pt x="3681" y="577"/>
                    <a:pt x="3681" y="577"/>
                  </a:cubicBezTo>
                  <a:cubicBezTo>
                    <a:pt x="3681" y="577"/>
                    <a:pt x="3482" y="398"/>
                    <a:pt x="3144" y="259"/>
                  </a:cubicBezTo>
                  <a:cubicBezTo>
                    <a:pt x="2965" y="179"/>
                    <a:pt x="2746" y="100"/>
                    <a:pt x="2527" y="60"/>
                  </a:cubicBezTo>
                  <a:cubicBezTo>
                    <a:pt x="2388" y="20"/>
                    <a:pt x="2268" y="0"/>
                    <a:pt x="2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5" name="Google Shape;3155;p21"/>
          <p:cNvGrpSpPr/>
          <p:nvPr/>
        </p:nvGrpSpPr>
        <p:grpSpPr>
          <a:xfrm>
            <a:off x="198974" y="2505890"/>
            <a:ext cx="1517819" cy="2257562"/>
            <a:chOff x="2613725" y="2780925"/>
            <a:chExt cx="709825" cy="1055725"/>
          </a:xfrm>
        </p:grpSpPr>
        <p:sp>
          <p:nvSpPr>
            <p:cNvPr id="3156" name="Google Shape;3156;p21"/>
            <p:cNvSpPr/>
            <p:nvPr/>
          </p:nvSpPr>
          <p:spPr>
            <a:xfrm>
              <a:off x="2659000" y="3084050"/>
              <a:ext cx="629225" cy="734700"/>
            </a:xfrm>
            <a:custGeom>
              <a:avLst/>
              <a:gdLst/>
              <a:ahLst/>
              <a:cxnLst/>
              <a:rect l="l" t="t" r="r" b="b"/>
              <a:pathLst>
                <a:path w="25169" h="29388" extrusionOk="0">
                  <a:moveTo>
                    <a:pt x="0" y="1"/>
                  </a:moveTo>
                  <a:lnTo>
                    <a:pt x="0" y="29387"/>
                  </a:lnTo>
                  <a:lnTo>
                    <a:pt x="25169" y="29387"/>
                  </a:lnTo>
                  <a:lnTo>
                    <a:pt x="251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21"/>
            <p:cNvSpPr/>
            <p:nvPr/>
          </p:nvSpPr>
          <p:spPr>
            <a:xfrm>
              <a:off x="2659000" y="3658550"/>
              <a:ext cx="629225" cy="159700"/>
            </a:xfrm>
            <a:custGeom>
              <a:avLst/>
              <a:gdLst/>
              <a:ahLst/>
              <a:cxnLst/>
              <a:rect l="l" t="t" r="r" b="b"/>
              <a:pathLst>
                <a:path w="25169" h="6388" extrusionOk="0">
                  <a:moveTo>
                    <a:pt x="0" y="1"/>
                  </a:moveTo>
                  <a:lnTo>
                    <a:pt x="0" y="6388"/>
                  </a:lnTo>
                  <a:lnTo>
                    <a:pt x="25169" y="6388"/>
                  </a:lnTo>
                  <a:lnTo>
                    <a:pt x="25169" y="1"/>
                  </a:lnTo>
                  <a:close/>
                </a:path>
              </a:pathLst>
            </a:custGeom>
            <a:solidFill>
              <a:srgbClr val="C8C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21"/>
            <p:cNvSpPr/>
            <p:nvPr/>
          </p:nvSpPr>
          <p:spPr>
            <a:xfrm>
              <a:off x="2624675" y="2803025"/>
              <a:ext cx="698875" cy="281050"/>
            </a:xfrm>
            <a:custGeom>
              <a:avLst/>
              <a:gdLst/>
              <a:ahLst/>
              <a:cxnLst/>
              <a:rect l="l" t="t" r="r" b="b"/>
              <a:pathLst>
                <a:path w="27955" h="11242" extrusionOk="0">
                  <a:moveTo>
                    <a:pt x="3024" y="0"/>
                  </a:moveTo>
                  <a:cubicBezTo>
                    <a:pt x="2746" y="0"/>
                    <a:pt x="2467" y="239"/>
                    <a:pt x="2408" y="498"/>
                  </a:cubicBezTo>
                  <a:lnTo>
                    <a:pt x="60" y="10744"/>
                  </a:lnTo>
                  <a:cubicBezTo>
                    <a:pt x="0" y="11023"/>
                    <a:pt x="199" y="11242"/>
                    <a:pt x="458" y="11242"/>
                  </a:cubicBezTo>
                  <a:lnTo>
                    <a:pt x="27497" y="11242"/>
                  </a:lnTo>
                  <a:cubicBezTo>
                    <a:pt x="27775" y="11242"/>
                    <a:pt x="27954" y="11023"/>
                    <a:pt x="27895" y="10744"/>
                  </a:cubicBezTo>
                  <a:lnTo>
                    <a:pt x="25806" y="498"/>
                  </a:lnTo>
                  <a:cubicBezTo>
                    <a:pt x="25726" y="239"/>
                    <a:pt x="25448" y="0"/>
                    <a:pt x="251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21"/>
            <p:cNvSpPr/>
            <p:nvPr/>
          </p:nvSpPr>
          <p:spPr>
            <a:xfrm>
              <a:off x="2908450" y="2814225"/>
              <a:ext cx="25875" cy="257175"/>
            </a:xfrm>
            <a:custGeom>
              <a:avLst/>
              <a:gdLst/>
              <a:ahLst/>
              <a:cxnLst/>
              <a:rect l="l" t="t" r="r" b="b"/>
              <a:pathLst>
                <a:path w="1035" h="10287" extrusionOk="0">
                  <a:moveTo>
                    <a:pt x="880" y="0"/>
                  </a:moveTo>
                  <a:cubicBezTo>
                    <a:pt x="801" y="0"/>
                    <a:pt x="716" y="50"/>
                    <a:pt x="706" y="149"/>
                  </a:cubicBezTo>
                  <a:cubicBezTo>
                    <a:pt x="488" y="3492"/>
                    <a:pt x="229" y="6795"/>
                    <a:pt x="10" y="10137"/>
                  </a:cubicBezTo>
                  <a:cubicBezTo>
                    <a:pt x="0" y="10237"/>
                    <a:pt x="75" y="10286"/>
                    <a:pt x="154" y="10286"/>
                  </a:cubicBezTo>
                  <a:cubicBezTo>
                    <a:pt x="234" y="10286"/>
                    <a:pt x="318" y="10237"/>
                    <a:pt x="328" y="10137"/>
                  </a:cubicBezTo>
                  <a:cubicBezTo>
                    <a:pt x="547" y="6795"/>
                    <a:pt x="806" y="3492"/>
                    <a:pt x="1025" y="149"/>
                  </a:cubicBezTo>
                  <a:cubicBezTo>
                    <a:pt x="1035" y="50"/>
                    <a:pt x="960" y="0"/>
                    <a:pt x="880" y="0"/>
                  </a:cubicBezTo>
                  <a:close/>
                </a:path>
              </a:pathLst>
            </a:custGeom>
            <a:solidFill>
              <a:srgbClr val="FFFFFF">
                <a:alpha val="22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21"/>
            <p:cNvSpPr/>
            <p:nvPr/>
          </p:nvSpPr>
          <p:spPr>
            <a:xfrm>
              <a:off x="2839750" y="2814200"/>
              <a:ext cx="47175" cy="257050"/>
            </a:xfrm>
            <a:custGeom>
              <a:avLst/>
              <a:gdLst/>
              <a:ahLst/>
              <a:cxnLst/>
              <a:rect l="l" t="t" r="r" b="b"/>
              <a:pathLst>
                <a:path w="1887" h="10282" extrusionOk="0">
                  <a:moveTo>
                    <a:pt x="1684" y="1"/>
                  </a:moveTo>
                  <a:cubicBezTo>
                    <a:pt x="1625" y="1"/>
                    <a:pt x="1572" y="33"/>
                    <a:pt x="1564" y="110"/>
                  </a:cubicBezTo>
                  <a:cubicBezTo>
                    <a:pt x="1047" y="3433"/>
                    <a:pt x="550" y="6756"/>
                    <a:pt x="12" y="10078"/>
                  </a:cubicBezTo>
                  <a:cubicBezTo>
                    <a:pt x="0" y="10198"/>
                    <a:pt x="104" y="10282"/>
                    <a:pt x="192" y="10282"/>
                  </a:cubicBezTo>
                  <a:cubicBezTo>
                    <a:pt x="251" y="10282"/>
                    <a:pt x="303" y="10245"/>
                    <a:pt x="311" y="10158"/>
                  </a:cubicBezTo>
                  <a:cubicBezTo>
                    <a:pt x="848" y="6815"/>
                    <a:pt x="1345" y="3513"/>
                    <a:pt x="1863" y="190"/>
                  </a:cubicBezTo>
                  <a:cubicBezTo>
                    <a:pt x="1887" y="81"/>
                    <a:pt x="1777" y="1"/>
                    <a:pt x="1684" y="1"/>
                  </a:cubicBezTo>
                  <a:close/>
                </a:path>
              </a:pathLst>
            </a:custGeom>
            <a:solidFill>
              <a:srgbClr val="FFFFFF">
                <a:alpha val="22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21"/>
            <p:cNvSpPr/>
            <p:nvPr/>
          </p:nvSpPr>
          <p:spPr>
            <a:xfrm>
              <a:off x="2771000" y="2814200"/>
              <a:ext cx="69475" cy="256850"/>
            </a:xfrm>
            <a:custGeom>
              <a:avLst/>
              <a:gdLst/>
              <a:ahLst/>
              <a:cxnLst/>
              <a:rect l="l" t="t" r="r" b="b"/>
              <a:pathLst>
                <a:path w="2779" h="10274" extrusionOk="0">
                  <a:moveTo>
                    <a:pt x="2587" y="1"/>
                  </a:moveTo>
                  <a:cubicBezTo>
                    <a:pt x="2526" y="1"/>
                    <a:pt x="2467" y="33"/>
                    <a:pt x="2444" y="110"/>
                  </a:cubicBezTo>
                  <a:cubicBezTo>
                    <a:pt x="1648" y="3433"/>
                    <a:pt x="832" y="6756"/>
                    <a:pt x="37" y="10078"/>
                  </a:cubicBezTo>
                  <a:cubicBezTo>
                    <a:pt x="1" y="10197"/>
                    <a:pt x="93" y="10273"/>
                    <a:pt x="185" y="10273"/>
                  </a:cubicBezTo>
                  <a:cubicBezTo>
                    <a:pt x="248" y="10273"/>
                    <a:pt x="311" y="10238"/>
                    <a:pt x="335" y="10158"/>
                  </a:cubicBezTo>
                  <a:cubicBezTo>
                    <a:pt x="1131" y="6815"/>
                    <a:pt x="1947" y="3513"/>
                    <a:pt x="2742" y="190"/>
                  </a:cubicBezTo>
                  <a:cubicBezTo>
                    <a:pt x="2779" y="81"/>
                    <a:pt x="2682" y="1"/>
                    <a:pt x="2587" y="1"/>
                  </a:cubicBezTo>
                  <a:close/>
                </a:path>
              </a:pathLst>
            </a:custGeom>
            <a:solidFill>
              <a:srgbClr val="FFFFFF">
                <a:alpha val="22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21"/>
            <p:cNvSpPr/>
            <p:nvPr/>
          </p:nvSpPr>
          <p:spPr>
            <a:xfrm>
              <a:off x="2704650" y="2814200"/>
              <a:ext cx="81425" cy="256850"/>
            </a:xfrm>
            <a:custGeom>
              <a:avLst/>
              <a:gdLst/>
              <a:ahLst/>
              <a:cxnLst/>
              <a:rect l="l" t="t" r="r" b="b"/>
              <a:pathLst>
                <a:path w="3257" h="10274" extrusionOk="0">
                  <a:moveTo>
                    <a:pt x="3058" y="1"/>
                  </a:moveTo>
                  <a:cubicBezTo>
                    <a:pt x="2995" y="1"/>
                    <a:pt x="2933" y="33"/>
                    <a:pt x="2909" y="110"/>
                  </a:cubicBezTo>
                  <a:cubicBezTo>
                    <a:pt x="1934" y="3433"/>
                    <a:pt x="999" y="6756"/>
                    <a:pt x="24" y="10078"/>
                  </a:cubicBezTo>
                  <a:cubicBezTo>
                    <a:pt x="1" y="10197"/>
                    <a:pt x="90" y="10273"/>
                    <a:pt x="179" y="10273"/>
                  </a:cubicBezTo>
                  <a:cubicBezTo>
                    <a:pt x="239" y="10273"/>
                    <a:pt x="299" y="10238"/>
                    <a:pt x="323" y="10158"/>
                  </a:cubicBezTo>
                  <a:cubicBezTo>
                    <a:pt x="1298" y="6815"/>
                    <a:pt x="2233" y="3513"/>
                    <a:pt x="3208" y="190"/>
                  </a:cubicBezTo>
                  <a:cubicBezTo>
                    <a:pt x="3256" y="81"/>
                    <a:pt x="3156" y="1"/>
                    <a:pt x="3058" y="1"/>
                  </a:cubicBezTo>
                  <a:close/>
                </a:path>
              </a:pathLst>
            </a:custGeom>
            <a:solidFill>
              <a:srgbClr val="FFFFFF">
                <a:alpha val="22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21"/>
            <p:cNvSpPr/>
            <p:nvPr/>
          </p:nvSpPr>
          <p:spPr>
            <a:xfrm>
              <a:off x="2646650" y="2814200"/>
              <a:ext cx="85200" cy="256850"/>
            </a:xfrm>
            <a:custGeom>
              <a:avLst/>
              <a:gdLst/>
              <a:ahLst/>
              <a:cxnLst/>
              <a:rect l="l" t="t" r="r" b="b"/>
              <a:pathLst>
                <a:path w="3408" h="10274" extrusionOk="0">
                  <a:moveTo>
                    <a:pt x="3218" y="1"/>
                  </a:moveTo>
                  <a:cubicBezTo>
                    <a:pt x="3156" y="1"/>
                    <a:pt x="3092" y="33"/>
                    <a:pt x="3061" y="110"/>
                  </a:cubicBezTo>
                  <a:cubicBezTo>
                    <a:pt x="2046" y="3433"/>
                    <a:pt x="1051" y="6756"/>
                    <a:pt x="36" y="10078"/>
                  </a:cubicBezTo>
                  <a:cubicBezTo>
                    <a:pt x="1" y="10197"/>
                    <a:pt x="93" y="10273"/>
                    <a:pt x="185" y="10273"/>
                  </a:cubicBezTo>
                  <a:cubicBezTo>
                    <a:pt x="248" y="10273"/>
                    <a:pt x="311" y="10238"/>
                    <a:pt x="335" y="10158"/>
                  </a:cubicBezTo>
                  <a:cubicBezTo>
                    <a:pt x="1350" y="6815"/>
                    <a:pt x="2344" y="3513"/>
                    <a:pt x="3359" y="190"/>
                  </a:cubicBezTo>
                  <a:cubicBezTo>
                    <a:pt x="3408" y="81"/>
                    <a:pt x="3315" y="1"/>
                    <a:pt x="3218" y="1"/>
                  </a:cubicBezTo>
                  <a:close/>
                </a:path>
              </a:pathLst>
            </a:custGeom>
            <a:solidFill>
              <a:srgbClr val="FFFFFF">
                <a:alpha val="22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21"/>
            <p:cNvSpPr/>
            <p:nvPr/>
          </p:nvSpPr>
          <p:spPr>
            <a:xfrm>
              <a:off x="2970375" y="2814225"/>
              <a:ext cx="7975" cy="257175"/>
            </a:xfrm>
            <a:custGeom>
              <a:avLst/>
              <a:gdLst/>
              <a:ahLst/>
              <a:cxnLst/>
              <a:rect l="l" t="t" r="r" b="b"/>
              <a:pathLst>
                <a:path w="319" h="10287" extrusionOk="0">
                  <a:moveTo>
                    <a:pt x="159" y="0"/>
                  </a:moveTo>
                  <a:cubicBezTo>
                    <a:pt x="80" y="0"/>
                    <a:pt x="0" y="50"/>
                    <a:pt x="0" y="149"/>
                  </a:cubicBezTo>
                  <a:lnTo>
                    <a:pt x="0" y="10137"/>
                  </a:lnTo>
                  <a:cubicBezTo>
                    <a:pt x="0" y="10237"/>
                    <a:pt x="80" y="10286"/>
                    <a:pt x="159" y="10286"/>
                  </a:cubicBezTo>
                  <a:cubicBezTo>
                    <a:pt x="239" y="10286"/>
                    <a:pt x="318" y="10237"/>
                    <a:pt x="318" y="10137"/>
                  </a:cubicBezTo>
                  <a:lnTo>
                    <a:pt x="318" y="149"/>
                  </a:lnTo>
                  <a:cubicBezTo>
                    <a:pt x="318" y="50"/>
                    <a:pt x="239" y="0"/>
                    <a:pt x="159" y="0"/>
                  </a:cubicBezTo>
                  <a:close/>
                </a:path>
              </a:pathLst>
            </a:custGeom>
            <a:solidFill>
              <a:srgbClr val="FFFFFF">
                <a:alpha val="22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21"/>
            <p:cNvSpPr/>
            <p:nvPr/>
          </p:nvSpPr>
          <p:spPr>
            <a:xfrm>
              <a:off x="3013650" y="2814225"/>
              <a:ext cx="25375" cy="257175"/>
            </a:xfrm>
            <a:custGeom>
              <a:avLst/>
              <a:gdLst/>
              <a:ahLst/>
              <a:cxnLst/>
              <a:rect l="l" t="t" r="r" b="b"/>
              <a:pathLst>
                <a:path w="1015" h="10287" extrusionOk="0">
                  <a:moveTo>
                    <a:pt x="159" y="0"/>
                  </a:moveTo>
                  <a:cubicBezTo>
                    <a:pt x="80" y="0"/>
                    <a:pt x="0" y="50"/>
                    <a:pt x="0" y="149"/>
                  </a:cubicBezTo>
                  <a:cubicBezTo>
                    <a:pt x="219" y="3492"/>
                    <a:pt x="478" y="6795"/>
                    <a:pt x="696" y="10137"/>
                  </a:cubicBezTo>
                  <a:cubicBezTo>
                    <a:pt x="706" y="10237"/>
                    <a:pt x="786" y="10286"/>
                    <a:pt x="863" y="10286"/>
                  </a:cubicBezTo>
                  <a:cubicBezTo>
                    <a:pt x="940" y="10286"/>
                    <a:pt x="1015" y="10237"/>
                    <a:pt x="1015" y="10137"/>
                  </a:cubicBezTo>
                  <a:cubicBezTo>
                    <a:pt x="796" y="6795"/>
                    <a:pt x="557" y="3492"/>
                    <a:pt x="318" y="149"/>
                  </a:cubicBezTo>
                  <a:cubicBezTo>
                    <a:pt x="318" y="50"/>
                    <a:pt x="239" y="0"/>
                    <a:pt x="159" y="0"/>
                  </a:cubicBezTo>
                  <a:close/>
                </a:path>
              </a:pathLst>
            </a:custGeom>
            <a:solidFill>
              <a:srgbClr val="FFFFFF">
                <a:alpha val="22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21"/>
            <p:cNvSpPr/>
            <p:nvPr/>
          </p:nvSpPr>
          <p:spPr>
            <a:xfrm>
              <a:off x="3061100" y="2814350"/>
              <a:ext cx="47175" cy="257200"/>
            </a:xfrm>
            <a:custGeom>
              <a:avLst/>
              <a:gdLst/>
              <a:ahLst/>
              <a:cxnLst/>
              <a:rect l="l" t="t" r="r" b="b"/>
              <a:pathLst>
                <a:path w="1887" h="10288" extrusionOk="0">
                  <a:moveTo>
                    <a:pt x="192" y="1"/>
                  </a:moveTo>
                  <a:cubicBezTo>
                    <a:pt x="103" y="1"/>
                    <a:pt x="0" y="84"/>
                    <a:pt x="12" y="204"/>
                  </a:cubicBezTo>
                  <a:cubicBezTo>
                    <a:pt x="549" y="3527"/>
                    <a:pt x="1047" y="6849"/>
                    <a:pt x="1564" y="10172"/>
                  </a:cubicBezTo>
                  <a:cubicBezTo>
                    <a:pt x="1572" y="10252"/>
                    <a:pt x="1629" y="10287"/>
                    <a:pt x="1691" y="10287"/>
                  </a:cubicBezTo>
                  <a:cubicBezTo>
                    <a:pt x="1783" y="10287"/>
                    <a:pt x="1886" y="10211"/>
                    <a:pt x="1862" y="10092"/>
                  </a:cubicBezTo>
                  <a:cubicBezTo>
                    <a:pt x="1345" y="6770"/>
                    <a:pt x="848" y="3467"/>
                    <a:pt x="311" y="124"/>
                  </a:cubicBezTo>
                  <a:cubicBezTo>
                    <a:pt x="303" y="37"/>
                    <a:pt x="251" y="1"/>
                    <a:pt x="192" y="1"/>
                  </a:cubicBezTo>
                  <a:close/>
                </a:path>
              </a:pathLst>
            </a:custGeom>
            <a:solidFill>
              <a:srgbClr val="FFFFFF">
                <a:alpha val="22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21"/>
            <p:cNvSpPr/>
            <p:nvPr/>
          </p:nvSpPr>
          <p:spPr>
            <a:xfrm>
              <a:off x="3107550" y="2814075"/>
              <a:ext cx="69150" cy="256975"/>
            </a:xfrm>
            <a:custGeom>
              <a:avLst/>
              <a:gdLst/>
              <a:ahLst/>
              <a:cxnLst/>
              <a:rect l="l" t="t" r="r" b="b"/>
              <a:pathLst>
                <a:path w="2766" h="10279" extrusionOk="0">
                  <a:moveTo>
                    <a:pt x="187" y="0"/>
                  </a:moveTo>
                  <a:cubicBezTo>
                    <a:pt x="97" y="0"/>
                    <a:pt x="1" y="76"/>
                    <a:pt x="24" y="195"/>
                  </a:cubicBezTo>
                  <a:cubicBezTo>
                    <a:pt x="820" y="3518"/>
                    <a:pt x="1636" y="6820"/>
                    <a:pt x="2432" y="10163"/>
                  </a:cubicBezTo>
                  <a:cubicBezTo>
                    <a:pt x="2456" y="10243"/>
                    <a:pt x="2519" y="10278"/>
                    <a:pt x="2582" y="10278"/>
                  </a:cubicBezTo>
                  <a:cubicBezTo>
                    <a:pt x="2674" y="10278"/>
                    <a:pt x="2766" y="10202"/>
                    <a:pt x="2730" y="10083"/>
                  </a:cubicBezTo>
                  <a:cubicBezTo>
                    <a:pt x="1934" y="6761"/>
                    <a:pt x="1139" y="3438"/>
                    <a:pt x="323" y="115"/>
                  </a:cubicBezTo>
                  <a:cubicBezTo>
                    <a:pt x="307" y="35"/>
                    <a:pt x="249" y="0"/>
                    <a:pt x="187" y="0"/>
                  </a:cubicBezTo>
                  <a:close/>
                </a:path>
              </a:pathLst>
            </a:custGeom>
            <a:solidFill>
              <a:srgbClr val="FFFFFF">
                <a:alpha val="22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21"/>
            <p:cNvSpPr/>
            <p:nvPr/>
          </p:nvSpPr>
          <p:spPr>
            <a:xfrm>
              <a:off x="3162475" y="2814075"/>
              <a:ext cx="81675" cy="256975"/>
            </a:xfrm>
            <a:custGeom>
              <a:avLst/>
              <a:gdLst/>
              <a:ahLst/>
              <a:cxnLst/>
              <a:rect l="l" t="t" r="r" b="b"/>
              <a:pathLst>
                <a:path w="3267" h="10279" extrusionOk="0">
                  <a:moveTo>
                    <a:pt x="193" y="0"/>
                  </a:moveTo>
                  <a:cubicBezTo>
                    <a:pt x="99" y="0"/>
                    <a:pt x="0" y="76"/>
                    <a:pt x="36" y="195"/>
                  </a:cubicBezTo>
                  <a:cubicBezTo>
                    <a:pt x="1011" y="3518"/>
                    <a:pt x="1966" y="6820"/>
                    <a:pt x="2921" y="10163"/>
                  </a:cubicBezTo>
                  <a:cubicBezTo>
                    <a:pt x="2945" y="10243"/>
                    <a:pt x="3011" y="10278"/>
                    <a:pt x="3076" y="10278"/>
                  </a:cubicBezTo>
                  <a:cubicBezTo>
                    <a:pt x="3173" y="10278"/>
                    <a:pt x="3267" y="10202"/>
                    <a:pt x="3219" y="10083"/>
                  </a:cubicBezTo>
                  <a:cubicBezTo>
                    <a:pt x="2264" y="6761"/>
                    <a:pt x="1289" y="3438"/>
                    <a:pt x="334" y="115"/>
                  </a:cubicBezTo>
                  <a:cubicBezTo>
                    <a:pt x="318" y="35"/>
                    <a:pt x="257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22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21"/>
            <p:cNvSpPr/>
            <p:nvPr/>
          </p:nvSpPr>
          <p:spPr>
            <a:xfrm>
              <a:off x="3216400" y="2814075"/>
              <a:ext cx="85350" cy="256975"/>
            </a:xfrm>
            <a:custGeom>
              <a:avLst/>
              <a:gdLst/>
              <a:ahLst/>
              <a:cxnLst/>
              <a:rect l="l" t="t" r="r" b="b"/>
              <a:pathLst>
                <a:path w="3414" h="10279" extrusionOk="0">
                  <a:moveTo>
                    <a:pt x="199" y="0"/>
                  </a:moveTo>
                  <a:cubicBezTo>
                    <a:pt x="101" y="0"/>
                    <a:pt x="0" y="76"/>
                    <a:pt x="48" y="195"/>
                  </a:cubicBezTo>
                  <a:cubicBezTo>
                    <a:pt x="1062" y="3518"/>
                    <a:pt x="2057" y="6820"/>
                    <a:pt x="3092" y="10163"/>
                  </a:cubicBezTo>
                  <a:cubicBezTo>
                    <a:pt x="3108" y="10243"/>
                    <a:pt x="3166" y="10278"/>
                    <a:pt x="3227" y="10278"/>
                  </a:cubicBezTo>
                  <a:cubicBezTo>
                    <a:pt x="3317" y="10278"/>
                    <a:pt x="3414" y="10202"/>
                    <a:pt x="3390" y="10083"/>
                  </a:cubicBezTo>
                  <a:cubicBezTo>
                    <a:pt x="2356" y="6761"/>
                    <a:pt x="1361" y="3438"/>
                    <a:pt x="346" y="115"/>
                  </a:cubicBezTo>
                  <a:cubicBezTo>
                    <a:pt x="330" y="35"/>
                    <a:pt x="265" y="0"/>
                    <a:pt x="199" y="0"/>
                  </a:cubicBezTo>
                  <a:close/>
                </a:path>
              </a:pathLst>
            </a:custGeom>
            <a:solidFill>
              <a:srgbClr val="FFFFFF">
                <a:alpha val="22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21"/>
            <p:cNvSpPr/>
            <p:nvPr/>
          </p:nvSpPr>
          <p:spPr>
            <a:xfrm>
              <a:off x="2913175" y="3431750"/>
              <a:ext cx="137300" cy="387000"/>
            </a:xfrm>
            <a:custGeom>
              <a:avLst/>
              <a:gdLst/>
              <a:ahLst/>
              <a:cxnLst/>
              <a:rect l="l" t="t" r="r" b="b"/>
              <a:pathLst>
                <a:path w="5492" h="15480" extrusionOk="0">
                  <a:moveTo>
                    <a:pt x="0" y="0"/>
                  </a:moveTo>
                  <a:lnTo>
                    <a:pt x="0" y="15479"/>
                  </a:lnTo>
                  <a:lnTo>
                    <a:pt x="5491" y="15479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rgbClr val="5665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21"/>
            <p:cNvSpPr/>
            <p:nvPr/>
          </p:nvSpPr>
          <p:spPr>
            <a:xfrm>
              <a:off x="2913175" y="3431750"/>
              <a:ext cx="4000" cy="387000"/>
            </a:xfrm>
            <a:custGeom>
              <a:avLst/>
              <a:gdLst/>
              <a:ahLst/>
              <a:cxnLst/>
              <a:rect l="l" t="t" r="r" b="b"/>
              <a:pathLst>
                <a:path w="160" h="15480" extrusionOk="0">
                  <a:moveTo>
                    <a:pt x="0" y="0"/>
                  </a:moveTo>
                  <a:lnTo>
                    <a:pt x="0" y="15479"/>
                  </a:lnTo>
                  <a:lnTo>
                    <a:pt x="159" y="15479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799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21"/>
            <p:cNvSpPr/>
            <p:nvPr/>
          </p:nvSpPr>
          <p:spPr>
            <a:xfrm>
              <a:off x="2935050" y="3431750"/>
              <a:ext cx="4500" cy="387000"/>
            </a:xfrm>
            <a:custGeom>
              <a:avLst/>
              <a:gdLst/>
              <a:ahLst/>
              <a:cxnLst/>
              <a:rect l="l" t="t" r="r" b="b"/>
              <a:pathLst>
                <a:path w="180" h="15480" extrusionOk="0">
                  <a:moveTo>
                    <a:pt x="0" y="0"/>
                  </a:moveTo>
                  <a:lnTo>
                    <a:pt x="0" y="15479"/>
                  </a:lnTo>
                  <a:lnTo>
                    <a:pt x="180" y="15479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99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21"/>
            <p:cNvSpPr/>
            <p:nvPr/>
          </p:nvSpPr>
          <p:spPr>
            <a:xfrm>
              <a:off x="2956925" y="3431750"/>
              <a:ext cx="4500" cy="387000"/>
            </a:xfrm>
            <a:custGeom>
              <a:avLst/>
              <a:gdLst/>
              <a:ahLst/>
              <a:cxnLst/>
              <a:rect l="l" t="t" r="r" b="b"/>
              <a:pathLst>
                <a:path w="180" h="15480" extrusionOk="0">
                  <a:moveTo>
                    <a:pt x="1" y="0"/>
                  </a:moveTo>
                  <a:lnTo>
                    <a:pt x="1" y="15479"/>
                  </a:lnTo>
                  <a:lnTo>
                    <a:pt x="180" y="15479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99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21"/>
            <p:cNvSpPr/>
            <p:nvPr/>
          </p:nvSpPr>
          <p:spPr>
            <a:xfrm>
              <a:off x="2979325" y="3431750"/>
              <a:ext cx="4500" cy="387000"/>
            </a:xfrm>
            <a:custGeom>
              <a:avLst/>
              <a:gdLst/>
              <a:ahLst/>
              <a:cxnLst/>
              <a:rect l="l" t="t" r="r" b="b"/>
              <a:pathLst>
                <a:path w="180" h="15480" extrusionOk="0">
                  <a:moveTo>
                    <a:pt x="0" y="0"/>
                  </a:moveTo>
                  <a:lnTo>
                    <a:pt x="0" y="15479"/>
                  </a:lnTo>
                  <a:lnTo>
                    <a:pt x="179" y="1547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799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21"/>
            <p:cNvSpPr/>
            <p:nvPr/>
          </p:nvSpPr>
          <p:spPr>
            <a:xfrm>
              <a:off x="3001700" y="3431750"/>
              <a:ext cx="4500" cy="387000"/>
            </a:xfrm>
            <a:custGeom>
              <a:avLst/>
              <a:gdLst/>
              <a:ahLst/>
              <a:cxnLst/>
              <a:rect l="l" t="t" r="r" b="b"/>
              <a:pathLst>
                <a:path w="180" h="15480" extrusionOk="0">
                  <a:moveTo>
                    <a:pt x="1" y="0"/>
                  </a:moveTo>
                  <a:lnTo>
                    <a:pt x="1" y="15479"/>
                  </a:lnTo>
                  <a:lnTo>
                    <a:pt x="180" y="15479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99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21"/>
            <p:cNvSpPr/>
            <p:nvPr/>
          </p:nvSpPr>
          <p:spPr>
            <a:xfrm>
              <a:off x="3024075" y="3431750"/>
              <a:ext cx="4500" cy="387000"/>
            </a:xfrm>
            <a:custGeom>
              <a:avLst/>
              <a:gdLst/>
              <a:ahLst/>
              <a:cxnLst/>
              <a:rect l="l" t="t" r="r" b="b"/>
              <a:pathLst>
                <a:path w="180" h="15480" extrusionOk="0">
                  <a:moveTo>
                    <a:pt x="1" y="0"/>
                  </a:moveTo>
                  <a:lnTo>
                    <a:pt x="1" y="15479"/>
                  </a:lnTo>
                  <a:lnTo>
                    <a:pt x="180" y="15479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99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21"/>
            <p:cNvSpPr/>
            <p:nvPr/>
          </p:nvSpPr>
          <p:spPr>
            <a:xfrm>
              <a:off x="3045975" y="3431750"/>
              <a:ext cx="4500" cy="387000"/>
            </a:xfrm>
            <a:custGeom>
              <a:avLst/>
              <a:gdLst/>
              <a:ahLst/>
              <a:cxnLst/>
              <a:rect l="l" t="t" r="r" b="b"/>
              <a:pathLst>
                <a:path w="180" h="15480" extrusionOk="0">
                  <a:moveTo>
                    <a:pt x="0" y="0"/>
                  </a:moveTo>
                  <a:lnTo>
                    <a:pt x="0" y="15479"/>
                  </a:lnTo>
                  <a:lnTo>
                    <a:pt x="179" y="1547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799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21"/>
            <p:cNvSpPr/>
            <p:nvPr/>
          </p:nvSpPr>
          <p:spPr>
            <a:xfrm>
              <a:off x="3020100" y="3615275"/>
              <a:ext cx="19925" cy="19925"/>
            </a:xfrm>
            <a:custGeom>
              <a:avLst/>
              <a:gdLst/>
              <a:ahLst/>
              <a:cxnLst/>
              <a:rect l="l" t="t" r="r" b="b"/>
              <a:pathLst>
                <a:path w="797" h="797" extrusionOk="0">
                  <a:moveTo>
                    <a:pt x="399" y="1"/>
                  </a:moveTo>
                  <a:cubicBezTo>
                    <a:pt x="160" y="1"/>
                    <a:pt x="1" y="180"/>
                    <a:pt x="1" y="399"/>
                  </a:cubicBezTo>
                  <a:cubicBezTo>
                    <a:pt x="1" y="618"/>
                    <a:pt x="160" y="797"/>
                    <a:pt x="399" y="797"/>
                  </a:cubicBezTo>
                  <a:cubicBezTo>
                    <a:pt x="618" y="797"/>
                    <a:pt x="797" y="618"/>
                    <a:pt x="797" y="399"/>
                  </a:cubicBezTo>
                  <a:cubicBezTo>
                    <a:pt x="797" y="200"/>
                    <a:pt x="618" y="2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21"/>
            <p:cNvSpPr/>
            <p:nvPr/>
          </p:nvSpPr>
          <p:spPr>
            <a:xfrm>
              <a:off x="2613725" y="2780925"/>
              <a:ext cx="691425" cy="235500"/>
            </a:xfrm>
            <a:custGeom>
              <a:avLst/>
              <a:gdLst/>
              <a:ahLst/>
              <a:cxnLst/>
              <a:rect l="l" t="t" r="r" b="b"/>
              <a:pathLst>
                <a:path w="27657" h="9420" extrusionOk="0">
                  <a:moveTo>
                    <a:pt x="13711" y="1"/>
                  </a:moveTo>
                  <a:cubicBezTo>
                    <a:pt x="8353" y="1"/>
                    <a:pt x="3221" y="77"/>
                    <a:pt x="2945" y="248"/>
                  </a:cubicBezTo>
                  <a:cubicBezTo>
                    <a:pt x="2348" y="546"/>
                    <a:pt x="597" y="6813"/>
                    <a:pt x="359" y="7490"/>
                  </a:cubicBezTo>
                  <a:cubicBezTo>
                    <a:pt x="1" y="8425"/>
                    <a:pt x="279" y="9420"/>
                    <a:pt x="1353" y="9420"/>
                  </a:cubicBezTo>
                  <a:cubicBezTo>
                    <a:pt x="2787" y="9420"/>
                    <a:pt x="3297" y="5551"/>
                    <a:pt x="5160" y="5551"/>
                  </a:cubicBezTo>
                  <a:cubicBezTo>
                    <a:pt x="5210" y="5551"/>
                    <a:pt x="5261" y="5554"/>
                    <a:pt x="5313" y="5560"/>
                  </a:cubicBezTo>
                  <a:cubicBezTo>
                    <a:pt x="7302" y="5799"/>
                    <a:pt x="6526" y="7908"/>
                    <a:pt x="8158" y="8007"/>
                  </a:cubicBezTo>
                  <a:cubicBezTo>
                    <a:pt x="8179" y="8008"/>
                    <a:pt x="8200" y="8009"/>
                    <a:pt x="8221" y="8009"/>
                  </a:cubicBezTo>
                  <a:cubicBezTo>
                    <a:pt x="9802" y="8009"/>
                    <a:pt x="10544" y="5120"/>
                    <a:pt x="12232" y="5120"/>
                  </a:cubicBezTo>
                  <a:cubicBezTo>
                    <a:pt x="12260" y="5120"/>
                    <a:pt x="12288" y="5121"/>
                    <a:pt x="12316" y="5122"/>
                  </a:cubicBezTo>
                  <a:cubicBezTo>
                    <a:pt x="14087" y="5202"/>
                    <a:pt x="13789" y="6535"/>
                    <a:pt x="15261" y="6535"/>
                  </a:cubicBezTo>
                  <a:cubicBezTo>
                    <a:pt x="16713" y="6535"/>
                    <a:pt x="16654" y="4267"/>
                    <a:pt x="18186" y="4267"/>
                  </a:cubicBezTo>
                  <a:cubicBezTo>
                    <a:pt x="19560" y="4267"/>
                    <a:pt x="19356" y="5993"/>
                    <a:pt x="20937" y="5993"/>
                  </a:cubicBezTo>
                  <a:cubicBezTo>
                    <a:pt x="21095" y="5993"/>
                    <a:pt x="21271" y="5976"/>
                    <a:pt x="21469" y="5938"/>
                  </a:cubicBezTo>
                  <a:cubicBezTo>
                    <a:pt x="23603" y="5527"/>
                    <a:pt x="23425" y="3728"/>
                    <a:pt x="24898" y="3728"/>
                  </a:cubicBezTo>
                  <a:cubicBezTo>
                    <a:pt x="24922" y="3728"/>
                    <a:pt x="24946" y="3729"/>
                    <a:pt x="24970" y="3730"/>
                  </a:cubicBezTo>
                  <a:cubicBezTo>
                    <a:pt x="26434" y="3766"/>
                    <a:pt x="25711" y="6931"/>
                    <a:pt x="27208" y="6931"/>
                  </a:cubicBezTo>
                  <a:cubicBezTo>
                    <a:pt x="27339" y="6931"/>
                    <a:pt x="27488" y="6906"/>
                    <a:pt x="27656" y="6853"/>
                  </a:cubicBezTo>
                  <a:cubicBezTo>
                    <a:pt x="27656" y="6853"/>
                    <a:pt x="26701" y="546"/>
                    <a:pt x="26045" y="248"/>
                  </a:cubicBezTo>
                  <a:cubicBezTo>
                    <a:pt x="25712" y="92"/>
                    <a:pt x="19576" y="1"/>
                    <a:pt x="13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21"/>
            <p:cNvSpPr/>
            <p:nvPr/>
          </p:nvSpPr>
          <p:spPr>
            <a:xfrm>
              <a:off x="2792300" y="2926375"/>
              <a:ext cx="42300" cy="39825"/>
            </a:xfrm>
            <a:custGeom>
              <a:avLst/>
              <a:gdLst/>
              <a:ahLst/>
              <a:cxnLst/>
              <a:rect l="l" t="t" r="r" b="b"/>
              <a:pathLst>
                <a:path w="1692" h="1593" extrusionOk="0">
                  <a:moveTo>
                    <a:pt x="20" y="1"/>
                  </a:moveTo>
                  <a:cubicBezTo>
                    <a:pt x="20" y="1"/>
                    <a:pt x="0" y="180"/>
                    <a:pt x="0" y="399"/>
                  </a:cubicBezTo>
                  <a:cubicBezTo>
                    <a:pt x="20" y="637"/>
                    <a:pt x="159" y="976"/>
                    <a:pt x="378" y="1234"/>
                  </a:cubicBezTo>
                  <a:cubicBezTo>
                    <a:pt x="418" y="1294"/>
                    <a:pt x="498" y="1373"/>
                    <a:pt x="577" y="1413"/>
                  </a:cubicBezTo>
                  <a:cubicBezTo>
                    <a:pt x="677" y="1473"/>
                    <a:pt x="756" y="1513"/>
                    <a:pt x="816" y="1533"/>
                  </a:cubicBezTo>
                  <a:cubicBezTo>
                    <a:pt x="915" y="1572"/>
                    <a:pt x="995" y="1592"/>
                    <a:pt x="1075" y="1592"/>
                  </a:cubicBezTo>
                  <a:cubicBezTo>
                    <a:pt x="1174" y="1592"/>
                    <a:pt x="1214" y="1592"/>
                    <a:pt x="1294" y="1572"/>
                  </a:cubicBezTo>
                  <a:cubicBezTo>
                    <a:pt x="1373" y="1533"/>
                    <a:pt x="1413" y="1533"/>
                    <a:pt x="1473" y="1513"/>
                  </a:cubicBezTo>
                  <a:cubicBezTo>
                    <a:pt x="1512" y="1493"/>
                    <a:pt x="1572" y="1473"/>
                    <a:pt x="1592" y="1433"/>
                  </a:cubicBezTo>
                  <a:cubicBezTo>
                    <a:pt x="1672" y="1413"/>
                    <a:pt x="1691" y="1393"/>
                    <a:pt x="1691" y="1393"/>
                  </a:cubicBezTo>
                  <a:lnTo>
                    <a:pt x="1691" y="1393"/>
                  </a:lnTo>
                  <a:cubicBezTo>
                    <a:pt x="1691" y="1393"/>
                    <a:pt x="1652" y="1413"/>
                    <a:pt x="1572" y="1413"/>
                  </a:cubicBezTo>
                  <a:cubicBezTo>
                    <a:pt x="1532" y="1413"/>
                    <a:pt x="1492" y="1433"/>
                    <a:pt x="1453" y="1433"/>
                  </a:cubicBezTo>
                  <a:lnTo>
                    <a:pt x="1294" y="1433"/>
                  </a:lnTo>
                  <a:cubicBezTo>
                    <a:pt x="1234" y="1433"/>
                    <a:pt x="1174" y="1413"/>
                    <a:pt x="1114" y="1413"/>
                  </a:cubicBezTo>
                  <a:cubicBezTo>
                    <a:pt x="1075" y="1413"/>
                    <a:pt x="995" y="1393"/>
                    <a:pt x="955" y="1373"/>
                  </a:cubicBezTo>
                  <a:cubicBezTo>
                    <a:pt x="876" y="1334"/>
                    <a:pt x="816" y="1294"/>
                    <a:pt x="776" y="1274"/>
                  </a:cubicBezTo>
                  <a:cubicBezTo>
                    <a:pt x="717" y="1214"/>
                    <a:pt x="677" y="1194"/>
                    <a:pt x="617" y="1115"/>
                  </a:cubicBezTo>
                  <a:cubicBezTo>
                    <a:pt x="518" y="995"/>
                    <a:pt x="458" y="876"/>
                    <a:pt x="378" y="737"/>
                  </a:cubicBezTo>
                  <a:cubicBezTo>
                    <a:pt x="299" y="598"/>
                    <a:pt x="239" y="478"/>
                    <a:pt x="199" y="379"/>
                  </a:cubicBezTo>
                  <a:cubicBezTo>
                    <a:pt x="100" y="140"/>
                    <a:pt x="20" y="1"/>
                    <a:pt x="20" y="1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21"/>
            <p:cNvSpPr/>
            <p:nvPr/>
          </p:nvSpPr>
          <p:spPr>
            <a:xfrm>
              <a:off x="2628650" y="2955725"/>
              <a:ext cx="25875" cy="52250"/>
            </a:xfrm>
            <a:custGeom>
              <a:avLst/>
              <a:gdLst/>
              <a:ahLst/>
              <a:cxnLst/>
              <a:rect l="l" t="t" r="r" b="b"/>
              <a:pathLst>
                <a:path w="1035" h="2090" extrusionOk="0">
                  <a:moveTo>
                    <a:pt x="438" y="1"/>
                  </a:moveTo>
                  <a:cubicBezTo>
                    <a:pt x="438" y="1"/>
                    <a:pt x="339" y="120"/>
                    <a:pt x="199" y="339"/>
                  </a:cubicBezTo>
                  <a:cubicBezTo>
                    <a:pt x="100" y="558"/>
                    <a:pt x="0" y="916"/>
                    <a:pt x="60" y="1254"/>
                  </a:cubicBezTo>
                  <a:cubicBezTo>
                    <a:pt x="60" y="1353"/>
                    <a:pt x="80" y="1453"/>
                    <a:pt x="100" y="1533"/>
                  </a:cubicBezTo>
                  <a:cubicBezTo>
                    <a:pt x="140" y="1612"/>
                    <a:pt x="179" y="1692"/>
                    <a:pt x="239" y="1751"/>
                  </a:cubicBezTo>
                  <a:cubicBezTo>
                    <a:pt x="279" y="1831"/>
                    <a:pt x="319" y="1891"/>
                    <a:pt x="398" y="1930"/>
                  </a:cubicBezTo>
                  <a:cubicBezTo>
                    <a:pt x="478" y="1990"/>
                    <a:pt x="538" y="2010"/>
                    <a:pt x="597" y="2030"/>
                  </a:cubicBezTo>
                  <a:cubicBezTo>
                    <a:pt x="677" y="2050"/>
                    <a:pt x="737" y="2090"/>
                    <a:pt x="776" y="2090"/>
                  </a:cubicBezTo>
                  <a:lnTo>
                    <a:pt x="1035" y="2090"/>
                  </a:lnTo>
                  <a:cubicBezTo>
                    <a:pt x="1035" y="2090"/>
                    <a:pt x="995" y="2050"/>
                    <a:pt x="936" y="2030"/>
                  </a:cubicBezTo>
                  <a:cubicBezTo>
                    <a:pt x="876" y="2030"/>
                    <a:pt x="856" y="2010"/>
                    <a:pt x="796" y="1990"/>
                  </a:cubicBezTo>
                  <a:cubicBezTo>
                    <a:pt x="776" y="1990"/>
                    <a:pt x="737" y="1930"/>
                    <a:pt x="677" y="1911"/>
                  </a:cubicBezTo>
                  <a:cubicBezTo>
                    <a:pt x="637" y="1891"/>
                    <a:pt x="597" y="1831"/>
                    <a:pt x="557" y="1791"/>
                  </a:cubicBezTo>
                  <a:cubicBezTo>
                    <a:pt x="498" y="1751"/>
                    <a:pt x="478" y="1692"/>
                    <a:pt x="438" y="1632"/>
                  </a:cubicBezTo>
                  <a:cubicBezTo>
                    <a:pt x="398" y="1592"/>
                    <a:pt x="378" y="1513"/>
                    <a:pt x="359" y="1453"/>
                  </a:cubicBezTo>
                  <a:cubicBezTo>
                    <a:pt x="339" y="1393"/>
                    <a:pt x="299" y="1314"/>
                    <a:pt x="299" y="1234"/>
                  </a:cubicBezTo>
                  <a:cubicBezTo>
                    <a:pt x="279" y="1095"/>
                    <a:pt x="299" y="936"/>
                    <a:pt x="299" y="796"/>
                  </a:cubicBezTo>
                  <a:cubicBezTo>
                    <a:pt x="299" y="637"/>
                    <a:pt x="319" y="518"/>
                    <a:pt x="359" y="398"/>
                  </a:cubicBezTo>
                  <a:cubicBezTo>
                    <a:pt x="398" y="140"/>
                    <a:pt x="438" y="1"/>
                    <a:pt x="438" y="1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21"/>
            <p:cNvSpPr/>
            <p:nvPr/>
          </p:nvSpPr>
          <p:spPr>
            <a:xfrm>
              <a:off x="2964400" y="2906975"/>
              <a:ext cx="54250" cy="22900"/>
            </a:xfrm>
            <a:custGeom>
              <a:avLst/>
              <a:gdLst/>
              <a:ahLst/>
              <a:cxnLst/>
              <a:rect l="l" t="t" r="r" b="b"/>
              <a:pathLst>
                <a:path w="2170" h="916" extrusionOk="0">
                  <a:moveTo>
                    <a:pt x="2169" y="1"/>
                  </a:moveTo>
                  <a:cubicBezTo>
                    <a:pt x="2169" y="1"/>
                    <a:pt x="2169" y="21"/>
                    <a:pt x="2129" y="100"/>
                  </a:cubicBezTo>
                  <a:cubicBezTo>
                    <a:pt x="2089" y="120"/>
                    <a:pt x="2070" y="140"/>
                    <a:pt x="2050" y="200"/>
                  </a:cubicBezTo>
                  <a:cubicBezTo>
                    <a:pt x="2030" y="239"/>
                    <a:pt x="1970" y="279"/>
                    <a:pt x="1950" y="319"/>
                  </a:cubicBezTo>
                  <a:cubicBezTo>
                    <a:pt x="1930" y="379"/>
                    <a:pt x="1871" y="399"/>
                    <a:pt x="1831" y="438"/>
                  </a:cubicBezTo>
                  <a:cubicBezTo>
                    <a:pt x="1791" y="498"/>
                    <a:pt x="1731" y="518"/>
                    <a:pt x="1672" y="538"/>
                  </a:cubicBezTo>
                  <a:cubicBezTo>
                    <a:pt x="1592" y="598"/>
                    <a:pt x="1552" y="598"/>
                    <a:pt x="1473" y="617"/>
                  </a:cubicBezTo>
                  <a:cubicBezTo>
                    <a:pt x="1393" y="617"/>
                    <a:pt x="1333" y="637"/>
                    <a:pt x="1254" y="637"/>
                  </a:cubicBezTo>
                  <a:cubicBezTo>
                    <a:pt x="1204" y="650"/>
                    <a:pt x="1157" y="654"/>
                    <a:pt x="1110" y="654"/>
                  </a:cubicBezTo>
                  <a:cubicBezTo>
                    <a:pt x="1006" y="654"/>
                    <a:pt x="906" y="631"/>
                    <a:pt x="796" y="617"/>
                  </a:cubicBezTo>
                  <a:cubicBezTo>
                    <a:pt x="657" y="578"/>
                    <a:pt x="538" y="558"/>
                    <a:pt x="398" y="518"/>
                  </a:cubicBezTo>
                  <a:cubicBezTo>
                    <a:pt x="160" y="478"/>
                    <a:pt x="0" y="419"/>
                    <a:pt x="0" y="418"/>
                  </a:cubicBezTo>
                  <a:lnTo>
                    <a:pt x="0" y="418"/>
                  </a:lnTo>
                  <a:cubicBezTo>
                    <a:pt x="0" y="419"/>
                    <a:pt x="100" y="558"/>
                    <a:pt x="359" y="677"/>
                  </a:cubicBezTo>
                  <a:cubicBezTo>
                    <a:pt x="577" y="797"/>
                    <a:pt x="896" y="916"/>
                    <a:pt x="1254" y="916"/>
                  </a:cubicBezTo>
                  <a:cubicBezTo>
                    <a:pt x="1353" y="916"/>
                    <a:pt x="1453" y="896"/>
                    <a:pt x="1532" y="876"/>
                  </a:cubicBezTo>
                  <a:cubicBezTo>
                    <a:pt x="1632" y="856"/>
                    <a:pt x="1692" y="816"/>
                    <a:pt x="1771" y="777"/>
                  </a:cubicBezTo>
                  <a:cubicBezTo>
                    <a:pt x="1831" y="717"/>
                    <a:pt x="1891" y="677"/>
                    <a:pt x="1950" y="598"/>
                  </a:cubicBezTo>
                  <a:cubicBezTo>
                    <a:pt x="1990" y="558"/>
                    <a:pt x="2050" y="498"/>
                    <a:pt x="2070" y="418"/>
                  </a:cubicBezTo>
                  <a:cubicBezTo>
                    <a:pt x="2089" y="359"/>
                    <a:pt x="2149" y="299"/>
                    <a:pt x="2149" y="259"/>
                  </a:cubicBezTo>
                  <a:cubicBezTo>
                    <a:pt x="2169" y="200"/>
                    <a:pt x="2169" y="160"/>
                    <a:pt x="2169" y="120"/>
                  </a:cubicBezTo>
                  <a:lnTo>
                    <a:pt x="2169" y="1"/>
                  </a:ln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21"/>
            <p:cNvSpPr/>
            <p:nvPr/>
          </p:nvSpPr>
          <p:spPr>
            <a:xfrm>
              <a:off x="3112625" y="2898525"/>
              <a:ext cx="59700" cy="18425"/>
            </a:xfrm>
            <a:custGeom>
              <a:avLst/>
              <a:gdLst/>
              <a:ahLst/>
              <a:cxnLst/>
              <a:rect l="l" t="t" r="r" b="b"/>
              <a:pathLst>
                <a:path w="2388" h="737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00" y="140"/>
                    <a:pt x="239" y="299"/>
                  </a:cubicBezTo>
                  <a:cubicBezTo>
                    <a:pt x="438" y="438"/>
                    <a:pt x="737" y="637"/>
                    <a:pt x="1115" y="717"/>
                  </a:cubicBezTo>
                  <a:cubicBezTo>
                    <a:pt x="1214" y="737"/>
                    <a:pt x="1314" y="737"/>
                    <a:pt x="1413" y="737"/>
                  </a:cubicBezTo>
                  <a:cubicBezTo>
                    <a:pt x="1513" y="737"/>
                    <a:pt x="1612" y="737"/>
                    <a:pt x="1712" y="697"/>
                  </a:cubicBezTo>
                  <a:cubicBezTo>
                    <a:pt x="1811" y="657"/>
                    <a:pt x="1891" y="617"/>
                    <a:pt x="1970" y="558"/>
                  </a:cubicBezTo>
                  <a:cubicBezTo>
                    <a:pt x="2030" y="518"/>
                    <a:pt x="2090" y="458"/>
                    <a:pt x="2129" y="418"/>
                  </a:cubicBezTo>
                  <a:cubicBezTo>
                    <a:pt x="2189" y="359"/>
                    <a:pt x="2229" y="319"/>
                    <a:pt x="2269" y="259"/>
                  </a:cubicBezTo>
                  <a:cubicBezTo>
                    <a:pt x="2289" y="219"/>
                    <a:pt x="2308" y="160"/>
                    <a:pt x="2328" y="140"/>
                  </a:cubicBezTo>
                  <a:lnTo>
                    <a:pt x="2388" y="40"/>
                  </a:lnTo>
                  <a:lnTo>
                    <a:pt x="2388" y="40"/>
                  </a:lnTo>
                  <a:cubicBezTo>
                    <a:pt x="2388" y="40"/>
                    <a:pt x="2328" y="60"/>
                    <a:pt x="2289" y="120"/>
                  </a:cubicBezTo>
                  <a:lnTo>
                    <a:pt x="2189" y="219"/>
                  </a:lnTo>
                  <a:cubicBezTo>
                    <a:pt x="2129" y="239"/>
                    <a:pt x="2090" y="259"/>
                    <a:pt x="2030" y="319"/>
                  </a:cubicBezTo>
                  <a:cubicBezTo>
                    <a:pt x="1990" y="359"/>
                    <a:pt x="1930" y="398"/>
                    <a:pt x="1871" y="418"/>
                  </a:cubicBezTo>
                  <a:cubicBezTo>
                    <a:pt x="1811" y="458"/>
                    <a:pt x="1731" y="458"/>
                    <a:pt x="1672" y="498"/>
                  </a:cubicBezTo>
                  <a:cubicBezTo>
                    <a:pt x="1632" y="508"/>
                    <a:pt x="1592" y="508"/>
                    <a:pt x="1552" y="508"/>
                  </a:cubicBezTo>
                  <a:cubicBezTo>
                    <a:pt x="1513" y="508"/>
                    <a:pt x="1473" y="508"/>
                    <a:pt x="1433" y="518"/>
                  </a:cubicBezTo>
                  <a:cubicBezTo>
                    <a:pt x="1373" y="518"/>
                    <a:pt x="1294" y="518"/>
                    <a:pt x="1214" y="498"/>
                  </a:cubicBezTo>
                  <a:cubicBezTo>
                    <a:pt x="1075" y="458"/>
                    <a:pt x="916" y="418"/>
                    <a:pt x="776" y="359"/>
                  </a:cubicBezTo>
                  <a:cubicBezTo>
                    <a:pt x="617" y="319"/>
                    <a:pt x="498" y="239"/>
                    <a:pt x="378" y="199"/>
                  </a:cubicBezTo>
                  <a:cubicBezTo>
                    <a:pt x="140" y="6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21"/>
            <p:cNvSpPr/>
            <p:nvPr/>
          </p:nvSpPr>
          <p:spPr>
            <a:xfrm>
              <a:off x="3281250" y="2917425"/>
              <a:ext cx="15450" cy="25900"/>
            </a:xfrm>
            <a:custGeom>
              <a:avLst/>
              <a:gdLst/>
              <a:ahLst/>
              <a:cxnLst/>
              <a:rect l="l" t="t" r="r" b="b"/>
              <a:pathLst>
                <a:path w="618" h="1036" extrusionOk="0">
                  <a:moveTo>
                    <a:pt x="60" y="0"/>
                  </a:moveTo>
                  <a:cubicBezTo>
                    <a:pt x="60" y="0"/>
                    <a:pt x="40" y="80"/>
                    <a:pt x="20" y="239"/>
                  </a:cubicBezTo>
                  <a:cubicBezTo>
                    <a:pt x="0" y="359"/>
                    <a:pt x="0" y="538"/>
                    <a:pt x="40" y="697"/>
                  </a:cubicBezTo>
                  <a:cubicBezTo>
                    <a:pt x="40" y="757"/>
                    <a:pt x="60" y="776"/>
                    <a:pt x="100" y="836"/>
                  </a:cubicBezTo>
                  <a:lnTo>
                    <a:pt x="199" y="936"/>
                  </a:lnTo>
                  <a:cubicBezTo>
                    <a:pt x="219" y="956"/>
                    <a:pt x="239" y="995"/>
                    <a:pt x="299" y="995"/>
                  </a:cubicBezTo>
                  <a:cubicBezTo>
                    <a:pt x="319" y="995"/>
                    <a:pt x="358" y="1035"/>
                    <a:pt x="398" y="1035"/>
                  </a:cubicBezTo>
                  <a:lnTo>
                    <a:pt x="617" y="1035"/>
                  </a:lnTo>
                  <a:cubicBezTo>
                    <a:pt x="617" y="1035"/>
                    <a:pt x="597" y="995"/>
                    <a:pt x="557" y="995"/>
                  </a:cubicBezTo>
                  <a:cubicBezTo>
                    <a:pt x="537" y="975"/>
                    <a:pt x="518" y="975"/>
                    <a:pt x="498" y="975"/>
                  </a:cubicBezTo>
                  <a:cubicBezTo>
                    <a:pt x="458" y="975"/>
                    <a:pt x="438" y="956"/>
                    <a:pt x="418" y="956"/>
                  </a:cubicBezTo>
                  <a:cubicBezTo>
                    <a:pt x="398" y="936"/>
                    <a:pt x="358" y="936"/>
                    <a:pt x="339" y="896"/>
                  </a:cubicBezTo>
                  <a:lnTo>
                    <a:pt x="259" y="816"/>
                  </a:lnTo>
                  <a:cubicBezTo>
                    <a:pt x="219" y="796"/>
                    <a:pt x="219" y="776"/>
                    <a:pt x="199" y="757"/>
                  </a:cubicBezTo>
                  <a:cubicBezTo>
                    <a:pt x="159" y="717"/>
                    <a:pt x="140" y="697"/>
                    <a:pt x="140" y="657"/>
                  </a:cubicBezTo>
                  <a:cubicBezTo>
                    <a:pt x="120" y="577"/>
                    <a:pt x="120" y="498"/>
                    <a:pt x="100" y="438"/>
                  </a:cubicBezTo>
                  <a:cubicBezTo>
                    <a:pt x="60" y="359"/>
                    <a:pt x="60" y="299"/>
                    <a:pt x="60" y="219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21"/>
            <p:cNvSpPr/>
            <p:nvPr/>
          </p:nvSpPr>
          <p:spPr>
            <a:xfrm>
              <a:off x="2732600" y="3138275"/>
              <a:ext cx="114425" cy="172125"/>
            </a:xfrm>
            <a:custGeom>
              <a:avLst/>
              <a:gdLst/>
              <a:ahLst/>
              <a:cxnLst/>
              <a:rect l="l" t="t" r="r" b="b"/>
              <a:pathLst>
                <a:path w="4577" h="6885" extrusionOk="0">
                  <a:moveTo>
                    <a:pt x="1" y="0"/>
                  </a:moveTo>
                  <a:lnTo>
                    <a:pt x="1" y="6885"/>
                  </a:lnTo>
                  <a:lnTo>
                    <a:pt x="4577" y="6885"/>
                  </a:lnTo>
                  <a:lnTo>
                    <a:pt x="4577" y="0"/>
                  </a:lnTo>
                  <a:close/>
                </a:path>
              </a:pathLst>
            </a:custGeom>
            <a:solidFill>
              <a:srgbClr val="5665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21"/>
            <p:cNvSpPr/>
            <p:nvPr/>
          </p:nvSpPr>
          <p:spPr>
            <a:xfrm>
              <a:off x="2727625" y="3132800"/>
              <a:ext cx="126375" cy="184075"/>
            </a:xfrm>
            <a:custGeom>
              <a:avLst/>
              <a:gdLst/>
              <a:ahLst/>
              <a:cxnLst/>
              <a:rect l="l" t="t" r="r" b="b"/>
              <a:pathLst>
                <a:path w="5055" h="7363" extrusionOk="0">
                  <a:moveTo>
                    <a:pt x="2289" y="518"/>
                  </a:moveTo>
                  <a:lnTo>
                    <a:pt x="2289" y="3403"/>
                  </a:lnTo>
                  <a:lnTo>
                    <a:pt x="558" y="3403"/>
                  </a:lnTo>
                  <a:lnTo>
                    <a:pt x="558" y="518"/>
                  </a:lnTo>
                  <a:close/>
                  <a:moveTo>
                    <a:pt x="4557" y="518"/>
                  </a:moveTo>
                  <a:lnTo>
                    <a:pt x="4557" y="3403"/>
                  </a:lnTo>
                  <a:lnTo>
                    <a:pt x="2806" y="3403"/>
                  </a:lnTo>
                  <a:lnTo>
                    <a:pt x="2806" y="518"/>
                  </a:lnTo>
                  <a:close/>
                  <a:moveTo>
                    <a:pt x="2289" y="3960"/>
                  </a:moveTo>
                  <a:lnTo>
                    <a:pt x="2289" y="6845"/>
                  </a:lnTo>
                  <a:lnTo>
                    <a:pt x="558" y="6845"/>
                  </a:lnTo>
                  <a:lnTo>
                    <a:pt x="558" y="3960"/>
                  </a:lnTo>
                  <a:close/>
                  <a:moveTo>
                    <a:pt x="4557" y="3960"/>
                  </a:moveTo>
                  <a:lnTo>
                    <a:pt x="4557" y="6845"/>
                  </a:lnTo>
                  <a:lnTo>
                    <a:pt x="2806" y="6845"/>
                  </a:lnTo>
                  <a:lnTo>
                    <a:pt x="2806" y="3960"/>
                  </a:lnTo>
                  <a:close/>
                  <a:moveTo>
                    <a:pt x="1" y="1"/>
                  </a:moveTo>
                  <a:lnTo>
                    <a:pt x="1" y="7362"/>
                  </a:lnTo>
                  <a:lnTo>
                    <a:pt x="5054" y="7362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21"/>
            <p:cNvSpPr/>
            <p:nvPr/>
          </p:nvSpPr>
          <p:spPr>
            <a:xfrm>
              <a:off x="2700275" y="3294250"/>
              <a:ext cx="178775" cy="29575"/>
            </a:xfrm>
            <a:custGeom>
              <a:avLst/>
              <a:gdLst/>
              <a:ahLst/>
              <a:cxnLst/>
              <a:rect l="l" t="t" r="r" b="b"/>
              <a:pathLst>
                <a:path w="7151" h="1183" extrusionOk="0">
                  <a:moveTo>
                    <a:pt x="6595" y="1"/>
                  </a:moveTo>
                  <a:cubicBezTo>
                    <a:pt x="6208" y="1"/>
                    <a:pt x="5706" y="127"/>
                    <a:pt x="5432" y="248"/>
                  </a:cubicBezTo>
                  <a:cubicBezTo>
                    <a:pt x="5243" y="331"/>
                    <a:pt x="5077" y="368"/>
                    <a:pt x="4905" y="368"/>
                  </a:cubicBezTo>
                  <a:cubicBezTo>
                    <a:pt x="4623" y="368"/>
                    <a:pt x="4324" y="269"/>
                    <a:pt x="3880" y="108"/>
                  </a:cubicBezTo>
                  <a:cubicBezTo>
                    <a:pt x="3702" y="39"/>
                    <a:pt x="3540" y="12"/>
                    <a:pt x="3386" y="12"/>
                  </a:cubicBezTo>
                  <a:cubicBezTo>
                    <a:pt x="2920" y="12"/>
                    <a:pt x="2528" y="262"/>
                    <a:pt x="1990" y="367"/>
                  </a:cubicBezTo>
                  <a:cubicBezTo>
                    <a:pt x="1904" y="386"/>
                    <a:pt x="1824" y="394"/>
                    <a:pt x="1748" y="394"/>
                  </a:cubicBezTo>
                  <a:cubicBezTo>
                    <a:pt x="1294" y="394"/>
                    <a:pt x="1013" y="99"/>
                    <a:pt x="695" y="99"/>
                  </a:cubicBezTo>
                  <a:cubicBezTo>
                    <a:pt x="625" y="99"/>
                    <a:pt x="554" y="113"/>
                    <a:pt x="478" y="148"/>
                  </a:cubicBezTo>
                  <a:cubicBezTo>
                    <a:pt x="0" y="387"/>
                    <a:pt x="1095" y="1183"/>
                    <a:pt x="1095" y="1183"/>
                  </a:cubicBezTo>
                  <a:lnTo>
                    <a:pt x="3641" y="1183"/>
                  </a:lnTo>
                  <a:lnTo>
                    <a:pt x="3641" y="1163"/>
                  </a:lnTo>
                  <a:lnTo>
                    <a:pt x="6148" y="1163"/>
                  </a:lnTo>
                  <a:cubicBezTo>
                    <a:pt x="6148" y="1163"/>
                    <a:pt x="7044" y="844"/>
                    <a:pt x="7123" y="327"/>
                  </a:cubicBezTo>
                  <a:cubicBezTo>
                    <a:pt x="7150" y="85"/>
                    <a:pt x="6911" y="1"/>
                    <a:pt x="65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21"/>
            <p:cNvSpPr/>
            <p:nvPr/>
          </p:nvSpPr>
          <p:spPr>
            <a:xfrm>
              <a:off x="2766425" y="3298925"/>
              <a:ext cx="35350" cy="8050"/>
            </a:xfrm>
            <a:custGeom>
              <a:avLst/>
              <a:gdLst/>
              <a:ahLst/>
              <a:cxnLst/>
              <a:rect l="l" t="t" r="r" b="b"/>
              <a:pathLst>
                <a:path w="1414" h="322" extrusionOk="0">
                  <a:moveTo>
                    <a:pt x="717" y="1"/>
                  </a:moveTo>
                  <a:cubicBezTo>
                    <a:pt x="617" y="1"/>
                    <a:pt x="518" y="21"/>
                    <a:pt x="418" y="41"/>
                  </a:cubicBezTo>
                  <a:cubicBezTo>
                    <a:pt x="339" y="61"/>
                    <a:pt x="259" y="100"/>
                    <a:pt x="200" y="140"/>
                  </a:cubicBezTo>
                  <a:cubicBezTo>
                    <a:pt x="40" y="240"/>
                    <a:pt x="1" y="319"/>
                    <a:pt x="1" y="319"/>
                  </a:cubicBezTo>
                  <a:cubicBezTo>
                    <a:pt x="1" y="319"/>
                    <a:pt x="100" y="299"/>
                    <a:pt x="239" y="299"/>
                  </a:cubicBezTo>
                  <a:cubicBezTo>
                    <a:pt x="359" y="260"/>
                    <a:pt x="538" y="240"/>
                    <a:pt x="717" y="240"/>
                  </a:cubicBezTo>
                  <a:lnTo>
                    <a:pt x="956" y="240"/>
                  </a:lnTo>
                  <a:cubicBezTo>
                    <a:pt x="1035" y="240"/>
                    <a:pt x="1115" y="260"/>
                    <a:pt x="1194" y="260"/>
                  </a:cubicBezTo>
                  <a:cubicBezTo>
                    <a:pt x="1295" y="293"/>
                    <a:pt x="1381" y="312"/>
                    <a:pt x="1406" y="318"/>
                  </a:cubicBezTo>
                  <a:lnTo>
                    <a:pt x="1406" y="318"/>
                  </a:lnTo>
                  <a:cubicBezTo>
                    <a:pt x="1387" y="299"/>
                    <a:pt x="1330" y="220"/>
                    <a:pt x="1234" y="140"/>
                  </a:cubicBezTo>
                  <a:cubicBezTo>
                    <a:pt x="1214" y="120"/>
                    <a:pt x="1194" y="100"/>
                    <a:pt x="1135" y="61"/>
                  </a:cubicBezTo>
                  <a:cubicBezTo>
                    <a:pt x="1115" y="41"/>
                    <a:pt x="1055" y="21"/>
                    <a:pt x="1015" y="21"/>
                  </a:cubicBezTo>
                  <a:cubicBezTo>
                    <a:pt x="916" y="1"/>
                    <a:pt x="816" y="1"/>
                    <a:pt x="717" y="1"/>
                  </a:cubicBezTo>
                  <a:close/>
                  <a:moveTo>
                    <a:pt x="1406" y="318"/>
                  </a:moveTo>
                  <a:cubicBezTo>
                    <a:pt x="1409" y="320"/>
                    <a:pt x="1411" y="322"/>
                    <a:pt x="1412" y="322"/>
                  </a:cubicBezTo>
                  <a:cubicBezTo>
                    <a:pt x="1413" y="322"/>
                    <a:pt x="1413" y="321"/>
                    <a:pt x="1413" y="319"/>
                  </a:cubicBezTo>
                  <a:cubicBezTo>
                    <a:pt x="1413" y="319"/>
                    <a:pt x="1411" y="319"/>
                    <a:pt x="1406" y="3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21"/>
            <p:cNvSpPr/>
            <p:nvPr/>
          </p:nvSpPr>
          <p:spPr>
            <a:xfrm>
              <a:off x="2842525" y="3298325"/>
              <a:ext cx="28375" cy="8600"/>
            </a:xfrm>
            <a:custGeom>
              <a:avLst/>
              <a:gdLst/>
              <a:ahLst/>
              <a:cxnLst/>
              <a:rect l="l" t="t" r="r" b="b"/>
              <a:pathLst>
                <a:path w="1135" h="344" extrusionOk="0">
                  <a:moveTo>
                    <a:pt x="764" y="0"/>
                  </a:moveTo>
                  <a:cubicBezTo>
                    <a:pt x="687" y="0"/>
                    <a:pt x="608" y="15"/>
                    <a:pt x="538" y="45"/>
                  </a:cubicBezTo>
                  <a:cubicBezTo>
                    <a:pt x="379" y="65"/>
                    <a:pt x="259" y="144"/>
                    <a:pt x="160" y="224"/>
                  </a:cubicBezTo>
                  <a:cubicBezTo>
                    <a:pt x="60" y="284"/>
                    <a:pt x="1" y="343"/>
                    <a:pt x="1" y="343"/>
                  </a:cubicBezTo>
                  <a:cubicBezTo>
                    <a:pt x="1" y="343"/>
                    <a:pt x="80" y="323"/>
                    <a:pt x="180" y="303"/>
                  </a:cubicBezTo>
                  <a:cubicBezTo>
                    <a:pt x="299" y="284"/>
                    <a:pt x="439" y="264"/>
                    <a:pt x="578" y="204"/>
                  </a:cubicBezTo>
                  <a:cubicBezTo>
                    <a:pt x="657" y="184"/>
                    <a:pt x="697" y="184"/>
                    <a:pt x="777" y="164"/>
                  </a:cubicBezTo>
                  <a:cubicBezTo>
                    <a:pt x="856" y="164"/>
                    <a:pt x="896" y="144"/>
                    <a:pt x="956" y="144"/>
                  </a:cubicBezTo>
                  <a:lnTo>
                    <a:pt x="1035" y="144"/>
                  </a:lnTo>
                  <a:cubicBezTo>
                    <a:pt x="1055" y="164"/>
                    <a:pt x="1075" y="164"/>
                    <a:pt x="1075" y="164"/>
                  </a:cubicBezTo>
                  <a:cubicBezTo>
                    <a:pt x="1095" y="184"/>
                    <a:pt x="1135" y="184"/>
                    <a:pt x="1135" y="184"/>
                  </a:cubicBezTo>
                  <a:cubicBezTo>
                    <a:pt x="1135" y="184"/>
                    <a:pt x="1135" y="164"/>
                    <a:pt x="1095" y="144"/>
                  </a:cubicBezTo>
                  <a:cubicBezTo>
                    <a:pt x="1095" y="124"/>
                    <a:pt x="1075" y="124"/>
                    <a:pt x="1055" y="85"/>
                  </a:cubicBezTo>
                  <a:cubicBezTo>
                    <a:pt x="1035" y="65"/>
                    <a:pt x="996" y="65"/>
                    <a:pt x="976" y="45"/>
                  </a:cubicBezTo>
                  <a:cubicBezTo>
                    <a:pt x="916" y="15"/>
                    <a:pt x="841" y="0"/>
                    <a:pt x="7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21"/>
            <p:cNvSpPr/>
            <p:nvPr/>
          </p:nvSpPr>
          <p:spPr>
            <a:xfrm>
              <a:off x="2717175" y="3301125"/>
              <a:ext cx="17950" cy="5800"/>
            </a:xfrm>
            <a:custGeom>
              <a:avLst/>
              <a:gdLst/>
              <a:ahLst/>
              <a:cxnLst/>
              <a:rect l="l" t="t" r="r" b="b"/>
              <a:pathLst>
                <a:path w="718" h="232" extrusionOk="0">
                  <a:moveTo>
                    <a:pt x="180" y="1"/>
                  </a:moveTo>
                  <a:cubicBezTo>
                    <a:pt x="140" y="1"/>
                    <a:pt x="104" y="9"/>
                    <a:pt x="81" y="32"/>
                  </a:cubicBezTo>
                  <a:cubicBezTo>
                    <a:pt x="41" y="32"/>
                    <a:pt x="21" y="52"/>
                    <a:pt x="21" y="52"/>
                  </a:cubicBezTo>
                  <a:lnTo>
                    <a:pt x="1" y="72"/>
                  </a:lnTo>
                  <a:lnTo>
                    <a:pt x="1" y="112"/>
                  </a:lnTo>
                  <a:cubicBezTo>
                    <a:pt x="1" y="112"/>
                    <a:pt x="21" y="112"/>
                    <a:pt x="21" y="72"/>
                  </a:cubicBezTo>
                  <a:lnTo>
                    <a:pt x="100" y="72"/>
                  </a:lnTo>
                  <a:cubicBezTo>
                    <a:pt x="120" y="72"/>
                    <a:pt x="180" y="72"/>
                    <a:pt x="220" y="112"/>
                  </a:cubicBezTo>
                  <a:cubicBezTo>
                    <a:pt x="279" y="112"/>
                    <a:pt x="319" y="132"/>
                    <a:pt x="339" y="152"/>
                  </a:cubicBezTo>
                  <a:cubicBezTo>
                    <a:pt x="439" y="172"/>
                    <a:pt x="538" y="211"/>
                    <a:pt x="618" y="231"/>
                  </a:cubicBezTo>
                  <a:cubicBezTo>
                    <a:pt x="638" y="225"/>
                    <a:pt x="655" y="222"/>
                    <a:pt x="670" y="222"/>
                  </a:cubicBezTo>
                  <a:cubicBezTo>
                    <a:pt x="700" y="222"/>
                    <a:pt x="717" y="231"/>
                    <a:pt x="717" y="231"/>
                  </a:cubicBezTo>
                  <a:cubicBezTo>
                    <a:pt x="717" y="231"/>
                    <a:pt x="697" y="172"/>
                    <a:pt x="618" y="152"/>
                  </a:cubicBezTo>
                  <a:cubicBezTo>
                    <a:pt x="538" y="112"/>
                    <a:pt x="478" y="52"/>
                    <a:pt x="379" y="32"/>
                  </a:cubicBezTo>
                  <a:cubicBezTo>
                    <a:pt x="319" y="20"/>
                    <a:pt x="243" y="1"/>
                    <a:pt x="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21"/>
            <p:cNvSpPr/>
            <p:nvPr/>
          </p:nvSpPr>
          <p:spPr>
            <a:xfrm>
              <a:off x="3105650" y="3138275"/>
              <a:ext cx="114925" cy="172125"/>
            </a:xfrm>
            <a:custGeom>
              <a:avLst/>
              <a:gdLst/>
              <a:ahLst/>
              <a:cxnLst/>
              <a:rect l="l" t="t" r="r" b="b"/>
              <a:pathLst>
                <a:path w="4597" h="6885" extrusionOk="0">
                  <a:moveTo>
                    <a:pt x="1" y="0"/>
                  </a:moveTo>
                  <a:lnTo>
                    <a:pt x="1" y="6885"/>
                  </a:lnTo>
                  <a:lnTo>
                    <a:pt x="4597" y="6885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21"/>
            <p:cNvSpPr/>
            <p:nvPr/>
          </p:nvSpPr>
          <p:spPr>
            <a:xfrm>
              <a:off x="3100675" y="3132800"/>
              <a:ext cx="126375" cy="184075"/>
            </a:xfrm>
            <a:custGeom>
              <a:avLst/>
              <a:gdLst/>
              <a:ahLst/>
              <a:cxnLst/>
              <a:rect l="l" t="t" r="r" b="b"/>
              <a:pathLst>
                <a:path w="5055" h="7363" extrusionOk="0">
                  <a:moveTo>
                    <a:pt x="2289" y="518"/>
                  </a:moveTo>
                  <a:lnTo>
                    <a:pt x="2289" y="3403"/>
                  </a:lnTo>
                  <a:lnTo>
                    <a:pt x="558" y="3403"/>
                  </a:lnTo>
                  <a:lnTo>
                    <a:pt x="558" y="518"/>
                  </a:lnTo>
                  <a:close/>
                  <a:moveTo>
                    <a:pt x="4557" y="518"/>
                  </a:moveTo>
                  <a:lnTo>
                    <a:pt x="4557" y="3403"/>
                  </a:lnTo>
                  <a:lnTo>
                    <a:pt x="2806" y="3403"/>
                  </a:lnTo>
                  <a:lnTo>
                    <a:pt x="2806" y="518"/>
                  </a:lnTo>
                  <a:close/>
                  <a:moveTo>
                    <a:pt x="2289" y="3960"/>
                  </a:moveTo>
                  <a:lnTo>
                    <a:pt x="2289" y="6845"/>
                  </a:lnTo>
                  <a:lnTo>
                    <a:pt x="558" y="6845"/>
                  </a:lnTo>
                  <a:lnTo>
                    <a:pt x="558" y="3960"/>
                  </a:lnTo>
                  <a:close/>
                  <a:moveTo>
                    <a:pt x="4557" y="3960"/>
                  </a:moveTo>
                  <a:lnTo>
                    <a:pt x="4557" y="6845"/>
                  </a:lnTo>
                  <a:lnTo>
                    <a:pt x="2806" y="6845"/>
                  </a:lnTo>
                  <a:lnTo>
                    <a:pt x="2806" y="3960"/>
                  </a:lnTo>
                  <a:close/>
                  <a:moveTo>
                    <a:pt x="1" y="1"/>
                  </a:moveTo>
                  <a:lnTo>
                    <a:pt x="1" y="7362"/>
                  </a:lnTo>
                  <a:lnTo>
                    <a:pt x="5055" y="7362"/>
                  </a:lnTo>
                  <a:lnTo>
                    <a:pt x="5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21"/>
            <p:cNvSpPr/>
            <p:nvPr/>
          </p:nvSpPr>
          <p:spPr>
            <a:xfrm>
              <a:off x="3073325" y="3294250"/>
              <a:ext cx="178775" cy="29575"/>
            </a:xfrm>
            <a:custGeom>
              <a:avLst/>
              <a:gdLst/>
              <a:ahLst/>
              <a:cxnLst/>
              <a:rect l="l" t="t" r="r" b="b"/>
              <a:pathLst>
                <a:path w="7151" h="1183" extrusionOk="0">
                  <a:moveTo>
                    <a:pt x="6595" y="1"/>
                  </a:moveTo>
                  <a:cubicBezTo>
                    <a:pt x="6208" y="1"/>
                    <a:pt x="5706" y="127"/>
                    <a:pt x="5432" y="248"/>
                  </a:cubicBezTo>
                  <a:cubicBezTo>
                    <a:pt x="5243" y="331"/>
                    <a:pt x="5077" y="368"/>
                    <a:pt x="4905" y="368"/>
                  </a:cubicBezTo>
                  <a:cubicBezTo>
                    <a:pt x="4623" y="368"/>
                    <a:pt x="4325" y="269"/>
                    <a:pt x="3880" y="108"/>
                  </a:cubicBezTo>
                  <a:cubicBezTo>
                    <a:pt x="3702" y="39"/>
                    <a:pt x="3540" y="12"/>
                    <a:pt x="3386" y="12"/>
                  </a:cubicBezTo>
                  <a:cubicBezTo>
                    <a:pt x="2921" y="12"/>
                    <a:pt x="2528" y="262"/>
                    <a:pt x="1990" y="367"/>
                  </a:cubicBezTo>
                  <a:cubicBezTo>
                    <a:pt x="1904" y="386"/>
                    <a:pt x="1824" y="394"/>
                    <a:pt x="1748" y="394"/>
                  </a:cubicBezTo>
                  <a:cubicBezTo>
                    <a:pt x="1295" y="394"/>
                    <a:pt x="1013" y="99"/>
                    <a:pt x="695" y="99"/>
                  </a:cubicBezTo>
                  <a:cubicBezTo>
                    <a:pt x="625" y="99"/>
                    <a:pt x="554" y="113"/>
                    <a:pt x="478" y="148"/>
                  </a:cubicBezTo>
                  <a:cubicBezTo>
                    <a:pt x="1" y="387"/>
                    <a:pt x="1095" y="1183"/>
                    <a:pt x="1095" y="1183"/>
                  </a:cubicBezTo>
                  <a:lnTo>
                    <a:pt x="3642" y="1183"/>
                  </a:lnTo>
                  <a:lnTo>
                    <a:pt x="3642" y="1163"/>
                  </a:lnTo>
                  <a:lnTo>
                    <a:pt x="6149" y="1163"/>
                  </a:lnTo>
                  <a:cubicBezTo>
                    <a:pt x="6149" y="1163"/>
                    <a:pt x="7044" y="864"/>
                    <a:pt x="7124" y="327"/>
                  </a:cubicBezTo>
                  <a:cubicBezTo>
                    <a:pt x="7150" y="85"/>
                    <a:pt x="6911" y="1"/>
                    <a:pt x="65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21"/>
            <p:cNvSpPr/>
            <p:nvPr/>
          </p:nvSpPr>
          <p:spPr>
            <a:xfrm>
              <a:off x="3137000" y="3298925"/>
              <a:ext cx="35325" cy="8050"/>
            </a:xfrm>
            <a:custGeom>
              <a:avLst/>
              <a:gdLst/>
              <a:ahLst/>
              <a:cxnLst/>
              <a:rect l="l" t="t" r="r" b="b"/>
              <a:pathLst>
                <a:path w="1413" h="322" extrusionOk="0">
                  <a:moveTo>
                    <a:pt x="717" y="1"/>
                  </a:moveTo>
                  <a:cubicBezTo>
                    <a:pt x="617" y="1"/>
                    <a:pt x="518" y="21"/>
                    <a:pt x="418" y="41"/>
                  </a:cubicBezTo>
                  <a:cubicBezTo>
                    <a:pt x="339" y="61"/>
                    <a:pt x="259" y="100"/>
                    <a:pt x="199" y="140"/>
                  </a:cubicBezTo>
                  <a:cubicBezTo>
                    <a:pt x="40" y="240"/>
                    <a:pt x="0" y="319"/>
                    <a:pt x="0" y="319"/>
                  </a:cubicBezTo>
                  <a:cubicBezTo>
                    <a:pt x="0" y="319"/>
                    <a:pt x="100" y="319"/>
                    <a:pt x="239" y="299"/>
                  </a:cubicBezTo>
                  <a:cubicBezTo>
                    <a:pt x="359" y="260"/>
                    <a:pt x="538" y="240"/>
                    <a:pt x="717" y="240"/>
                  </a:cubicBezTo>
                  <a:lnTo>
                    <a:pt x="955" y="240"/>
                  </a:lnTo>
                  <a:cubicBezTo>
                    <a:pt x="1035" y="240"/>
                    <a:pt x="1115" y="260"/>
                    <a:pt x="1174" y="260"/>
                  </a:cubicBezTo>
                  <a:cubicBezTo>
                    <a:pt x="1292" y="293"/>
                    <a:pt x="1381" y="312"/>
                    <a:pt x="1406" y="318"/>
                  </a:cubicBezTo>
                  <a:lnTo>
                    <a:pt x="1406" y="318"/>
                  </a:lnTo>
                  <a:cubicBezTo>
                    <a:pt x="1387" y="299"/>
                    <a:pt x="1329" y="220"/>
                    <a:pt x="1234" y="140"/>
                  </a:cubicBezTo>
                  <a:cubicBezTo>
                    <a:pt x="1214" y="120"/>
                    <a:pt x="1174" y="100"/>
                    <a:pt x="1134" y="61"/>
                  </a:cubicBezTo>
                  <a:cubicBezTo>
                    <a:pt x="1115" y="41"/>
                    <a:pt x="1055" y="21"/>
                    <a:pt x="1015" y="21"/>
                  </a:cubicBezTo>
                  <a:cubicBezTo>
                    <a:pt x="916" y="1"/>
                    <a:pt x="816" y="1"/>
                    <a:pt x="717" y="1"/>
                  </a:cubicBezTo>
                  <a:close/>
                  <a:moveTo>
                    <a:pt x="1406" y="318"/>
                  </a:moveTo>
                  <a:cubicBezTo>
                    <a:pt x="1409" y="320"/>
                    <a:pt x="1410" y="322"/>
                    <a:pt x="1412" y="322"/>
                  </a:cubicBezTo>
                  <a:cubicBezTo>
                    <a:pt x="1413" y="322"/>
                    <a:pt x="1413" y="321"/>
                    <a:pt x="1413" y="319"/>
                  </a:cubicBezTo>
                  <a:cubicBezTo>
                    <a:pt x="1413" y="319"/>
                    <a:pt x="1411" y="319"/>
                    <a:pt x="1406" y="3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21"/>
            <p:cNvSpPr/>
            <p:nvPr/>
          </p:nvSpPr>
          <p:spPr>
            <a:xfrm>
              <a:off x="3213100" y="3298325"/>
              <a:ext cx="28375" cy="8600"/>
            </a:xfrm>
            <a:custGeom>
              <a:avLst/>
              <a:gdLst/>
              <a:ahLst/>
              <a:cxnLst/>
              <a:rect l="l" t="t" r="r" b="b"/>
              <a:pathLst>
                <a:path w="1135" h="344" extrusionOk="0">
                  <a:moveTo>
                    <a:pt x="764" y="0"/>
                  </a:moveTo>
                  <a:cubicBezTo>
                    <a:pt x="687" y="0"/>
                    <a:pt x="607" y="15"/>
                    <a:pt x="538" y="45"/>
                  </a:cubicBezTo>
                  <a:cubicBezTo>
                    <a:pt x="379" y="65"/>
                    <a:pt x="259" y="144"/>
                    <a:pt x="160" y="224"/>
                  </a:cubicBezTo>
                  <a:cubicBezTo>
                    <a:pt x="60" y="284"/>
                    <a:pt x="0" y="343"/>
                    <a:pt x="0" y="343"/>
                  </a:cubicBezTo>
                  <a:cubicBezTo>
                    <a:pt x="0" y="343"/>
                    <a:pt x="80" y="343"/>
                    <a:pt x="180" y="303"/>
                  </a:cubicBezTo>
                  <a:cubicBezTo>
                    <a:pt x="299" y="284"/>
                    <a:pt x="438" y="264"/>
                    <a:pt x="577" y="204"/>
                  </a:cubicBezTo>
                  <a:cubicBezTo>
                    <a:pt x="657" y="184"/>
                    <a:pt x="697" y="184"/>
                    <a:pt x="776" y="164"/>
                  </a:cubicBezTo>
                  <a:cubicBezTo>
                    <a:pt x="856" y="164"/>
                    <a:pt x="896" y="144"/>
                    <a:pt x="956" y="144"/>
                  </a:cubicBezTo>
                  <a:lnTo>
                    <a:pt x="1035" y="144"/>
                  </a:lnTo>
                  <a:cubicBezTo>
                    <a:pt x="1055" y="164"/>
                    <a:pt x="1075" y="164"/>
                    <a:pt x="1075" y="164"/>
                  </a:cubicBezTo>
                  <a:cubicBezTo>
                    <a:pt x="1095" y="184"/>
                    <a:pt x="1135" y="184"/>
                    <a:pt x="1135" y="184"/>
                  </a:cubicBezTo>
                  <a:cubicBezTo>
                    <a:pt x="1135" y="184"/>
                    <a:pt x="1135" y="164"/>
                    <a:pt x="1095" y="144"/>
                  </a:cubicBezTo>
                  <a:cubicBezTo>
                    <a:pt x="1095" y="124"/>
                    <a:pt x="1075" y="124"/>
                    <a:pt x="1055" y="85"/>
                  </a:cubicBezTo>
                  <a:cubicBezTo>
                    <a:pt x="1035" y="65"/>
                    <a:pt x="995" y="65"/>
                    <a:pt x="975" y="45"/>
                  </a:cubicBezTo>
                  <a:cubicBezTo>
                    <a:pt x="916" y="15"/>
                    <a:pt x="841" y="0"/>
                    <a:pt x="7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21"/>
            <p:cNvSpPr/>
            <p:nvPr/>
          </p:nvSpPr>
          <p:spPr>
            <a:xfrm>
              <a:off x="3087750" y="3301125"/>
              <a:ext cx="17925" cy="5800"/>
            </a:xfrm>
            <a:custGeom>
              <a:avLst/>
              <a:gdLst/>
              <a:ahLst/>
              <a:cxnLst/>
              <a:rect l="l" t="t" r="r" b="b"/>
              <a:pathLst>
                <a:path w="717" h="232" extrusionOk="0">
                  <a:moveTo>
                    <a:pt x="180" y="1"/>
                  </a:moveTo>
                  <a:cubicBezTo>
                    <a:pt x="139" y="1"/>
                    <a:pt x="104" y="9"/>
                    <a:pt x="80" y="32"/>
                  </a:cubicBezTo>
                  <a:cubicBezTo>
                    <a:pt x="40" y="32"/>
                    <a:pt x="21" y="52"/>
                    <a:pt x="21" y="52"/>
                  </a:cubicBezTo>
                  <a:lnTo>
                    <a:pt x="1" y="72"/>
                  </a:lnTo>
                  <a:lnTo>
                    <a:pt x="1" y="112"/>
                  </a:lnTo>
                  <a:cubicBezTo>
                    <a:pt x="1" y="112"/>
                    <a:pt x="21" y="112"/>
                    <a:pt x="21" y="72"/>
                  </a:cubicBezTo>
                  <a:lnTo>
                    <a:pt x="100" y="72"/>
                  </a:lnTo>
                  <a:cubicBezTo>
                    <a:pt x="120" y="72"/>
                    <a:pt x="180" y="72"/>
                    <a:pt x="220" y="112"/>
                  </a:cubicBezTo>
                  <a:cubicBezTo>
                    <a:pt x="279" y="112"/>
                    <a:pt x="319" y="132"/>
                    <a:pt x="339" y="132"/>
                  </a:cubicBezTo>
                  <a:cubicBezTo>
                    <a:pt x="438" y="152"/>
                    <a:pt x="538" y="172"/>
                    <a:pt x="617" y="211"/>
                  </a:cubicBezTo>
                  <a:cubicBezTo>
                    <a:pt x="677" y="231"/>
                    <a:pt x="717" y="231"/>
                    <a:pt x="717" y="231"/>
                  </a:cubicBezTo>
                  <a:cubicBezTo>
                    <a:pt x="717" y="231"/>
                    <a:pt x="697" y="172"/>
                    <a:pt x="617" y="152"/>
                  </a:cubicBezTo>
                  <a:cubicBezTo>
                    <a:pt x="538" y="112"/>
                    <a:pt x="478" y="52"/>
                    <a:pt x="379" y="32"/>
                  </a:cubicBezTo>
                  <a:cubicBezTo>
                    <a:pt x="318" y="20"/>
                    <a:pt x="243" y="1"/>
                    <a:pt x="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21"/>
            <p:cNvSpPr/>
            <p:nvPr/>
          </p:nvSpPr>
          <p:spPr>
            <a:xfrm>
              <a:off x="2732600" y="3437225"/>
              <a:ext cx="114425" cy="172625"/>
            </a:xfrm>
            <a:custGeom>
              <a:avLst/>
              <a:gdLst/>
              <a:ahLst/>
              <a:cxnLst/>
              <a:rect l="l" t="t" r="r" b="b"/>
              <a:pathLst>
                <a:path w="4577" h="6905" extrusionOk="0">
                  <a:moveTo>
                    <a:pt x="1" y="0"/>
                  </a:moveTo>
                  <a:lnTo>
                    <a:pt x="1" y="6904"/>
                  </a:lnTo>
                  <a:lnTo>
                    <a:pt x="4577" y="6904"/>
                  </a:lnTo>
                  <a:lnTo>
                    <a:pt x="45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21"/>
            <p:cNvSpPr/>
            <p:nvPr/>
          </p:nvSpPr>
          <p:spPr>
            <a:xfrm>
              <a:off x="2727625" y="3431750"/>
              <a:ext cx="126375" cy="184050"/>
            </a:xfrm>
            <a:custGeom>
              <a:avLst/>
              <a:gdLst/>
              <a:ahLst/>
              <a:cxnLst/>
              <a:rect l="l" t="t" r="r" b="b"/>
              <a:pathLst>
                <a:path w="5055" h="7362" extrusionOk="0">
                  <a:moveTo>
                    <a:pt x="2289" y="517"/>
                  </a:moveTo>
                  <a:lnTo>
                    <a:pt x="2289" y="3402"/>
                  </a:lnTo>
                  <a:lnTo>
                    <a:pt x="558" y="3402"/>
                  </a:lnTo>
                  <a:lnTo>
                    <a:pt x="558" y="517"/>
                  </a:lnTo>
                  <a:close/>
                  <a:moveTo>
                    <a:pt x="4557" y="537"/>
                  </a:moveTo>
                  <a:lnTo>
                    <a:pt x="4557" y="3442"/>
                  </a:lnTo>
                  <a:lnTo>
                    <a:pt x="2806" y="3442"/>
                  </a:lnTo>
                  <a:lnTo>
                    <a:pt x="2806" y="537"/>
                  </a:lnTo>
                  <a:close/>
                  <a:moveTo>
                    <a:pt x="2289" y="3960"/>
                  </a:moveTo>
                  <a:lnTo>
                    <a:pt x="2289" y="6844"/>
                  </a:lnTo>
                  <a:lnTo>
                    <a:pt x="558" y="6844"/>
                  </a:lnTo>
                  <a:lnTo>
                    <a:pt x="558" y="3960"/>
                  </a:lnTo>
                  <a:close/>
                  <a:moveTo>
                    <a:pt x="4557" y="3960"/>
                  </a:moveTo>
                  <a:lnTo>
                    <a:pt x="4557" y="6844"/>
                  </a:lnTo>
                  <a:lnTo>
                    <a:pt x="2806" y="6844"/>
                  </a:lnTo>
                  <a:lnTo>
                    <a:pt x="2806" y="3960"/>
                  </a:lnTo>
                  <a:close/>
                  <a:moveTo>
                    <a:pt x="1" y="0"/>
                  </a:moveTo>
                  <a:lnTo>
                    <a:pt x="1" y="7362"/>
                  </a:lnTo>
                  <a:lnTo>
                    <a:pt x="5054" y="7362"/>
                  </a:lnTo>
                  <a:lnTo>
                    <a:pt x="5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21"/>
            <p:cNvSpPr/>
            <p:nvPr/>
          </p:nvSpPr>
          <p:spPr>
            <a:xfrm>
              <a:off x="2700275" y="3593200"/>
              <a:ext cx="178775" cy="29575"/>
            </a:xfrm>
            <a:custGeom>
              <a:avLst/>
              <a:gdLst/>
              <a:ahLst/>
              <a:cxnLst/>
              <a:rect l="l" t="t" r="r" b="b"/>
              <a:pathLst>
                <a:path w="7151" h="1183" extrusionOk="0">
                  <a:moveTo>
                    <a:pt x="6595" y="0"/>
                  </a:moveTo>
                  <a:cubicBezTo>
                    <a:pt x="6208" y="0"/>
                    <a:pt x="5706" y="127"/>
                    <a:pt x="5432" y="247"/>
                  </a:cubicBezTo>
                  <a:cubicBezTo>
                    <a:pt x="5239" y="340"/>
                    <a:pt x="5070" y="382"/>
                    <a:pt x="4893" y="382"/>
                  </a:cubicBezTo>
                  <a:cubicBezTo>
                    <a:pt x="4615" y="382"/>
                    <a:pt x="4318" y="278"/>
                    <a:pt x="3880" y="108"/>
                  </a:cubicBezTo>
                  <a:cubicBezTo>
                    <a:pt x="3703" y="39"/>
                    <a:pt x="3542" y="12"/>
                    <a:pt x="3389" y="12"/>
                  </a:cubicBezTo>
                  <a:cubicBezTo>
                    <a:pt x="2922" y="12"/>
                    <a:pt x="2529" y="267"/>
                    <a:pt x="1990" y="386"/>
                  </a:cubicBezTo>
                  <a:cubicBezTo>
                    <a:pt x="1914" y="401"/>
                    <a:pt x="1842" y="408"/>
                    <a:pt x="1774" y="408"/>
                  </a:cubicBezTo>
                  <a:cubicBezTo>
                    <a:pt x="1305" y="408"/>
                    <a:pt x="1019" y="99"/>
                    <a:pt x="694" y="99"/>
                  </a:cubicBezTo>
                  <a:cubicBezTo>
                    <a:pt x="625" y="99"/>
                    <a:pt x="553" y="113"/>
                    <a:pt x="478" y="148"/>
                  </a:cubicBezTo>
                  <a:cubicBezTo>
                    <a:pt x="0" y="386"/>
                    <a:pt x="1095" y="1182"/>
                    <a:pt x="1095" y="1182"/>
                  </a:cubicBezTo>
                  <a:lnTo>
                    <a:pt x="6148" y="1182"/>
                  </a:lnTo>
                  <a:cubicBezTo>
                    <a:pt x="6148" y="1182"/>
                    <a:pt x="7044" y="844"/>
                    <a:pt x="7123" y="327"/>
                  </a:cubicBezTo>
                  <a:cubicBezTo>
                    <a:pt x="7150" y="85"/>
                    <a:pt x="6911" y="0"/>
                    <a:pt x="6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21"/>
            <p:cNvSpPr/>
            <p:nvPr/>
          </p:nvSpPr>
          <p:spPr>
            <a:xfrm>
              <a:off x="2766425" y="3597875"/>
              <a:ext cx="35350" cy="8050"/>
            </a:xfrm>
            <a:custGeom>
              <a:avLst/>
              <a:gdLst/>
              <a:ahLst/>
              <a:cxnLst/>
              <a:rect l="l" t="t" r="r" b="b"/>
              <a:pathLst>
                <a:path w="1414" h="322" extrusionOk="0">
                  <a:moveTo>
                    <a:pt x="717" y="1"/>
                  </a:moveTo>
                  <a:cubicBezTo>
                    <a:pt x="617" y="1"/>
                    <a:pt x="518" y="20"/>
                    <a:pt x="418" y="40"/>
                  </a:cubicBezTo>
                  <a:cubicBezTo>
                    <a:pt x="339" y="80"/>
                    <a:pt x="259" y="100"/>
                    <a:pt x="200" y="140"/>
                  </a:cubicBezTo>
                  <a:cubicBezTo>
                    <a:pt x="40" y="239"/>
                    <a:pt x="1" y="319"/>
                    <a:pt x="1" y="319"/>
                  </a:cubicBezTo>
                  <a:cubicBezTo>
                    <a:pt x="1" y="319"/>
                    <a:pt x="100" y="299"/>
                    <a:pt x="239" y="299"/>
                  </a:cubicBezTo>
                  <a:cubicBezTo>
                    <a:pt x="359" y="279"/>
                    <a:pt x="538" y="239"/>
                    <a:pt x="717" y="239"/>
                  </a:cubicBezTo>
                  <a:lnTo>
                    <a:pt x="956" y="239"/>
                  </a:lnTo>
                  <a:cubicBezTo>
                    <a:pt x="1035" y="239"/>
                    <a:pt x="1115" y="279"/>
                    <a:pt x="1194" y="279"/>
                  </a:cubicBezTo>
                  <a:cubicBezTo>
                    <a:pt x="1295" y="296"/>
                    <a:pt x="1381" y="313"/>
                    <a:pt x="1406" y="317"/>
                  </a:cubicBezTo>
                  <a:lnTo>
                    <a:pt x="1406" y="317"/>
                  </a:lnTo>
                  <a:cubicBezTo>
                    <a:pt x="1387" y="299"/>
                    <a:pt x="1330" y="219"/>
                    <a:pt x="1234" y="140"/>
                  </a:cubicBezTo>
                  <a:cubicBezTo>
                    <a:pt x="1214" y="120"/>
                    <a:pt x="1194" y="100"/>
                    <a:pt x="1135" y="80"/>
                  </a:cubicBezTo>
                  <a:cubicBezTo>
                    <a:pt x="1115" y="40"/>
                    <a:pt x="1055" y="20"/>
                    <a:pt x="1015" y="20"/>
                  </a:cubicBezTo>
                  <a:cubicBezTo>
                    <a:pt x="916" y="1"/>
                    <a:pt x="816" y="1"/>
                    <a:pt x="717" y="1"/>
                  </a:cubicBezTo>
                  <a:close/>
                  <a:moveTo>
                    <a:pt x="1406" y="317"/>
                  </a:moveTo>
                  <a:cubicBezTo>
                    <a:pt x="1409" y="320"/>
                    <a:pt x="1411" y="321"/>
                    <a:pt x="1412" y="321"/>
                  </a:cubicBezTo>
                  <a:cubicBezTo>
                    <a:pt x="1413" y="321"/>
                    <a:pt x="1413" y="321"/>
                    <a:pt x="1413" y="319"/>
                  </a:cubicBezTo>
                  <a:cubicBezTo>
                    <a:pt x="1413" y="319"/>
                    <a:pt x="1411" y="318"/>
                    <a:pt x="1406" y="3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21"/>
            <p:cNvSpPr/>
            <p:nvPr/>
          </p:nvSpPr>
          <p:spPr>
            <a:xfrm>
              <a:off x="2842525" y="3597625"/>
              <a:ext cx="28375" cy="8225"/>
            </a:xfrm>
            <a:custGeom>
              <a:avLst/>
              <a:gdLst/>
              <a:ahLst/>
              <a:cxnLst/>
              <a:rect l="l" t="t" r="r" b="b"/>
              <a:pathLst>
                <a:path w="1135" h="329" extrusionOk="0">
                  <a:moveTo>
                    <a:pt x="764" y="1"/>
                  </a:moveTo>
                  <a:cubicBezTo>
                    <a:pt x="687" y="1"/>
                    <a:pt x="608" y="11"/>
                    <a:pt x="538" y="30"/>
                  </a:cubicBezTo>
                  <a:cubicBezTo>
                    <a:pt x="379" y="50"/>
                    <a:pt x="259" y="130"/>
                    <a:pt x="160" y="209"/>
                  </a:cubicBezTo>
                  <a:cubicBezTo>
                    <a:pt x="60" y="289"/>
                    <a:pt x="1" y="329"/>
                    <a:pt x="1" y="329"/>
                  </a:cubicBezTo>
                  <a:cubicBezTo>
                    <a:pt x="1" y="329"/>
                    <a:pt x="80" y="309"/>
                    <a:pt x="180" y="309"/>
                  </a:cubicBezTo>
                  <a:cubicBezTo>
                    <a:pt x="299" y="289"/>
                    <a:pt x="439" y="249"/>
                    <a:pt x="578" y="209"/>
                  </a:cubicBezTo>
                  <a:cubicBezTo>
                    <a:pt x="657" y="190"/>
                    <a:pt x="697" y="190"/>
                    <a:pt x="777" y="150"/>
                  </a:cubicBezTo>
                  <a:cubicBezTo>
                    <a:pt x="856" y="150"/>
                    <a:pt x="896" y="130"/>
                    <a:pt x="956" y="130"/>
                  </a:cubicBezTo>
                  <a:lnTo>
                    <a:pt x="1035" y="130"/>
                  </a:lnTo>
                  <a:cubicBezTo>
                    <a:pt x="1055" y="150"/>
                    <a:pt x="1075" y="150"/>
                    <a:pt x="1075" y="150"/>
                  </a:cubicBezTo>
                  <a:cubicBezTo>
                    <a:pt x="1095" y="150"/>
                    <a:pt x="1135" y="190"/>
                    <a:pt x="1135" y="190"/>
                  </a:cubicBezTo>
                  <a:cubicBezTo>
                    <a:pt x="1135" y="190"/>
                    <a:pt x="1135" y="150"/>
                    <a:pt x="1095" y="130"/>
                  </a:cubicBezTo>
                  <a:cubicBezTo>
                    <a:pt x="1095" y="110"/>
                    <a:pt x="1075" y="110"/>
                    <a:pt x="1055" y="90"/>
                  </a:cubicBezTo>
                  <a:cubicBezTo>
                    <a:pt x="1035" y="50"/>
                    <a:pt x="996" y="50"/>
                    <a:pt x="976" y="30"/>
                  </a:cubicBezTo>
                  <a:cubicBezTo>
                    <a:pt x="916" y="11"/>
                    <a:pt x="841" y="1"/>
                    <a:pt x="7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21"/>
            <p:cNvSpPr/>
            <p:nvPr/>
          </p:nvSpPr>
          <p:spPr>
            <a:xfrm>
              <a:off x="2717175" y="3600275"/>
              <a:ext cx="17950" cy="5575"/>
            </a:xfrm>
            <a:custGeom>
              <a:avLst/>
              <a:gdLst/>
              <a:ahLst/>
              <a:cxnLst/>
              <a:rect l="l" t="t" r="r" b="b"/>
              <a:pathLst>
                <a:path w="718" h="223" extrusionOk="0">
                  <a:moveTo>
                    <a:pt x="190" y="1"/>
                  </a:moveTo>
                  <a:cubicBezTo>
                    <a:pt x="145" y="1"/>
                    <a:pt x="106" y="7"/>
                    <a:pt x="81" y="24"/>
                  </a:cubicBezTo>
                  <a:cubicBezTo>
                    <a:pt x="41" y="24"/>
                    <a:pt x="21" y="44"/>
                    <a:pt x="21" y="44"/>
                  </a:cubicBezTo>
                  <a:lnTo>
                    <a:pt x="1" y="84"/>
                  </a:lnTo>
                  <a:lnTo>
                    <a:pt x="1" y="103"/>
                  </a:lnTo>
                  <a:cubicBezTo>
                    <a:pt x="1" y="103"/>
                    <a:pt x="21" y="103"/>
                    <a:pt x="21" y="84"/>
                  </a:cubicBezTo>
                  <a:lnTo>
                    <a:pt x="100" y="84"/>
                  </a:lnTo>
                  <a:cubicBezTo>
                    <a:pt x="120" y="84"/>
                    <a:pt x="180" y="84"/>
                    <a:pt x="220" y="103"/>
                  </a:cubicBezTo>
                  <a:cubicBezTo>
                    <a:pt x="279" y="103"/>
                    <a:pt x="319" y="123"/>
                    <a:pt x="339" y="143"/>
                  </a:cubicBezTo>
                  <a:cubicBezTo>
                    <a:pt x="439" y="183"/>
                    <a:pt x="538" y="203"/>
                    <a:pt x="618" y="223"/>
                  </a:cubicBezTo>
                  <a:cubicBezTo>
                    <a:pt x="638" y="216"/>
                    <a:pt x="655" y="214"/>
                    <a:pt x="670" y="214"/>
                  </a:cubicBezTo>
                  <a:cubicBezTo>
                    <a:pt x="700" y="214"/>
                    <a:pt x="717" y="223"/>
                    <a:pt x="717" y="223"/>
                  </a:cubicBezTo>
                  <a:cubicBezTo>
                    <a:pt x="717" y="223"/>
                    <a:pt x="697" y="183"/>
                    <a:pt x="618" y="143"/>
                  </a:cubicBezTo>
                  <a:cubicBezTo>
                    <a:pt x="538" y="103"/>
                    <a:pt x="478" y="44"/>
                    <a:pt x="379" y="24"/>
                  </a:cubicBezTo>
                  <a:cubicBezTo>
                    <a:pt x="322" y="12"/>
                    <a:pt x="251" y="1"/>
                    <a:pt x="1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21"/>
            <p:cNvSpPr/>
            <p:nvPr/>
          </p:nvSpPr>
          <p:spPr>
            <a:xfrm>
              <a:off x="3105650" y="3437225"/>
              <a:ext cx="114925" cy="172625"/>
            </a:xfrm>
            <a:custGeom>
              <a:avLst/>
              <a:gdLst/>
              <a:ahLst/>
              <a:cxnLst/>
              <a:rect l="l" t="t" r="r" b="b"/>
              <a:pathLst>
                <a:path w="4597" h="6905" extrusionOk="0">
                  <a:moveTo>
                    <a:pt x="1" y="0"/>
                  </a:moveTo>
                  <a:lnTo>
                    <a:pt x="1" y="6904"/>
                  </a:lnTo>
                  <a:lnTo>
                    <a:pt x="4597" y="6904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rgbClr val="5665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21"/>
            <p:cNvSpPr/>
            <p:nvPr/>
          </p:nvSpPr>
          <p:spPr>
            <a:xfrm>
              <a:off x="3100675" y="3431750"/>
              <a:ext cx="126375" cy="184050"/>
            </a:xfrm>
            <a:custGeom>
              <a:avLst/>
              <a:gdLst/>
              <a:ahLst/>
              <a:cxnLst/>
              <a:rect l="l" t="t" r="r" b="b"/>
              <a:pathLst>
                <a:path w="5055" h="7362" extrusionOk="0">
                  <a:moveTo>
                    <a:pt x="2289" y="517"/>
                  </a:moveTo>
                  <a:lnTo>
                    <a:pt x="2289" y="3402"/>
                  </a:lnTo>
                  <a:lnTo>
                    <a:pt x="558" y="3402"/>
                  </a:lnTo>
                  <a:lnTo>
                    <a:pt x="558" y="517"/>
                  </a:lnTo>
                  <a:close/>
                  <a:moveTo>
                    <a:pt x="4557" y="537"/>
                  </a:moveTo>
                  <a:lnTo>
                    <a:pt x="4557" y="3442"/>
                  </a:lnTo>
                  <a:lnTo>
                    <a:pt x="2806" y="3442"/>
                  </a:lnTo>
                  <a:lnTo>
                    <a:pt x="2806" y="537"/>
                  </a:lnTo>
                  <a:close/>
                  <a:moveTo>
                    <a:pt x="2289" y="3960"/>
                  </a:moveTo>
                  <a:lnTo>
                    <a:pt x="2289" y="6844"/>
                  </a:lnTo>
                  <a:lnTo>
                    <a:pt x="558" y="6844"/>
                  </a:lnTo>
                  <a:lnTo>
                    <a:pt x="558" y="3960"/>
                  </a:lnTo>
                  <a:close/>
                  <a:moveTo>
                    <a:pt x="4557" y="3960"/>
                  </a:moveTo>
                  <a:lnTo>
                    <a:pt x="4557" y="6844"/>
                  </a:lnTo>
                  <a:lnTo>
                    <a:pt x="2806" y="6844"/>
                  </a:lnTo>
                  <a:lnTo>
                    <a:pt x="2806" y="3960"/>
                  </a:lnTo>
                  <a:close/>
                  <a:moveTo>
                    <a:pt x="1" y="0"/>
                  </a:moveTo>
                  <a:lnTo>
                    <a:pt x="1" y="7362"/>
                  </a:lnTo>
                  <a:lnTo>
                    <a:pt x="5055" y="7362"/>
                  </a:lnTo>
                  <a:lnTo>
                    <a:pt x="50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21"/>
            <p:cNvSpPr/>
            <p:nvPr/>
          </p:nvSpPr>
          <p:spPr>
            <a:xfrm>
              <a:off x="3073325" y="3593200"/>
              <a:ext cx="178775" cy="29575"/>
            </a:xfrm>
            <a:custGeom>
              <a:avLst/>
              <a:gdLst/>
              <a:ahLst/>
              <a:cxnLst/>
              <a:rect l="l" t="t" r="r" b="b"/>
              <a:pathLst>
                <a:path w="7151" h="1183" extrusionOk="0">
                  <a:moveTo>
                    <a:pt x="6595" y="0"/>
                  </a:moveTo>
                  <a:cubicBezTo>
                    <a:pt x="6208" y="0"/>
                    <a:pt x="5706" y="127"/>
                    <a:pt x="5432" y="247"/>
                  </a:cubicBezTo>
                  <a:cubicBezTo>
                    <a:pt x="5239" y="340"/>
                    <a:pt x="5070" y="382"/>
                    <a:pt x="4893" y="382"/>
                  </a:cubicBezTo>
                  <a:cubicBezTo>
                    <a:pt x="4615" y="382"/>
                    <a:pt x="4318" y="278"/>
                    <a:pt x="3880" y="108"/>
                  </a:cubicBezTo>
                  <a:cubicBezTo>
                    <a:pt x="3703" y="39"/>
                    <a:pt x="3542" y="12"/>
                    <a:pt x="3389" y="12"/>
                  </a:cubicBezTo>
                  <a:cubicBezTo>
                    <a:pt x="2922" y="12"/>
                    <a:pt x="2529" y="267"/>
                    <a:pt x="1990" y="386"/>
                  </a:cubicBezTo>
                  <a:cubicBezTo>
                    <a:pt x="1914" y="401"/>
                    <a:pt x="1842" y="408"/>
                    <a:pt x="1774" y="408"/>
                  </a:cubicBezTo>
                  <a:cubicBezTo>
                    <a:pt x="1305" y="408"/>
                    <a:pt x="1019" y="99"/>
                    <a:pt x="695" y="99"/>
                  </a:cubicBezTo>
                  <a:cubicBezTo>
                    <a:pt x="625" y="99"/>
                    <a:pt x="554" y="113"/>
                    <a:pt x="478" y="148"/>
                  </a:cubicBezTo>
                  <a:cubicBezTo>
                    <a:pt x="1" y="386"/>
                    <a:pt x="1095" y="1182"/>
                    <a:pt x="1095" y="1182"/>
                  </a:cubicBezTo>
                  <a:lnTo>
                    <a:pt x="6149" y="1182"/>
                  </a:lnTo>
                  <a:cubicBezTo>
                    <a:pt x="6149" y="1182"/>
                    <a:pt x="7044" y="884"/>
                    <a:pt x="7124" y="327"/>
                  </a:cubicBezTo>
                  <a:cubicBezTo>
                    <a:pt x="7150" y="85"/>
                    <a:pt x="6911" y="0"/>
                    <a:pt x="6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21"/>
            <p:cNvSpPr/>
            <p:nvPr/>
          </p:nvSpPr>
          <p:spPr>
            <a:xfrm>
              <a:off x="3137000" y="3598375"/>
              <a:ext cx="35325" cy="8200"/>
            </a:xfrm>
            <a:custGeom>
              <a:avLst/>
              <a:gdLst/>
              <a:ahLst/>
              <a:cxnLst/>
              <a:rect l="l" t="t" r="r" b="b"/>
              <a:pathLst>
                <a:path w="1413" h="328" extrusionOk="0">
                  <a:moveTo>
                    <a:pt x="717" y="0"/>
                  </a:moveTo>
                  <a:cubicBezTo>
                    <a:pt x="617" y="0"/>
                    <a:pt x="518" y="20"/>
                    <a:pt x="418" y="60"/>
                  </a:cubicBezTo>
                  <a:cubicBezTo>
                    <a:pt x="339" y="80"/>
                    <a:pt x="259" y="100"/>
                    <a:pt x="199" y="160"/>
                  </a:cubicBezTo>
                  <a:cubicBezTo>
                    <a:pt x="40" y="259"/>
                    <a:pt x="0" y="319"/>
                    <a:pt x="0" y="319"/>
                  </a:cubicBezTo>
                  <a:cubicBezTo>
                    <a:pt x="0" y="319"/>
                    <a:pt x="100" y="299"/>
                    <a:pt x="239" y="299"/>
                  </a:cubicBezTo>
                  <a:cubicBezTo>
                    <a:pt x="359" y="279"/>
                    <a:pt x="538" y="259"/>
                    <a:pt x="717" y="259"/>
                  </a:cubicBezTo>
                  <a:lnTo>
                    <a:pt x="955" y="259"/>
                  </a:lnTo>
                  <a:cubicBezTo>
                    <a:pt x="1035" y="259"/>
                    <a:pt x="1115" y="279"/>
                    <a:pt x="1174" y="279"/>
                  </a:cubicBezTo>
                  <a:cubicBezTo>
                    <a:pt x="1274" y="293"/>
                    <a:pt x="1353" y="307"/>
                    <a:pt x="1390" y="314"/>
                  </a:cubicBezTo>
                  <a:lnTo>
                    <a:pt x="1390" y="314"/>
                  </a:lnTo>
                  <a:cubicBezTo>
                    <a:pt x="1363" y="287"/>
                    <a:pt x="1311" y="223"/>
                    <a:pt x="1234" y="160"/>
                  </a:cubicBezTo>
                  <a:cubicBezTo>
                    <a:pt x="1214" y="120"/>
                    <a:pt x="1174" y="100"/>
                    <a:pt x="1134" y="80"/>
                  </a:cubicBezTo>
                  <a:cubicBezTo>
                    <a:pt x="1115" y="60"/>
                    <a:pt x="1055" y="20"/>
                    <a:pt x="1015" y="20"/>
                  </a:cubicBezTo>
                  <a:cubicBezTo>
                    <a:pt x="916" y="0"/>
                    <a:pt x="816" y="0"/>
                    <a:pt x="717" y="0"/>
                  </a:cubicBezTo>
                  <a:close/>
                  <a:moveTo>
                    <a:pt x="1390" y="314"/>
                  </a:moveTo>
                  <a:cubicBezTo>
                    <a:pt x="1399" y="323"/>
                    <a:pt x="1405" y="328"/>
                    <a:pt x="1409" y="328"/>
                  </a:cubicBezTo>
                  <a:cubicBezTo>
                    <a:pt x="1412" y="328"/>
                    <a:pt x="1413" y="325"/>
                    <a:pt x="1413" y="319"/>
                  </a:cubicBezTo>
                  <a:cubicBezTo>
                    <a:pt x="1413" y="319"/>
                    <a:pt x="1405" y="317"/>
                    <a:pt x="1390" y="3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21"/>
            <p:cNvSpPr/>
            <p:nvPr/>
          </p:nvSpPr>
          <p:spPr>
            <a:xfrm>
              <a:off x="3213100" y="3598125"/>
              <a:ext cx="28375" cy="8225"/>
            </a:xfrm>
            <a:custGeom>
              <a:avLst/>
              <a:gdLst/>
              <a:ahLst/>
              <a:cxnLst/>
              <a:rect l="l" t="t" r="r" b="b"/>
              <a:pathLst>
                <a:path w="1135" h="329" extrusionOk="0">
                  <a:moveTo>
                    <a:pt x="764" y="0"/>
                  </a:moveTo>
                  <a:cubicBezTo>
                    <a:pt x="687" y="0"/>
                    <a:pt x="607" y="10"/>
                    <a:pt x="538" y="30"/>
                  </a:cubicBezTo>
                  <a:cubicBezTo>
                    <a:pt x="379" y="70"/>
                    <a:pt x="259" y="130"/>
                    <a:pt x="160" y="209"/>
                  </a:cubicBezTo>
                  <a:cubicBezTo>
                    <a:pt x="60" y="289"/>
                    <a:pt x="0" y="329"/>
                    <a:pt x="0" y="329"/>
                  </a:cubicBezTo>
                  <a:cubicBezTo>
                    <a:pt x="0" y="329"/>
                    <a:pt x="80" y="309"/>
                    <a:pt x="180" y="309"/>
                  </a:cubicBezTo>
                  <a:cubicBezTo>
                    <a:pt x="299" y="289"/>
                    <a:pt x="438" y="249"/>
                    <a:pt x="577" y="209"/>
                  </a:cubicBezTo>
                  <a:cubicBezTo>
                    <a:pt x="657" y="189"/>
                    <a:pt x="697" y="189"/>
                    <a:pt x="776" y="150"/>
                  </a:cubicBezTo>
                  <a:cubicBezTo>
                    <a:pt x="856" y="150"/>
                    <a:pt x="896" y="130"/>
                    <a:pt x="956" y="130"/>
                  </a:cubicBezTo>
                  <a:lnTo>
                    <a:pt x="1035" y="130"/>
                  </a:lnTo>
                  <a:cubicBezTo>
                    <a:pt x="1055" y="150"/>
                    <a:pt x="1075" y="150"/>
                    <a:pt x="1075" y="150"/>
                  </a:cubicBezTo>
                  <a:cubicBezTo>
                    <a:pt x="1095" y="189"/>
                    <a:pt x="1135" y="189"/>
                    <a:pt x="1135" y="189"/>
                  </a:cubicBezTo>
                  <a:cubicBezTo>
                    <a:pt x="1135" y="189"/>
                    <a:pt x="1135" y="170"/>
                    <a:pt x="1095" y="130"/>
                  </a:cubicBezTo>
                  <a:cubicBezTo>
                    <a:pt x="1095" y="110"/>
                    <a:pt x="1075" y="110"/>
                    <a:pt x="1055" y="90"/>
                  </a:cubicBezTo>
                  <a:cubicBezTo>
                    <a:pt x="1035" y="70"/>
                    <a:pt x="995" y="70"/>
                    <a:pt x="975" y="30"/>
                  </a:cubicBezTo>
                  <a:cubicBezTo>
                    <a:pt x="916" y="10"/>
                    <a:pt x="841" y="0"/>
                    <a:pt x="7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21"/>
            <p:cNvSpPr/>
            <p:nvPr/>
          </p:nvSpPr>
          <p:spPr>
            <a:xfrm>
              <a:off x="3087750" y="3600775"/>
              <a:ext cx="17925" cy="5575"/>
            </a:xfrm>
            <a:custGeom>
              <a:avLst/>
              <a:gdLst/>
              <a:ahLst/>
              <a:cxnLst/>
              <a:rect l="l" t="t" r="r" b="b"/>
              <a:pathLst>
                <a:path w="717" h="223" extrusionOk="0">
                  <a:moveTo>
                    <a:pt x="190" y="1"/>
                  </a:moveTo>
                  <a:cubicBezTo>
                    <a:pt x="145" y="1"/>
                    <a:pt x="105" y="7"/>
                    <a:pt x="80" y="24"/>
                  </a:cubicBezTo>
                  <a:cubicBezTo>
                    <a:pt x="40" y="24"/>
                    <a:pt x="21" y="64"/>
                    <a:pt x="21" y="64"/>
                  </a:cubicBezTo>
                  <a:lnTo>
                    <a:pt x="1" y="83"/>
                  </a:lnTo>
                  <a:lnTo>
                    <a:pt x="1" y="103"/>
                  </a:lnTo>
                  <a:cubicBezTo>
                    <a:pt x="1" y="103"/>
                    <a:pt x="21" y="103"/>
                    <a:pt x="21" y="83"/>
                  </a:cubicBezTo>
                  <a:lnTo>
                    <a:pt x="100" y="83"/>
                  </a:lnTo>
                  <a:cubicBezTo>
                    <a:pt x="120" y="83"/>
                    <a:pt x="180" y="83"/>
                    <a:pt x="220" y="103"/>
                  </a:cubicBezTo>
                  <a:cubicBezTo>
                    <a:pt x="279" y="103"/>
                    <a:pt x="319" y="123"/>
                    <a:pt x="339" y="123"/>
                  </a:cubicBezTo>
                  <a:cubicBezTo>
                    <a:pt x="438" y="163"/>
                    <a:pt x="538" y="183"/>
                    <a:pt x="617" y="203"/>
                  </a:cubicBezTo>
                  <a:cubicBezTo>
                    <a:pt x="677" y="203"/>
                    <a:pt x="717" y="223"/>
                    <a:pt x="717" y="223"/>
                  </a:cubicBezTo>
                  <a:cubicBezTo>
                    <a:pt x="717" y="223"/>
                    <a:pt x="697" y="183"/>
                    <a:pt x="617" y="163"/>
                  </a:cubicBezTo>
                  <a:cubicBezTo>
                    <a:pt x="538" y="103"/>
                    <a:pt x="478" y="64"/>
                    <a:pt x="379" y="24"/>
                  </a:cubicBezTo>
                  <a:cubicBezTo>
                    <a:pt x="321" y="12"/>
                    <a:pt x="251" y="1"/>
                    <a:pt x="1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21"/>
            <p:cNvSpPr/>
            <p:nvPr/>
          </p:nvSpPr>
          <p:spPr>
            <a:xfrm>
              <a:off x="2659000" y="3347175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0" y="1"/>
                  </a:moveTo>
                  <a:lnTo>
                    <a:pt x="0" y="618"/>
                  </a:lnTo>
                  <a:lnTo>
                    <a:pt x="1492" y="618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21"/>
            <p:cNvSpPr/>
            <p:nvPr/>
          </p:nvSpPr>
          <p:spPr>
            <a:xfrm>
              <a:off x="2693300" y="3375050"/>
              <a:ext cx="37350" cy="15925"/>
            </a:xfrm>
            <a:custGeom>
              <a:avLst/>
              <a:gdLst/>
              <a:ahLst/>
              <a:cxnLst/>
              <a:rect l="l" t="t" r="r" b="b"/>
              <a:pathLst>
                <a:path w="1494" h="637" extrusionOk="0">
                  <a:moveTo>
                    <a:pt x="1" y="0"/>
                  </a:moveTo>
                  <a:lnTo>
                    <a:pt x="1" y="637"/>
                  </a:lnTo>
                  <a:lnTo>
                    <a:pt x="1493" y="63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21"/>
            <p:cNvSpPr/>
            <p:nvPr/>
          </p:nvSpPr>
          <p:spPr>
            <a:xfrm>
              <a:off x="2856450" y="3210900"/>
              <a:ext cx="37350" cy="15925"/>
            </a:xfrm>
            <a:custGeom>
              <a:avLst/>
              <a:gdLst/>
              <a:ahLst/>
              <a:cxnLst/>
              <a:rect l="l" t="t" r="r" b="b"/>
              <a:pathLst>
                <a:path w="1494" h="637" extrusionOk="0">
                  <a:moveTo>
                    <a:pt x="1" y="0"/>
                  </a:moveTo>
                  <a:lnTo>
                    <a:pt x="1" y="637"/>
                  </a:lnTo>
                  <a:lnTo>
                    <a:pt x="1493" y="63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21"/>
            <p:cNvSpPr/>
            <p:nvPr/>
          </p:nvSpPr>
          <p:spPr>
            <a:xfrm>
              <a:off x="2890775" y="3239750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1" y="0"/>
                  </a:moveTo>
                  <a:lnTo>
                    <a:pt x="1" y="617"/>
                  </a:lnTo>
                  <a:lnTo>
                    <a:pt x="1493" y="61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21"/>
            <p:cNvSpPr/>
            <p:nvPr/>
          </p:nvSpPr>
          <p:spPr>
            <a:xfrm>
              <a:off x="2834575" y="3369575"/>
              <a:ext cx="37325" cy="15425"/>
            </a:xfrm>
            <a:custGeom>
              <a:avLst/>
              <a:gdLst/>
              <a:ahLst/>
              <a:cxnLst/>
              <a:rect l="l" t="t" r="r" b="b"/>
              <a:pathLst>
                <a:path w="1493" h="617" extrusionOk="0">
                  <a:moveTo>
                    <a:pt x="0" y="0"/>
                  </a:moveTo>
                  <a:lnTo>
                    <a:pt x="0" y="617"/>
                  </a:lnTo>
                  <a:lnTo>
                    <a:pt x="1493" y="61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21"/>
            <p:cNvSpPr/>
            <p:nvPr/>
          </p:nvSpPr>
          <p:spPr>
            <a:xfrm>
              <a:off x="2868900" y="3397425"/>
              <a:ext cx="37325" cy="15950"/>
            </a:xfrm>
            <a:custGeom>
              <a:avLst/>
              <a:gdLst/>
              <a:ahLst/>
              <a:cxnLst/>
              <a:rect l="l" t="t" r="r" b="b"/>
              <a:pathLst>
                <a:path w="1493" h="638" extrusionOk="0">
                  <a:moveTo>
                    <a:pt x="0" y="0"/>
                  </a:moveTo>
                  <a:lnTo>
                    <a:pt x="0" y="637"/>
                  </a:lnTo>
                  <a:lnTo>
                    <a:pt x="1493" y="63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21"/>
            <p:cNvSpPr/>
            <p:nvPr/>
          </p:nvSpPr>
          <p:spPr>
            <a:xfrm>
              <a:off x="2984300" y="3153200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0" y="0"/>
                  </a:moveTo>
                  <a:lnTo>
                    <a:pt x="0" y="617"/>
                  </a:lnTo>
                  <a:lnTo>
                    <a:pt x="1492" y="617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21"/>
            <p:cNvSpPr/>
            <p:nvPr/>
          </p:nvSpPr>
          <p:spPr>
            <a:xfrm>
              <a:off x="3018625" y="3181550"/>
              <a:ext cx="37325" cy="15950"/>
            </a:xfrm>
            <a:custGeom>
              <a:avLst/>
              <a:gdLst/>
              <a:ahLst/>
              <a:cxnLst/>
              <a:rect l="l" t="t" r="r" b="b"/>
              <a:pathLst>
                <a:path w="1493" h="638" extrusionOk="0">
                  <a:moveTo>
                    <a:pt x="0" y="0"/>
                  </a:moveTo>
                  <a:lnTo>
                    <a:pt x="0" y="637"/>
                  </a:lnTo>
                  <a:lnTo>
                    <a:pt x="1492" y="637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21"/>
            <p:cNvSpPr/>
            <p:nvPr/>
          </p:nvSpPr>
          <p:spPr>
            <a:xfrm>
              <a:off x="2983300" y="3217350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0" y="1"/>
                  </a:moveTo>
                  <a:lnTo>
                    <a:pt x="0" y="618"/>
                  </a:lnTo>
                  <a:lnTo>
                    <a:pt x="1493" y="618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21"/>
            <p:cNvSpPr/>
            <p:nvPr/>
          </p:nvSpPr>
          <p:spPr>
            <a:xfrm>
              <a:off x="3017625" y="3245700"/>
              <a:ext cx="37325" cy="15950"/>
            </a:xfrm>
            <a:custGeom>
              <a:avLst/>
              <a:gdLst/>
              <a:ahLst/>
              <a:cxnLst/>
              <a:rect l="l" t="t" r="r" b="b"/>
              <a:pathLst>
                <a:path w="1493" h="638" extrusionOk="0">
                  <a:moveTo>
                    <a:pt x="0" y="1"/>
                  </a:moveTo>
                  <a:lnTo>
                    <a:pt x="0" y="638"/>
                  </a:lnTo>
                  <a:lnTo>
                    <a:pt x="1492" y="638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21"/>
            <p:cNvSpPr/>
            <p:nvPr/>
          </p:nvSpPr>
          <p:spPr>
            <a:xfrm>
              <a:off x="3215575" y="3391450"/>
              <a:ext cx="37350" cy="15450"/>
            </a:xfrm>
            <a:custGeom>
              <a:avLst/>
              <a:gdLst/>
              <a:ahLst/>
              <a:cxnLst/>
              <a:rect l="l" t="t" r="r" b="b"/>
              <a:pathLst>
                <a:path w="1494" h="618" extrusionOk="0">
                  <a:moveTo>
                    <a:pt x="1" y="1"/>
                  </a:moveTo>
                  <a:lnTo>
                    <a:pt x="1" y="617"/>
                  </a:lnTo>
                  <a:lnTo>
                    <a:pt x="1493" y="617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21"/>
            <p:cNvSpPr/>
            <p:nvPr/>
          </p:nvSpPr>
          <p:spPr>
            <a:xfrm>
              <a:off x="3249900" y="3419800"/>
              <a:ext cx="37350" cy="15950"/>
            </a:xfrm>
            <a:custGeom>
              <a:avLst/>
              <a:gdLst/>
              <a:ahLst/>
              <a:cxnLst/>
              <a:rect l="l" t="t" r="r" b="b"/>
              <a:pathLst>
                <a:path w="1494" h="638" extrusionOk="0">
                  <a:moveTo>
                    <a:pt x="1" y="1"/>
                  </a:moveTo>
                  <a:lnTo>
                    <a:pt x="1" y="637"/>
                  </a:lnTo>
                  <a:lnTo>
                    <a:pt x="1493" y="637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21"/>
            <p:cNvSpPr/>
            <p:nvPr/>
          </p:nvSpPr>
          <p:spPr>
            <a:xfrm>
              <a:off x="2659000" y="3682425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0" y="1"/>
                  </a:moveTo>
                  <a:lnTo>
                    <a:pt x="0" y="618"/>
                  </a:lnTo>
                  <a:lnTo>
                    <a:pt x="1492" y="618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21"/>
            <p:cNvSpPr/>
            <p:nvPr/>
          </p:nvSpPr>
          <p:spPr>
            <a:xfrm>
              <a:off x="2693300" y="3710775"/>
              <a:ext cx="37350" cy="15950"/>
            </a:xfrm>
            <a:custGeom>
              <a:avLst/>
              <a:gdLst/>
              <a:ahLst/>
              <a:cxnLst/>
              <a:rect l="l" t="t" r="r" b="b"/>
              <a:pathLst>
                <a:path w="1494" h="638" extrusionOk="0">
                  <a:moveTo>
                    <a:pt x="1" y="1"/>
                  </a:moveTo>
                  <a:lnTo>
                    <a:pt x="1" y="638"/>
                  </a:lnTo>
                  <a:lnTo>
                    <a:pt x="1493" y="638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21"/>
            <p:cNvSpPr/>
            <p:nvPr/>
          </p:nvSpPr>
          <p:spPr>
            <a:xfrm>
              <a:off x="2776375" y="3739150"/>
              <a:ext cx="37325" cy="15425"/>
            </a:xfrm>
            <a:custGeom>
              <a:avLst/>
              <a:gdLst/>
              <a:ahLst/>
              <a:cxnLst/>
              <a:rect l="l" t="t" r="r" b="b"/>
              <a:pathLst>
                <a:path w="1493" h="617" extrusionOk="0">
                  <a:moveTo>
                    <a:pt x="1" y="0"/>
                  </a:moveTo>
                  <a:lnTo>
                    <a:pt x="1" y="617"/>
                  </a:lnTo>
                  <a:lnTo>
                    <a:pt x="1493" y="61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21"/>
            <p:cNvSpPr/>
            <p:nvPr/>
          </p:nvSpPr>
          <p:spPr>
            <a:xfrm>
              <a:off x="2810200" y="3767500"/>
              <a:ext cx="37325" cy="15425"/>
            </a:xfrm>
            <a:custGeom>
              <a:avLst/>
              <a:gdLst/>
              <a:ahLst/>
              <a:cxnLst/>
              <a:rect l="l" t="t" r="r" b="b"/>
              <a:pathLst>
                <a:path w="1493" h="617" extrusionOk="0">
                  <a:moveTo>
                    <a:pt x="1" y="0"/>
                  </a:moveTo>
                  <a:lnTo>
                    <a:pt x="1" y="617"/>
                  </a:lnTo>
                  <a:lnTo>
                    <a:pt x="1493" y="61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21"/>
            <p:cNvSpPr/>
            <p:nvPr/>
          </p:nvSpPr>
          <p:spPr>
            <a:xfrm>
              <a:off x="2841525" y="3682425"/>
              <a:ext cx="37350" cy="15450"/>
            </a:xfrm>
            <a:custGeom>
              <a:avLst/>
              <a:gdLst/>
              <a:ahLst/>
              <a:cxnLst/>
              <a:rect l="l" t="t" r="r" b="b"/>
              <a:pathLst>
                <a:path w="1494" h="618" extrusionOk="0">
                  <a:moveTo>
                    <a:pt x="1" y="1"/>
                  </a:moveTo>
                  <a:lnTo>
                    <a:pt x="1" y="618"/>
                  </a:lnTo>
                  <a:lnTo>
                    <a:pt x="1493" y="618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21"/>
            <p:cNvSpPr/>
            <p:nvPr/>
          </p:nvSpPr>
          <p:spPr>
            <a:xfrm>
              <a:off x="2875850" y="3710775"/>
              <a:ext cx="37350" cy="15950"/>
            </a:xfrm>
            <a:custGeom>
              <a:avLst/>
              <a:gdLst/>
              <a:ahLst/>
              <a:cxnLst/>
              <a:rect l="l" t="t" r="r" b="b"/>
              <a:pathLst>
                <a:path w="1494" h="638" extrusionOk="0">
                  <a:moveTo>
                    <a:pt x="1" y="1"/>
                  </a:moveTo>
                  <a:lnTo>
                    <a:pt x="1" y="638"/>
                  </a:lnTo>
                  <a:lnTo>
                    <a:pt x="1493" y="638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21"/>
            <p:cNvSpPr/>
            <p:nvPr/>
          </p:nvSpPr>
          <p:spPr>
            <a:xfrm>
              <a:off x="3051450" y="3739150"/>
              <a:ext cx="37325" cy="15425"/>
            </a:xfrm>
            <a:custGeom>
              <a:avLst/>
              <a:gdLst/>
              <a:ahLst/>
              <a:cxnLst/>
              <a:rect l="l" t="t" r="r" b="b"/>
              <a:pathLst>
                <a:path w="1493" h="617" extrusionOk="0">
                  <a:moveTo>
                    <a:pt x="0" y="0"/>
                  </a:moveTo>
                  <a:lnTo>
                    <a:pt x="0" y="617"/>
                  </a:lnTo>
                  <a:lnTo>
                    <a:pt x="1492" y="617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21"/>
            <p:cNvSpPr/>
            <p:nvPr/>
          </p:nvSpPr>
          <p:spPr>
            <a:xfrm>
              <a:off x="3085775" y="3767500"/>
              <a:ext cx="37325" cy="15425"/>
            </a:xfrm>
            <a:custGeom>
              <a:avLst/>
              <a:gdLst/>
              <a:ahLst/>
              <a:cxnLst/>
              <a:rect l="l" t="t" r="r" b="b"/>
              <a:pathLst>
                <a:path w="1493" h="617" extrusionOk="0">
                  <a:moveTo>
                    <a:pt x="0" y="0"/>
                  </a:moveTo>
                  <a:lnTo>
                    <a:pt x="0" y="617"/>
                  </a:lnTo>
                  <a:lnTo>
                    <a:pt x="1492" y="617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21"/>
            <p:cNvSpPr/>
            <p:nvPr/>
          </p:nvSpPr>
          <p:spPr>
            <a:xfrm>
              <a:off x="3184750" y="3716750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0" y="1"/>
                  </a:moveTo>
                  <a:lnTo>
                    <a:pt x="0" y="617"/>
                  </a:lnTo>
                  <a:lnTo>
                    <a:pt x="1493" y="617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21"/>
            <p:cNvSpPr/>
            <p:nvPr/>
          </p:nvSpPr>
          <p:spPr>
            <a:xfrm>
              <a:off x="3218575" y="3745100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0" y="1"/>
                  </a:moveTo>
                  <a:lnTo>
                    <a:pt x="0" y="618"/>
                  </a:lnTo>
                  <a:lnTo>
                    <a:pt x="1493" y="618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21"/>
            <p:cNvSpPr/>
            <p:nvPr/>
          </p:nvSpPr>
          <p:spPr>
            <a:xfrm>
              <a:off x="2619200" y="3762725"/>
              <a:ext cx="697075" cy="73925"/>
            </a:xfrm>
            <a:custGeom>
              <a:avLst/>
              <a:gdLst/>
              <a:ahLst/>
              <a:cxnLst/>
              <a:rect l="l" t="t" r="r" b="b"/>
              <a:pathLst>
                <a:path w="27883" h="2957" extrusionOk="0">
                  <a:moveTo>
                    <a:pt x="15510" y="1"/>
                  </a:moveTo>
                  <a:cubicBezTo>
                    <a:pt x="14469" y="1"/>
                    <a:pt x="13677" y="377"/>
                    <a:pt x="12615" y="848"/>
                  </a:cubicBezTo>
                  <a:cubicBezTo>
                    <a:pt x="11970" y="1123"/>
                    <a:pt x="11335" y="1230"/>
                    <a:pt x="10698" y="1230"/>
                  </a:cubicBezTo>
                  <a:cubicBezTo>
                    <a:pt x="9585" y="1230"/>
                    <a:pt x="8464" y="905"/>
                    <a:pt x="7263" y="589"/>
                  </a:cubicBezTo>
                  <a:cubicBezTo>
                    <a:pt x="6988" y="514"/>
                    <a:pt x="6737" y="482"/>
                    <a:pt x="6506" y="482"/>
                  </a:cubicBezTo>
                  <a:cubicBezTo>
                    <a:pt x="5202" y="482"/>
                    <a:pt x="4495" y="1491"/>
                    <a:pt x="3485" y="1491"/>
                  </a:cubicBezTo>
                  <a:cubicBezTo>
                    <a:pt x="3438" y="1491"/>
                    <a:pt x="3391" y="1489"/>
                    <a:pt x="3343" y="1484"/>
                  </a:cubicBezTo>
                  <a:cubicBezTo>
                    <a:pt x="2522" y="1407"/>
                    <a:pt x="1933" y="1041"/>
                    <a:pt x="1415" y="1041"/>
                  </a:cubicBezTo>
                  <a:cubicBezTo>
                    <a:pt x="1129" y="1041"/>
                    <a:pt x="866" y="1152"/>
                    <a:pt x="597" y="1484"/>
                  </a:cubicBezTo>
                  <a:cubicBezTo>
                    <a:pt x="0" y="2240"/>
                    <a:pt x="1254" y="2957"/>
                    <a:pt x="1254" y="2957"/>
                  </a:cubicBezTo>
                  <a:lnTo>
                    <a:pt x="13948" y="2957"/>
                  </a:lnTo>
                  <a:lnTo>
                    <a:pt x="13948" y="2937"/>
                  </a:lnTo>
                  <a:lnTo>
                    <a:pt x="27099" y="2937"/>
                  </a:lnTo>
                  <a:cubicBezTo>
                    <a:pt x="27099" y="2937"/>
                    <a:pt x="27883" y="533"/>
                    <a:pt x="25214" y="533"/>
                  </a:cubicBezTo>
                  <a:cubicBezTo>
                    <a:pt x="25030" y="533"/>
                    <a:pt x="24830" y="545"/>
                    <a:pt x="24612" y="569"/>
                  </a:cubicBezTo>
                  <a:cubicBezTo>
                    <a:pt x="22615" y="792"/>
                    <a:pt x="21589" y="1078"/>
                    <a:pt x="20539" y="1078"/>
                  </a:cubicBezTo>
                  <a:cubicBezTo>
                    <a:pt x="19811" y="1078"/>
                    <a:pt x="19071" y="940"/>
                    <a:pt x="17987" y="549"/>
                  </a:cubicBezTo>
                  <a:cubicBezTo>
                    <a:pt x="16962" y="158"/>
                    <a:pt x="16184" y="1"/>
                    <a:pt x="15510" y="1"/>
                  </a:cubicBez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21"/>
            <p:cNvSpPr/>
            <p:nvPr/>
          </p:nvSpPr>
          <p:spPr>
            <a:xfrm>
              <a:off x="2953450" y="3772475"/>
              <a:ext cx="92050" cy="22900"/>
            </a:xfrm>
            <a:custGeom>
              <a:avLst/>
              <a:gdLst/>
              <a:ahLst/>
              <a:cxnLst/>
              <a:rect l="l" t="t" r="r" b="b"/>
              <a:pathLst>
                <a:path w="3682" h="916" extrusionOk="0">
                  <a:moveTo>
                    <a:pt x="1771" y="0"/>
                  </a:moveTo>
                  <a:cubicBezTo>
                    <a:pt x="1632" y="0"/>
                    <a:pt x="1513" y="20"/>
                    <a:pt x="1393" y="60"/>
                  </a:cubicBezTo>
                  <a:cubicBezTo>
                    <a:pt x="1274" y="80"/>
                    <a:pt x="1135" y="119"/>
                    <a:pt x="1035" y="159"/>
                  </a:cubicBezTo>
                  <a:cubicBezTo>
                    <a:pt x="916" y="179"/>
                    <a:pt x="816" y="259"/>
                    <a:pt x="717" y="299"/>
                  </a:cubicBezTo>
                  <a:lnTo>
                    <a:pt x="578" y="378"/>
                  </a:lnTo>
                  <a:cubicBezTo>
                    <a:pt x="518" y="398"/>
                    <a:pt x="498" y="418"/>
                    <a:pt x="438" y="478"/>
                  </a:cubicBezTo>
                  <a:cubicBezTo>
                    <a:pt x="379" y="517"/>
                    <a:pt x="299" y="577"/>
                    <a:pt x="239" y="657"/>
                  </a:cubicBezTo>
                  <a:lnTo>
                    <a:pt x="100" y="796"/>
                  </a:lnTo>
                  <a:cubicBezTo>
                    <a:pt x="21" y="876"/>
                    <a:pt x="1" y="915"/>
                    <a:pt x="1" y="915"/>
                  </a:cubicBezTo>
                  <a:cubicBezTo>
                    <a:pt x="1" y="915"/>
                    <a:pt x="80" y="895"/>
                    <a:pt x="180" y="876"/>
                  </a:cubicBezTo>
                  <a:cubicBezTo>
                    <a:pt x="220" y="856"/>
                    <a:pt x="299" y="856"/>
                    <a:pt x="339" y="796"/>
                  </a:cubicBezTo>
                  <a:lnTo>
                    <a:pt x="558" y="716"/>
                  </a:lnTo>
                  <a:cubicBezTo>
                    <a:pt x="637" y="696"/>
                    <a:pt x="737" y="677"/>
                    <a:pt x="836" y="657"/>
                  </a:cubicBezTo>
                  <a:lnTo>
                    <a:pt x="1135" y="577"/>
                  </a:lnTo>
                  <a:cubicBezTo>
                    <a:pt x="1234" y="557"/>
                    <a:pt x="1354" y="557"/>
                    <a:pt x="1473" y="517"/>
                  </a:cubicBezTo>
                  <a:cubicBezTo>
                    <a:pt x="1553" y="497"/>
                    <a:pt x="1692" y="497"/>
                    <a:pt x="1791" y="497"/>
                  </a:cubicBezTo>
                  <a:cubicBezTo>
                    <a:pt x="1851" y="488"/>
                    <a:pt x="1906" y="488"/>
                    <a:pt x="1960" y="488"/>
                  </a:cubicBezTo>
                  <a:cubicBezTo>
                    <a:pt x="2015" y="488"/>
                    <a:pt x="2070" y="488"/>
                    <a:pt x="2130" y="478"/>
                  </a:cubicBezTo>
                  <a:lnTo>
                    <a:pt x="2786" y="478"/>
                  </a:lnTo>
                  <a:cubicBezTo>
                    <a:pt x="2886" y="478"/>
                    <a:pt x="2985" y="478"/>
                    <a:pt x="3065" y="497"/>
                  </a:cubicBezTo>
                  <a:cubicBezTo>
                    <a:pt x="3463" y="557"/>
                    <a:pt x="3681" y="577"/>
                    <a:pt x="3681" y="577"/>
                  </a:cubicBezTo>
                  <a:cubicBezTo>
                    <a:pt x="3681" y="577"/>
                    <a:pt x="3482" y="398"/>
                    <a:pt x="3124" y="259"/>
                  </a:cubicBezTo>
                  <a:cubicBezTo>
                    <a:pt x="2965" y="179"/>
                    <a:pt x="2726" y="100"/>
                    <a:pt x="2508" y="60"/>
                  </a:cubicBezTo>
                  <a:cubicBezTo>
                    <a:pt x="2388" y="20"/>
                    <a:pt x="2269" y="0"/>
                    <a:pt x="2130" y="0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21"/>
            <p:cNvSpPr/>
            <p:nvPr/>
          </p:nvSpPr>
          <p:spPr>
            <a:xfrm>
              <a:off x="3229025" y="3783900"/>
              <a:ext cx="58225" cy="34350"/>
            </a:xfrm>
            <a:custGeom>
              <a:avLst/>
              <a:gdLst/>
              <a:ahLst/>
              <a:cxnLst/>
              <a:rect l="l" t="t" r="r" b="b"/>
              <a:pathLst>
                <a:path w="2329" h="1374" extrusionOk="0">
                  <a:moveTo>
                    <a:pt x="915" y="1"/>
                  </a:moveTo>
                  <a:cubicBezTo>
                    <a:pt x="816" y="1"/>
                    <a:pt x="736" y="1"/>
                    <a:pt x="637" y="21"/>
                  </a:cubicBezTo>
                  <a:cubicBezTo>
                    <a:pt x="557" y="40"/>
                    <a:pt x="498" y="40"/>
                    <a:pt x="418" y="60"/>
                  </a:cubicBezTo>
                  <a:cubicBezTo>
                    <a:pt x="338" y="100"/>
                    <a:pt x="299" y="120"/>
                    <a:pt x="239" y="140"/>
                  </a:cubicBezTo>
                  <a:cubicBezTo>
                    <a:pt x="199" y="160"/>
                    <a:pt x="139" y="200"/>
                    <a:pt x="120" y="220"/>
                  </a:cubicBezTo>
                  <a:cubicBezTo>
                    <a:pt x="40" y="259"/>
                    <a:pt x="0" y="299"/>
                    <a:pt x="0" y="299"/>
                  </a:cubicBezTo>
                  <a:cubicBezTo>
                    <a:pt x="0" y="299"/>
                    <a:pt x="40" y="319"/>
                    <a:pt x="120" y="319"/>
                  </a:cubicBezTo>
                  <a:cubicBezTo>
                    <a:pt x="199" y="339"/>
                    <a:pt x="319" y="339"/>
                    <a:pt x="438" y="359"/>
                  </a:cubicBezTo>
                  <a:cubicBezTo>
                    <a:pt x="517" y="399"/>
                    <a:pt x="557" y="399"/>
                    <a:pt x="637" y="399"/>
                  </a:cubicBezTo>
                  <a:cubicBezTo>
                    <a:pt x="716" y="399"/>
                    <a:pt x="796" y="419"/>
                    <a:pt x="856" y="438"/>
                  </a:cubicBezTo>
                  <a:cubicBezTo>
                    <a:pt x="915" y="438"/>
                    <a:pt x="935" y="458"/>
                    <a:pt x="995" y="458"/>
                  </a:cubicBezTo>
                  <a:cubicBezTo>
                    <a:pt x="1015" y="458"/>
                    <a:pt x="1055" y="498"/>
                    <a:pt x="1114" y="498"/>
                  </a:cubicBezTo>
                  <a:lnTo>
                    <a:pt x="1333" y="558"/>
                  </a:lnTo>
                  <a:cubicBezTo>
                    <a:pt x="1413" y="598"/>
                    <a:pt x="1453" y="617"/>
                    <a:pt x="1532" y="637"/>
                  </a:cubicBezTo>
                  <a:cubicBezTo>
                    <a:pt x="1592" y="657"/>
                    <a:pt x="1652" y="717"/>
                    <a:pt x="1711" y="737"/>
                  </a:cubicBezTo>
                  <a:cubicBezTo>
                    <a:pt x="1731" y="757"/>
                    <a:pt x="1751" y="797"/>
                    <a:pt x="1791" y="797"/>
                  </a:cubicBezTo>
                  <a:lnTo>
                    <a:pt x="1851" y="856"/>
                  </a:lnTo>
                  <a:cubicBezTo>
                    <a:pt x="1910" y="916"/>
                    <a:pt x="1950" y="956"/>
                    <a:pt x="2010" y="996"/>
                  </a:cubicBezTo>
                  <a:cubicBezTo>
                    <a:pt x="2189" y="1214"/>
                    <a:pt x="2288" y="1374"/>
                    <a:pt x="2288" y="1374"/>
                  </a:cubicBezTo>
                  <a:cubicBezTo>
                    <a:pt x="2288" y="1374"/>
                    <a:pt x="2308" y="1334"/>
                    <a:pt x="2308" y="1254"/>
                  </a:cubicBezTo>
                  <a:cubicBezTo>
                    <a:pt x="2308" y="1194"/>
                    <a:pt x="2328" y="1035"/>
                    <a:pt x="2288" y="916"/>
                  </a:cubicBezTo>
                  <a:cubicBezTo>
                    <a:pt x="2248" y="836"/>
                    <a:pt x="2229" y="757"/>
                    <a:pt x="2189" y="697"/>
                  </a:cubicBezTo>
                  <a:cubicBezTo>
                    <a:pt x="2149" y="637"/>
                    <a:pt x="2129" y="617"/>
                    <a:pt x="2109" y="558"/>
                  </a:cubicBezTo>
                  <a:cubicBezTo>
                    <a:pt x="2089" y="518"/>
                    <a:pt x="2049" y="498"/>
                    <a:pt x="2010" y="438"/>
                  </a:cubicBezTo>
                  <a:cubicBezTo>
                    <a:pt x="1930" y="359"/>
                    <a:pt x="1851" y="299"/>
                    <a:pt x="1791" y="239"/>
                  </a:cubicBezTo>
                  <a:cubicBezTo>
                    <a:pt x="1691" y="200"/>
                    <a:pt x="1612" y="140"/>
                    <a:pt x="1512" y="100"/>
                  </a:cubicBezTo>
                  <a:cubicBezTo>
                    <a:pt x="1413" y="60"/>
                    <a:pt x="1313" y="21"/>
                    <a:pt x="1214" y="21"/>
                  </a:cubicBezTo>
                  <a:cubicBezTo>
                    <a:pt x="1114" y="1"/>
                    <a:pt x="1015" y="1"/>
                    <a:pt x="915" y="1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1"/>
            <p:cNvSpPr/>
            <p:nvPr/>
          </p:nvSpPr>
          <p:spPr>
            <a:xfrm>
              <a:off x="2742050" y="3784900"/>
              <a:ext cx="72650" cy="21425"/>
            </a:xfrm>
            <a:custGeom>
              <a:avLst/>
              <a:gdLst/>
              <a:ahLst/>
              <a:cxnLst/>
              <a:rect l="l" t="t" r="r" b="b"/>
              <a:pathLst>
                <a:path w="2906" h="857" extrusionOk="0">
                  <a:moveTo>
                    <a:pt x="1393" y="0"/>
                  </a:moveTo>
                  <a:cubicBezTo>
                    <a:pt x="1294" y="0"/>
                    <a:pt x="1195" y="20"/>
                    <a:pt x="1075" y="60"/>
                  </a:cubicBezTo>
                  <a:cubicBezTo>
                    <a:pt x="976" y="80"/>
                    <a:pt x="876" y="120"/>
                    <a:pt x="777" y="160"/>
                  </a:cubicBezTo>
                  <a:cubicBezTo>
                    <a:pt x="677" y="199"/>
                    <a:pt x="598" y="259"/>
                    <a:pt x="518" y="299"/>
                  </a:cubicBezTo>
                  <a:cubicBezTo>
                    <a:pt x="438" y="359"/>
                    <a:pt x="379" y="398"/>
                    <a:pt x="319" y="458"/>
                  </a:cubicBezTo>
                  <a:cubicBezTo>
                    <a:pt x="200" y="558"/>
                    <a:pt x="120" y="657"/>
                    <a:pt x="80" y="717"/>
                  </a:cubicBezTo>
                  <a:cubicBezTo>
                    <a:pt x="21" y="796"/>
                    <a:pt x="1" y="856"/>
                    <a:pt x="1" y="856"/>
                  </a:cubicBezTo>
                  <a:cubicBezTo>
                    <a:pt x="1" y="856"/>
                    <a:pt x="41" y="856"/>
                    <a:pt x="140" y="816"/>
                  </a:cubicBezTo>
                  <a:cubicBezTo>
                    <a:pt x="200" y="796"/>
                    <a:pt x="240" y="796"/>
                    <a:pt x="299" y="776"/>
                  </a:cubicBezTo>
                  <a:cubicBezTo>
                    <a:pt x="339" y="757"/>
                    <a:pt x="419" y="757"/>
                    <a:pt x="498" y="717"/>
                  </a:cubicBezTo>
                  <a:cubicBezTo>
                    <a:pt x="578" y="697"/>
                    <a:pt x="637" y="677"/>
                    <a:pt x="717" y="677"/>
                  </a:cubicBezTo>
                  <a:cubicBezTo>
                    <a:pt x="797" y="657"/>
                    <a:pt x="876" y="617"/>
                    <a:pt x="936" y="617"/>
                  </a:cubicBezTo>
                  <a:cubicBezTo>
                    <a:pt x="1015" y="597"/>
                    <a:pt x="1115" y="597"/>
                    <a:pt x="1195" y="577"/>
                  </a:cubicBezTo>
                  <a:cubicBezTo>
                    <a:pt x="1274" y="577"/>
                    <a:pt x="1374" y="538"/>
                    <a:pt x="1433" y="538"/>
                  </a:cubicBezTo>
                  <a:cubicBezTo>
                    <a:pt x="1612" y="518"/>
                    <a:pt x="1791" y="518"/>
                    <a:pt x="1970" y="518"/>
                  </a:cubicBezTo>
                  <a:cubicBezTo>
                    <a:pt x="2130" y="518"/>
                    <a:pt x="2289" y="538"/>
                    <a:pt x="2428" y="538"/>
                  </a:cubicBezTo>
                  <a:cubicBezTo>
                    <a:pt x="2465" y="535"/>
                    <a:pt x="2501" y="534"/>
                    <a:pt x="2536" y="534"/>
                  </a:cubicBezTo>
                  <a:cubicBezTo>
                    <a:pt x="2745" y="534"/>
                    <a:pt x="2906" y="577"/>
                    <a:pt x="2906" y="577"/>
                  </a:cubicBezTo>
                  <a:cubicBezTo>
                    <a:pt x="2906" y="577"/>
                    <a:pt x="2886" y="518"/>
                    <a:pt x="2806" y="478"/>
                  </a:cubicBezTo>
                  <a:cubicBezTo>
                    <a:pt x="2727" y="398"/>
                    <a:pt x="2627" y="319"/>
                    <a:pt x="2508" y="259"/>
                  </a:cubicBezTo>
                  <a:cubicBezTo>
                    <a:pt x="2388" y="180"/>
                    <a:pt x="2209" y="100"/>
                    <a:pt x="2010" y="60"/>
                  </a:cubicBezTo>
                  <a:cubicBezTo>
                    <a:pt x="1911" y="20"/>
                    <a:pt x="1811" y="0"/>
                    <a:pt x="1712" y="0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1"/>
            <p:cNvSpPr/>
            <p:nvPr/>
          </p:nvSpPr>
          <p:spPr>
            <a:xfrm>
              <a:off x="2968375" y="3431750"/>
              <a:ext cx="82600" cy="84500"/>
            </a:xfrm>
            <a:custGeom>
              <a:avLst/>
              <a:gdLst/>
              <a:ahLst/>
              <a:cxnLst/>
              <a:rect l="l" t="t" r="r" b="b"/>
              <a:pathLst>
                <a:path w="3304" h="3380" extrusionOk="0">
                  <a:moveTo>
                    <a:pt x="1" y="0"/>
                  </a:moveTo>
                  <a:cubicBezTo>
                    <a:pt x="239" y="1094"/>
                    <a:pt x="617" y="1055"/>
                    <a:pt x="1334" y="1393"/>
                  </a:cubicBezTo>
                  <a:cubicBezTo>
                    <a:pt x="2070" y="1771"/>
                    <a:pt x="2010" y="1612"/>
                    <a:pt x="2408" y="2587"/>
                  </a:cubicBezTo>
                  <a:cubicBezTo>
                    <a:pt x="2691" y="3279"/>
                    <a:pt x="3023" y="3379"/>
                    <a:pt x="3192" y="3379"/>
                  </a:cubicBezTo>
                  <a:cubicBezTo>
                    <a:pt x="3262" y="3379"/>
                    <a:pt x="3303" y="3363"/>
                    <a:pt x="3303" y="3363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21"/>
            <p:cNvSpPr/>
            <p:nvPr/>
          </p:nvSpPr>
          <p:spPr>
            <a:xfrm>
              <a:off x="2981300" y="3438700"/>
              <a:ext cx="20425" cy="12475"/>
            </a:xfrm>
            <a:custGeom>
              <a:avLst/>
              <a:gdLst/>
              <a:ahLst/>
              <a:cxnLst/>
              <a:rect l="l" t="t" r="r" b="b"/>
              <a:pathLst>
                <a:path w="817" h="499" extrusionOk="0">
                  <a:moveTo>
                    <a:pt x="61" y="1"/>
                  </a:moveTo>
                  <a:cubicBezTo>
                    <a:pt x="61" y="1"/>
                    <a:pt x="1" y="41"/>
                    <a:pt x="1" y="140"/>
                  </a:cubicBezTo>
                  <a:cubicBezTo>
                    <a:pt x="1" y="200"/>
                    <a:pt x="21" y="259"/>
                    <a:pt x="80" y="319"/>
                  </a:cubicBezTo>
                  <a:cubicBezTo>
                    <a:pt x="120" y="399"/>
                    <a:pt x="200" y="438"/>
                    <a:pt x="279" y="478"/>
                  </a:cubicBezTo>
                  <a:cubicBezTo>
                    <a:pt x="359" y="498"/>
                    <a:pt x="419" y="498"/>
                    <a:pt x="498" y="498"/>
                  </a:cubicBezTo>
                  <a:cubicBezTo>
                    <a:pt x="578" y="498"/>
                    <a:pt x="618" y="478"/>
                    <a:pt x="677" y="438"/>
                  </a:cubicBezTo>
                  <a:cubicBezTo>
                    <a:pt x="697" y="438"/>
                    <a:pt x="757" y="419"/>
                    <a:pt x="777" y="399"/>
                  </a:cubicBezTo>
                  <a:cubicBezTo>
                    <a:pt x="797" y="379"/>
                    <a:pt x="817" y="379"/>
                    <a:pt x="817" y="379"/>
                  </a:cubicBezTo>
                  <a:lnTo>
                    <a:pt x="657" y="379"/>
                  </a:lnTo>
                  <a:cubicBezTo>
                    <a:pt x="598" y="339"/>
                    <a:pt x="558" y="339"/>
                    <a:pt x="498" y="339"/>
                  </a:cubicBezTo>
                  <a:cubicBezTo>
                    <a:pt x="439" y="339"/>
                    <a:pt x="399" y="339"/>
                    <a:pt x="359" y="319"/>
                  </a:cubicBezTo>
                  <a:cubicBezTo>
                    <a:pt x="259" y="299"/>
                    <a:pt x="180" y="220"/>
                    <a:pt x="120" y="140"/>
                  </a:cubicBezTo>
                  <a:cubicBezTo>
                    <a:pt x="100" y="120"/>
                    <a:pt x="80" y="80"/>
                    <a:pt x="80" y="41"/>
                  </a:cubicBezTo>
                  <a:cubicBezTo>
                    <a:pt x="61" y="21"/>
                    <a:pt x="61" y="1"/>
                    <a:pt x="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21"/>
            <p:cNvSpPr/>
            <p:nvPr/>
          </p:nvSpPr>
          <p:spPr>
            <a:xfrm>
              <a:off x="3033525" y="3486450"/>
              <a:ext cx="15450" cy="18925"/>
            </a:xfrm>
            <a:custGeom>
              <a:avLst/>
              <a:gdLst/>
              <a:ahLst/>
              <a:cxnLst/>
              <a:rect l="l" t="t" r="r" b="b"/>
              <a:pathLst>
                <a:path w="618" h="757" extrusionOk="0">
                  <a:moveTo>
                    <a:pt x="120" y="1"/>
                  </a:moveTo>
                  <a:cubicBezTo>
                    <a:pt x="120" y="1"/>
                    <a:pt x="61" y="60"/>
                    <a:pt x="21" y="160"/>
                  </a:cubicBezTo>
                  <a:cubicBezTo>
                    <a:pt x="1" y="200"/>
                    <a:pt x="1" y="279"/>
                    <a:pt x="1" y="359"/>
                  </a:cubicBezTo>
                  <a:cubicBezTo>
                    <a:pt x="1" y="419"/>
                    <a:pt x="61" y="518"/>
                    <a:pt x="100" y="578"/>
                  </a:cubicBezTo>
                  <a:cubicBezTo>
                    <a:pt x="160" y="618"/>
                    <a:pt x="200" y="677"/>
                    <a:pt x="279" y="697"/>
                  </a:cubicBezTo>
                  <a:cubicBezTo>
                    <a:pt x="319" y="717"/>
                    <a:pt x="399" y="757"/>
                    <a:pt x="459" y="757"/>
                  </a:cubicBezTo>
                  <a:lnTo>
                    <a:pt x="618" y="757"/>
                  </a:lnTo>
                  <a:cubicBezTo>
                    <a:pt x="618" y="757"/>
                    <a:pt x="598" y="757"/>
                    <a:pt x="578" y="717"/>
                  </a:cubicBezTo>
                  <a:cubicBezTo>
                    <a:pt x="558" y="697"/>
                    <a:pt x="518" y="677"/>
                    <a:pt x="478" y="637"/>
                  </a:cubicBezTo>
                  <a:cubicBezTo>
                    <a:pt x="459" y="618"/>
                    <a:pt x="399" y="578"/>
                    <a:pt x="359" y="558"/>
                  </a:cubicBezTo>
                  <a:cubicBezTo>
                    <a:pt x="299" y="518"/>
                    <a:pt x="260" y="498"/>
                    <a:pt x="220" y="458"/>
                  </a:cubicBezTo>
                  <a:cubicBezTo>
                    <a:pt x="160" y="379"/>
                    <a:pt x="120" y="279"/>
                    <a:pt x="120" y="180"/>
                  </a:cubicBezTo>
                  <a:lnTo>
                    <a:pt x="120" y="6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8" name="Google Shape;3238;p21"/>
          <p:cNvGrpSpPr/>
          <p:nvPr/>
        </p:nvGrpSpPr>
        <p:grpSpPr>
          <a:xfrm>
            <a:off x="1520178" y="2921063"/>
            <a:ext cx="1408146" cy="1897518"/>
            <a:chOff x="6481050" y="2803650"/>
            <a:chExt cx="753100" cy="1033000"/>
          </a:xfrm>
        </p:grpSpPr>
        <p:sp>
          <p:nvSpPr>
            <p:cNvPr id="3239" name="Google Shape;3239;p21"/>
            <p:cNvSpPr/>
            <p:nvPr/>
          </p:nvSpPr>
          <p:spPr>
            <a:xfrm>
              <a:off x="6542750" y="2843800"/>
              <a:ext cx="629725" cy="974450"/>
            </a:xfrm>
            <a:custGeom>
              <a:avLst/>
              <a:gdLst/>
              <a:ahLst/>
              <a:cxnLst/>
              <a:rect l="l" t="t" r="r" b="b"/>
              <a:pathLst>
                <a:path w="25189" h="38978" extrusionOk="0">
                  <a:moveTo>
                    <a:pt x="12614" y="1"/>
                  </a:moveTo>
                  <a:lnTo>
                    <a:pt x="0" y="12396"/>
                  </a:lnTo>
                  <a:lnTo>
                    <a:pt x="0" y="38978"/>
                  </a:lnTo>
                  <a:lnTo>
                    <a:pt x="25189" y="38978"/>
                  </a:lnTo>
                  <a:lnTo>
                    <a:pt x="25189" y="12396"/>
                  </a:lnTo>
                  <a:lnTo>
                    <a:pt x="22184" y="9452"/>
                  </a:lnTo>
                  <a:lnTo>
                    <a:pt x="22184" y="618"/>
                  </a:lnTo>
                  <a:lnTo>
                    <a:pt x="18165" y="618"/>
                  </a:lnTo>
                  <a:lnTo>
                    <a:pt x="18165" y="5472"/>
                  </a:lnTo>
                  <a:lnTo>
                    <a:pt x="1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21"/>
            <p:cNvSpPr/>
            <p:nvPr/>
          </p:nvSpPr>
          <p:spPr>
            <a:xfrm>
              <a:off x="6639250" y="3093475"/>
              <a:ext cx="475525" cy="7525"/>
            </a:xfrm>
            <a:custGeom>
              <a:avLst/>
              <a:gdLst/>
              <a:ahLst/>
              <a:cxnLst/>
              <a:rect l="l" t="t" r="r" b="b"/>
              <a:pathLst>
                <a:path w="19021" h="301" extrusionOk="0">
                  <a:moveTo>
                    <a:pt x="181" y="1"/>
                  </a:moveTo>
                  <a:cubicBezTo>
                    <a:pt x="0" y="1"/>
                    <a:pt x="6" y="300"/>
                    <a:pt x="199" y="300"/>
                  </a:cubicBezTo>
                  <a:lnTo>
                    <a:pt x="18822" y="300"/>
                  </a:lnTo>
                  <a:cubicBezTo>
                    <a:pt x="19021" y="300"/>
                    <a:pt x="19021" y="2"/>
                    <a:pt x="18822" y="2"/>
                  </a:cubicBezTo>
                  <a:lnTo>
                    <a:pt x="199" y="2"/>
                  </a:lnTo>
                  <a:cubicBezTo>
                    <a:pt x="193" y="1"/>
                    <a:pt x="187" y="1"/>
                    <a:pt x="181" y="1"/>
                  </a:cubicBez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21"/>
            <p:cNvSpPr/>
            <p:nvPr/>
          </p:nvSpPr>
          <p:spPr>
            <a:xfrm>
              <a:off x="6853625" y="2865950"/>
              <a:ext cx="7725" cy="235300"/>
            </a:xfrm>
            <a:custGeom>
              <a:avLst/>
              <a:gdLst/>
              <a:ahLst/>
              <a:cxnLst/>
              <a:rect l="l" t="t" r="r" b="b"/>
              <a:pathLst>
                <a:path w="309" h="9412" extrusionOk="0">
                  <a:moveTo>
                    <a:pt x="157" y="0"/>
                  </a:moveTo>
                  <a:cubicBezTo>
                    <a:pt x="80" y="0"/>
                    <a:pt x="0" y="50"/>
                    <a:pt x="0" y="149"/>
                  </a:cubicBezTo>
                  <a:lnTo>
                    <a:pt x="0" y="9262"/>
                  </a:lnTo>
                  <a:cubicBezTo>
                    <a:pt x="0" y="9361"/>
                    <a:pt x="75" y="9411"/>
                    <a:pt x="149" y="9411"/>
                  </a:cubicBezTo>
                  <a:cubicBezTo>
                    <a:pt x="224" y="9411"/>
                    <a:pt x="299" y="9361"/>
                    <a:pt x="299" y="9262"/>
                  </a:cubicBezTo>
                  <a:lnTo>
                    <a:pt x="299" y="149"/>
                  </a:lnTo>
                  <a:cubicBezTo>
                    <a:pt x="309" y="50"/>
                    <a:pt x="234" y="0"/>
                    <a:pt x="157" y="0"/>
                  </a:cubicBez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21"/>
            <p:cNvSpPr/>
            <p:nvPr/>
          </p:nvSpPr>
          <p:spPr>
            <a:xfrm>
              <a:off x="6739675" y="2934850"/>
              <a:ext cx="235400" cy="166025"/>
            </a:xfrm>
            <a:custGeom>
              <a:avLst/>
              <a:gdLst/>
              <a:ahLst/>
              <a:cxnLst/>
              <a:rect l="l" t="t" r="r" b="b"/>
              <a:pathLst>
                <a:path w="9416" h="6641" extrusionOk="0">
                  <a:moveTo>
                    <a:pt x="9195" y="1"/>
                  </a:moveTo>
                  <a:cubicBezTo>
                    <a:pt x="9144" y="1"/>
                    <a:pt x="9092" y="24"/>
                    <a:pt x="9055" y="79"/>
                  </a:cubicBezTo>
                  <a:cubicBezTo>
                    <a:pt x="7626" y="2127"/>
                    <a:pt x="6178" y="4192"/>
                    <a:pt x="4766" y="6241"/>
                  </a:cubicBezTo>
                  <a:lnTo>
                    <a:pt x="4766" y="6241"/>
                  </a:lnTo>
                  <a:cubicBezTo>
                    <a:pt x="4763" y="6236"/>
                    <a:pt x="4760" y="6232"/>
                    <a:pt x="4757" y="6227"/>
                  </a:cubicBezTo>
                  <a:cubicBezTo>
                    <a:pt x="4578" y="6009"/>
                    <a:pt x="4399" y="5770"/>
                    <a:pt x="4260" y="5551"/>
                  </a:cubicBezTo>
                  <a:cubicBezTo>
                    <a:pt x="3703" y="4835"/>
                    <a:pt x="3185" y="4118"/>
                    <a:pt x="2648" y="3382"/>
                  </a:cubicBezTo>
                  <a:cubicBezTo>
                    <a:pt x="1872" y="2368"/>
                    <a:pt x="1136" y="1353"/>
                    <a:pt x="360" y="358"/>
                  </a:cubicBezTo>
                  <a:cubicBezTo>
                    <a:pt x="316" y="294"/>
                    <a:pt x="259" y="269"/>
                    <a:pt x="206" y="269"/>
                  </a:cubicBezTo>
                  <a:cubicBezTo>
                    <a:pt x="94" y="269"/>
                    <a:pt x="0" y="383"/>
                    <a:pt x="82" y="477"/>
                  </a:cubicBezTo>
                  <a:cubicBezTo>
                    <a:pt x="1594" y="2527"/>
                    <a:pt x="3126" y="4536"/>
                    <a:pt x="4638" y="6566"/>
                  </a:cubicBezTo>
                  <a:cubicBezTo>
                    <a:pt x="4668" y="6615"/>
                    <a:pt x="4717" y="6640"/>
                    <a:pt x="4767" y="6640"/>
                  </a:cubicBezTo>
                  <a:cubicBezTo>
                    <a:pt x="4817" y="6640"/>
                    <a:pt x="4867" y="6615"/>
                    <a:pt x="4896" y="6566"/>
                  </a:cubicBezTo>
                  <a:cubicBezTo>
                    <a:pt x="6369" y="4457"/>
                    <a:pt x="7861" y="2348"/>
                    <a:pt x="9333" y="239"/>
                  </a:cubicBezTo>
                  <a:cubicBezTo>
                    <a:pt x="9416" y="115"/>
                    <a:pt x="9309" y="1"/>
                    <a:pt x="9195" y="1"/>
                  </a:cubicBez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21"/>
            <p:cNvSpPr/>
            <p:nvPr/>
          </p:nvSpPr>
          <p:spPr>
            <a:xfrm>
              <a:off x="6980950" y="2841325"/>
              <a:ext cx="137300" cy="90200"/>
            </a:xfrm>
            <a:custGeom>
              <a:avLst/>
              <a:gdLst/>
              <a:ahLst/>
              <a:cxnLst/>
              <a:rect l="l" t="t" r="r" b="b"/>
              <a:pathLst>
                <a:path w="5492" h="3608" extrusionOk="0">
                  <a:moveTo>
                    <a:pt x="2707" y="0"/>
                  </a:moveTo>
                  <a:cubicBezTo>
                    <a:pt x="498" y="0"/>
                    <a:pt x="359" y="398"/>
                    <a:pt x="359" y="398"/>
                  </a:cubicBezTo>
                  <a:cubicBezTo>
                    <a:pt x="359" y="398"/>
                    <a:pt x="1" y="2149"/>
                    <a:pt x="598" y="2189"/>
                  </a:cubicBezTo>
                  <a:cubicBezTo>
                    <a:pt x="606" y="2189"/>
                    <a:pt x="614" y="2189"/>
                    <a:pt x="622" y="2189"/>
                  </a:cubicBezTo>
                  <a:cubicBezTo>
                    <a:pt x="1190" y="2189"/>
                    <a:pt x="1337" y="1532"/>
                    <a:pt x="1848" y="1532"/>
                  </a:cubicBezTo>
                  <a:cubicBezTo>
                    <a:pt x="1856" y="1532"/>
                    <a:pt x="1863" y="1532"/>
                    <a:pt x="1871" y="1532"/>
                  </a:cubicBezTo>
                  <a:cubicBezTo>
                    <a:pt x="2408" y="1572"/>
                    <a:pt x="2169" y="2686"/>
                    <a:pt x="2746" y="2806"/>
                  </a:cubicBezTo>
                  <a:cubicBezTo>
                    <a:pt x="2777" y="2812"/>
                    <a:pt x="2805" y="2815"/>
                    <a:pt x="2833" y="2815"/>
                  </a:cubicBezTo>
                  <a:cubicBezTo>
                    <a:pt x="3305" y="2815"/>
                    <a:pt x="3329" y="1891"/>
                    <a:pt x="3781" y="1891"/>
                  </a:cubicBezTo>
                  <a:cubicBezTo>
                    <a:pt x="4243" y="1891"/>
                    <a:pt x="3829" y="3607"/>
                    <a:pt x="4561" y="3607"/>
                  </a:cubicBezTo>
                  <a:cubicBezTo>
                    <a:pt x="4585" y="3607"/>
                    <a:pt x="4610" y="3605"/>
                    <a:pt x="4636" y="3602"/>
                  </a:cubicBezTo>
                  <a:cubicBezTo>
                    <a:pt x="5492" y="3482"/>
                    <a:pt x="5054" y="398"/>
                    <a:pt x="5054" y="398"/>
                  </a:cubicBezTo>
                  <a:cubicBezTo>
                    <a:pt x="5054" y="398"/>
                    <a:pt x="4935" y="0"/>
                    <a:pt x="2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21"/>
            <p:cNvSpPr/>
            <p:nvPr/>
          </p:nvSpPr>
          <p:spPr>
            <a:xfrm>
              <a:off x="6481050" y="2803650"/>
              <a:ext cx="753100" cy="397825"/>
            </a:xfrm>
            <a:custGeom>
              <a:avLst/>
              <a:gdLst/>
              <a:ahLst/>
              <a:cxnLst/>
              <a:rect l="l" t="t" r="r" b="b"/>
              <a:pathLst>
                <a:path w="30124" h="15913" extrusionOk="0">
                  <a:moveTo>
                    <a:pt x="15033" y="0"/>
                  </a:moveTo>
                  <a:cubicBezTo>
                    <a:pt x="14704" y="0"/>
                    <a:pt x="14376" y="125"/>
                    <a:pt x="14127" y="373"/>
                  </a:cubicBezTo>
                  <a:lnTo>
                    <a:pt x="856" y="13445"/>
                  </a:lnTo>
                  <a:cubicBezTo>
                    <a:pt x="1" y="14261"/>
                    <a:pt x="697" y="15435"/>
                    <a:pt x="1573" y="15594"/>
                  </a:cubicBezTo>
                  <a:lnTo>
                    <a:pt x="1553" y="15634"/>
                  </a:lnTo>
                  <a:cubicBezTo>
                    <a:pt x="1553" y="15634"/>
                    <a:pt x="1887" y="15912"/>
                    <a:pt x="2473" y="15912"/>
                  </a:cubicBezTo>
                  <a:cubicBezTo>
                    <a:pt x="2994" y="15912"/>
                    <a:pt x="3715" y="15692"/>
                    <a:pt x="4577" y="14858"/>
                  </a:cubicBezTo>
                  <a:cubicBezTo>
                    <a:pt x="6427" y="13107"/>
                    <a:pt x="6248" y="12749"/>
                    <a:pt x="8357" y="12649"/>
                  </a:cubicBezTo>
                  <a:cubicBezTo>
                    <a:pt x="10446" y="12550"/>
                    <a:pt x="9472" y="9923"/>
                    <a:pt x="10427" y="9088"/>
                  </a:cubicBezTo>
                  <a:cubicBezTo>
                    <a:pt x="11342" y="8232"/>
                    <a:pt x="12158" y="8889"/>
                    <a:pt x="13013" y="7118"/>
                  </a:cubicBezTo>
                  <a:cubicBezTo>
                    <a:pt x="13715" y="5666"/>
                    <a:pt x="14698" y="4039"/>
                    <a:pt x="15621" y="4039"/>
                  </a:cubicBezTo>
                  <a:cubicBezTo>
                    <a:pt x="15824" y="4039"/>
                    <a:pt x="16023" y="4118"/>
                    <a:pt x="16216" y="4293"/>
                  </a:cubicBezTo>
                  <a:cubicBezTo>
                    <a:pt x="17291" y="5288"/>
                    <a:pt x="17012" y="7317"/>
                    <a:pt x="18683" y="7795"/>
                  </a:cubicBezTo>
                  <a:cubicBezTo>
                    <a:pt x="20355" y="8272"/>
                    <a:pt x="20673" y="8312"/>
                    <a:pt x="21230" y="10262"/>
                  </a:cubicBezTo>
                  <a:cubicBezTo>
                    <a:pt x="21767" y="12192"/>
                    <a:pt x="23041" y="12410"/>
                    <a:pt x="24016" y="12609"/>
                  </a:cubicBezTo>
                  <a:cubicBezTo>
                    <a:pt x="24951" y="12808"/>
                    <a:pt x="25209" y="15554"/>
                    <a:pt x="28214" y="15594"/>
                  </a:cubicBezTo>
                  <a:lnTo>
                    <a:pt x="28353" y="15594"/>
                  </a:lnTo>
                  <a:cubicBezTo>
                    <a:pt x="29328" y="15554"/>
                    <a:pt x="30124" y="14301"/>
                    <a:pt x="29228" y="13445"/>
                  </a:cubicBezTo>
                  <a:lnTo>
                    <a:pt x="15938" y="373"/>
                  </a:lnTo>
                  <a:cubicBezTo>
                    <a:pt x="15689" y="125"/>
                    <a:pt x="15361" y="0"/>
                    <a:pt x="150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21"/>
            <p:cNvSpPr/>
            <p:nvPr/>
          </p:nvSpPr>
          <p:spPr>
            <a:xfrm>
              <a:off x="6660125" y="3075600"/>
              <a:ext cx="47775" cy="30650"/>
            </a:xfrm>
            <a:custGeom>
              <a:avLst/>
              <a:gdLst/>
              <a:ahLst/>
              <a:cxnLst/>
              <a:rect l="l" t="t" r="r" b="b"/>
              <a:pathLst>
                <a:path w="1911" h="1226" extrusionOk="0">
                  <a:moveTo>
                    <a:pt x="1871" y="0"/>
                  </a:moveTo>
                  <a:cubicBezTo>
                    <a:pt x="1871" y="0"/>
                    <a:pt x="1871" y="20"/>
                    <a:pt x="1851" y="100"/>
                  </a:cubicBezTo>
                  <a:cubicBezTo>
                    <a:pt x="1851" y="120"/>
                    <a:pt x="1811" y="160"/>
                    <a:pt x="1811" y="219"/>
                  </a:cubicBezTo>
                  <a:cubicBezTo>
                    <a:pt x="1811" y="259"/>
                    <a:pt x="1791" y="319"/>
                    <a:pt x="1771" y="359"/>
                  </a:cubicBezTo>
                  <a:cubicBezTo>
                    <a:pt x="1771" y="418"/>
                    <a:pt x="1712" y="458"/>
                    <a:pt x="1692" y="518"/>
                  </a:cubicBezTo>
                  <a:cubicBezTo>
                    <a:pt x="1672" y="577"/>
                    <a:pt x="1612" y="617"/>
                    <a:pt x="1572" y="657"/>
                  </a:cubicBezTo>
                  <a:cubicBezTo>
                    <a:pt x="1552" y="717"/>
                    <a:pt x="1473" y="737"/>
                    <a:pt x="1413" y="796"/>
                  </a:cubicBezTo>
                  <a:cubicBezTo>
                    <a:pt x="1353" y="816"/>
                    <a:pt x="1294" y="836"/>
                    <a:pt x="1234" y="856"/>
                  </a:cubicBezTo>
                  <a:cubicBezTo>
                    <a:pt x="1095" y="916"/>
                    <a:pt x="956" y="936"/>
                    <a:pt x="796" y="956"/>
                  </a:cubicBezTo>
                  <a:cubicBezTo>
                    <a:pt x="657" y="956"/>
                    <a:pt x="538" y="995"/>
                    <a:pt x="398" y="995"/>
                  </a:cubicBezTo>
                  <a:cubicBezTo>
                    <a:pt x="180" y="1015"/>
                    <a:pt x="1" y="1015"/>
                    <a:pt x="1" y="1015"/>
                  </a:cubicBezTo>
                  <a:cubicBezTo>
                    <a:pt x="1" y="1015"/>
                    <a:pt x="160" y="1115"/>
                    <a:pt x="379" y="1194"/>
                  </a:cubicBezTo>
                  <a:cubicBezTo>
                    <a:pt x="474" y="1212"/>
                    <a:pt x="595" y="1225"/>
                    <a:pt x="729" y="1225"/>
                  </a:cubicBezTo>
                  <a:cubicBezTo>
                    <a:pt x="905" y="1225"/>
                    <a:pt x="1102" y="1202"/>
                    <a:pt x="1294" y="1135"/>
                  </a:cubicBezTo>
                  <a:cubicBezTo>
                    <a:pt x="1393" y="1115"/>
                    <a:pt x="1473" y="1055"/>
                    <a:pt x="1552" y="1015"/>
                  </a:cubicBezTo>
                  <a:cubicBezTo>
                    <a:pt x="1612" y="956"/>
                    <a:pt x="1692" y="916"/>
                    <a:pt x="1751" y="836"/>
                  </a:cubicBezTo>
                  <a:cubicBezTo>
                    <a:pt x="1791" y="757"/>
                    <a:pt x="1851" y="697"/>
                    <a:pt x="1871" y="617"/>
                  </a:cubicBezTo>
                  <a:cubicBezTo>
                    <a:pt x="1891" y="538"/>
                    <a:pt x="1911" y="498"/>
                    <a:pt x="1911" y="418"/>
                  </a:cubicBezTo>
                  <a:lnTo>
                    <a:pt x="1911" y="239"/>
                  </a:lnTo>
                  <a:cubicBezTo>
                    <a:pt x="1911" y="199"/>
                    <a:pt x="1891" y="140"/>
                    <a:pt x="1891" y="120"/>
                  </a:cubicBezTo>
                  <a:cubicBezTo>
                    <a:pt x="1871" y="40"/>
                    <a:pt x="1871" y="0"/>
                    <a:pt x="18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21"/>
            <p:cNvSpPr/>
            <p:nvPr/>
          </p:nvSpPr>
          <p:spPr>
            <a:xfrm>
              <a:off x="6524325" y="3160150"/>
              <a:ext cx="47775" cy="30650"/>
            </a:xfrm>
            <a:custGeom>
              <a:avLst/>
              <a:gdLst/>
              <a:ahLst/>
              <a:cxnLst/>
              <a:rect l="l" t="t" r="r" b="b"/>
              <a:pathLst>
                <a:path w="1911" h="1226" extrusionOk="0">
                  <a:moveTo>
                    <a:pt x="1851" y="1"/>
                  </a:moveTo>
                  <a:cubicBezTo>
                    <a:pt x="1851" y="1"/>
                    <a:pt x="1851" y="21"/>
                    <a:pt x="1831" y="100"/>
                  </a:cubicBezTo>
                  <a:cubicBezTo>
                    <a:pt x="1831" y="120"/>
                    <a:pt x="1811" y="160"/>
                    <a:pt x="1811" y="220"/>
                  </a:cubicBezTo>
                  <a:cubicBezTo>
                    <a:pt x="1811" y="259"/>
                    <a:pt x="1792" y="319"/>
                    <a:pt x="1752" y="359"/>
                  </a:cubicBezTo>
                  <a:cubicBezTo>
                    <a:pt x="1752" y="419"/>
                    <a:pt x="1712" y="458"/>
                    <a:pt x="1692" y="518"/>
                  </a:cubicBezTo>
                  <a:cubicBezTo>
                    <a:pt x="1652" y="578"/>
                    <a:pt x="1612" y="618"/>
                    <a:pt x="1553" y="677"/>
                  </a:cubicBezTo>
                  <a:cubicBezTo>
                    <a:pt x="1533" y="717"/>
                    <a:pt x="1453" y="737"/>
                    <a:pt x="1414" y="797"/>
                  </a:cubicBezTo>
                  <a:cubicBezTo>
                    <a:pt x="1334" y="817"/>
                    <a:pt x="1294" y="836"/>
                    <a:pt x="1215" y="876"/>
                  </a:cubicBezTo>
                  <a:cubicBezTo>
                    <a:pt x="1095" y="916"/>
                    <a:pt x="936" y="936"/>
                    <a:pt x="797" y="956"/>
                  </a:cubicBezTo>
                  <a:cubicBezTo>
                    <a:pt x="638" y="956"/>
                    <a:pt x="518" y="996"/>
                    <a:pt x="399" y="996"/>
                  </a:cubicBezTo>
                  <a:cubicBezTo>
                    <a:pt x="160" y="1016"/>
                    <a:pt x="1" y="1016"/>
                    <a:pt x="1" y="1016"/>
                  </a:cubicBezTo>
                  <a:cubicBezTo>
                    <a:pt x="1" y="1016"/>
                    <a:pt x="140" y="1095"/>
                    <a:pt x="359" y="1195"/>
                  </a:cubicBezTo>
                  <a:cubicBezTo>
                    <a:pt x="463" y="1212"/>
                    <a:pt x="585" y="1225"/>
                    <a:pt x="720" y="1225"/>
                  </a:cubicBezTo>
                  <a:cubicBezTo>
                    <a:pt x="895" y="1225"/>
                    <a:pt x="1092" y="1202"/>
                    <a:pt x="1294" y="1135"/>
                  </a:cubicBezTo>
                  <a:cubicBezTo>
                    <a:pt x="1394" y="1115"/>
                    <a:pt x="1453" y="1055"/>
                    <a:pt x="1533" y="1016"/>
                  </a:cubicBezTo>
                  <a:cubicBezTo>
                    <a:pt x="1612" y="956"/>
                    <a:pt x="1692" y="916"/>
                    <a:pt x="1732" y="836"/>
                  </a:cubicBezTo>
                  <a:cubicBezTo>
                    <a:pt x="1792" y="757"/>
                    <a:pt x="1831" y="697"/>
                    <a:pt x="1851" y="618"/>
                  </a:cubicBezTo>
                  <a:cubicBezTo>
                    <a:pt x="1891" y="538"/>
                    <a:pt x="1911" y="498"/>
                    <a:pt x="1911" y="419"/>
                  </a:cubicBezTo>
                  <a:lnTo>
                    <a:pt x="1911" y="240"/>
                  </a:lnTo>
                  <a:cubicBezTo>
                    <a:pt x="1911" y="200"/>
                    <a:pt x="1891" y="140"/>
                    <a:pt x="1891" y="120"/>
                  </a:cubicBezTo>
                  <a:cubicBezTo>
                    <a:pt x="1851" y="41"/>
                    <a:pt x="1851" y="1"/>
                    <a:pt x="1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21"/>
            <p:cNvSpPr/>
            <p:nvPr/>
          </p:nvSpPr>
          <p:spPr>
            <a:xfrm>
              <a:off x="6763100" y="2950750"/>
              <a:ext cx="35325" cy="46275"/>
            </a:xfrm>
            <a:custGeom>
              <a:avLst/>
              <a:gdLst/>
              <a:ahLst/>
              <a:cxnLst/>
              <a:rect l="l" t="t" r="r" b="b"/>
              <a:pathLst>
                <a:path w="1413" h="1851" extrusionOk="0">
                  <a:moveTo>
                    <a:pt x="1114" y="1"/>
                  </a:moveTo>
                  <a:cubicBezTo>
                    <a:pt x="1114" y="1"/>
                    <a:pt x="1114" y="20"/>
                    <a:pt x="1134" y="100"/>
                  </a:cubicBezTo>
                  <a:cubicBezTo>
                    <a:pt x="1154" y="140"/>
                    <a:pt x="1154" y="160"/>
                    <a:pt x="1194" y="219"/>
                  </a:cubicBezTo>
                  <a:cubicBezTo>
                    <a:pt x="1194" y="259"/>
                    <a:pt x="1214" y="319"/>
                    <a:pt x="1214" y="359"/>
                  </a:cubicBezTo>
                  <a:lnTo>
                    <a:pt x="1214" y="538"/>
                  </a:lnTo>
                  <a:cubicBezTo>
                    <a:pt x="1214" y="617"/>
                    <a:pt x="1194" y="657"/>
                    <a:pt x="1194" y="737"/>
                  </a:cubicBezTo>
                  <a:cubicBezTo>
                    <a:pt x="1194" y="816"/>
                    <a:pt x="1134" y="856"/>
                    <a:pt x="1114" y="936"/>
                  </a:cubicBezTo>
                  <a:cubicBezTo>
                    <a:pt x="1055" y="995"/>
                    <a:pt x="1035" y="1055"/>
                    <a:pt x="995" y="1115"/>
                  </a:cubicBezTo>
                  <a:cubicBezTo>
                    <a:pt x="895" y="1214"/>
                    <a:pt x="756" y="1314"/>
                    <a:pt x="657" y="1413"/>
                  </a:cubicBezTo>
                  <a:cubicBezTo>
                    <a:pt x="557" y="1493"/>
                    <a:pt x="438" y="1552"/>
                    <a:pt x="338" y="1632"/>
                  </a:cubicBezTo>
                  <a:cubicBezTo>
                    <a:pt x="139" y="1751"/>
                    <a:pt x="0" y="1851"/>
                    <a:pt x="0" y="1851"/>
                  </a:cubicBezTo>
                  <a:cubicBezTo>
                    <a:pt x="0" y="1851"/>
                    <a:pt x="139" y="1851"/>
                    <a:pt x="398" y="1732"/>
                  </a:cubicBezTo>
                  <a:cubicBezTo>
                    <a:pt x="617" y="1652"/>
                    <a:pt x="935" y="1513"/>
                    <a:pt x="1154" y="1234"/>
                  </a:cubicBezTo>
                  <a:lnTo>
                    <a:pt x="1313" y="1015"/>
                  </a:lnTo>
                  <a:cubicBezTo>
                    <a:pt x="1333" y="936"/>
                    <a:pt x="1393" y="836"/>
                    <a:pt x="1393" y="757"/>
                  </a:cubicBezTo>
                  <a:cubicBezTo>
                    <a:pt x="1393" y="657"/>
                    <a:pt x="1413" y="597"/>
                    <a:pt x="1393" y="518"/>
                  </a:cubicBezTo>
                  <a:cubicBezTo>
                    <a:pt x="1393" y="438"/>
                    <a:pt x="1353" y="359"/>
                    <a:pt x="1333" y="319"/>
                  </a:cubicBezTo>
                  <a:lnTo>
                    <a:pt x="1254" y="160"/>
                  </a:lnTo>
                  <a:cubicBezTo>
                    <a:pt x="1234" y="120"/>
                    <a:pt x="1214" y="100"/>
                    <a:pt x="1194" y="60"/>
                  </a:cubicBezTo>
                  <a:lnTo>
                    <a:pt x="11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21"/>
            <p:cNvSpPr/>
            <p:nvPr/>
          </p:nvSpPr>
          <p:spPr>
            <a:xfrm>
              <a:off x="6929725" y="2944775"/>
              <a:ext cx="37825" cy="44025"/>
            </a:xfrm>
            <a:custGeom>
              <a:avLst/>
              <a:gdLst/>
              <a:ahLst/>
              <a:cxnLst/>
              <a:rect l="l" t="t" r="r" b="b"/>
              <a:pathLst>
                <a:path w="1513" h="1761" extrusionOk="0">
                  <a:moveTo>
                    <a:pt x="40" y="1"/>
                  </a:moveTo>
                  <a:cubicBezTo>
                    <a:pt x="40" y="1"/>
                    <a:pt x="0" y="160"/>
                    <a:pt x="20" y="439"/>
                  </a:cubicBezTo>
                  <a:cubicBezTo>
                    <a:pt x="20" y="677"/>
                    <a:pt x="60" y="1035"/>
                    <a:pt x="259" y="1334"/>
                  </a:cubicBezTo>
                  <a:cubicBezTo>
                    <a:pt x="319" y="1394"/>
                    <a:pt x="378" y="1453"/>
                    <a:pt x="438" y="1533"/>
                  </a:cubicBezTo>
                  <a:cubicBezTo>
                    <a:pt x="518" y="1573"/>
                    <a:pt x="577" y="1652"/>
                    <a:pt x="657" y="1672"/>
                  </a:cubicBezTo>
                  <a:cubicBezTo>
                    <a:pt x="736" y="1732"/>
                    <a:pt x="816" y="1752"/>
                    <a:pt x="876" y="1752"/>
                  </a:cubicBezTo>
                  <a:cubicBezTo>
                    <a:pt x="929" y="1752"/>
                    <a:pt x="982" y="1760"/>
                    <a:pt x="1035" y="1760"/>
                  </a:cubicBezTo>
                  <a:cubicBezTo>
                    <a:pt x="1061" y="1760"/>
                    <a:pt x="1088" y="1758"/>
                    <a:pt x="1115" y="1752"/>
                  </a:cubicBezTo>
                  <a:cubicBezTo>
                    <a:pt x="1174" y="1752"/>
                    <a:pt x="1234" y="1752"/>
                    <a:pt x="1274" y="1732"/>
                  </a:cubicBezTo>
                  <a:cubicBezTo>
                    <a:pt x="1333" y="1692"/>
                    <a:pt x="1393" y="1692"/>
                    <a:pt x="1413" y="1672"/>
                  </a:cubicBezTo>
                  <a:cubicBezTo>
                    <a:pt x="1493" y="1652"/>
                    <a:pt x="1512" y="1632"/>
                    <a:pt x="1512" y="1632"/>
                  </a:cubicBezTo>
                  <a:lnTo>
                    <a:pt x="1254" y="1632"/>
                  </a:lnTo>
                  <a:cubicBezTo>
                    <a:pt x="1214" y="1632"/>
                    <a:pt x="1154" y="1592"/>
                    <a:pt x="1115" y="1592"/>
                  </a:cubicBezTo>
                  <a:cubicBezTo>
                    <a:pt x="1055" y="1592"/>
                    <a:pt x="995" y="1573"/>
                    <a:pt x="935" y="1553"/>
                  </a:cubicBezTo>
                  <a:cubicBezTo>
                    <a:pt x="856" y="1553"/>
                    <a:pt x="816" y="1493"/>
                    <a:pt x="756" y="1473"/>
                  </a:cubicBezTo>
                  <a:cubicBezTo>
                    <a:pt x="717" y="1453"/>
                    <a:pt x="657" y="1394"/>
                    <a:pt x="617" y="1354"/>
                  </a:cubicBezTo>
                  <a:cubicBezTo>
                    <a:pt x="597" y="1294"/>
                    <a:pt x="518" y="1254"/>
                    <a:pt x="498" y="1175"/>
                  </a:cubicBezTo>
                  <a:cubicBezTo>
                    <a:pt x="418" y="1055"/>
                    <a:pt x="339" y="896"/>
                    <a:pt x="299" y="777"/>
                  </a:cubicBezTo>
                  <a:cubicBezTo>
                    <a:pt x="239" y="657"/>
                    <a:pt x="199" y="538"/>
                    <a:pt x="159" y="399"/>
                  </a:cubicBezTo>
                  <a:cubicBezTo>
                    <a:pt x="100" y="160"/>
                    <a:pt x="40" y="1"/>
                    <a:pt x="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21"/>
            <p:cNvSpPr/>
            <p:nvPr/>
          </p:nvSpPr>
          <p:spPr>
            <a:xfrm>
              <a:off x="7032675" y="3053225"/>
              <a:ext cx="37825" cy="43725"/>
            </a:xfrm>
            <a:custGeom>
              <a:avLst/>
              <a:gdLst/>
              <a:ahLst/>
              <a:cxnLst/>
              <a:rect l="l" t="t" r="r" b="b"/>
              <a:pathLst>
                <a:path w="1513" h="1749" extrusionOk="0">
                  <a:moveTo>
                    <a:pt x="61" y="0"/>
                  </a:moveTo>
                  <a:cubicBezTo>
                    <a:pt x="61" y="0"/>
                    <a:pt x="21" y="179"/>
                    <a:pt x="1" y="418"/>
                  </a:cubicBezTo>
                  <a:cubicBezTo>
                    <a:pt x="1" y="677"/>
                    <a:pt x="41" y="1015"/>
                    <a:pt x="240" y="1313"/>
                  </a:cubicBezTo>
                  <a:cubicBezTo>
                    <a:pt x="299" y="1393"/>
                    <a:pt x="379" y="1433"/>
                    <a:pt x="419" y="1512"/>
                  </a:cubicBezTo>
                  <a:cubicBezTo>
                    <a:pt x="498" y="1572"/>
                    <a:pt x="578" y="1632"/>
                    <a:pt x="638" y="1671"/>
                  </a:cubicBezTo>
                  <a:cubicBezTo>
                    <a:pt x="737" y="1711"/>
                    <a:pt x="817" y="1731"/>
                    <a:pt x="896" y="1731"/>
                  </a:cubicBezTo>
                  <a:cubicBezTo>
                    <a:pt x="949" y="1731"/>
                    <a:pt x="993" y="1749"/>
                    <a:pt x="1041" y="1749"/>
                  </a:cubicBezTo>
                  <a:cubicBezTo>
                    <a:pt x="1064" y="1749"/>
                    <a:pt x="1089" y="1744"/>
                    <a:pt x="1115" y="1731"/>
                  </a:cubicBezTo>
                  <a:cubicBezTo>
                    <a:pt x="1195" y="1731"/>
                    <a:pt x="1234" y="1731"/>
                    <a:pt x="1294" y="1711"/>
                  </a:cubicBezTo>
                  <a:cubicBezTo>
                    <a:pt x="1334" y="1691"/>
                    <a:pt x="1394" y="1691"/>
                    <a:pt x="1413" y="1671"/>
                  </a:cubicBezTo>
                  <a:cubicBezTo>
                    <a:pt x="1493" y="1632"/>
                    <a:pt x="1513" y="1612"/>
                    <a:pt x="1513" y="1612"/>
                  </a:cubicBezTo>
                  <a:lnTo>
                    <a:pt x="1274" y="1612"/>
                  </a:lnTo>
                  <a:cubicBezTo>
                    <a:pt x="1215" y="1612"/>
                    <a:pt x="1175" y="1592"/>
                    <a:pt x="1115" y="1592"/>
                  </a:cubicBezTo>
                  <a:cubicBezTo>
                    <a:pt x="1075" y="1592"/>
                    <a:pt x="996" y="1572"/>
                    <a:pt x="936" y="1532"/>
                  </a:cubicBezTo>
                  <a:cubicBezTo>
                    <a:pt x="876" y="1532"/>
                    <a:pt x="817" y="1492"/>
                    <a:pt x="777" y="1472"/>
                  </a:cubicBezTo>
                  <a:cubicBezTo>
                    <a:pt x="717" y="1433"/>
                    <a:pt x="677" y="1393"/>
                    <a:pt x="618" y="1333"/>
                  </a:cubicBezTo>
                  <a:cubicBezTo>
                    <a:pt x="598" y="1293"/>
                    <a:pt x="518" y="1234"/>
                    <a:pt x="498" y="1174"/>
                  </a:cubicBezTo>
                  <a:cubicBezTo>
                    <a:pt x="419" y="1035"/>
                    <a:pt x="359" y="895"/>
                    <a:pt x="299" y="776"/>
                  </a:cubicBezTo>
                  <a:cubicBezTo>
                    <a:pt x="259" y="637"/>
                    <a:pt x="200" y="517"/>
                    <a:pt x="180" y="398"/>
                  </a:cubicBezTo>
                  <a:cubicBezTo>
                    <a:pt x="100" y="139"/>
                    <a:pt x="61" y="0"/>
                    <a:pt x="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21"/>
            <p:cNvSpPr/>
            <p:nvPr/>
          </p:nvSpPr>
          <p:spPr>
            <a:xfrm>
              <a:off x="7131675" y="3138275"/>
              <a:ext cx="65175" cy="42300"/>
            </a:xfrm>
            <a:custGeom>
              <a:avLst/>
              <a:gdLst/>
              <a:ahLst/>
              <a:cxnLst/>
              <a:rect l="l" t="t" r="r" b="b"/>
              <a:pathLst>
                <a:path w="2607" h="1692" extrusionOk="0">
                  <a:moveTo>
                    <a:pt x="0" y="0"/>
                  </a:moveTo>
                  <a:cubicBezTo>
                    <a:pt x="0" y="1"/>
                    <a:pt x="20" y="219"/>
                    <a:pt x="139" y="558"/>
                  </a:cubicBezTo>
                  <a:cubicBezTo>
                    <a:pt x="299" y="836"/>
                    <a:pt x="577" y="1254"/>
                    <a:pt x="955" y="1493"/>
                  </a:cubicBezTo>
                  <a:cubicBezTo>
                    <a:pt x="1055" y="1572"/>
                    <a:pt x="1194" y="1592"/>
                    <a:pt x="1293" y="1652"/>
                  </a:cubicBezTo>
                  <a:cubicBezTo>
                    <a:pt x="1413" y="1672"/>
                    <a:pt x="1532" y="1692"/>
                    <a:pt x="1632" y="1692"/>
                  </a:cubicBezTo>
                  <a:cubicBezTo>
                    <a:pt x="1771" y="1692"/>
                    <a:pt x="1851" y="1692"/>
                    <a:pt x="1950" y="1652"/>
                  </a:cubicBezTo>
                  <a:cubicBezTo>
                    <a:pt x="2069" y="1612"/>
                    <a:pt x="2129" y="1572"/>
                    <a:pt x="2209" y="1513"/>
                  </a:cubicBezTo>
                  <a:cubicBezTo>
                    <a:pt x="2288" y="1473"/>
                    <a:pt x="2328" y="1413"/>
                    <a:pt x="2388" y="1373"/>
                  </a:cubicBezTo>
                  <a:cubicBezTo>
                    <a:pt x="2428" y="1314"/>
                    <a:pt x="2487" y="1294"/>
                    <a:pt x="2507" y="1254"/>
                  </a:cubicBezTo>
                  <a:cubicBezTo>
                    <a:pt x="2587" y="1174"/>
                    <a:pt x="2607" y="1115"/>
                    <a:pt x="2607" y="1115"/>
                  </a:cubicBezTo>
                  <a:lnTo>
                    <a:pt x="2607" y="1115"/>
                  </a:lnTo>
                  <a:cubicBezTo>
                    <a:pt x="2607" y="1115"/>
                    <a:pt x="2567" y="1154"/>
                    <a:pt x="2487" y="1194"/>
                  </a:cubicBezTo>
                  <a:lnTo>
                    <a:pt x="2328" y="1274"/>
                  </a:lnTo>
                  <a:cubicBezTo>
                    <a:pt x="2268" y="1294"/>
                    <a:pt x="2209" y="1314"/>
                    <a:pt x="2129" y="1353"/>
                  </a:cubicBezTo>
                  <a:cubicBezTo>
                    <a:pt x="2069" y="1373"/>
                    <a:pt x="1990" y="1393"/>
                    <a:pt x="1910" y="1393"/>
                  </a:cubicBezTo>
                  <a:cubicBezTo>
                    <a:pt x="1884" y="1400"/>
                    <a:pt x="1855" y="1402"/>
                    <a:pt x="1826" y="1402"/>
                  </a:cubicBezTo>
                  <a:cubicBezTo>
                    <a:pt x="1769" y="1402"/>
                    <a:pt x="1711" y="1393"/>
                    <a:pt x="1671" y="1393"/>
                  </a:cubicBezTo>
                  <a:cubicBezTo>
                    <a:pt x="1592" y="1393"/>
                    <a:pt x="1492" y="1353"/>
                    <a:pt x="1413" y="1314"/>
                  </a:cubicBezTo>
                  <a:cubicBezTo>
                    <a:pt x="1333" y="1294"/>
                    <a:pt x="1234" y="1274"/>
                    <a:pt x="1174" y="1194"/>
                  </a:cubicBezTo>
                  <a:cubicBezTo>
                    <a:pt x="1015" y="1095"/>
                    <a:pt x="876" y="955"/>
                    <a:pt x="716" y="816"/>
                  </a:cubicBezTo>
                  <a:cubicBezTo>
                    <a:pt x="577" y="677"/>
                    <a:pt x="438" y="558"/>
                    <a:pt x="338" y="418"/>
                  </a:cubicBezTo>
                  <a:cubicBezTo>
                    <a:pt x="140" y="180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21"/>
            <p:cNvSpPr/>
            <p:nvPr/>
          </p:nvSpPr>
          <p:spPr>
            <a:xfrm>
              <a:off x="6756125" y="3431750"/>
              <a:ext cx="203475" cy="387000"/>
            </a:xfrm>
            <a:custGeom>
              <a:avLst/>
              <a:gdLst/>
              <a:ahLst/>
              <a:cxnLst/>
              <a:rect l="l" t="t" r="r" b="b"/>
              <a:pathLst>
                <a:path w="8139" h="15480" extrusionOk="0">
                  <a:moveTo>
                    <a:pt x="1" y="0"/>
                  </a:moveTo>
                  <a:lnTo>
                    <a:pt x="1" y="15479"/>
                  </a:lnTo>
                  <a:lnTo>
                    <a:pt x="8138" y="15479"/>
                  </a:lnTo>
                  <a:lnTo>
                    <a:pt x="81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21"/>
            <p:cNvSpPr/>
            <p:nvPr/>
          </p:nvSpPr>
          <p:spPr>
            <a:xfrm>
              <a:off x="6756123" y="3431753"/>
              <a:ext cx="6000" cy="374577"/>
            </a:xfrm>
            <a:custGeom>
              <a:avLst/>
              <a:gdLst/>
              <a:ahLst/>
              <a:cxnLst/>
              <a:rect l="l" t="t" r="r" b="b"/>
              <a:pathLst>
                <a:path w="240" h="15480" extrusionOk="0">
                  <a:moveTo>
                    <a:pt x="1" y="0"/>
                  </a:moveTo>
                  <a:lnTo>
                    <a:pt x="1" y="15479"/>
                  </a:lnTo>
                  <a:lnTo>
                    <a:pt x="239" y="15479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3D3D3D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21"/>
            <p:cNvSpPr/>
            <p:nvPr/>
          </p:nvSpPr>
          <p:spPr>
            <a:xfrm>
              <a:off x="6788947" y="3431753"/>
              <a:ext cx="6000" cy="374577"/>
            </a:xfrm>
            <a:custGeom>
              <a:avLst/>
              <a:gdLst/>
              <a:ahLst/>
              <a:cxnLst/>
              <a:rect l="l" t="t" r="r" b="b"/>
              <a:pathLst>
                <a:path w="240" h="15480" extrusionOk="0">
                  <a:moveTo>
                    <a:pt x="1" y="0"/>
                  </a:moveTo>
                  <a:lnTo>
                    <a:pt x="1" y="15479"/>
                  </a:lnTo>
                  <a:lnTo>
                    <a:pt x="239" y="15479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3D3D3D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21"/>
            <p:cNvSpPr/>
            <p:nvPr/>
          </p:nvSpPr>
          <p:spPr>
            <a:xfrm>
              <a:off x="6821771" y="3431753"/>
              <a:ext cx="6500" cy="374577"/>
            </a:xfrm>
            <a:custGeom>
              <a:avLst/>
              <a:gdLst/>
              <a:ahLst/>
              <a:cxnLst/>
              <a:rect l="l" t="t" r="r" b="b"/>
              <a:pathLst>
                <a:path w="260" h="15480" extrusionOk="0">
                  <a:moveTo>
                    <a:pt x="1" y="0"/>
                  </a:moveTo>
                  <a:lnTo>
                    <a:pt x="1" y="15479"/>
                  </a:lnTo>
                  <a:lnTo>
                    <a:pt x="259" y="15479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3D3D3D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21"/>
            <p:cNvSpPr/>
            <p:nvPr/>
          </p:nvSpPr>
          <p:spPr>
            <a:xfrm>
              <a:off x="6854121" y="3431753"/>
              <a:ext cx="6475" cy="374577"/>
            </a:xfrm>
            <a:custGeom>
              <a:avLst/>
              <a:gdLst/>
              <a:ahLst/>
              <a:cxnLst/>
              <a:rect l="l" t="t" r="r" b="b"/>
              <a:pathLst>
                <a:path w="259" h="15480" extrusionOk="0">
                  <a:moveTo>
                    <a:pt x="0" y="0"/>
                  </a:moveTo>
                  <a:lnTo>
                    <a:pt x="0" y="15479"/>
                  </a:lnTo>
                  <a:lnTo>
                    <a:pt x="259" y="15479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3D3D3D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21"/>
            <p:cNvSpPr/>
            <p:nvPr/>
          </p:nvSpPr>
          <p:spPr>
            <a:xfrm>
              <a:off x="6887445" y="3431753"/>
              <a:ext cx="5975" cy="374577"/>
            </a:xfrm>
            <a:custGeom>
              <a:avLst/>
              <a:gdLst/>
              <a:ahLst/>
              <a:cxnLst/>
              <a:rect l="l" t="t" r="r" b="b"/>
              <a:pathLst>
                <a:path w="239" h="15480" extrusionOk="0">
                  <a:moveTo>
                    <a:pt x="0" y="0"/>
                  </a:moveTo>
                  <a:lnTo>
                    <a:pt x="0" y="15479"/>
                  </a:lnTo>
                  <a:lnTo>
                    <a:pt x="239" y="15479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3D3D3D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21"/>
            <p:cNvSpPr/>
            <p:nvPr/>
          </p:nvSpPr>
          <p:spPr>
            <a:xfrm>
              <a:off x="6920269" y="3431753"/>
              <a:ext cx="6000" cy="374577"/>
            </a:xfrm>
            <a:custGeom>
              <a:avLst/>
              <a:gdLst/>
              <a:ahLst/>
              <a:cxnLst/>
              <a:rect l="l" t="t" r="r" b="b"/>
              <a:pathLst>
                <a:path w="240" h="15480" extrusionOk="0">
                  <a:moveTo>
                    <a:pt x="0" y="0"/>
                  </a:moveTo>
                  <a:lnTo>
                    <a:pt x="0" y="15479"/>
                  </a:lnTo>
                  <a:lnTo>
                    <a:pt x="239" y="15479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3D3D3D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21"/>
            <p:cNvSpPr/>
            <p:nvPr/>
          </p:nvSpPr>
          <p:spPr>
            <a:xfrm>
              <a:off x="6953094" y="3431753"/>
              <a:ext cx="6500" cy="374577"/>
            </a:xfrm>
            <a:custGeom>
              <a:avLst/>
              <a:gdLst/>
              <a:ahLst/>
              <a:cxnLst/>
              <a:rect l="l" t="t" r="r" b="b"/>
              <a:pathLst>
                <a:path w="260" h="15480" extrusionOk="0">
                  <a:moveTo>
                    <a:pt x="0" y="0"/>
                  </a:moveTo>
                  <a:lnTo>
                    <a:pt x="0" y="15479"/>
                  </a:lnTo>
                  <a:lnTo>
                    <a:pt x="259" y="15479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3D3D3D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21"/>
            <p:cNvSpPr/>
            <p:nvPr/>
          </p:nvSpPr>
          <p:spPr>
            <a:xfrm>
              <a:off x="6920275" y="3615275"/>
              <a:ext cx="19925" cy="19925"/>
            </a:xfrm>
            <a:custGeom>
              <a:avLst/>
              <a:gdLst/>
              <a:ahLst/>
              <a:cxnLst/>
              <a:rect l="l" t="t" r="r" b="b"/>
              <a:pathLst>
                <a:path w="797" h="797" extrusionOk="0">
                  <a:moveTo>
                    <a:pt x="398" y="1"/>
                  </a:moveTo>
                  <a:cubicBezTo>
                    <a:pt x="179" y="1"/>
                    <a:pt x="0" y="180"/>
                    <a:pt x="0" y="399"/>
                  </a:cubicBezTo>
                  <a:cubicBezTo>
                    <a:pt x="0" y="618"/>
                    <a:pt x="179" y="797"/>
                    <a:pt x="398" y="797"/>
                  </a:cubicBezTo>
                  <a:cubicBezTo>
                    <a:pt x="617" y="797"/>
                    <a:pt x="796" y="618"/>
                    <a:pt x="796" y="399"/>
                  </a:cubicBezTo>
                  <a:cubicBezTo>
                    <a:pt x="796" y="180"/>
                    <a:pt x="617" y="1"/>
                    <a:pt x="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21"/>
            <p:cNvSpPr/>
            <p:nvPr/>
          </p:nvSpPr>
          <p:spPr>
            <a:xfrm>
              <a:off x="6632275" y="3196475"/>
              <a:ext cx="114425" cy="172625"/>
            </a:xfrm>
            <a:custGeom>
              <a:avLst/>
              <a:gdLst/>
              <a:ahLst/>
              <a:cxnLst/>
              <a:rect l="l" t="t" r="r" b="b"/>
              <a:pathLst>
                <a:path w="4577" h="6905" extrusionOk="0">
                  <a:moveTo>
                    <a:pt x="0" y="0"/>
                  </a:moveTo>
                  <a:lnTo>
                    <a:pt x="0" y="6904"/>
                  </a:lnTo>
                  <a:lnTo>
                    <a:pt x="4576" y="6904"/>
                  </a:lnTo>
                  <a:lnTo>
                    <a:pt x="45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21"/>
            <p:cNvSpPr/>
            <p:nvPr/>
          </p:nvSpPr>
          <p:spPr>
            <a:xfrm>
              <a:off x="6627800" y="3191000"/>
              <a:ext cx="126350" cy="184050"/>
            </a:xfrm>
            <a:custGeom>
              <a:avLst/>
              <a:gdLst/>
              <a:ahLst/>
              <a:cxnLst/>
              <a:rect l="l" t="t" r="r" b="b"/>
              <a:pathLst>
                <a:path w="5054" h="7362" extrusionOk="0">
                  <a:moveTo>
                    <a:pt x="2268" y="538"/>
                  </a:moveTo>
                  <a:lnTo>
                    <a:pt x="2268" y="3423"/>
                  </a:lnTo>
                  <a:lnTo>
                    <a:pt x="537" y="3423"/>
                  </a:lnTo>
                  <a:lnTo>
                    <a:pt x="537" y="538"/>
                  </a:lnTo>
                  <a:close/>
                  <a:moveTo>
                    <a:pt x="4537" y="538"/>
                  </a:moveTo>
                  <a:lnTo>
                    <a:pt x="4537" y="3423"/>
                  </a:lnTo>
                  <a:lnTo>
                    <a:pt x="2786" y="3423"/>
                  </a:lnTo>
                  <a:lnTo>
                    <a:pt x="2786" y="538"/>
                  </a:lnTo>
                  <a:close/>
                  <a:moveTo>
                    <a:pt x="2268" y="3960"/>
                  </a:moveTo>
                  <a:lnTo>
                    <a:pt x="2268" y="6845"/>
                  </a:lnTo>
                  <a:lnTo>
                    <a:pt x="537" y="6845"/>
                  </a:lnTo>
                  <a:lnTo>
                    <a:pt x="537" y="3960"/>
                  </a:lnTo>
                  <a:close/>
                  <a:moveTo>
                    <a:pt x="4537" y="3960"/>
                  </a:moveTo>
                  <a:lnTo>
                    <a:pt x="4537" y="6845"/>
                  </a:lnTo>
                  <a:lnTo>
                    <a:pt x="2786" y="6845"/>
                  </a:lnTo>
                  <a:lnTo>
                    <a:pt x="2786" y="3960"/>
                  </a:lnTo>
                  <a:close/>
                  <a:moveTo>
                    <a:pt x="0" y="0"/>
                  </a:moveTo>
                  <a:lnTo>
                    <a:pt x="0" y="7362"/>
                  </a:lnTo>
                  <a:lnTo>
                    <a:pt x="5054" y="7362"/>
                  </a:lnTo>
                  <a:lnTo>
                    <a:pt x="5054" y="0"/>
                  </a:ln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21"/>
            <p:cNvSpPr/>
            <p:nvPr/>
          </p:nvSpPr>
          <p:spPr>
            <a:xfrm>
              <a:off x="6599950" y="3352750"/>
              <a:ext cx="178475" cy="29275"/>
            </a:xfrm>
            <a:custGeom>
              <a:avLst/>
              <a:gdLst/>
              <a:ahLst/>
              <a:cxnLst/>
              <a:rect l="l" t="t" r="r" b="b"/>
              <a:pathLst>
                <a:path w="7139" h="1171" extrusionOk="0">
                  <a:moveTo>
                    <a:pt x="6592" y="0"/>
                  </a:moveTo>
                  <a:cubicBezTo>
                    <a:pt x="6202" y="0"/>
                    <a:pt x="5688" y="134"/>
                    <a:pt x="5412" y="255"/>
                  </a:cubicBezTo>
                  <a:cubicBezTo>
                    <a:pt x="5226" y="337"/>
                    <a:pt x="5065" y="375"/>
                    <a:pt x="4898" y="375"/>
                  </a:cubicBezTo>
                  <a:cubicBezTo>
                    <a:pt x="4620" y="375"/>
                    <a:pt x="4328" y="270"/>
                    <a:pt x="3880" y="96"/>
                  </a:cubicBezTo>
                  <a:cubicBezTo>
                    <a:pt x="3706" y="33"/>
                    <a:pt x="3547" y="8"/>
                    <a:pt x="3397" y="8"/>
                  </a:cubicBezTo>
                  <a:cubicBezTo>
                    <a:pt x="2926" y="8"/>
                    <a:pt x="2532" y="254"/>
                    <a:pt x="1990" y="375"/>
                  </a:cubicBezTo>
                  <a:cubicBezTo>
                    <a:pt x="1904" y="394"/>
                    <a:pt x="1823" y="402"/>
                    <a:pt x="1748" y="402"/>
                  </a:cubicBezTo>
                  <a:cubicBezTo>
                    <a:pt x="1294" y="402"/>
                    <a:pt x="1013" y="107"/>
                    <a:pt x="695" y="107"/>
                  </a:cubicBezTo>
                  <a:cubicBezTo>
                    <a:pt x="625" y="107"/>
                    <a:pt x="553" y="121"/>
                    <a:pt x="478" y="156"/>
                  </a:cubicBezTo>
                  <a:cubicBezTo>
                    <a:pt x="0" y="375"/>
                    <a:pt x="1094" y="1171"/>
                    <a:pt x="1094" y="1171"/>
                  </a:cubicBezTo>
                  <a:lnTo>
                    <a:pt x="6148" y="1171"/>
                  </a:lnTo>
                  <a:cubicBezTo>
                    <a:pt x="6148" y="1171"/>
                    <a:pt x="7043" y="852"/>
                    <a:pt x="7103" y="335"/>
                  </a:cubicBezTo>
                  <a:cubicBezTo>
                    <a:pt x="7139" y="87"/>
                    <a:pt x="6905" y="0"/>
                    <a:pt x="6592" y="0"/>
                  </a:cubicBez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21"/>
            <p:cNvSpPr/>
            <p:nvPr/>
          </p:nvSpPr>
          <p:spPr>
            <a:xfrm>
              <a:off x="6666100" y="3357125"/>
              <a:ext cx="35325" cy="8225"/>
            </a:xfrm>
            <a:custGeom>
              <a:avLst/>
              <a:gdLst/>
              <a:ahLst/>
              <a:cxnLst/>
              <a:rect l="l" t="t" r="r" b="b"/>
              <a:pathLst>
                <a:path w="1413" h="329" extrusionOk="0">
                  <a:moveTo>
                    <a:pt x="717" y="1"/>
                  </a:moveTo>
                  <a:cubicBezTo>
                    <a:pt x="617" y="1"/>
                    <a:pt x="518" y="21"/>
                    <a:pt x="418" y="60"/>
                  </a:cubicBezTo>
                  <a:cubicBezTo>
                    <a:pt x="339" y="80"/>
                    <a:pt x="259" y="100"/>
                    <a:pt x="179" y="160"/>
                  </a:cubicBezTo>
                  <a:cubicBezTo>
                    <a:pt x="40" y="259"/>
                    <a:pt x="0" y="319"/>
                    <a:pt x="0" y="319"/>
                  </a:cubicBezTo>
                  <a:cubicBezTo>
                    <a:pt x="0" y="319"/>
                    <a:pt x="100" y="299"/>
                    <a:pt x="239" y="299"/>
                  </a:cubicBezTo>
                  <a:cubicBezTo>
                    <a:pt x="358" y="279"/>
                    <a:pt x="538" y="259"/>
                    <a:pt x="717" y="259"/>
                  </a:cubicBezTo>
                  <a:lnTo>
                    <a:pt x="955" y="259"/>
                  </a:lnTo>
                  <a:cubicBezTo>
                    <a:pt x="1035" y="259"/>
                    <a:pt x="1114" y="279"/>
                    <a:pt x="1194" y="279"/>
                  </a:cubicBezTo>
                  <a:cubicBezTo>
                    <a:pt x="1279" y="293"/>
                    <a:pt x="1354" y="308"/>
                    <a:pt x="1390" y="315"/>
                  </a:cubicBezTo>
                  <a:lnTo>
                    <a:pt x="1390" y="315"/>
                  </a:lnTo>
                  <a:cubicBezTo>
                    <a:pt x="1362" y="288"/>
                    <a:pt x="1310" y="224"/>
                    <a:pt x="1234" y="160"/>
                  </a:cubicBezTo>
                  <a:cubicBezTo>
                    <a:pt x="1214" y="120"/>
                    <a:pt x="1194" y="100"/>
                    <a:pt x="1134" y="80"/>
                  </a:cubicBezTo>
                  <a:cubicBezTo>
                    <a:pt x="1114" y="60"/>
                    <a:pt x="1055" y="21"/>
                    <a:pt x="1015" y="21"/>
                  </a:cubicBezTo>
                  <a:cubicBezTo>
                    <a:pt x="916" y="1"/>
                    <a:pt x="816" y="1"/>
                    <a:pt x="717" y="1"/>
                  </a:cubicBezTo>
                  <a:close/>
                  <a:moveTo>
                    <a:pt x="1390" y="315"/>
                  </a:moveTo>
                  <a:cubicBezTo>
                    <a:pt x="1399" y="323"/>
                    <a:pt x="1405" y="328"/>
                    <a:pt x="1409" y="328"/>
                  </a:cubicBezTo>
                  <a:cubicBezTo>
                    <a:pt x="1412" y="328"/>
                    <a:pt x="1413" y="325"/>
                    <a:pt x="1413" y="319"/>
                  </a:cubicBezTo>
                  <a:cubicBezTo>
                    <a:pt x="1413" y="319"/>
                    <a:pt x="1405" y="317"/>
                    <a:pt x="1390" y="315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21"/>
            <p:cNvSpPr/>
            <p:nvPr/>
          </p:nvSpPr>
          <p:spPr>
            <a:xfrm>
              <a:off x="6742200" y="3356875"/>
              <a:ext cx="27875" cy="8250"/>
            </a:xfrm>
            <a:custGeom>
              <a:avLst/>
              <a:gdLst/>
              <a:ahLst/>
              <a:cxnLst/>
              <a:rect l="l" t="t" r="r" b="b"/>
              <a:pathLst>
                <a:path w="1115" h="330" extrusionOk="0">
                  <a:moveTo>
                    <a:pt x="761" y="1"/>
                  </a:moveTo>
                  <a:cubicBezTo>
                    <a:pt x="682" y="1"/>
                    <a:pt x="597" y="11"/>
                    <a:pt x="518" y="31"/>
                  </a:cubicBezTo>
                  <a:cubicBezTo>
                    <a:pt x="378" y="51"/>
                    <a:pt x="259" y="130"/>
                    <a:pt x="160" y="210"/>
                  </a:cubicBezTo>
                  <a:cubicBezTo>
                    <a:pt x="60" y="289"/>
                    <a:pt x="0" y="329"/>
                    <a:pt x="0" y="329"/>
                  </a:cubicBezTo>
                  <a:cubicBezTo>
                    <a:pt x="0" y="329"/>
                    <a:pt x="80" y="309"/>
                    <a:pt x="179" y="309"/>
                  </a:cubicBezTo>
                  <a:cubicBezTo>
                    <a:pt x="299" y="289"/>
                    <a:pt x="418" y="250"/>
                    <a:pt x="577" y="210"/>
                  </a:cubicBezTo>
                  <a:cubicBezTo>
                    <a:pt x="657" y="190"/>
                    <a:pt x="697" y="190"/>
                    <a:pt x="776" y="150"/>
                  </a:cubicBezTo>
                  <a:cubicBezTo>
                    <a:pt x="856" y="150"/>
                    <a:pt x="896" y="130"/>
                    <a:pt x="955" y="130"/>
                  </a:cubicBezTo>
                  <a:lnTo>
                    <a:pt x="1015" y="130"/>
                  </a:lnTo>
                  <a:cubicBezTo>
                    <a:pt x="1055" y="150"/>
                    <a:pt x="1075" y="150"/>
                    <a:pt x="1075" y="150"/>
                  </a:cubicBezTo>
                  <a:cubicBezTo>
                    <a:pt x="1095" y="150"/>
                    <a:pt x="1115" y="190"/>
                    <a:pt x="1115" y="190"/>
                  </a:cubicBezTo>
                  <a:cubicBezTo>
                    <a:pt x="1115" y="190"/>
                    <a:pt x="1115" y="170"/>
                    <a:pt x="1095" y="130"/>
                  </a:cubicBezTo>
                  <a:cubicBezTo>
                    <a:pt x="1095" y="110"/>
                    <a:pt x="1075" y="110"/>
                    <a:pt x="1055" y="90"/>
                  </a:cubicBezTo>
                  <a:cubicBezTo>
                    <a:pt x="1015" y="70"/>
                    <a:pt x="995" y="70"/>
                    <a:pt x="975" y="31"/>
                  </a:cubicBezTo>
                  <a:cubicBezTo>
                    <a:pt x="916" y="11"/>
                    <a:pt x="841" y="1"/>
                    <a:pt x="761" y="1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21"/>
            <p:cNvSpPr/>
            <p:nvPr/>
          </p:nvSpPr>
          <p:spPr>
            <a:xfrm>
              <a:off x="6616850" y="3359550"/>
              <a:ext cx="17925" cy="5575"/>
            </a:xfrm>
            <a:custGeom>
              <a:avLst/>
              <a:gdLst/>
              <a:ahLst/>
              <a:cxnLst/>
              <a:rect l="l" t="t" r="r" b="b"/>
              <a:pathLst>
                <a:path w="717" h="223" extrusionOk="0">
                  <a:moveTo>
                    <a:pt x="178" y="0"/>
                  </a:moveTo>
                  <a:cubicBezTo>
                    <a:pt x="135" y="0"/>
                    <a:pt x="94" y="6"/>
                    <a:pt x="60" y="23"/>
                  </a:cubicBezTo>
                  <a:cubicBezTo>
                    <a:pt x="40" y="23"/>
                    <a:pt x="20" y="63"/>
                    <a:pt x="20" y="63"/>
                  </a:cubicBezTo>
                  <a:lnTo>
                    <a:pt x="1" y="83"/>
                  </a:lnTo>
                  <a:lnTo>
                    <a:pt x="1" y="103"/>
                  </a:lnTo>
                  <a:cubicBezTo>
                    <a:pt x="1" y="103"/>
                    <a:pt x="20" y="103"/>
                    <a:pt x="20" y="83"/>
                  </a:cubicBezTo>
                  <a:lnTo>
                    <a:pt x="100" y="83"/>
                  </a:lnTo>
                  <a:cubicBezTo>
                    <a:pt x="120" y="83"/>
                    <a:pt x="160" y="83"/>
                    <a:pt x="219" y="103"/>
                  </a:cubicBezTo>
                  <a:cubicBezTo>
                    <a:pt x="259" y="103"/>
                    <a:pt x="319" y="123"/>
                    <a:pt x="339" y="162"/>
                  </a:cubicBezTo>
                  <a:cubicBezTo>
                    <a:pt x="438" y="182"/>
                    <a:pt x="538" y="202"/>
                    <a:pt x="617" y="222"/>
                  </a:cubicBezTo>
                  <a:cubicBezTo>
                    <a:pt x="631" y="215"/>
                    <a:pt x="646" y="213"/>
                    <a:pt x="661" y="213"/>
                  </a:cubicBezTo>
                  <a:cubicBezTo>
                    <a:pt x="690" y="213"/>
                    <a:pt x="717" y="222"/>
                    <a:pt x="717" y="222"/>
                  </a:cubicBezTo>
                  <a:cubicBezTo>
                    <a:pt x="717" y="222"/>
                    <a:pt x="697" y="182"/>
                    <a:pt x="617" y="162"/>
                  </a:cubicBezTo>
                  <a:cubicBezTo>
                    <a:pt x="538" y="103"/>
                    <a:pt x="478" y="63"/>
                    <a:pt x="359" y="23"/>
                  </a:cubicBezTo>
                  <a:cubicBezTo>
                    <a:pt x="301" y="12"/>
                    <a:pt x="237" y="0"/>
                    <a:pt x="178" y="0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21"/>
            <p:cNvSpPr/>
            <p:nvPr/>
          </p:nvSpPr>
          <p:spPr>
            <a:xfrm>
              <a:off x="6966525" y="3196475"/>
              <a:ext cx="114425" cy="172625"/>
            </a:xfrm>
            <a:custGeom>
              <a:avLst/>
              <a:gdLst/>
              <a:ahLst/>
              <a:cxnLst/>
              <a:rect l="l" t="t" r="r" b="b"/>
              <a:pathLst>
                <a:path w="4577" h="6905" extrusionOk="0">
                  <a:moveTo>
                    <a:pt x="1" y="0"/>
                  </a:moveTo>
                  <a:lnTo>
                    <a:pt x="1" y="6904"/>
                  </a:lnTo>
                  <a:lnTo>
                    <a:pt x="4577" y="6904"/>
                  </a:lnTo>
                  <a:lnTo>
                    <a:pt x="45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21"/>
            <p:cNvSpPr/>
            <p:nvPr/>
          </p:nvSpPr>
          <p:spPr>
            <a:xfrm>
              <a:off x="6962550" y="3191000"/>
              <a:ext cx="126375" cy="184050"/>
            </a:xfrm>
            <a:custGeom>
              <a:avLst/>
              <a:gdLst/>
              <a:ahLst/>
              <a:cxnLst/>
              <a:rect l="l" t="t" r="r" b="b"/>
              <a:pathLst>
                <a:path w="5055" h="7362" extrusionOk="0">
                  <a:moveTo>
                    <a:pt x="2249" y="538"/>
                  </a:moveTo>
                  <a:lnTo>
                    <a:pt x="2249" y="3423"/>
                  </a:lnTo>
                  <a:lnTo>
                    <a:pt x="518" y="3423"/>
                  </a:lnTo>
                  <a:lnTo>
                    <a:pt x="518" y="538"/>
                  </a:lnTo>
                  <a:close/>
                  <a:moveTo>
                    <a:pt x="4517" y="538"/>
                  </a:moveTo>
                  <a:lnTo>
                    <a:pt x="4517" y="3423"/>
                  </a:lnTo>
                  <a:lnTo>
                    <a:pt x="2786" y="3423"/>
                  </a:lnTo>
                  <a:lnTo>
                    <a:pt x="2786" y="538"/>
                  </a:lnTo>
                  <a:close/>
                  <a:moveTo>
                    <a:pt x="2249" y="3960"/>
                  </a:moveTo>
                  <a:lnTo>
                    <a:pt x="2249" y="6845"/>
                  </a:lnTo>
                  <a:lnTo>
                    <a:pt x="518" y="6845"/>
                  </a:lnTo>
                  <a:lnTo>
                    <a:pt x="518" y="3960"/>
                  </a:lnTo>
                  <a:close/>
                  <a:moveTo>
                    <a:pt x="4517" y="3960"/>
                  </a:moveTo>
                  <a:lnTo>
                    <a:pt x="4517" y="6845"/>
                  </a:lnTo>
                  <a:lnTo>
                    <a:pt x="2786" y="6845"/>
                  </a:lnTo>
                  <a:lnTo>
                    <a:pt x="2786" y="3960"/>
                  </a:lnTo>
                  <a:close/>
                  <a:moveTo>
                    <a:pt x="0" y="0"/>
                  </a:moveTo>
                  <a:lnTo>
                    <a:pt x="0" y="7362"/>
                  </a:lnTo>
                  <a:lnTo>
                    <a:pt x="5054" y="7362"/>
                  </a:lnTo>
                  <a:lnTo>
                    <a:pt x="5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21"/>
            <p:cNvSpPr/>
            <p:nvPr/>
          </p:nvSpPr>
          <p:spPr>
            <a:xfrm>
              <a:off x="6934200" y="3352750"/>
              <a:ext cx="178975" cy="29275"/>
            </a:xfrm>
            <a:custGeom>
              <a:avLst/>
              <a:gdLst/>
              <a:ahLst/>
              <a:cxnLst/>
              <a:rect l="l" t="t" r="r" b="b"/>
              <a:pathLst>
                <a:path w="7159" h="1171" extrusionOk="0">
                  <a:moveTo>
                    <a:pt x="6612" y="0"/>
                  </a:moveTo>
                  <a:cubicBezTo>
                    <a:pt x="6222" y="0"/>
                    <a:pt x="5708" y="134"/>
                    <a:pt x="5432" y="255"/>
                  </a:cubicBezTo>
                  <a:cubicBezTo>
                    <a:pt x="5246" y="337"/>
                    <a:pt x="5085" y="375"/>
                    <a:pt x="4917" y="375"/>
                  </a:cubicBezTo>
                  <a:cubicBezTo>
                    <a:pt x="4638" y="375"/>
                    <a:pt x="4341" y="270"/>
                    <a:pt x="3880" y="96"/>
                  </a:cubicBezTo>
                  <a:cubicBezTo>
                    <a:pt x="3706" y="33"/>
                    <a:pt x="3549" y="8"/>
                    <a:pt x="3400" y="8"/>
                  </a:cubicBezTo>
                  <a:cubicBezTo>
                    <a:pt x="2934" y="8"/>
                    <a:pt x="2548" y="254"/>
                    <a:pt x="1990" y="375"/>
                  </a:cubicBezTo>
                  <a:cubicBezTo>
                    <a:pt x="1904" y="394"/>
                    <a:pt x="1823" y="402"/>
                    <a:pt x="1748" y="402"/>
                  </a:cubicBezTo>
                  <a:cubicBezTo>
                    <a:pt x="1294" y="402"/>
                    <a:pt x="1013" y="107"/>
                    <a:pt x="695" y="107"/>
                  </a:cubicBezTo>
                  <a:cubicBezTo>
                    <a:pt x="625" y="107"/>
                    <a:pt x="553" y="121"/>
                    <a:pt x="478" y="156"/>
                  </a:cubicBezTo>
                  <a:cubicBezTo>
                    <a:pt x="0" y="375"/>
                    <a:pt x="1095" y="1171"/>
                    <a:pt x="1095" y="1171"/>
                  </a:cubicBezTo>
                  <a:lnTo>
                    <a:pt x="6148" y="1171"/>
                  </a:lnTo>
                  <a:cubicBezTo>
                    <a:pt x="6148" y="1171"/>
                    <a:pt x="7044" y="852"/>
                    <a:pt x="7123" y="335"/>
                  </a:cubicBezTo>
                  <a:cubicBezTo>
                    <a:pt x="7159" y="87"/>
                    <a:pt x="6926" y="0"/>
                    <a:pt x="6612" y="0"/>
                  </a:cubicBez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21"/>
            <p:cNvSpPr/>
            <p:nvPr/>
          </p:nvSpPr>
          <p:spPr>
            <a:xfrm>
              <a:off x="6997875" y="3357125"/>
              <a:ext cx="35325" cy="8225"/>
            </a:xfrm>
            <a:custGeom>
              <a:avLst/>
              <a:gdLst/>
              <a:ahLst/>
              <a:cxnLst/>
              <a:rect l="l" t="t" r="r" b="b"/>
              <a:pathLst>
                <a:path w="1413" h="329" extrusionOk="0">
                  <a:moveTo>
                    <a:pt x="716" y="1"/>
                  </a:moveTo>
                  <a:cubicBezTo>
                    <a:pt x="617" y="1"/>
                    <a:pt x="517" y="21"/>
                    <a:pt x="418" y="60"/>
                  </a:cubicBezTo>
                  <a:cubicBezTo>
                    <a:pt x="338" y="80"/>
                    <a:pt x="279" y="100"/>
                    <a:pt x="199" y="160"/>
                  </a:cubicBezTo>
                  <a:cubicBezTo>
                    <a:pt x="60" y="259"/>
                    <a:pt x="0" y="319"/>
                    <a:pt x="0" y="319"/>
                  </a:cubicBezTo>
                  <a:cubicBezTo>
                    <a:pt x="0" y="319"/>
                    <a:pt x="100" y="319"/>
                    <a:pt x="259" y="299"/>
                  </a:cubicBezTo>
                  <a:cubicBezTo>
                    <a:pt x="378" y="279"/>
                    <a:pt x="557" y="259"/>
                    <a:pt x="716" y="259"/>
                  </a:cubicBezTo>
                  <a:lnTo>
                    <a:pt x="975" y="259"/>
                  </a:lnTo>
                  <a:cubicBezTo>
                    <a:pt x="1055" y="259"/>
                    <a:pt x="1114" y="279"/>
                    <a:pt x="1194" y="279"/>
                  </a:cubicBezTo>
                  <a:cubicBezTo>
                    <a:pt x="1285" y="294"/>
                    <a:pt x="1364" y="310"/>
                    <a:pt x="1397" y="316"/>
                  </a:cubicBezTo>
                  <a:lnTo>
                    <a:pt x="1397" y="316"/>
                  </a:lnTo>
                  <a:cubicBezTo>
                    <a:pt x="1375" y="290"/>
                    <a:pt x="1331" y="225"/>
                    <a:pt x="1254" y="160"/>
                  </a:cubicBezTo>
                  <a:cubicBezTo>
                    <a:pt x="1214" y="120"/>
                    <a:pt x="1194" y="100"/>
                    <a:pt x="1154" y="80"/>
                  </a:cubicBezTo>
                  <a:cubicBezTo>
                    <a:pt x="1114" y="60"/>
                    <a:pt x="1075" y="21"/>
                    <a:pt x="1015" y="21"/>
                  </a:cubicBezTo>
                  <a:cubicBezTo>
                    <a:pt x="915" y="1"/>
                    <a:pt x="816" y="1"/>
                    <a:pt x="716" y="1"/>
                  </a:cubicBezTo>
                  <a:close/>
                  <a:moveTo>
                    <a:pt x="1397" y="316"/>
                  </a:moveTo>
                  <a:cubicBezTo>
                    <a:pt x="1403" y="324"/>
                    <a:pt x="1407" y="328"/>
                    <a:pt x="1410" y="328"/>
                  </a:cubicBezTo>
                  <a:cubicBezTo>
                    <a:pt x="1412" y="328"/>
                    <a:pt x="1413" y="325"/>
                    <a:pt x="1413" y="319"/>
                  </a:cubicBezTo>
                  <a:cubicBezTo>
                    <a:pt x="1413" y="319"/>
                    <a:pt x="1407" y="318"/>
                    <a:pt x="1397" y="316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21"/>
            <p:cNvSpPr/>
            <p:nvPr/>
          </p:nvSpPr>
          <p:spPr>
            <a:xfrm>
              <a:off x="7074475" y="3356875"/>
              <a:ext cx="27875" cy="8250"/>
            </a:xfrm>
            <a:custGeom>
              <a:avLst/>
              <a:gdLst/>
              <a:ahLst/>
              <a:cxnLst/>
              <a:rect l="l" t="t" r="r" b="b"/>
              <a:pathLst>
                <a:path w="1115" h="330" extrusionOk="0">
                  <a:moveTo>
                    <a:pt x="744" y="1"/>
                  </a:moveTo>
                  <a:cubicBezTo>
                    <a:pt x="667" y="1"/>
                    <a:pt x="587" y="11"/>
                    <a:pt x="517" y="31"/>
                  </a:cubicBezTo>
                  <a:cubicBezTo>
                    <a:pt x="378" y="51"/>
                    <a:pt x="239" y="130"/>
                    <a:pt x="139" y="210"/>
                  </a:cubicBezTo>
                  <a:cubicBezTo>
                    <a:pt x="40" y="289"/>
                    <a:pt x="0" y="329"/>
                    <a:pt x="0" y="329"/>
                  </a:cubicBezTo>
                  <a:cubicBezTo>
                    <a:pt x="0" y="329"/>
                    <a:pt x="80" y="329"/>
                    <a:pt x="159" y="309"/>
                  </a:cubicBezTo>
                  <a:cubicBezTo>
                    <a:pt x="299" y="289"/>
                    <a:pt x="418" y="250"/>
                    <a:pt x="557" y="210"/>
                  </a:cubicBezTo>
                  <a:cubicBezTo>
                    <a:pt x="637" y="190"/>
                    <a:pt x="696" y="190"/>
                    <a:pt x="756" y="150"/>
                  </a:cubicBezTo>
                  <a:cubicBezTo>
                    <a:pt x="836" y="150"/>
                    <a:pt x="895" y="130"/>
                    <a:pt x="935" y="130"/>
                  </a:cubicBezTo>
                  <a:lnTo>
                    <a:pt x="1015" y="130"/>
                  </a:lnTo>
                  <a:cubicBezTo>
                    <a:pt x="1035" y="150"/>
                    <a:pt x="1055" y="150"/>
                    <a:pt x="1055" y="150"/>
                  </a:cubicBezTo>
                  <a:cubicBezTo>
                    <a:pt x="1094" y="190"/>
                    <a:pt x="1114" y="190"/>
                    <a:pt x="1114" y="190"/>
                  </a:cubicBezTo>
                  <a:cubicBezTo>
                    <a:pt x="1114" y="190"/>
                    <a:pt x="1114" y="170"/>
                    <a:pt x="1094" y="130"/>
                  </a:cubicBezTo>
                  <a:cubicBezTo>
                    <a:pt x="1094" y="110"/>
                    <a:pt x="1055" y="110"/>
                    <a:pt x="1035" y="90"/>
                  </a:cubicBezTo>
                  <a:cubicBezTo>
                    <a:pt x="1015" y="70"/>
                    <a:pt x="995" y="70"/>
                    <a:pt x="955" y="31"/>
                  </a:cubicBezTo>
                  <a:cubicBezTo>
                    <a:pt x="895" y="11"/>
                    <a:pt x="821" y="1"/>
                    <a:pt x="744" y="1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21"/>
            <p:cNvSpPr/>
            <p:nvPr/>
          </p:nvSpPr>
          <p:spPr>
            <a:xfrm>
              <a:off x="6949125" y="3359550"/>
              <a:ext cx="18425" cy="5575"/>
            </a:xfrm>
            <a:custGeom>
              <a:avLst/>
              <a:gdLst/>
              <a:ahLst/>
              <a:cxnLst/>
              <a:rect l="l" t="t" r="r" b="b"/>
              <a:pathLst>
                <a:path w="737" h="223" extrusionOk="0">
                  <a:moveTo>
                    <a:pt x="198" y="0"/>
                  </a:moveTo>
                  <a:cubicBezTo>
                    <a:pt x="154" y="0"/>
                    <a:pt x="113" y="6"/>
                    <a:pt x="80" y="23"/>
                  </a:cubicBezTo>
                  <a:cubicBezTo>
                    <a:pt x="60" y="23"/>
                    <a:pt x="40" y="63"/>
                    <a:pt x="40" y="63"/>
                  </a:cubicBezTo>
                  <a:lnTo>
                    <a:pt x="0" y="83"/>
                  </a:lnTo>
                  <a:lnTo>
                    <a:pt x="0" y="103"/>
                  </a:lnTo>
                  <a:cubicBezTo>
                    <a:pt x="0" y="103"/>
                    <a:pt x="40" y="103"/>
                    <a:pt x="40" y="83"/>
                  </a:cubicBezTo>
                  <a:lnTo>
                    <a:pt x="100" y="83"/>
                  </a:lnTo>
                  <a:cubicBezTo>
                    <a:pt x="140" y="83"/>
                    <a:pt x="179" y="83"/>
                    <a:pt x="239" y="103"/>
                  </a:cubicBezTo>
                  <a:cubicBezTo>
                    <a:pt x="279" y="103"/>
                    <a:pt x="339" y="123"/>
                    <a:pt x="358" y="123"/>
                  </a:cubicBezTo>
                  <a:cubicBezTo>
                    <a:pt x="458" y="162"/>
                    <a:pt x="557" y="182"/>
                    <a:pt x="637" y="202"/>
                  </a:cubicBezTo>
                  <a:cubicBezTo>
                    <a:pt x="677" y="222"/>
                    <a:pt x="736" y="222"/>
                    <a:pt x="736" y="222"/>
                  </a:cubicBezTo>
                  <a:cubicBezTo>
                    <a:pt x="736" y="222"/>
                    <a:pt x="717" y="182"/>
                    <a:pt x="637" y="162"/>
                  </a:cubicBezTo>
                  <a:cubicBezTo>
                    <a:pt x="557" y="103"/>
                    <a:pt x="478" y="63"/>
                    <a:pt x="378" y="23"/>
                  </a:cubicBezTo>
                  <a:cubicBezTo>
                    <a:pt x="321" y="12"/>
                    <a:pt x="257" y="0"/>
                    <a:pt x="198" y="0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21"/>
            <p:cNvSpPr/>
            <p:nvPr/>
          </p:nvSpPr>
          <p:spPr>
            <a:xfrm>
              <a:off x="6509725" y="3762725"/>
              <a:ext cx="696575" cy="73925"/>
            </a:xfrm>
            <a:custGeom>
              <a:avLst/>
              <a:gdLst/>
              <a:ahLst/>
              <a:cxnLst/>
              <a:rect l="l" t="t" r="r" b="b"/>
              <a:pathLst>
                <a:path w="27863" h="2957" extrusionOk="0">
                  <a:moveTo>
                    <a:pt x="12358" y="1"/>
                  </a:moveTo>
                  <a:cubicBezTo>
                    <a:pt x="11682" y="1"/>
                    <a:pt x="10901" y="158"/>
                    <a:pt x="9876" y="549"/>
                  </a:cubicBezTo>
                  <a:cubicBezTo>
                    <a:pt x="8801" y="940"/>
                    <a:pt x="8065" y="1078"/>
                    <a:pt x="7340" y="1078"/>
                  </a:cubicBezTo>
                  <a:cubicBezTo>
                    <a:pt x="6294" y="1078"/>
                    <a:pt x="5268" y="792"/>
                    <a:pt x="3271" y="569"/>
                  </a:cubicBezTo>
                  <a:cubicBezTo>
                    <a:pt x="3053" y="545"/>
                    <a:pt x="2853" y="533"/>
                    <a:pt x="2669" y="533"/>
                  </a:cubicBezTo>
                  <a:cubicBezTo>
                    <a:pt x="0" y="533"/>
                    <a:pt x="784" y="2937"/>
                    <a:pt x="784" y="2937"/>
                  </a:cubicBezTo>
                  <a:lnTo>
                    <a:pt x="13935" y="2937"/>
                  </a:lnTo>
                  <a:lnTo>
                    <a:pt x="13935" y="2957"/>
                  </a:lnTo>
                  <a:lnTo>
                    <a:pt x="26609" y="2957"/>
                  </a:lnTo>
                  <a:cubicBezTo>
                    <a:pt x="26609" y="2957"/>
                    <a:pt x="27863" y="2240"/>
                    <a:pt x="27266" y="1484"/>
                  </a:cubicBezTo>
                  <a:cubicBezTo>
                    <a:pt x="26997" y="1152"/>
                    <a:pt x="26734" y="1041"/>
                    <a:pt x="26448" y="1041"/>
                  </a:cubicBezTo>
                  <a:cubicBezTo>
                    <a:pt x="25931" y="1041"/>
                    <a:pt x="25341" y="1407"/>
                    <a:pt x="24520" y="1484"/>
                  </a:cubicBezTo>
                  <a:cubicBezTo>
                    <a:pt x="24473" y="1489"/>
                    <a:pt x="24426" y="1491"/>
                    <a:pt x="24380" y="1491"/>
                  </a:cubicBezTo>
                  <a:cubicBezTo>
                    <a:pt x="23384" y="1491"/>
                    <a:pt x="22666" y="482"/>
                    <a:pt x="21359" y="482"/>
                  </a:cubicBezTo>
                  <a:cubicBezTo>
                    <a:pt x="21126" y="482"/>
                    <a:pt x="20875" y="514"/>
                    <a:pt x="20601" y="589"/>
                  </a:cubicBezTo>
                  <a:cubicBezTo>
                    <a:pt x="19399" y="905"/>
                    <a:pt x="18278" y="1230"/>
                    <a:pt x="17165" y="1230"/>
                  </a:cubicBezTo>
                  <a:cubicBezTo>
                    <a:pt x="16528" y="1230"/>
                    <a:pt x="15893" y="1123"/>
                    <a:pt x="15248" y="848"/>
                  </a:cubicBezTo>
                  <a:cubicBezTo>
                    <a:pt x="14198" y="377"/>
                    <a:pt x="13403" y="1"/>
                    <a:pt x="12358" y="1"/>
                  </a:cubicBez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21"/>
            <p:cNvSpPr/>
            <p:nvPr/>
          </p:nvSpPr>
          <p:spPr>
            <a:xfrm>
              <a:off x="6779500" y="3772475"/>
              <a:ext cx="92050" cy="22900"/>
            </a:xfrm>
            <a:custGeom>
              <a:avLst/>
              <a:gdLst/>
              <a:ahLst/>
              <a:cxnLst/>
              <a:rect l="l" t="t" r="r" b="b"/>
              <a:pathLst>
                <a:path w="3682" h="916" extrusionOk="0">
                  <a:moveTo>
                    <a:pt x="1553" y="0"/>
                  </a:moveTo>
                  <a:cubicBezTo>
                    <a:pt x="1433" y="0"/>
                    <a:pt x="1294" y="20"/>
                    <a:pt x="1175" y="60"/>
                  </a:cubicBezTo>
                  <a:cubicBezTo>
                    <a:pt x="956" y="100"/>
                    <a:pt x="737" y="179"/>
                    <a:pt x="558" y="259"/>
                  </a:cubicBezTo>
                  <a:cubicBezTo>
                    <a:pt x="200" y="398"/>
                    <a:pt x="1" y="577"/>
                    <a:pt x="1" y="577"/>
                  </a:cubicBezTo>
                  <a:cubicBezTo>
                    <a:pt x="1" y="577"/>
                    <a:pt x="239" y="557"/>
                    <a:pt x="617" y="497"/>
                  </a:cubicBezTo>
                  <a:cubicBezTo>
                    <a:pt x="697" y="478"/>
                    <a:pt x="797" y="478"/>
                    <a:pt x="896" y="478"/>
                  </a:cubicBezTo>
                  <a:lnTo>
                    <a:pt x="1553" y="478"/>
                  </a:lnTo>
                  <a:cubicBezTo>
                    <a:pt x="1612" y="488"/>
                    <a:pt x="1667" y="488"/>
                    <a:pt x="1722" y="488"/>
                  </a:cubicBezTo>
                  <a:cubicBezTo>
                    <a:pt x="1776" y="488"/>
                    <a:pt x="1831" y="488"/>
                    <a:pt x="1891" y="497"/>
                  </a:cubicBezTo>
                  <a:cubicBezTo>
                    <a:pt x="1990" y="497"/>
                    <a:pt x="2110" y="497"/>
                    <a:pt x="2209" y="517"/>
                  </a:cubicBezTo>
                  <a:cubicBezTo>
                    <a:pt x="2309" y="557"/>
                    <a:pt x="2448" y="557"/>
                    <a:pt x="2547" y="577"/>
                  </a:cubicBezTo>
                  <a:lnTo>
                    <a:pt x="2846" y="657"/>
                  </a:lnTo>
                  <a:cubicBezTo>
                    <a:pt x="2945" y="677"/>
                    <a:pt x="3045" y="696"/>
                    <a:pt x="3104" y="716"/>
                  </a:cubicBezTo>
                  <a:lnTo>
                    <a:pt x="3343" y="796"/>
                  </a:lnTo>
                  <a:cubicBezTo>
                    <a:pt x="3383" y="856"/>
                    <a:pt x="3463" y="856"/>
                    <a:pt x="3502" y="876"/>
                  </a:cubicBezTo>
                  <a:cubicBezTo>
                    <a:pt x="3602" y="895"/>
                    <a:pt x="3681" y="915"/>
                    <a:pt x="3681" y="915"/>
                  </a:cubicBezTo>
                  <a:cubicBezTo>
                    <a:pt x="3681" y="915"/>
                    <a:pt x="3662" y="876"/>
                    <a:pt x="3582" y="796"/>
                  </a:cubicBezTo>
                  <a:lnTo>
                    <a:pt x="3443" y="657"/>
                  </a:lnTo>
                  <a:cubicBezTo>
                    <a:pt x="3383" y="577"/>
                    <a:pt x="3303" y="517"/>
                    <a:pt x="3244" y="478"/>
                  </a:cubicBezTo>
                  <a:cubicBezTo>
                    <a:pt x="3184" y="418"/>
                    <a:pt x="3164" y="398"/>
                    <a:pt x="3104" y="378"/>
                  </a:cubicBezTo>
                  <a:lnTo>
                    <a:pt x="2965" y="299"/>
                  </a:lnTo>
                  <a:cubicBezTo>
                    <a:pt x="2866" y="259"/>
                    <a:pt x="2766" y="179"/>
                    <a:pt x="2647" y="159"/>
                  </a:cubicBezTo>
                  <a:cubicBezTo>
                    <a:pt x="2547" y="119"/>
                    <a:pt x="2428" y="80"/>
                    <a:pt x="2289" y="60"/>
                  </a:cubicBezTo>
                  <a:cubicBezTo>
                    <a:pt x="2169" y="20"/>
                    <a:pt x="2050" y="0"/>
                    <a:pt x="1931" y="0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21"/>
            <p:cNvSpPr/>
            <p:nvPr/>
          </p:nvSpPr>
          <p:spPr>
            <a:xfrm>
              <a:off x="6537775" y="3783900"/>
              <a:ext cx="58700" cy="34350"/>
            </a:xfrm>
            <a:custGeom>
              <a:avLst/>
              <a:gdLst/>
              <a:ahLst/>
              <a:cxnLst/>
              <a:rect l="l" t="t" r="r" b="b"/>
              <a:pathLst>
                <a:path w="2348" h="1374" extrusionOk="0">
                  <a:moveTo>
                    <a:pt x="1413" y="1"/>
                  </a:moveTo>
                  <a:cubicBezTo>
                    <a:pt x="1313" y="1"/>
                    <a:pt x="1214" y="1"/>
                    <a:pt x="1114" y="21"/>
                  </a:cubicBezTo>
                  <a:cubicBezTo>
                    <a:pt x="1015" y="21"/>
                    <a:pt x="915" y="60"/>
                    <a:pt x="816" y="100"/>
                  </a:cubicBezTo>
                  <a:cubicBezTo>
                    <a:pt x="716" y="140"/>
                    <a:pt x="637" y="200"/>
                    <a:pt x="537" y="239"/>
                  </a:cubicBezTo>
                  <a:cubicBezTo>
                    <a:pt x="478" y="299"/>
                    <a:pt x="398" y="359"/>
                    <a:pt x="318" y="438"/>
                  </a:cubicBezTo>
                  <a:cubicBezTo>
                    <a:pt x="279" y="498"/>
                    <a:pt x="259" y="518"/>
                    <a:pt x="219" y="558"/>
                  </a:cubicBezTo>
                  <a:cubicBezTo>
                    <a:pt x="199" y="617"/>
                    <a:pt x="179" y="637"/>
                    <a:pt x="159" y="697"/>
                  </a:cubicBezTo>
                  <a:cubicBezTo>
                    <a:pt x="100" y="757"/>
                    <a:pt x="80" y="836"/>
                    <a:pt x="60" y="916"/>
                  </a:cubicBezTo>
                  <a:cubicBezTo>
                    <a:pt x="0" y="1035"/>
                    <a:pt x="20" y="1194"/>
                    <a:pt x="20" y="1254"/>
                  </a:cubicBezTo>
                  <a:cubicBezTo>
                    <a:pt x="20" y="1334"/>
                    <a:pt x="60" y="1374"/>
                    <a:pt x="60" y="1374"/>
                  </a:cubicBezTo>
                  <a:cubicBezTo>
                    <a:pt x="60" y="1374"/>
                    <a:pt x="159" y="1214"/>
                    <a:pt x="318" y="996"/>
                  </a:cubicBezTo>
                  <a:cubicBezTo>
                    <a:pt x="378" y="956"/>
                    <a:pt x="418" y="916"/>
                    <a:pt x="478" y="856"/>
                  </a:cubicBezTo>
                  <a:lnTo>
                    <a:pt x="557" y="797"/>
                  </a:lnTo>
                  <a:cubicBezTo>
                    <a:pt x="577" y="797"/>
                    <a:pt x="597" y="757"/>
                    <a:pt x="617" y="737"/>
                  </a:cubicBezTo>
                  <a:cubicBezTo>
                    <a:pt x="677" y="717"/>
                    <a:pt x="756" y="657"/>
                    <a:pt x="796" y="637"/>
                  </a:cubicBezTo>
                  <a:cubicBezTo>
                    <a:pt x="876" y="617"/>
                    <a:pt x="915" y="598"/>
                    <a:pt x="995" y="558"/>
                  </a:cubicBezTo>
                  <a:lnTo>
                    <a:pt x="1214" y="498"/>
                  </a:lnTo>
                  <a:cubicBezTo>
                    <a:pt x="1273" y="498"/>
                    <a:pt x="1313" y="458"/>
                    <a:pt x="1353" y="458"/>
                  </a:cubicBezTo>
                  <a:cubicBezTo>
                    <a:pt x="1393" y="458"/>
                    <a:pt x="1413" y="438"/>
                    <a:pt x="1472" y="438"/>
                  </a:cubicBezTo>
                  <a:cubicBezTo>
                    <a:pt x="1552" y="419"/>
                    <a:pt x="1612" y="399"/>
                    <a:pt x="1691" y="399"/>
                  </a:cubicBezTo>
                  <a:cubicBezTo>
                    <a:pt x="1771" y="399"/>
                    <a:pt x="1811" y="399"/>
                    <a:pt x="1890" y="359"/>
                  </a:cubicBezTo>
                  <a:cubicBezTo>
                    <a:pt x="2010" y="339"/>
                    <a:pt x="2149" y="339"/>
                    <a:pt x="2209" y="319"/>
                  </a:cubicBezTo>
                  <a:cubicBezTo>
                    <a:pt x="2288" y="319"/>
                    <a:pt x="2348" y="299"/>
                    <a:pt x="2348" y="299"/>
                  </a:cubicBezTo>
                  <a:cubicBezTo>
                    <a:pt x="2348" y="299"/>
                    <a:pt x="2288" y="259"/>
                    <a:pt x="2209" y="220"/>
                  </a:cubicBezTo>
                  <a:cubicBezTo>
                    <a:pt x="2189" y="200"/>
                    <a:pt x="2149" y="160"/>
                    <a:pt x="2089" y="140"/>
                  </a:cubicBezTo>
                  <a:cubicBezTo>
                    <a:pt x="2049" y="120"/>
                    <a:pt x="1990" y="100"/>
                    <a:pt x="1910" y="60"/>
                  </a:cubicBezTo>
                  <a:cubicBezTo>
                    <a:pt x="1850" y="40"/>
                    <a:pt x="1771" y="40"/>
                    <a:pt x="1691" y="21"/>
                  </a:cubicBezTo>
                  <a:cubicBezTo>
                    <a:pt x="1592" y="1"/>
                    <a:pt x="1512" y="1"/>
                    <a:pt x="1413" y="1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21"/>
            <p:cNvSpPr/>
            <p:nvPr/>
          </p:nvSpPr>
          <p:spPr>
            <a:xfrm>
              <a:off x="7010300" y="3784900"/>
              <a:ext cx="72650" cy="21425"/>
            </a:xfrm>
            <a:custGeom>
              <a:avLst/>
              <a:gdLst/>
              <a:ahLst/>
              <a:cxnLst/>
              <a:rect l="l" t="t" r="r" b="b"/>
              <a:pathLst>
                <a:path w="2906" h="857" extrusionOk="0">
                  <a:moveTo>
                    <a:pt x="1194" y="0"/>
                  </a:moveTo>
                  <a:cubicBezTo>
                    <a:pt x="1095" y="0"/>
                    <a:pt x="995" y="20"/>
                    <a:pt x="896" y="60"/>
                  </a:cubicBezTo>
                  <a:cubicBezTo>
                    <a:pt x="697" y="100"/>
                    <a:pt x="518" y="180"/>
                    <a:pt x="398" y="259"/>
                  </a:cubicBezTo>
                  <a:cubicBezTo>
                    <a:pt x="279" y="319"/>
                    <a:pt x="180" y="398"/>
                    <a:pt x="100" y="478"/>
                  </a:cubicBezTo>
                  <a:cubicBezTo>
                    <a:pt x="20" y="518"/>
                    <a:pt x="1" y="577"/>
                    <a:pt x="1" y="577"/>
                  </a:cubicBezTo>
                  <a:cubicBezTo>
                    <a:pt x="1" y="577"/>
                    <a:pt x="161" y="534"/>
                    <a:pt x="370" y="534"/>
                  </a:cubicBezTo>
                  <a:cubicBezTo>
                    <a:pt x="405" y="534"/>
                    <a:pt x="441" y="535"/>
                    <a:pt x="478" y="538"/>
                  </a:cubicBezTo>
                  <a:cubicBezTo>
                    <a:pt x="617" y="538"/>
                    <a:pt x="776" y="518"/>
                    <a:pt x="956" y="518"/>
                  </a:cubicBezTo>
                  <a:cubicBezTo>
                    <a:pt x="1115" y="518"/>
                    <a:pt x="1294" y="518"/>
                    <a:pt x="1473" y="538"/>
                  </a:cubicBezTo>
                  <a:cubicBezTo>
                    <a:pt x="1552" y="538"/>
                    <a:pt x="1652" y="577"/>
                    <a:pt x="1712" y="577"/>
                  </a:cubicBezTo>
                  <a:cubicBezTo>
                    <a:pt x="1791" y="597"/>
                    <a:pt x="1891" y="597"/>
                    <a:pt x="1970" y="617"/>
                  </a:cubicBezTo>
                  <a:cubicBezTo>
                    <a:pt x="2050" y="617"/>
                    <a:pt x="2110" y="657"/>
                    <a:pt x="2189" y="677"/>
                  </a:cubicBezTo>
                  <a:cubicBezTo>
                    <a:pt x="2269" y="677"/>
                    <a:pt x="2348" y="697"/>
                    <a:pt x="2408" y="717"/>
                  </a:cubicBezTo>
                  <a:cubicBezTo>
                    <a:pt x="2488" y="757"/>
                    <a:pt x="2567" y="757"/>
                    <a:pt x="2607" y="776"/>
                  </a:cubicBezTo>
                  <a:cubicBezTo>
                    <a:pt x="2667" y="796"/>
                    <a:pt x="2706" y="796"/>
                    <a:pt x="2766" y="816"/>
                  </a:cubicBezTo>
                  <a:cubicBezTo>
                    <a:pt x="2866" y="856"/>
                    <a:pt x="2905" y="856"/>
                    <a:pt x="2905" y="856"/>
                  </a:cubicBezTo>
                  <a:cubicBezTo>
                    <a:pt x="2905" y="856"/>
                    <a:pt x="2885" y="796"/>
                    <a:pt x="2846" y="717"/>
                  </a:cubicBezTo>
                  <a:cubicBezTo>
                    <a:pt x="2786" y="657"/>
                    <a:pt x="2706" y="558"/>
                    <a:pt x="2587" y="458"/>
                  </a:cubicBezTo>
                  <a:cubicBezTo>
                    <a:pt x="2547" y="398"/>
                    <a:pt x="2468" y="359"/>
                    <a:pt x="2388" y="299"/>
                  </a:cubicBezTo>
                  <a:cubicBezTo>
                    <a:pt x="2308" y="259"/>
                    <a:pt x="2249" y="199"/>
                    <a:pt x="2149" y="160"/>
                  </a:cubicBezTo>
                  <a:cubicBezTo>
                    <a:pt x="2050" y="120"/>
                    <a:pt x="1950" y="80"/>
                    <a:pt x="1851" y="60"/>
                  </a:cubicBezTo>
                  <a:cubicBezTo>
                    <a:pt x="1712" y="20"/>
                    <a:pt x="1612" y="0"/>
                    <a:pt x="1513" y="0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21"/>
            <p:cNvSpPr/>
            <p:nvPr/>
          </p:nvSpPr>
          <p:spPr>
            <a:xfrm>
              <a:off x="6542750" y="3444675"/>
              <a:ext cx="37325" cy="15950"/>
            </a:xfrm>
            <a:custGeom>
              <a:avLst/>
              <a:gdLst/>
              <a:ahLst/>
              <a:cxnLst/>
              <a:rect l="l" t="t" r="r" b="b"/>
              <a:pathLst>
                <a:path w="1493" h="638" extrusionOk="0">
                  <a:moveTo>
                    <a:pt x="0" y="0"/>
                  </a:moveTo>
                  <a:lnTo>
                    <a:pt x="0" y="637"/>
                  </a:lnTo>
                  <a:lnTo>
                    <a:pt x="1492" y="637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21"/>
            <p:cNvSpPr/>
            <p:nvPr/>
          </p:nvSpPr>
          <p:spPr>
            <a:xfrm>
              <a:off x="6577050" y="3473525"/>
              <a:ext cx="37350" cy="15450"/>
            </a:xfrm>
            <a:custGeom>
              <a:avLst/>
              <a:gdLst/>
              <a:ahLst/>
              <a:cxnLst/>
              <a:rect l="l" t="t" r="r" b="b"/>
              <a:pathLst>
                <a:path w="1494" h="618" extrusionOk="0">
                  <a:moveTo>
                    <a:pt x="1" y="0"/>
                  </a:moveTo>
                  <a:lnTo>
                    <a:pt x="1" y="617"/>
                  </a:lnTo>
                  <a:lnTo>
                    <a:pt x="1493" y="61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21"/>
            <p:cNvSpPr/>
            <p:nvPr/>
          </p:nvSpPr>
          <p:spPr>
            <a:xfrm>
              <a:off x="6542750" y="3508850"/>
              <a:ext cx="37325" cy="15425"/>
            </a:xfrm>
            <a:custGeom>
              <a:avLst/>
              <a:gdLst/>
              <a:ahLst/>
              <a:cxnLst/>
              <a:rect l="l" t="t" r="r" b="b"/>
              <a:pathLst>
                <a:path w="1493" h="617" extrusionOk="0">
                  <a:moveTo>
                    <a:pt x="0" y="0"/>
                  </a:moveTo>
                  <a:lnTo>
                    <a:pt x="0" y="617"/>
                  </a:lnTo>
                  <a:lnTo>
                    <a:pt x="1492" y="617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21"/>
            <p:cNvSpPr/>
            <p:nvPr/>
          </p:nvSpPr>
          <p:spPr>
            <a:xfrm>
              <a:off x="6577050" y="3537700"/>
              <a:ext cx="37350" cy="15425"/>
            </a:xfrm>
            <a:custGeom>
              <a:avLst/>
              <a:gdLst/>
              <a:ahLst/>
              <a:cxnLst/>
              <a:rect l="l" t="t" r="r" b="b"/>
              <a:pathLst>
                <a:path w="1494" h="617" extrusionOk="0">
                  <a:moveTo>
                    <a:pt x="1" y="0"/>
                  </a:moveTo>
                  <a:lnTo>
                    <a:pt x="1" y="617"/>
                  </a:lnTo>
                  <a:lnTo>
                    <a:pt x="1493" y="61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21"/>
            <p:cNvSpPr/>
            <p:nvPr/>
          </p:nvSpPr>
          <p:spPr>
            <a:xfrm>
              <a:off x="6684500" y="3576000"/>
              <a:ext cx="37325" cy="15425"/>
            </a:xfrm>
            <a:custGeom>
              <a:avLst/>
              <a:gdLst/>
              <a:ahLst/>
              <a:cxnLst/>
              <a:rect l="l" t="t" r="r" b="b"/>
              <a:pathLst>
                <a:path w="1493" h="617" extrusionOk="0">
                  <a:moveTo>
                    <a:pt x="0" y="0"/>
                  </a:moveTo>
                  <a:lnTo>
                    <a:pt x="0" y="617"/>
                  </a:lnTo>
                  <a:lnTo>
                    <a:pt x="1493" y="61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21"/>
            <p:cNvSpPr/>
            <p:nvPr/>
          </p:nvSpPr>
          <p:spPr>
            <a:xfrm>
              <a:off x="6718825" y="3604350"/>
              <a:ext cx="37325" cy="15925"/>
            </a:xfrm>
            <a:custGeom>
              <a:avLst/>
              <a:gdLst/>
              <a:ahLst/>
              <a:cxnLst/>
              <a:rect l="l" t="t" r="r" b="b"/>
              <a:pathLst>
                <a:path w="1493" h="637" extrusionOk="0">
                  <a:moveTo>
                    <a:pt x="0" y="0"/>
                  </a:moveTo>
                  <a:lnTo>
                    <a:pt x="0" y="637"/>
                  </a:lnTo>
                  <a:lnTo>
                    <a:pt x="1493" y="63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21"/>
            <p:cNvSpPr/>
            <p:nvPr/>
          </p:nvSpPr>
          <p:spPr>
            <a:xfrm>
              <a:off x="6596950" y="3669000"/>
              <a:ext cx="37325" cy="15950"/>
            </a:xfrm>
            <a:custGeom>
              <a:avLst/>
              <a:gdLst/>
              <a:ahLst/>
              <a:cxnLst/>
              <a:rect l="l" t="t" r="r" b="b"/>
              <a:pathLst>
                <a:path w="1493" h="638" extrusionOk="0">
                  <a:moveTo>
                    <a:pt x="1" y="1"/>
                  </a:moveTo>
                  <a:lnTo>
                    <a:pt x="1" y="637"/>
                  </a:lnTo>
                  <a:lnTo>
                    <a:pt x="1493" y="637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21"/>
            <p:cNvSpPr/>
            <p:nvPr/>
          </p:nvSpPr>
          <p:spPr>
            <a:xfrm>
              <a:off x="6630775" y="3697850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1" y="1"/>
                  </a:moveTo>
                  <a:lnTo>
                    <a:pt x="1" y="617"/>
                  </a:lnTo>
                  <a:lnTo>
                    <a:pt x="1493" y="617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21"/>
            <p:cNvSpPr/>
            <p:nvPr/>
          </p:nvSpPr>
          <p:spPr>
            <a:xfrm>
              <a:off x="6754125" y="3268600"/>
              <a:ext cx="37350" cy="15925"/>
            </a:xfrm>
            <a:custGeom>
              <a:avLst/>
              <a:gdLst/>
              <a:ahLst/>
              <a:cxnLst/>
              <a:rect l="l" t="t" r="r" b="b"/>
              <a:pathLst>
                <a:path w="1494" h="637" extrusionOk="0">
                  <a:moveTo>
                    <a:pt x="1" y="0"/>
                  </a:moveTo>
                  <a:lnTo>
                    <a:pt x="1" y="637"/>
                  </a:lnTo>
                  <a:lnTo>
                    <a:pt x="1493" y="63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21"/>
            <p:cNvSpPr/>
            <p:nvPr/>
          </p:nvSpPr>
          <p:spPr>
            <a:xfrm>
              <a:off x="6788450" y="3297450"/>
              <a:ext cx="37325" cy="15425"/>
            </a:xfrm>
            <a:custGeom>
              <a:avLst/>
              <a:gdLst/>
              <a:ahLst/>
              <a:cxnLst/>
              <a:rect l="l" t="t" r="r" b="b"/>
              <a:pathLst>
                <a:path w="1493" h="617" extrusionOk="0">
                  <a:moveTo>
                    <a:pt x="1" y="0"/>
                  </a:moveTo>
                  <a:lnTo>
                    <a:pt x="1" y="617"/>
                  </a:lnTo>
                  <a:lnTo>
                    <a:pt x="1493" y="61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21"/>
            <p:cNvSpPr/>
            <p:nvPr/>
          </p:nvSpPr>
          <p:spPr>
            <a:xfrm>
              <a:off x="6980450" y="3111425"/>
              <a:ext cx="37325" cy="15925"/>
            </a:xfrm>
            <a:custGeom>
              <a:avLst/>
              <a:gdLst/>
              <a:ahLst/>
              <a:cxnLst/>
              <a:rect l="l" t="t" r="r" b="b"/>
              <a:pathLst>
                <a:path w="1493" h="637" extrusionOk="0">
                  <a:moveTo>
                    <a:pt x="1" y="0"/>
                  </a:moveTo>
                  <a:lnTo>
                    <a:pt x="1" y="637"/>
                  </a:lnTo>
                  <a:lnTo>
                    <a:pt x="1493" y="63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21"/>
            <p:cNvSpPr/>
            <p:nvPr/>
          </p:nvSpPr>
          <p:spPr>
            <a:xfrm>
              <a:off x="7014775" y="3140250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1" y="1"/>
                  </a:moveTo>
                  <a:lnTo>
                    <a:pt x="1" y="618"/>
                  </a:lnTo>
                  <a:lnTo>
                    <a:pt x="1493" y="618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21"/>
            <p:cNvSpPr/>
            <p:nvPr/>
          </p:nvSpPr>
          <p:spPr>
            <a:xfrm>
              <a:off x="6959575" y="3438700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0" y="1"/>
                  </a:moveTo>
                  <a:lnTo>
                    <a:pt x="0" y="618"/>
                  </a:lnTo>
                  <a:lnTo>
                    <a:pt x="1492" y="618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21"/>
            <p:cNvSpPr/>
            <p:nvPr/>
          </p:nvSpPr>
          <p:spPr>
            <a:xfrm>
              <a:off x="6993400" y="3467050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0" y="1"/>
                  </a:moveTo>
                  <a:lnTo>
                    <a:pt x="0" y="618"/>
                  </a:lnTo>
                  <a:lnTo>
                    <a:pt x="1492" y="618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21"/>
            <p:cNvSpPr/>
            <p:nvPr/>
          </p:nvSpPr>
          <p:spPr>
            <a:xfrm>
              <a:off x="7101325" y="3539175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1" y="1"/>
                  </a:moveTo>
                  <a:lnTo>
                    <a:pt x="1" y="618"/>
                  </a:lnTo>
                  <a:lnTo>
                    <a:pt x="1493" y="618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21"/>
            <p:cNvSpPr/>
            <p:nvPr/>
          </p:nvSpPr>
          <p:spPr>
            <a:xfrm>
              <a:off x="7135150" y="3568025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0" y="1"/>
                  </a:moveTo>
                  <a:lnTo>
                    <a:pt x="0" y="618"/>
                  </a:lnTo>
                  <a:lnTo>
                    <a:pt x="1493" y="618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21"/>
            <p:cNvSpPr/>
            <p:nvPr/>
          </p:nvSpPr>
          <p:spPr>
            <a:xfrm>
              <a:off x="7101325" y="3602850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1" y="0"/>
                  </a:moveTo>
                  <a:lnTo>
                    <a:pt x="1" y="617"/>
                  </a:lnTo>
                  <a:lnTo>
                    <a:pt x="1493" y="61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21"/>
            <p:cNvSpPr/>
            <p:nvPr/>
          </p:nvSpPr>
          <p:spPr>
            <a:xfrm>
              <a:off x="7135150" y="3631200"/>
              <a:ext cx="37325" cy="15950"/>
            </a:xfrm>
            <a:custGeom>
              <a:avLst/>
              <a:gdLst/>
              <a:ahLst/>
              <a:cxnLst/>
              <a:rect l="l" t="t" r="r" b="b"/>
              <a:pathLst>
                <a:path w="1493" h="638" extrusionOk="0">
                  <a:moveTo>
                    <a:pt x="0" y="1"/>
                  </a:moveTo>
                  <a:lnTo>
                    <a:pt x="0" y="637"/>
                  </a:lnTo>
                  <a:lnTo>
                    <a:pt x="1493" y="637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21"/>
            <p:cNvSpPr/>
            <p:nvPr/>
          </p:nvSpPr>
          <p:spPr>
            <a:xfrm>
              <a:off x="6959575" y="3691875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0" y="1"/>
                  </a:moveTo>
                  <a:lnTo>
                    <a:pt x="0" y="618"/>
                  </a:lnTo>
                  <a:lnTo>
                    <a:pt x="1492" y="618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21"/>
            <p:cNvSpPr/>
            <p:nvPr/>
          </p:nvSpPr>
          <p:spPr>
            <a:xfrm>
              <a:off x="6993400" y="3720225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0" y="1"/>
                  </a:moveTo>
                  <a:lnTo>
                    <a:pt x="0" y="618"/>
                  </a:lnTo>
                  <a:lnTo>
                    <a:pt x="1492" y="618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21"/>
            <p:cNvSpPr/>
            <p:nvPr/>
          </p:nvSpPr>
          <p:spPr>
            <a:xfrm>
              <a:off x="6794925" y="3431750"/>
              <a:ext cx="164675" cy="29450"/>
            </a:xfrm>
            <a:custGeom>
              <a:avLst/>
              <a:gdLst/>
              <a:ahLst/>
              <a:cxnLst/>
              <a:rect l="l" t="t" r="r" b="b"/>
              <a:pathLst>
                <a:path w="6587" h="1178" extrusionOk="0">
                  <a:moveTo>
                    <a:pt x="0" y="0"/>
                  </a:moveTo>
                  <a:cubicBezTo>
                    <a:pt x="733" y="849"/>
                    <a:pt x="1142" y="1165"/>
                    <a:pt x="1651" y="1165"/>
                  </a:cubicBezTo>
                  <a:cubicBezTo>
                    <a:pt x="1929" y="1165"/>
                    <a:pt x="2238" y="1070"/>
                    <a:pt x="2647" y="915"/>
                  </a:cubicBezTo>
                  <a:cubicBezTo>
                    <a:pt x="2934" y="803"/>
                    <a:pt x="3143" y="760"/>
                    <a:pt x="3320" y="760"/>
                  </a:cubicBezTo>
                  <a:cubicBezTo>
                    <a:pt x="3829" y="760"/>
                    <a:pt x="4070" y="1115"/>
                    <a:pt x="5134" y="1174"/>
                  </a:cubicBezTo>
                  <a:cubicBezTo>
                    <a:pt x="5178" y="1177"/>
                    <a:pt x="5222" y="1178"/>
                    <a:pt x="5264" y="1178"/>
                  </a:cubicBezTo>
                  <a:cubicBezTo>
                    <a:pt x="6586" y="1178"/>
                    <a:pt x="6586" y="0"/>
                    <a:pt x="6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21"/>
            <p:cNvSpPr/>
            <p:nvPr/>
          </p:nvSpPr>
          <p:spPr>
            <a:xfrm>
              <a:off x="6824275" y="3443675"/>
              <a:ext cx="39800" cy="13175"/>
            </a:xfrm>
            <a:custGeom>
              <a:avLst/>
              <a:gdLst/>
              <a:ahLst/>
              <a:cxnLst/>
              <a:rect l="l" t="t" r="r" b="b"/>
              <a:pathLst>
                <a:path w="1592" h="527" extrusionOk="0">
                  <a:moveTo>
                    <a:pt x="1592" y="1"/>
                  </a:moveTo>
                  <a:lnTo>
                    <a:pt x="1592" y="1"/>
                  </a:lnTo>
                  <a:cubicBezTo>
                    <a:pt x="1592" y="1"/>
                    <a:pt x="1572" y="1"/>
                    <a:pt x="1512" y="21"/>
                  </a:cubicBezTo>
                  <a:cubicBezTo>
                    <a:pt x="1473" y="40"/>
                    <a:pt x="1393" y="80"/>
                    <a:pt x="1313" y="100"/>
                  </a:cubicBezTo>
                  <a:cubicBezTo>
                    <a:pt x="1234" y="120"/>
                    <a:pt x="1154" y="180"/>
                    <a:pt x="1055" y="200"/>
                  </a:cubicBezTo>
                  <a:cubicBezTo>
                    <a:pt x="975" y="239"/>
                    <a:pt x="876" y="279"/>
                    <a:pt x="776" y="299"/>
                  </a:cubicBezTo>
                  <a:cubicBezTo>
                    <a:pt x="660" y="322"/>
                    <a:pt x="564" y="332"/>
                    <a:pt x="472" y="332"/>
                  </a:cubicBezTo>
                  <a:cubicBezTo>
                    <a:pt x="407" y="332"/>
                    <a:pt x="345" y="327"/>
                    <a:pt x="279" y="319"/>
                  </a:cubicBezTo>
                  <a:cubicBezTo>
                    <a:pt x="199" y="299"/>
                    <a:pt x="159" y="299"/>
                    <a:pt x="100" y="279"/>
                  </a:cubicBezTo>
                  <a:cubicBezTo>
                    <a:pt x="60" y="239"/>
                    <a:pt x="40" y="239"/>
                    <a:pt x="40" y="239"/>
                  </a:cubicBezTo>
                  <a:lnTo>
                    <a:pt x="40" y="239"/>
                  </a:lnTo>
                  <a:cubicBezTo>
                    <a:pt x="40" y="239"/>
                    <a:pt x="0" y="319"/>
                    <a:pt x="159" y="419"/>
                  </a:cubicBezTo>
                  <a:cubicBezTo>
                    <a:pt x="199" y="478"/>
                    <a:pt x="279" y="498"/>
                    <a:pt x="398" y="518"/>
                  </a:cubicBezTo>
                  <a:cubicBezTo>
                    <a:pt x="427" y="524"/>
                    <a:pt x="462" y="526"/>
                    <a:pt x="499" y="526"/>
                  </a:cubicBezTo>
                  <a:cubicBezTo>
                    <a:pt x="589" y="526"/>
                    <a:pt x="698" y="512"/>
                    <a:pt x="796" y="498"/>
                  </a:cubicBezTo>
                  <a:cubicBezTo>
                    <a:pt x="955" y="438"/>
                    <a:pt x="1075" y="399"/>
                    <a:pt x="1174" y="339"/>
                  </a:cubicBezTo>
                  <a:cubicBezTo>
                    <a:pt x="1274" y="279"/>
                    <a:pt x="1353" y="220"/>
                    <a:pt x="1413" y="180"/>
                  </a:cubicBezTo>
                  <a:lnTo>
                    <a:pt x="1552" y="40"/>
                  </a:lnTo>
                  <a:lnTo>
                    <a:pt x="15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21"/>
            <p:cNvSpPr/>
            <p:nvPr/>
          </p:nvSpPr>
          <p:spPr>
            <a:xfrm>
              <a:off x="6909825" y="3443675"/>
              <a:ext cx="38825" cy="13175"/>
            </a:xfrm>
            <a:custGeom>
              <a:avLst/>
              <a:gdLst/>
              <a:ahLst/>
              <a:cxnLst/>
              <a:rect l="l" t="t" r="r" b="b"/>
              <a:pathLst>
                <a:path w="1553" h="527" extrusionOk="0">
                  <a:moveTo>
                    <a:pt x="1552" y="1"/>
                  </a:moveTo>
                  <a:cubicBezTo>
                    <a:pt x="1552" y="1"/>
                    <a:pt x="1532" y="1"/>
                    <a:pt x="1473" y="21"/>
                  </a:cubicBezTo>
                  <a:cubicBezTo>
                    <a:pt x="1433" y="40"/>
                    <a:pt x="1353" y="80"/>
                    <a:pt x="1274" y="100"/>
                  </a:cubicBezTo>
                  <a:cubicBezTo>
                    <a:pt x="1194" y="120"/>
                    <a:pt x="1115" y="180"/>
                    <a:pt x="1015" y="200"/>
                  </a:cubicBezTo>
                  <a:cubicBezTo>
                    <a:pt x="936" y="239"/>
                    <a:pt x="836" y="279"/>
                    <a:pt x="737" y="299"/>
                  </a:cubicBezTo>
                  <a:cubicBezTo>
                    <a:pt x="620" y="322"/>
                    <a:pt x="517" y="332"/>
                    <a:pt x="424" y="332"/>
                  </a:cubicBezTo>
                  <a:cubicBezTo>
                    <a:pt x="358" y="332"/>
                    <a:pt x="297" y="327"/>
                    <a:pt x="239" y="319"/>
                  </a:cubicBezTo>
                  <a:cubicBezTo>
                    <a:pt x="160" y="299"/>
                    <a:pt x="120" y="299"/>
                    <a:pt x="60" y="279"/>
                  </a:cubicBezTo>
                  <a:cubicBezTo>
                    <a:pt x="20" y="239"/>
                    <a:pt x="0" y="239"/>
                    <a:pt x="0" y="239"/>
                  </a:cubicBezTo>
                  <a:lnTo>
                    <a:pt x="0" y="239"/>
                  </a:lnTo>
                  <a:cubicBezTo>
                    <a:pt x="0" y="239"/>
                    <a:pt x="0" y="319"/>
                    <a:pt x="120" y="419"/>
                  </a:cubicBezTo>
                  <a:cubicBezTo>
                    <a:pt x="160" y="478"/>
                    <a:pt x="239" y="498"/>
                    <a:pt x="359" y="518"/>
                  </a:cubicBezTo>
                  <a:cubicBezTo>
                    <a:pt x="388" y="524"/>
                    <a:pt x="422" y="526"/>
                    <a:pt x="459" y="526"/>
                  </a:cubicBezTo>
                  <a:cubicBezTo>
                    <a:pt x="550" y="526"/>
                    <a:pt x="658" y="512"/>
                    <a:pt x="757" y="498"/>
                  </a:cubicBezTo>
                  <a:cubicBezTo>
                    <a:pt x="916" y="438"/>
                    <a:pt x="1035" y="399"/>
                    <a:pt x="1135" y="339"/>
                  </a:cubicBezTo>
                  <a:cubicBezTo>
                    <a:pt x="1234" y="279"/>
                    <a:pt x="1314" y="220"/>
                    <a:pt x="1373" y="180"/>
                  </a:cubicBezTo>
                  <a:lnTo>
                    <a:pt x="1513" y="40"/>
                  </a:lnTo>
                  <a:lnTo>
                    <a:pt x="15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9" name="Google Shape;3299;p21"/>
          <p:cNvGrpSpPr/>
          <p:nvPr/>
        </p:nvGrpSpPr>
        <p:grpSpPr>
          <a:xfrm>
            <a:off x="6770987" y="3591639"/>
            <a:ext cx="660142" cy="1159788"/>
            <a:chOff x="5711575" y="4495200"/>
            <a:chExt cx="358150" cy="629225"/>
          </a:xfrm>
        </p:grpSpPr>
        <p:sp>
          <p:nvSpPr>
            <p:cNvPr id="3300" name="Google Shape;3300;p21"/>
            <p:cNvSpPr/>
            <p:nvPr/>
          </p:nvSpPr>
          <p:spPr>
            <a:xfrm>
              <a:off x="5711575" y="4504650"/>
              <a:ext cx="358150" cy="413375"/>
            </a:xfrm>
            <a:custGeom>
              <a:avLst/>
              <a:gdLst/>
              <a:ahLst/>
              <a:cxnLst/>
              <a:rect l="l" t="t" r="r" b="b"/>
              <a:pathLst>
                <a:path w="14326" h="16535" extrusionOk="0">
                  <a:moveTo>
                    <a:pt x="7163" y="0"/>
                  </a:moveTo>
                  <a:cubicBezTo>
                    <a:pt x="3204" y="0"/>
                    <a:pt x="0" y="3721"/>
                    <a:pt x="0" y="8277"/>
                  </a:cubicBezTo>
                  <a:cubicBezTo>
                    <a:pt x="0" y="12813"/>
                    <a:pt x="3204" y="16534"/>
                    <a:pt x="7163" y="16534"/>
                  </a:cubicBezTo>
                  <a:cubicBezTo>
                    <a:pt x="11122" y="16534"/>
                    <a:pt x="14326" y="12813"/>
                    <a:pt x="14326" y="8277"/>
                  </a:cubicBezTo>
                  <a:cubicBezTo>
                    <a:pt x="14326" y="3721"/>
                    <a:pt x="11122" y="40"/>
                    <a:pt x="7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21"/>
            <p:cNvSpPr/>
            <p:nvPr/>
          </p:nvSpPr>
          <p:spPr>
            <a:xfrm>
              <a:off x="5819000" y="4711575"/>
              <a:ext cx="146275" cy="412850"/>
            </a:xfrm>
            <a:custGeom>
              <a:avLst/>
              <a:gdLst/>
              <a:ahLst/>
              <a:cxnLst/>
              <a:rect l="l" t="t" r="r" b="b"/>
              <a:pathLst>
                <a:path w="5851" h="16514" extrusionOk="0">
                  <a:moveTo>
                    <a:pt x="2786" y="0"/>
                  </a:moveTo>
                  <a:lnTo>
                    <a:pt x="2488" y="4417"/>
                  </a:lnTo>
                  <a:lnTo>
                    <a:pt x="220" y="1214"/>
                  </a:lnTo>
                  <a:lnTo>
                    <a:pt x="1" y="1353"/>
                  </a:lnTo>
                  <a:lnTo>
                    <a:pt x="2488" y="5710"/>
                  </a:lnTo>
                  <a:lnTo>
                    <a:pt x="2488" y="16514"/>
                  </a:lnTo>
                  <a:lnTo>
                    <a:pt x="3264" y="16514"/>
                  </a:lnTo>
                  <a:lnTo>
                    <a:pt x="3264" y="3621"/>
                  </a:lnTo>
                  <a:lnTo>
                    <a:pt x="4279" y="2587"/>
                  </a:lnTo>
                  <a:lnTo>
                    <a:pt x="5652" y="2885"/>
                  </a:lnTo>
                  <a:lnTo>
                    <a:pt x="5771" y="2706"/>
                  </a:lnTo>
                  <a:lnTo>
                    <a:pt x="4796" y="2030"/>
                  </a:lnTo>
                  <a:lnTo>
                    <a:pt x="5850" y="955"/>
                  </a:lnTo>
                  <a:lnTo>
                    <a:pt x="5632" y="756"/>
                  </a:lnTo>
                  <a:lnTo>
                    <a:pt x="3264" y="2527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21"/>
            <p:cNvSpPr/>
            <p:nvPr/>
          </p:nvSpPr>
          <p:spPr>
            <a:xfrm>
              <a:off x="5727475" y="4495200"/>
              <a:ext cx="340750" cy="146625"/>
            </a:xfrm>
            <a:custGeom>
              <a:avLst/>
              <a:gdLst/>
              <a:ahLst/>
              <a:cxnLst/>
              <a:rect l="l" t="t" r="r" b="b"/>
              <a:pathLst>
                <a:path w="13630" h="5865" extrusionOk="0">
                  <a:moveTo>
                    <a:pt x="6408" y="0"/>
                  </a:moveTo>
                  <a:cubicBezTo>
                    <a:pt x="6408" y="0"/>
                    <a:pt x="2528" y="159"/>
                    <a:pt x="459" y="3741"/>
                  </a:cubicBezTo>
                  <a:cubicBezTo>
                    <a:pt x="459" y="3741"/>
                    <a:pt x="0" y="4446"/>
                    <a:pt x="992" y="4446"/>
                  </a:cubicBezTo>
                  <a:cubicBezTo>
                    <a:pt x="1054" y="4446"/>
                    <a:pt x="1121" y="4443"/>
                    <a:pt x="1195" y="4437"/>
                  </a:cubicBezTo>
                  <a:cubicBezTo>
                    <a:pt x="2105" y="4366"/>
                    <a:pt x="2863" y="3654"/>
                    <a:pt x="3876" y="3654"/>
                  </a:cubicBezTo>
                  <a:cubicBezTo>
                    <a:pt x="4279" y="3654"/>
                    <a:pt x="4723" y="3767"/>
                    <a:pt x="5234" y="4079"/>
                  </a:cubicBezTo>
                  <a:cubicBezTo>
                    <a:pt x="6417" y="4802"/>
                    <a:pt x="6818" y="5204"/>
                    <a:pt x="7436" y="5204"/>
                  </a:cubicBezTo>
                  <a:cubicBezTo>
                    <a:pt x="7754" y="5204"/>
                    <a:pt x="8129" y="5098"/>
                    <a:pt x="8696" y="4875"/>
                  </a:cubicBezTo>
                  <a:cubicBezTo>
                    <a:pt x="9183" y="4673"/>
                    <a:pt x="9560" y="4592"/>
                    <a:pt x="9872" y="4592"/>
                  </a:cubicBezTo>
                  <a:cubicBezTo>
                    <a:pt x="10607" y="4592"/>
                    <a:pt x="10986" y="5041"/>
                    <a:pt x="11601" y="5432"/>
                  </a:cubicBezTo>
                  <a:cubicBezTo>
                    <a:pt x="12038" y="5720"/>
                    <a:pt x="12406" y="5865"/>
                    <a:pt x="12697" y="5865"/>
                  </a:cubicBezTo>
                  <a:cubicBezTo>
                    <a:pt x="12988" y="5865"/>
                    <a:pt x="13202" y="5720"/>
                    <a:pt x="13332" y="5432"/>
                  </a:cubicBezTo>
                  <a:cubicBezTo>
                    <a:pt x="13630" y="4875"/>
                    <a:pt x="11541" y="140"/>
                    <a:pt x="6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21"/>
            <p:cNvSpPr/>
            <p:nvPr/>
          </p:nvSpPr>
          <p:spPr>
            <a:xfrm>
              <a:off x="5865275" y="4568325"/>
              <a:ext cx="82100" cy="36825"/>
            </a:xfrm>
            <a:custGeom>
              <a:avLst/>
              <a:gdLst/>
              <a:ahLst/>
              <a:cxnLst/>
              <a:rect l="l" t="t" r="r" b="b"/>
              <a:pathLst>
                <a:path w="3284" h="1473" extrusionOk="0">
                  <a:moveTo>
                    <a:pt x="0" y="0"/>
                  </a:moveTo>
                  <a:cubicBezTo>
                    <a:pt x="0" y="0"/>
                    <a:pt x="100" y="219"/>
                    <a:pt x="358" y="557"/>
                  </a:cubicBezTo>
                  <a:cubicBezTo>
                    <a:pt x="617" y="816"/>
                    <a:pt x="995" y="1194"/>
                    <a:pt x="1512" y="1373"/>
                  </a:cubicBezTo>
                  <a:cubicBezTo>
                    <a:pt x="1632" y="1452"/>
                    <a:pt x="1791" y="1452"/>
                    <a:pt x="1910" y="1472"/>
                  </a:cubicBezTo>
                  <a:cubicBezTo>
                    <a:pt x="2030" y="1472"/>
                    <a:pt x="2189" y="1472"/>
                    <a:pt x="2308" y="1452"/>
                  </a:cubicBezTo>
                  <a:cubicBezTo>
                    <a:pt x="2428" y="1413"/>
                    <a:pt x="2547" y="1393"/>
                    <a:pt x="2647" y="1313"/>
                  </a:cubicBezTo>
                  <a:cubicBezTo>
                    <a:pt x="2786" y="1273"/>
                    <a:pt x="2845" y="1194"/>
                    <a:pt x="2925" y="1114"/>
                  </a:cubicBezTo>
                  <a:cubicBezTo>
                    <a:pt x="3005" y="1055"/>
                    <a:pt x="3044" y="995"/>
                    <a:pt x="3104" y="915"/>
                  </a:cubicBezTo>
                  <a:cubicBezTo>
                    <a:pt x="3144" y="856"/>
                    <a:pt x="3184" y="796"/>
                    <a:pt x="3204" y="756"/>
                  </a:cubicBezTo>
                  <a:lnTo>
                    <a:pt x="3283" y="597"/>
                  </a:lnTo>
                  <a:lnTo>
                    <a:pt x="3283" y="597"/>
                  </a:lnTo>
                  <a:cubicBezTo>
                    <a:pt x="3283" y="597"/>
                    <a:pt x="3223" y="617"/>
                    <a:pt x="3124" y="696"/>
                  </a:cubicBezTo>
                  <a:cubicBezTo>
                    <a:pt x="3084" y="716"/>
                    <a:pt x="3025" y="776"/>
                    <a:pt x="2985" y="816"/>
                  </a:cubicBezTo>
                  <a:cubicBezTo>
                    <a:pt x="2925" y="875"/>
                    <a:pt x="2845" y="895"/>
                    <a:pt x="2786" y="955"/>
                  </a:cubicBezTo>
                  <a:cubicBezTo>
                    <a:pt x="2706" y="995"/>
                    <a:pt x="2627" y="1015"/>
                    <a:pt x="2527" y="1035"/>
                  </a:cubicBezTo>
                  <a:cubicBezTo>
                    <a:pt x="2448" y="1074"/>
                    <a:pt x="2348" y="1074"/>
                    <a:pt x="2249" y="1094"/>
                  </a:cubicBezTo>
                  <a:cubicBezTo>
                    <a:pt x="2215" y="1101"/>
                    <a:pt x="2182" y="1103"/>
                    <a:pt x="2149" y="1103"/>
                  </a:cubicBezTo>
                  <a:cubicBezTo>
                    <a:pt x="2083" y="1103"/>
                    <a:pt x="2016" y="1094"/>
                    <a:pt x="1950" y="1094"/>
                  </a:cubicBezTo>
                  <a:cubicBezTo>
                    <a:pt x="1851" y="1074"/>
                    <a:pt x="1731" y="1074"/>
                    <a:pt x="1632" y="1015"/>
                  </a:cubicBezTo>
                  <a:cubicBezTo>
                    <a:pt x="1413" y="955"/>
                    <a:pt x="1214" y="816"/>
                    <a:pt x="1015" y="716"/>
                  </a:cubicBezTo>
                  <a:cubicBezTo>
                    <a:pt x="816" y="597"/>
                    <a:pt x="637" y="478"/>
                    <a:pt x="498" y="37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21"/>
            <p:cNvSpPr/>
            <p:nvPr/>
          </p:nvSpPr>
          <p:spPr>
            <a:xfrm>
              <a:off x="5995600" y="4584725"/>
              <a:ext cx="59200" cy="40550"/>
            </a:xfrm>
            <a:custGeom>
              <a:avLst/>
              <a:gdLst/>
              <a:ahLst/>
              <a:cxnLst/>
              <a:rect l="l" t="t" r="r" b="b"/>
              <a:pathLst>
                <a:path w="2368" h="1622" extrusionOk="0">
                  <a:moveTo>
                    <a:pt x="0" y="1"/>
                  </a:moveTo>
                  <a:cubicBezTo>
                    <a:pt x="0" y="1"/>
                    <a:pt x="100" y="220"/>
                    <a:pt x="299" y="558"/>
                  </a:cubicBezTo>
                  <a:cubicBezTo>
                    <a:pt x="498" y="856"/>
                    <a:pt x="816" y="1254"/>
                    <a:pt x="1194" y="1493"/>
                  </a:cubicBezTo>
                  <a:cubicBezTo>
                    <a:pt x="1293" y="1533"/>
                    <a:pt x="1393" y="1552"/>
                    <a:pt x="1492" y="1612"/>
                  </a:cubicBezTo>
                  <a:cubicBezTo>
                    <a:pt x="1559" y="1612"/>
                    <a:pt x="1625" y="1621"/>
                    <a:pt x="1685" y="1621"/>
                  </a:cubicBezTo>
                  <a:cubicBezTo>
                    <a:pt x="1716" y="1621"/>
                    <a:pt x="1744" y="1619"/>
                    <a:pt x="1771" y="1612"/>
                  </a:cubicBezTo>
                  <a:cubicBezTo>
                    <a:pt x="1831" y="1592"/>
                    <a:pt x="1910" y="1552"/>
                    <a:pt x="1990" y="1513"/>
                  </a:cubicBezTo>
                  <a:cubicBezTo>
                    <a:pt x="2069" y="1453"/>
                    <a:pt x="2109" y="1413"/>
                    <a:pt x="2169" y="1334"/>
                  </a:cubicBezTo>
                  <a:cubicBezTo>
                    <a:pt x="2189" y="1294"/>
                    <a:pt x="2229" y="1214"/>
                    <a:pt x="2268" y="1155"/>
                  </a:cubicBezTo>
                  <a:cubicBezTo>
                    <a:pt x="2288" y="1115"/>
                    <a:pt x="2288" y="1055"/>
                    <a:pt x="2308" y="1015"/>
                  </a:cubicBezTo>
                  <a:cubicBezTo>
                    <a:pt x="2368" y="916"/>
                    <a:pt x="2368" y="856"/>
                    <a:pt x="2368" y="856"/>
                  </a:cubicBezTo>
                  <a:lnTo>
                    <a:pt x="2368" y="856"/>
                  </a:lnTo>
                  <a:cubicBezTo>
                    <a:pt x="2368" y="856"/>
                    <a:pt x="2348" y="916"/>
                    <a:pt x="2288" y="956"/>
                  </a:cubicBezTo>
                  <a:cubicBezTo>
                    <a:pt x="2268" y="995"/>
                    <a:pt x="2209" y="1015"/>
                    <a:pt x="2189" y="1055"/>
                  </a:cubicBezTo>
                  <a:cubicBezTo>
                    <a:pt x="2169" y="1095"/>
                    <a:pt x="2109" y="1115"/>
                    <a:pt x="2069" y="1155"/>
                  </a:cubicBezTo>
                  <a:cubicBezTo>
                    <a:pt x="2010" y="1194"/>
                    <a:pt x="1950" y="1214"/>
                    <a:pt x="1890" y="1234"/>
                  </a:cubicBezTo>
                  <a:cubicBezTo>
                    <a:pt x="1850" y="1254"/>
                    <a:pt x="1771" y="1254"/>
                    <a:pt x="1691" y="1254"/>
                  </a:cubicBezTo>
                  <a:cubicBezTo>
                    <a:pt x="1671" y="1264"/>
                    <a:pt x="1653" y="1268"/>
                    <a:pt x="1635" y="1268"/>
                  </a:cubicBezTo>
                  <a:cubicBezTo>
                    <a:pt x="1581" y="1268"/>
                    <a:pt x="1532" y="1234"/>
                    <a:pt x="1472" y="1234"/>
                  </a:cubicBezTo>
                  <a:cubicBezTo>
                    <a:pt x="1393" y="1194"/>
                    <a:pt x="1313" y="1155"/>
                    <a:pt x="1254" y="1115"/>
                  </a:cubicBezTo>
                  <a:cubicBezTo>
                    <a:pt x="1094" y="1015"/>
                    <a:pt x="955" y="896"/>
                    <a:pt x="796" y="757"/>
                  </a:cubicBezTo>
                  <a:cubicBezTo>
                    <a:pt x="657" y="637"/>
                    <a:pt x="517" y="518"/>
                    <a:pt x="398" y="39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21"/>
            <p:cNvSpPr/>
            <p:nvPr/>
          </p:nvSpPr>
          <p:spPr>
            <a:xfrm>
              <a:off x="5752350" y="4562850"/>
              <a:ext cx="61700" cy="27600"/>
            </a:xfrm>
            <a:custGeom>
              <a:avLst/>
              <a:gdLst/>
              <a:ahLst/>
              <a:cxnLst/>
              <a:rect l="l" t="t" r="r" b="b"/>
              <a:pathLst>
                <a:path w="2468" h="1104" extrusionOk="0">
                  <a:moveTo>
                    <a:pt x="2468" y="0"/>
                  </a:moveTo>
                  <a:lnTo>
                    <a:pt x="2468" y="0"/>
                  </a:lnTo>
                  <a:cubicBezTo>
                    <a:pt x="2468" y="0"/>
                    <a:pt x="2289" y="100"/>
                    <a:pt x="2030" y="279"/>
                  </a:cubicBezTo>
                  <a:cubicBezTo>
                    <a:pt x="1891" y="338"/>
                    <a:pt x="1732" y="438"/>
                    <a:pt x="1573" y="517"/>
                  </a:cubicBezTo>
                  <a:cubicBezTo>
                    <a:pt x="1394" y="597"/>
                    <a:pt x="1234" y="697"/>
                    <a:pt x="1055" y="736"/>
                  </a:cubicBezTo>
                  <a:cubicBezTo>
                    <a:pt x="956" y="796"/>
                    <a:pt x="876" y="796"/>
                    <a:pt x="797" y="816"/>
                  </a:cubicBezTo>
                  <a:cubicBezTo>
                    <a:pt x="737" y="816"/>
                    <a:pt x="657" y="836"/>
                    <a:pt x="578" y="836"/>
                  </a:cubicBezTo>
                  <a:cubicBezTo>
                    <a:pt x="498" y="836"/>
                    <a:pt x="458" y="836"/>
                    <a:pt x="399" y="816"/>
                  </a:cubicBezTo>
                  <a:cubicBezTo>
                    <a:pt x="359" y="796"/>
                    <a:pt x="299" y="796"/>
                    <a:pt x="260" y="736"/>
                  </a:cubicBezTo>
                  <a:cubicBezTo>
                    <a:pt x="240" y="716"/>
                    <a:pt x="180" y="697"/>
                    <a:pt x="160" y="677"/>
                  </a:cubicBezTo>
                  <a:lnTo>
                    <a:pt x="80" y="597"/>
                  </a:lnTo>
                  <a:lnTo>
                    <a:pt x="1" y="517"/>
                  </a:lnTo>
                  <a:lnTo>
                    <a:pt x="1" y="617"/>
                  </a:lnTo>
                  <a:cubicBezTo>
                    <a:pt x="1" y="637"/>
                    <a:pt x="1" y="697"/>
                    <a:pt x="41" y="736"/>
                  </a:cubicBezTo>
                  <a:cubicBezTo>
                    <a:pt x="41" y="796"/>
                    <a:pt x="80" y="816"/>
                    <a:pt x="100" y="895"/>
                  </a:cubicBezTo>
                  <a:cubicBezTo>
                    <a:pt x="140" y="935"/>
                    <a:pt x="180" y="995"/>
                    <a:pt x="240" y="1015"/>
                  </a:cubicBezTo>
                  <a:cubicBezTo>
                    <a:pt x="279" y="1075"/>
                    <a:pt x="359" y="1094"/>
                    <a:pt x="439" y="1094"/>
                  </a:cubicBezTo>
                  <a:cubicBezTo>
                    <a:pt x="458" y="1101"/>
                    <a:pt x="483" y="1103"/>
                    <a:pt x="510" y="1103"/>
                  </a:cubicBezTo>
                  <a:cubicBezTo>
                    <a:pt x="565" y="1103"/>
                    <a:pt x="631" y="1094"/>
                    <a:pt x="697" y="1094"/>
                  </a:cubicBezTo>
                  <a:cubicBezTo>
                    <a:pt x="797" y="1075"/>
                    <a:pt x="896" y="1075"/>
                    <a:pt x="996" y="1015"/>
                  </a:cubicBezTo>
                  <a:cubicBezTo>
                    <a:pt x="1433" y="876"/>
                    <a:pt x="1792" y="617"/>
                    <a:pt x="2050" y="398"/>
                  </a:cubicBezTo>
                  <a:cubicBezTo>
                    <a:pt x="2329" y="179"/>
                    <a:pt x="2468" y="0"/>
                    <a:pt x="24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6" name="Google Shape;3306;p21"/>
          <p:cNvGrpSpPr/>
          <p:nvPr/>
        </p:nvGrpSpPr>
        <p:grpSpPr>
          <a:xfrm>
            <a:off x="8488054" y="3974926"/>
            <a:ext cx="351176" cy="788521"/>
            <a:chOff x="5401200" y="3737150"/>
            <a:chExt cx="190525" cy="427800"/>
          </a:xfrm>
        </p:grpSpPr>
        <p:sp>
          <p:nvSpPr>
            <p:cNvPr id="3307" name="Google Shape;3307;p21"/>
            <p:cNvSpPr/>
            <p:nvPr/>
          </p:nvSpPr>
          <p:spPr>
            <a:xfrm>
              <a:off x="5401200" y="3744600"/>
              <a:ext cx="190525" cy="298975"/>
            </a:xfrm>
            <a:custGeom>
              <a:avLst/>
              <a:gdLst/>
              <a:ahLst/>
              <a:cxnLst/>
              <a:rect l="l" t="t" r="r" b="b"/>
              <a:pathLst>
                <a:path w="7621" h="11959" extrusionOk="0">
                  <a:moveTo>
                    <a:pt x="3800" y="1"/>
                  </a:moveTo>
                  <a:cubicBezTo>
                    <a:pt x="1711" y="1"/>
                    <a:pt x="0" y="2667"/>
                    <a:pt x="0" y="5970"/>
                  </a:cubicBezTo>
                  <a:cubicBezTo>
                    <a:pt x="0" y="9273"/>
                    <a:pt x="1691" y="11959"/>
                    <a:pt x="3800" y="11959"/>
                  </a:cubicBezTo>
                  <a:cubicBezTo>
                    <a:pt x="5889" y="11959"/>
                    <a:pt x="7620" y="9273"/>
                    <a:pt x="7620" y="5970"/>
                  </a:cubicBezTo>
                  <a:cubicBezTo>
                    <a:pt x="7620" y="2667"/>
                    <a:pt x="5889" y="1"/>
                    <a:pt x="3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21"/>
            <p:cNvSpPr/>
            <p:nvPr/>
          </p:nvSpPr>
          <p:spPr>
            <a:xfrm>
              <a:off x="5448950" y="3893825"/>
              <a:ext cx="96025" cy="271125"/>
            </a:xfrm>
            <a:custGeom>
              <a:avLst/>
              <a:gdLst/>
              <a:ahLst/>
              <a:cxnLst/>
              <a:rect l="l" t="t" r="r" b="b"/>
              <a:pathLst>
                <a:path w="3841" h="10845" extrusionOk="0">
                  <a:moveTo>
                    <a:pt x="1870" y="1"/>
                  </a:moveTo>
                  <a:lnTo>
                    <a:pt x="1691" y="1692"/>
                  </a:lnTo>
                  <a:lnTo>
                    <a:pt x="139" y="518"/>
                  </a:lnTo>
                  <a:lnTo>
                    <a:pt x="0" y="637"/>
                  </a:lnTo>
                  <a:lnTo>
                    <a:pt x="677" y="1334"/>
                  </a:lnTo>
                  <a:lnTo>
                    <a:pt x="60" y="1772"/>
                  </a:lnTo>
                  <a:lnTo>
                    <a:pt x="139" y="1891"/>
                  </a:lnTo>
                  <a:lnTo>
                    <a:pt x="1035" y="1712"/>
                  </a:lnTo>
                  <a:lnTo>
                    <a:pt x="1691" y="2388"/>
                  </a:lnTo>
                  <a:lnTo>
                    <a:pt x="1691" y="10844"/>
                  </a:lnTo>
                  <a:lnTo>
                    <a:pt x="2189" y="10844"/>
                  </a:lnTo>
                  <a:lnTo>
                    <a:pt x="2189" y="3781"/>
                  </a:lnTo>
                  <a:lnTo>
                    <a:pt x="3840" y="916"/>
                  </a:lnTo>
                  <a:lnTo>
                    <a:pt x="3681" y="797"/>
                  </a:lnTo>
                  <a:lnTo>
                    <a:pt x="2189" y="2906"/>
                  </a:lnTo>
                  <a:lnTo>
                    <a:pt x="20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21"/>
            <p:cNvSpPr/>
            <p:nvPr/>
          </p:nvSpPr>
          <p:spPr>
            <a:xfrm>
              <a:off x="5409525" y="3737150"/>
              <a:ext cx="181200" cy="106225"/>
            </a:xfrm>
            <a:custGeom>
              <a:avLst/>
              <a:gdLst/>
              <a:ahLst/>
              <a:cxnLst/>
              <a:rect l="l" t="t" r="r" b="b"/>
              <a:pathLst>
                <a:path w="7248" h="4249" extrusionOk="0">
                  <a:moveTo>
                    <a:pt x="3408" y="0"/>
                  </a:moveTo>
                  <a:cubicBezTo>
                    <a:pt x="3408" y="0"/>
                    <a:pt x="1338" y="120"/>
                    <a:pt x="244" y="2706"/>
                  </a:cubicBezTo>
                  <a:cubicBezTo>
                    <a:pt x="244" y="2706"/>
                    <a:pt x="0" y="3211"/>
                    <a:pt x="523" y="3211"/>
                  </a:cubicBezTo>
                  <a:cubicBezTo>
                    <a:pt x="559" y="3211"/>
                    <a:pt x="598" y="3209"/>
                    <a:pt x="642" y="3204"/>
                  </a:cubicBezTo>
                  <a:cubicBezTo>
                    <a:pt x="1127" y="3147"/>
                    <a:pt x="1531" y="2618"/>
                    <a:pt x="2065" y="2618"/>
                  </a:cubicBezTo>
                  <a:cubicBezTo>
                    <a:pt x="2276" y="2618"/>
                    <a:pt x="2507" y="2700"/>
                    <a:pt x="2771" y="2925"/>
                  </a:cubicBezTo>
                  <a:cubicBezTo>
                    <a:pt x="3401" y="3451"/>
                    <a:pt x="3616" y="3751"/>
                    <a:pt x="3946" y="3751"/>
                  </a:cubicBezTo>
                  <a:cubicBezTo>
                    <a:pt x="4116" y="3751"/>
                    <a:pt x="4317" y="3671"/>
                    <a:pt x="4621" y="3502"/>
                  </a:cubicBezTo>
                  <a:cubicBezTo>
                    <a:pt x="4881" y="3360"/>
                    <a:pt x="5083" y="3303"/>
                    <a:pt x="5250" y="3303"/>
                  </a:cubicBezTo>
                  <a:cubicBezTo>
                    <a:pt x="5646" y="3303"/>
                    <a:pt x="5845" y="3626"/>
                    <a:pt x="6153" y="3920"/>
                  </a:cubicBezTo>
                  <a:cubicBezTo>
                    <a:pt x="6392" y="4139"/>
                    <a:pt x="6586" y="4248"/>
                    <a:pt x="6740" y="4248"/>
                  </a:cubicBezTo>
                  <a:cubicBezTo>
                    <a:pt x="6894" y="4248"/>
                    <a:pt x="7009" y="4139"/>
                    <a:pt x="7088" y="3920"/>
                  </a:cubicBezTo>
                  <a:cubicBezTo>
                    <a:pt x="7248" y="3522"/>
                    <a:pt x="6133" y="100"/>
                    <a:pt x="3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21"/>
            <p:cNvSpPr/>
            <p:nvPr/>
          </p:nvSpPr>
          <p:spPr>
            <a:xfrm>
              <a:off x="5482775" y="3789875"/>
              <a:ext cx="43300" cy="26375"/>
            </a:xfrm>
            <a:custGeom>
              <a:avLst/>
              <a:gdLst/>
              <a:ahLst/>
              <a:cxnLst/>
              <a:rect l="l" t="t" r="r" b="b"/>
              <a:pathLst>
                <a:path w="1732" h="1055" extrusionOk="0">
                  <a:moveTo>
                    <a:pt x="0" y="0"/>
                  </a:moveTo>
                  <a:cubicBezTo>
                    <a:pt x="0" y="1"/>
                    <a:pt x="40" y="180"/>
                    <a:pt x="119" y="378"/>
                  </a:cubicBezTo>
                  <a:cubicBezTo>
                    <a:pt x="279" y="577"/>
                    <a:pt x="478" y="856"/>
                    <a:pt x="736" y="975"/>
                  </a:cubicBezTo>
                  <a:cubicBezTo>
                    <a:pt x="816" y="1015"/>
                    <a:pt x="895" y="1015"/>
                    <a:pt x="975" y="1055"/>
                  </a:cubicBezTo>
                  <a:cubicBezTo>
                    <a:pt x="1035" y="1055"/>
                    <a:pt x="1114" y="1055"/>
                    <a:pt x="1194" y="1015"/>
                  </a:cubicBezTo>
                  <a:cubicBezTo>
                    <a:pt x="1254" y="995"/>
                    <a:pt x="1333" y="975"/>
                    <a:pt x="1393" y="916"/>
                  </a:cubicBezTo>
                  <a:cubicBezTo>
                    <a:pt x="1472" y="876"/>
                    <a:pt x="1512" y="816"/>
                    <a:pt x="1532" y="776"/>
                  </a:cubicBezTo>
                  <a:cubicBezTo>
                    <a:pt x="1592" y="717"/>
                    <a:pt x="1612" y="677"/>
                    <a:pt x="1632" y="617"/>
                  </a:cubicBezTo>
                  <a:cubicBezTo>
                    <a:pt x="1671" y="577"/>
                    <a:pt x="1671" y="518"/>
                    <a:pt x="1691" y="498"/>
                  </a:cubicBezTo>
                  <a:cubicBezTo>
                    <a:pt x="1711" y="418"/>
                    <a:pt x="1731" y="379"/>
                    <a:pt x="1731" y="378"/>
                  </a:cubicBezTo>
                  <a:lnTo>
                    <a:pt x="1731" y="378"/>
                  </a:lnTo>
                  <a:lnTo>
                    <a:pt x="1671" y="458"/>
                  </a:lnTo>
                  <a:cubicBezTo>
                    <a:pt x="1632" y="478"/>
                    <a:pt x="1612" y="518"/>
                    <a:pt x="1592" y="558"/>
                  </a:cubicBezTo>
                  <a:cubicBezTo>
                    <a:pt x="1572" y="597"/>
                    <a:pt x="1532" y="617"/>
                    <a:pt x="1492" y="657"/>
                  </a:cubicBezTo>
                  <a:cubicBezTo>
                    <a:pt x="1472" y="677"/>
                    <a:pt x="1413" y="697"/>
                    <a:pt x="1373" y="717"/>
                  </a:cubicBezTo>
                  <a:cubicBezTo>
                    <a:pt x="1313" y="757"/>
                    <a:pt x="1273" y="776"/>
                    <a:pt x="1214" y="776"/>
                  </a:cubicBezTo>
                  <a:cubicBezTo>
                    <a:pt x="1187" y="783"/>
                    <a:pt x="1165" y="785"/>
                    <a:pt x="1145" y="785"/>
                  </a:cubicBezTo>
                  <a:cubicBezTo>
                    <a:pt x="1105" y="785"/>
                    <a:pt x="1075" y="776"/>
                    <a:pt x="1035" y="776"/>
                  </a:cubicBezTo>
                  <a:cubicBezTo>
                    <a:pt x="995" y="776"/>
                    <a:pt x="915" y="757"/>
                    <a:pt x="876" y="717"/>
                  </a:cubicBezTo>
                  <a:cubicBezTo>
                    <a:pt x="736" y="697"/>
                    <a:pt x="637" y="597"/>
                    <a:pt x="537" y="518"/>
                  </a:cubicBezTo>
                  <a:cubicBezTo>
                    <a:pt x="438" y="418"/>
                    <a:pt x="338" y="359"/>
                    <a:pt x="279" y="27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21"/>
            <p:cNvSpPr/>
            <p:nvPr/>
          </p:nvSpPr>
          <p:spPr>
            <a:xfrm>
              <a:off x="5552400" y="3801800"/>
              <a:ext cx="31850" cy="29600"/>
            </a:xfrm>
            <a:custGeom>
              <a:avLst/>
              <a:gdLst/>
              <a:ahLst/>
              <a:cxnLst/>
              <a:rect l="l" t="t" r="r" b="b"/>
              <a:pathLst>
                <a:path w="1274" h="1184" extrusionOk="0">
                  <a:moveTo>
                    <a:pt x="1" y="1"/>
                  </a:moveTo>
                  <a:cubicBezTo>
                    <a:pt x="1" y="1"/>
                    <a:pt x="40" y="160"/>
                    <a:pt x="160" y="399"/>
                  </a:cubicBezTo>
                  <a:cubicBezTo>
                    <a:pt x="259" y="618"/>
                    <a:pt x="438" y="896"/>
                    <a:pt x="637" y="1075"/>
                  </a:cubicBezTo>
                  <a:cubicBezTo>
                    <a:pt x="697" y="1115"/>
                    <a:pt x="737" y="1135"/>
                    <a:pt x="796" y="1175"/>
                  </a:cubicBezTo>
                  <a:cubicBezTo>
                    <a:pt x="823" y="1175"/>
                    <a:pt x="858" y="1184"/>
                    <a:pt x="891" y="1184"/>
                  </a:cubicBezTo>
                  <a:cubicBezTo>
                    <a:pt x="907" y="1184"/>
                    <a:pt x="922" y="1181"/>
                    <a:pt x="936" y="1175"/>
                  </a:cubicBezTo>
                  <a:cubicBezTo>
                    <a:pt x="995" y="1135"/>
                    <a:pt x="1035" y="1135"/>
                    <a:pt x="1055" y="1095"/>
                  </a:cubicBezTo>
                  <a:cubicBezTo>
                    <a:pt x="1115" y="1036"/>
                    <a:pt x="1135" y="1016"/>
                    <a:pt x="1155" y="976"/>
                  </a:cubicBezTo>
                  <a:cubicBezTo>
                    <a:pt x="1194" y="916"/>
                    <a:pt x="1214" y="896"/>
                    <a:pt x="1214" y="837"/>
                  </a:cubicBezTo>
                  <a:cubicBezTo>
                    <a:pt x="1214" y="797"/>
                    <a:pt x="1234" y="737"/>
                    <a:pt x="1234" y="717"/>
                  </a:cubicBezTo>
                  <a:cubicBezTo>
                    <a:pt x="1274" y="677"/>
                    <a:pt x="1274" y="618"/>
                    <a:pt x="1274" y="618"/>
                  </a:cubicBezTo>
                  <a:lnTo>
                    <a:pt x="1274" y="618"/>
                  </a:lnTo>
                  <a:cubicBezTo>
                    <a:pt x="1274" y="618"/>
                    <a:pt x="1234" y="638"/>
                    <a:pt x="1214" y="697"/>
                  </a:cubicBezTo>
                  <a:cubicBezTo>
                    <a:pt x="1194" y="717"/>
                    <a:pt x="1194" y="737"/>
                    <a:pt x="1155" y="777"/>
                  </a:cubicBezTo>
                  <a:lnTo>
                    <a:pt x="1095" y="837"/>
                  </a:lnTo>
                  <a:cubicBezTo>
                    <a:pt x="1055" y="876"/>
                    <a:pt x="1015" y="876"/>
                    <a:pt x="995" y="896"/>
                  </a:cubicBezTo>
                  <a:cubicBezTo>
                    <a:pt x="956" y="916"/>
                    <a:pt x="916" y="916"/>
                    <a:pt x="896" y="916"/>
                  </a:cubicBezTo>
                  <a:cubicBezTo>
                    <a:pt x="836" y="916"/>
                    <a:pt x="816" y="896"/>
                    <a:pt x="777" y="896"/>
                  </a:cubicBezTo>
                  <a:cubicBezTo>
                    <a:pt x="717" y="876"/>
                    <a:pt x="697" y="876"/>
                    <a:pt x="637" y="817"/>
                  </a:cubicBezTo>
                  <a:cubicBezTo>
                    <a:pt x="538" y="777"/>
                    <a:pt x="458" y="638"/>
                    <a:pt x="399" y="578"/>
                  </a:cubicBezTo>
                  <a:cubicBezTo>
                    <a:pt x="319" y="478"/>
                    <a:pt x="239" y="379"/>
                    <a:pt x="200" y="299"/>
                  </a:cubicBezTo>
                  <a:cubicBezTo>
                    <a:pt x="80" y="12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21"/>
            <p:cNvSpPr/>
            <p:nvPr/>
          </p:nvSpPr>
          <p:spPr>
            <a:xfrm>
              <a:off x="5422575" y="3786400"/>
              <a:ext cx="32850" cy="19150"/>
            </a:xfrm>
            <a:custGeom>
              <a:avLst/>
              <a:gdLst/>
              <a:ahLst/>
              <a:cxnLst/>
              <a:rect l="l" t="t" r="r" b="b"/>
              <a:pathLst>
                <a:path w="1314" h="766" extrusionOk="0">
                  <a:moveTo>
                    <a:pt x="1314" y="0"/>
                  </a:moveTo>
                  <a:cubicBezTo>
                    <a:pt x="1314" y="0"/>
                    <a:pt x="1214" y="60"/>
                    <a:pt x="1055" y="199"/>
                  </a:cubicBezTo>
                  <a:cubicBezTo>
                    <a:pt x="995" y="239"/>
                    <a:pt x="916" y="319"/>
                    <a:pt x="816" y="358"/>
                  </a:cubicBezTo>
                  <a:cubicBezTo>
                    <a:pt x="717" y="418"/>
                    <a:pt x="637" y="498"/>
                    <a:pt x="538" y="517"/>
                  </a:cubicBezTo>
                  <a:cubicBezTo>
                    <a:pt x="498" y="537"/>
                    <a:pt x="438" y="537"/>
                    <a:pt x="418" y="557"/>
                  </a:cubicBezTo>
                  <a:cubicBezTo>
                    <a:pt x="379" y="557"/>
                    <a:pt x="357" y="575"/>
                    <a:pt x="334" y="575"/>
                  </a:cubicBezTo>
                  <a:cubicBezTo>
                    <a:pt x="323" y="575"/>
                    <a:pt x="312" y="571"/>
                    <a:pt x="299" y="557"/>
                  </a:cubicBezTo>
                  <a:cubicBezTo>
                    <a:pt x="259" y="557"/>
                    <a:pt x="220" y="557"/>
                    <a:pt x="200" y="537"/>
                  </a:cubicBezTo>
                  <a:cubicBezTo>
                    <a:pt x="160" y="517"/>
                    <a:pt x="140" y="517"/>
                    <a:pt x="120" y="498"/>
                  </a:cubicBezTo>
                  <a:lnTo>
                    <a:pt x="60" y="438"/>
                  </a:lnTo>
                  <a:cubicBezTo>
                    <a:pt x="40" y="418"/>
                    <a:pt x="40" y="378"/>
                    <a:pt x="21" y="378"/>
                  </a:cubicBezTo>
                  <a:cubicBezTo>
                    <a:pt x="1" y="358"/>
                    <a:pt x="1" y="338"/>
                    <a:pt x="1" y="338"/>
                  </a:cubicBezTo>
                  <a:lnTo>
                    <a:pt x="1" y="418"/>
                  </a:lnTo>
                  <a:lnTo>
                    <a:pt x="1" y="517"/>
                  </a:lnTo>
                  <a:cubicBezTo>
                    <a:pt x="1" y="537"/>
                    <a:pt x="21" y="577"/>
                    <a:pt x="21" y="617"/>
                  </a:cubicBezTo>
                  <a:cubicBezTo>
                    <a:pt x="40" y="657"/>
                    <a:pt x="60" y="677"/>
                    <a:pt x="100" y="716"/>
                  </a:cubicBezTo>
                  <a:cubicBezTo>
                    <a:pt x="120" y="736"/>
                    <a:pt x="160" y="756"/>
                    <a:pt x="180" y="756"/>
                  </a:cubicBezTo>
                  <a:cubicBezTo>
                    <a:pt x="200" y="763"/>
                    <a:pt x="217" y="765"/>
                    <a:pt x="234" y="765"/>
                  </a:cubicBezTo>
                  <a:cubicBezTo>
                    <a:pt x="268" y="765"/>
                    <a:pt x="299" y="756"/>
                    <a:pt x="339" y="756"/>
                  </a:cubicBezTo>
                  <a:cubicBezTo>
                    <a:pt x="399" y="736"/>
                    <a:pt x="438" y="736"/>
                    <a:pt x="518" y="716"/>
                  </a:cubicBezTo>
                  <a:cubicBezTo>
                    <a:pt x="737" y="617"/>
                    <a:pt x="936" y="418"/>
                    <a:pt x="1055" y="259"/>
                  </a:cubicBezTo>
                  <a:cubicBezTo>
                    <a:pt x="1234" y="120"/>
                    <a:pt x="1314" y="0"/>
                    <a:pt x="13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3" name="Google Shape;3313;p21"/>
          <p:cNvSpPr/>
          <p:nvPr/>
        </p:nvSpPr>
        <p:spPr>
          <a:xfrm rot="598604">
            <a:off x="6945135" y="4693530"/>
            <a:ext cx="311831" cy="178751"/>
          </a:xfrm>
          <a:custGeom>
            <a:avLst/>
            <a:gdLst/>
            <a:ahLst/>
            <a:cxnLst/>
            <a:rect l="l" t="t" r="r" b="b"/>
            <a:pathLst>
              <a:path w="3682" h="916" extrusionOk="0">
                <a:moveTo>
                  <a:pt x="1771" y="0"/>
                </a:moveTo>
                <a:cubicBezTo>
                  <a:pt x="1652" y="0"/>
                  <a:pt x="1532" y="20"/>
                  <a:pt x="1393" y="60"/>
                </a:cubicBezTo>
                <a:cubicBezTo>
                  <a:pt x="1274" y="80"/>
                  <a:pt x="1154" y="119"/>
                  <a:pt x="1055" y="159"/>
                </a:cubicBezTo>
                <a:cubicBezTo>
                  <a:pt x="916" y="179"/>
                  <a:pt x="816" y="259"/>
                  <a:pt x="717" y="299"/>
                </a:cubicBezTo>
                <a:lnTo>
                  <a:pt x="577" y="378"/>
                </a:lnTo>
                <a:cubicBezTo>
                  <a:pt x="537" y="398"/>
                  <a:pt x="498" y="418"/>
                  <a:pt x="458" y="478"/>
                </a:cubicBezTo>
                <a:cubicBezTo>
                  <a:pt x="378" y="517"/>
                  <a:pt x="299" y="577"/>
                  <a:pt x="259" y="657"/>
                </a:cubicBezTo>
                <a:lnTo>
                  <a:pt x="100" y="796"/>
                </a:lnTo>
                <a:cubicBezTo>
                  <a:pt x="40" y="876"/>
                  <a:pt x="0" y="915"/>
                  <a:pt x="0" y="915"/>
                </a:cubicBezTo>
                <a:cubicBezTo>
                  <a:pt x="0" y="915"/>
                  <a:pt x="80" y="895"/>
                  <a:pt x="179" y="876"/>
                </a:cubicBezTo>
                <a:cubicBezTo>
                  <a:pt x="239" y="856"/>
                  <a:pt x="299" y="856"/>
                  <a:pt x="358" y="796"/>
                </a:cubicBezTo>
                <a:lnTo>
                  <a:pt x="577" y="716"/>
                </a:lnTo>
                <a:cubicBezTo>
                  <a:pt x="657" y="696"/>
                  <a:pt x="756" y="677"/>
                  <a:pt x="856" y="657"/>
                </a:cubicBezTo>
                <a:lnTo>
                  <a:pt x="1154" y="577"/>
                </a:lnTo>
                <a:cubicBezTo>
                  <a:pt x="1254" y="557"/>
                  <a:pt x="1373" y="557"/>
                  <a:pt x="1473" y="517"/>
                </a:cubicBezTo>
                <a:cubicBezTo>
                  <a:pt x="1572" y="497"/>
                  <a:pt x="1691" y="497"/>
                  <a:pt x="1791" y="497"/>
                </a:cubicBezTo>
                <a:cubicBezTo>
                  <a:pt x="1841" y="488"/>
                  <a:pt x="1900" y="488"/>
                  <a:pt x="1963" y="488"/>
                </a:cubicBezTo>
                <a:cubicBezTo>
                  <a:pt x="2025" y="488"/>
                  <a:pt x="2089" y="488"/>
                  <a:pt x="2149" y="478"/>
                </a:cubicBezTo>
                <a:lnTo>
                  <a:pt x="2786" y="478"/>
                </a:lnTo>
                <a:cubicBezTo>
                  <a:pt x="2885" y="478"/>
                  <a:pt x="2985" y="478"/>
                  <a:pt x="3064" y="497"/>
                </a:cubicBezTo>
                <a:cubicBezTo>
                  <a:pt x="3442" y="557"/>
                  <a:pt x="3681" y="577"/>
                  <a:pt x="3681" y="577"/>
                </a:cubicBezTo>
                <a:cubicBezTo>
                  <a:pt x="3681" y="577"/>
                  <a:pt x="3482" y="398"/>
                  <a:pt x="3144" y="259"/>
                </a:cubicBezTo>
                <a:cubicBezTo>
                  <a:pt x="2965" y="179"/>
                  <a:pt x="2746" y="100"/>
                  <a:pt x="2527" y="60"/>
                </a:cubicBezTo>
                <a:cubicBezTo>
                  <a:pt x="2388" y="20"/>
                  <a:pt x="2268" y="0"/>
                  <a:pt x="21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4" name="Google Shape;3314;p21"/>
          <p:cNvSpPr/>
          <p:nvPr/>
        </p:nvSpPr>
        <p:spPr>
          <a:xfrm rot="598557">
            <a:off x="8558717" y="4722776"/>
            <a:ext cx="209834" cy="120269"/>
          </a:xfrm>
          <a:custGeom>
            <a:avLst/>
            <a:gdLst/>
            <a:ahLst/>
            <a:cxnLst/>
            <a:rect l="l" t="t" r="r" b="b"/>
            <a:pathLst>
              <a:path w="3682" h="916" extrusionOk="0">
                <a:moveTo>
                  <a:pt x="1771" y="0"/>
                </a:moveTo>
                <a:cubicBezTo>
                  <a:pt x="1652" y="0"/>
                  <a:pt x="1532" y="20"/>
                  <a:pt x="1393" y="60"/>
                </a:cubicBezTo>
                <a:cubicBezTo>
                  <a:pt x="1274" y="80"/>
                  <a:pt x="1154" y="119"/>
                  <a:pt x="1055" y="159"/>
                </a:cubicBezTo>
                <a:cubicBezTo>
                  <a:pt x="916" y="179"/>
                  <a:pt x="816" y="259"/>
                  <a:pt x="717" y="299"/>
                </a:cubicBezTo>
                <a:lnTo>
                  <a:pt x="577" y="378"/>
                </a:lnTo>
                <a:cubicBezTo>
                  <a:pt x="537" y="398"/>
                  <a:pt x="498" y="418"/>
                  <a:pt x="458" y="478"/>
                </a:cubicBezTo>
                <a:cubicBezTo>
                  <a:pt x="378" y="517"/>
                  <a:pt x="299" y="577"/>
                  <a:pt x="259" y="657"/>
                </a:cubicBezTo>
                <a:lnTo>
                  <a:pt x="100" y="796"/>
                </a:lnTo>
                <a:cubicBezTo>
                  <a:pt x="40" y="876"/>
                  <a:pt x="0" y="915"/>
                  <a:pt x="0" y="915"/>
                </a:cubicBezTo>
                <a:cubicBezTo>
                  <a:pt x="0" y="915"/>
                  <a:pt x="80" y="895"/>
                  <a:pt x="179" y="876"/>
                </a:cubicBezTo>
                <a:cubicBezTo>
                  <a:pt x="239" y="856"/>
                  <a:pt x="299" y="856"/>
                  <a:pt x="358" y="796"/>
                </a:cubicBezTo>
                <a:lnTo>
                  <a:pt x="577" y="716"/>
                </a:lnTo>
                <a:cubicBezTo>
                  <a:pt x="657" y="696"/>
                  <a:pt x="756" y="677"/>
                  <a:pt x="856" y="657"/>
                </a:cubicBezTo>
                <a:lnTo>
                  <a:pt x="1154" y="577"/>
                </a:lnTo>
                <a:cubicBezTo>
                  <a:pt x="1254" y="557"/>
                  <a:pt x="1373" y="557"/>
                  <a:pt x="1473" y="517"/>
                </a:cubicBezTo>
                <a:cubicBezTo>
                  <a:pt x="1572" y="497"/>
                  <a:pt x="1691" y="497"/>
                  <a:pt x="1791" y="497"/>
                </a:cubicBezTo>
                <a:cubicBezTo>
                  <a:pt x="1841" y="488"/>
                  <a:pt x="1900" y="488"/>
                  <a:pt x="1963" y="488"/>
                </a:cubicBezTo>
                <a:cubicBezTo>
                  <a:pt x="2025" y="488"/>
                  <a:pt x="2089" y="488"/>
                  <a:pt x="2149" y="478"/>
                </a:cubicBezTo>
                <a:lnTo>
                  <a:pt x="2786" y="478"/>
                </a:lnTo>
                <a:cubicBezTo>
                  <a:pt x="2885" y="478"/>
                  <a:pt x="2985" y="478"/>
                  <a:pt x="3064" y="497"/>
                </a:cubicBezTo>
                <a:cubicBezTo>
                  <a:pt x="3442" y="557"/>
                  <a:pt x="3681" y="577"/>
                  <a:pt x="3681" y="577"/>
                </a:cubicBezTo>
                <a:cubicBezTo>
                  <a:pt x="3681" y="577"/>
                  <a:pt x="3482" y="398"/>
                  <a:pt x="3144" y="259"/>
                </a:cubicBezTo>
                <a:cubicBezTo>
                  <a:pt x="2965" y="179"/>
                  <a:pt x="2746" y="100"/>
                  <a:pt x="2527" y="60"/>
                </a:cubicBezTo>
                <a:cubicBezTo>
                  <a:pt x="2388" y="20"/>
                  <a:pt x="2268" y="0"/>
                  <a:pt x="21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3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0" name="Google Shape;3320;p24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4"/>
          <p:cNvGrpSpPr/>
          <p:nvPr/>
        </p:nvGrpSpPr>
        <p:grpSpPr>
          <a:xfrm>
            <a:off x="-34" y="100"/>
            <a:ext cx="9144064" cy="1892072"/>
            <a:chOff x="1190200" y="503225"/>
            <a:chExt cx="5212075" cy="1819825"/>
          </a:xfrm>
        </p:grpSpPr>
        <p:sp>
          <p:nvSpPr>
            <p:cNvPr id="456" name="Google Shape;456;p4"/>
            <p:cNvSpPr/>
            <p:nvPr/>
          </p:nvSpPr>
          <p:spPr>
            <a:xfrm>
              <a:off x="1190200" y="503225"/>
              <a:ext cx="5212075" cy="838450"/>
            </a:xfrm>
            <a:custGeom>
              <a:avLst/>
              <a:gdLst/>
              <a:ahLst/>
              <a:cxnLst/>
              <a:rect l="l" t="t" r="r" b="b"/>
              <a:pathLst>
                <a:path w="208483" h="33538" extrusionOk="0">
                  <a:moveTo>
                    <a:pt x="92670" y="1"/>
                  </a:moveTo>
                  <a:cubicBezTo>
                    <a:pt x="76262" y="1"/>
                    <a:pt x="69239" y="6348"/>
                    <a:pt x="53805" y="9644"/>
                  </a:cubicBezTo>
                  <a:cubicBezTo>
                    <a:pt x="50910" y="10266"/>
                    <a:pt x="47630" y="10529"/>
                    <a:pt x="44151" y="10529"/>
                  </a:cubicBezTo>
                  <a:cubicBezTo>
                    <a:pt x="25060" y="10529"/>
                    <a:pt x="0" y="2605"/>
                    <a:pt x="0" y="2605"/>
                  </a:cubicBezTo>
                  <a:lnTo>
                    <a:pt x="0" y="14581"/>
                  </a:lnTo>
                  <a:cubicBezTo>
                    <a:pt x="14725" y="25374"/>
                    <a:pt x="32496" y="29268"/>
                    <a:pt x="46326" y="29268"/>
                  </a:cubicBezTo>
                  <a:cubicBezTo>
                    <a:pt x="50918" y="29268"/>
                    <a:pt x="55075" y="28839"/>
                    <a:pt x="58542" y="28090"/>
                  </a:cubicBezTo>
                  <a:cubicBezTo>
                    <a:pt x="65148" y="26668"/>
                    <a:pt x="71072" y="25583"/>
                    <a:pt x="78086" y="25583"/>
                  </a:cubicBezTo>
                  <a:cubicBezTo>
                    <a:pt x="85875" y="25583"/>
                    <a:pt x="95009" y="26922"/>
                    <a:pt x="107910" y="30626"/>
                  </a:cubicBezTo>
                  <a:cubicBezTo>
                    <a:pt x="114932" y="32663"/>
                    <a:pt x="122288" y="33537"/>
                    <a:pt x="129656" y="33537"/>
                  </a:cubicBezTo>
                  <a:cubicBezTo>
                    <a:pt x="147981" y="33537"/>
                    <a:pt x="166382" y="28129"/>
                    <a:pt x="179895" y="21752"/>
                  </a:cubicBezTo>
                  <a:cubicBezTo>
                    <a:pt x="186211" y="18784"/>
                    <a:pt x="191492" y="17794"/>
                    <a:pt x="195727" y="17794"/>
                  </a:cubicBezTo>
                  <a:cubicBezTo>
                    <a:pt x="204198" y="17794"/>
                    <a:pt x="208482" y="21752"/>
                    <a:pt x="208482" y="21752"/>
                  </a:cubicBezTo>
                  <a:lnTo>
                    <a:pt x="208482" y="7909"/>
                  </a:lnTo>
                  <a:cubicBezTo>
                    <a:pt x="208482" y="7909"/>
                    <a:pt x="202602" y="3095"/>
                    <a:pt x="188728" y="3095"/>
                  </a:cubicBezTo>
                  <a:cubicBezTo>
                    <a:pt x="183909" y="3095"/>
                    <a:pt x="178125" y="3676"/>
                    <a:pt x="171289" y="5241"/>
                  </a:cubicBezTo>
                  <a:cubicBezTo>
                    <a:pt x="163497" y="7034"/>
                    <a:pt x="156765" y="7736"/>
                    <a:pt x="150488" y="7736"/>
                  </a:cubicBezTo>
                  <a:cubicBezTo>
                    <a:pt x="135401" y="7736"/>
                    <a:pt x="122941" y="3680"/>
                    <a:pt x="104708" y="971"/>
                  </a:cubicBezTo>
                  <a:cubicBezTo>
                    <a:pt x="100146" y="293"/>
                    <a:pt x="96191" y="1"/>
                    <a:pt x="92670" y="1"/>
                  </a:cubicBezTo>
                  <a:close/>
                </a:path>
              </a:pathLst>
            </a:custGeom>
            <a:solidFill>
              <a:srgbClr val="C5C5FC">
                <a:alpha val="14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1190200" y="1484650"/>
              <a:ext cx="5212075" cy="838400"/>
            </a:xfrm>
            <a:custGeom>
              <a:avLst/>
              <a:gdLst/>
              <a:ahLst/>
              <a:cxnLst/>
              <a:rect l="l" t="t" r="r" b="b"/>
              <a:pathLst>
                <a:path w="208483" h="33536" extrusionOk="0">
                  <a:moveTo>
                    <a:pt x="78912" y="1"/>
                  </a:moveTo>
                  <a:cubicBezTo>
                    <a:pt x="60551" y="1"/>
                    <a:pt x="42119" y="5398"/>
                    <a:pt x="28587" y="11783"/>
                  </a:cubicBezTo>
                  <a:cubicBezTo>
                    <a:pt x="22271" y="14752"/>
                    <a:pt x="16990" y="15742"/>
                    <a:pt x="12755" y="15742"/>
                  </a:cubicBezTo>
                  <a:cubicBezTo>
                    <a:pt x="4285" y="15742"/>
                    <a:pt x="0" y="11783"/>
                    <a:pt x="0" y="11783"/>
                  </a:cubicBezTo>
                  <a:lnTo>
                    <a:pt x="0" y="25626"/>
                  </a:lnTo>
                  <a:cubicBezTo>
                    <a:pt x="0" y="25626"/>
                    <a:pt x="5885" y="30427"/>
                    <a:pt x="19773" y="30427"/>
                  </a:cubicBezTo>
                  <a:cubicBezTo>
                    <a:pt x="24588" y="30427"/>
                    <a:pt x="30365" y="29849"/>
                    <a:pt x="37193" y="28295"/>
                  </a:cubicBezTo>
                  <a:cubicBezTo>
                    <a:pt x="44980" y="26512"/>
                    <a:pt x="51712" y="25814"/>
                    <a:pt x="57989" y="25814"/>
                  </a:cubicBezTo>
                  <a:cubicBezTo>
                    <a:pt x="73089" y="25814"/>
                    <a:pt x="85561" y="29855"/>
                    <a:pt x="103774" y="32565"/>
                  </a:cubicBezTo>
                  <a:cubicBezTo>
                    <a:pt x="108337" y="33243"/>
                    <a:pt x="112291" y="33535"/>
                    <a:pt x="115813" y="33535"/>
                  </a:cubicBezTo>
                  <a:cubicBezTo>
                    <a:pt x="132221" y="33535"/>
                    <a:pt x="139249" y="27187"/>
                    <a:pt x="154710" y="23892"/>
                  </a:cubicBezTo>
                  <a:cubicBezTo>
                    <a:pt x="157580" y="23279"/>
                    <a:pt x="160831" y="23020"/>
                    <a:pt x="164279" y="23020"/>
                  </a:cubicBezTo>
                  <a:cubicBezTo>
                    <a:pt x="183359" y="23020"/>
                    <a:pt x="208482" y="30964"/>
                    <a:pt x="208482" y="30964"/>
                  </a:cubicBezTo>
                  <a:lnTo>
                    <a:pt x="208482" y="18955"/>
                  </a:lnTo>
                  <a:cubicBezTo>
                    <a:pt x="193767" y="8176"/>
                    <a:pt x="175981" y="4272"/>
                    <a:pt x="162147" y="4272"/>
                  </a:cubicBezTo>
                  <a:cubicBezTo>
                    <a:pt x="157573" y="4272"/>
                    <a:pt x="153430" y="4699"/>
                    <a:pt x="149974" y="5445"/>
                  </a:cubicBezTo>
                  <a:cubicBezTo>
                    <a:pt x="143394" y="6865"/>
                    <a:pt x="137479" y="7949"/>
                    <a:pt x="130477" y="7949"/>
                  </a:cubicBezTo>
                  <a:cubicBezTo>
                    <a:pt x="122676" y="7949"/>
                    <a:pt x="113526" y="6604"/>
                    <a:pt x="100605" y="2877"/>
                  </a:cubicBezTo>
                  <a:cubicBezTo>
                    <a:pt x="93598" y="865"/>
                    <a:pt x="86261" y="1"/>
                    <a:pt x="78912" y="1"/>
                  </a:cubicBezTo>
                  <a:close/>
                </a:path>
              </a:pathLst>
            </a:custGeom>
            <a:solidFill>
              <a:srgbClr val="C5C5FC">
                <a:alpha val="14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4"/>
          <p:cNvGrpSpPr/>
          <p:nvPr/>
        </p:nvGrpSpPr>
        <p:grpSpPr>
          <a:xfrm>
            <a:off x="26258" y="36"/>
            <a:ext cx="9117780" cy="4717325"/>
            <a:chOff x="26258" y="36"/>
            <a:chExt cx="9117780" cy="4717325"/>
          </a:xfrm>
        </p:grpSpPr>
        <p:grpSp>
          <p:nvGrpSpPr>
            <p:cNvPr id="459" name="Google Shape;459;p4"/>
            <p:cNvGrpSpPr/>
            <p:nvPr/>
          </p:nvGrpSpPr>
          <p:grpSpPr>
            <a:xfrm>
              <a:off x="26258" y="36"/>
              <a:ext cx="8813147" cy="4717325"/>
              <a:chOff x="1548775" y="565700"/>
              <a:chExt cx="5003206" cy="2678320"/>
            </a:xfrm>
          </p:grpSpPr>
          <p:sp>
            <p:nvSpPr>
              <p:cNvPr id="460" name="Google Shape;460;p4"/>
              <p:cNvSpPr/>
              <p:nvPr/>
            </p:nvSpPr>
            <p:spPr>
              <a:xfrm>
                <a:off x="1830767" y="1307325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399" y="0"/>
                    </a:moveTo>
                    <a:cubicBezTo>
                      <a:pt x="160" y="0"/>
                      <a:pt x="1" y="319"/>
                      <a:pt x="1" y="538"/>
                    </a:cubicBezTo>
                    <a:cubicBezTo>
                      <a:pt x="1" y="776"/>
                      <a:pt x="160" y="936"/>
                      <a:pt x="399" y="936"/>
                    </a:cubicBezTo>
                    <a:cubicBezTo>
                      <a:pt x="618" y="936"/>
                      <a:pt x="936" y="776"/>
                      <a:pt x="936" y="538"/>
                    </a:cubicBezTo>
                    <a:cubicBezTo>
                      <a:pt x="936" y="319"/>
                      <a:pt x="598" y="0"/>
                      <a:pt x="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4"/>
              <p:cNvSpPr/>
              <p:nvPr/>
            </p:nvSpPr>
            <p:spPr>
              <a:xfrm>
                <a:off x="1726850" y="1062175"/>
                <a:ext cx="58725" cy="52825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113" extrusionOk="0">
                    <a:moveTo>
                      <a:pt x="1319" y="1"/>
                    </a:moveTo>
                    <a:cubicBezTo>
                      <a:pt x="1042" y="1"/>
                      <a:pt x="757" y="68"/>
                      <a:pt x="558" y="177"/>
                    </a:cubicBezTo>
                    <a:cubicBezTo>
                      <a:pt x="140" y="435"/>
                      <a:pt x="0" y="973"/>
                      <a:pt x="239" y="1390"/>
                    </a:cubicBezTo>
                    <a:cubicBezTo>
                      <a:pt x="449" y="1745"/>
                      <a:pt x="959" y="2113"/>
                      <a:pt x="1367" y="2113"/>
                    </a:cubicBezTo>
                    <a:cubicBezTo>
                      <a:pt x="1462" y="2113"/>
                      <a:pt x="1553" y="2092"/>
                      <a:pt x="1632" y="2047"/>
                    </a:cubicBezTo>
                    <a:cubicBezTo>
                      <a:pt x="2050" y="1788"/>
                      <a:pt x="2348" y="754"/>
                      <a:pt x="2109" y="336"/>
                    </a:cubicBezTo>
                    <a:cubicBezTo>
                      <a:pt x="1969" y="97"/>
                      <a:pt x="1650" y="1"/>
                      <a:pt x="1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4"/>
              <p:cNvSpPr/>
              <p:nvPr/>
            </p:nvSpPr>
            <p:spPr>
              <a:xfrm>
                <a:off x="1784566" y="755677"/>
                <a:ext cx="31850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274" extrusionOk="0">
                    <a:moveTo>
                      <a:pt x="538" y="1"/>
                    </a:moveTo>
                    <a:cubicBezTo>
                      <a:pt x="259" y="1"/>
                      <a:pt x="0" y="458"/>
                      <a:pt x="0" y="757"/>
                    </a:cubicBezTo>
                    <a:cubicBezTo>
                      <a:pt x="0" y="1035"/>
                      <a:pt x="239" y="1274"/>
                      <a:pt x="538" y="1274"/>
                    </a:cubicBezTo>
                    <a:cubicBezTo>
                      <a:pt x="836" y="1274"/>
                      <a:pt x="1274" y="1055"/>
                      <a:pt x="1274" y="757"/>
                    </a:cubicBezTo>
                    <a:cubicBezTo>
                      <a:pt x="1274" y="458"/>
                      <a:pt x="836" y="1"/>
                      <a:pt x="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4"/>
              <p:cNvSpPr/>
              <p:nvPr/>
            </p:nvSpPr>
            <p:spPr>
              <a:xfrm>
                <a:off x="1548775" y="1396850"/>
                <a:ext cx="3185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275" extrusionOk="0">
                    <a:moveTo>
                      <a:pt x="518" y="1"/>
                    </a:moveTo>
                    <a:cubicBezTo>
                      <a:pt x="259" y="1"/>
                      <a:pt x="1" y="439"/>
                      <a:pt x="1" y="737"/>
                    </a:cubicBezTo>
                    <a:cubicBezTo>
                      <a:pt x="1" y="1015"/>
                      <a:pt x="219" y="1274"/>
                      <a:pt x="518" y="1274"/>
                    </a:cubicBezTo>
                    <a:cubicBezTo>
                      <a:pt x="816" y="1274"/>
                      <a:pt x="1274" y="1035"/>
                      <a:pt x="1274" y="737"/>
                    </a:cubicBezTo>
                    <a:cubicBezTo>
                      <a:pt x="1274" y="458"/>
                      <a:pt x="796" y="21"/>
                      <a:pt x="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4"/>
              <p:cNvSpPr/>
              <p:nvPr/>
            </p:nvSpPr>
            <p:spPr>
              <a:xfrm>
                <a:off x="2477925" y="748250"/>
                <a:ext cx="313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4" extrusionOk="0">
                    <a:moveTo>
                      <a:pt x="518" y="0"/>
                    </a:moveTo>
                    <a:cubicBezTo>
                      <a:pt x="240" y="0"/>
                      <a:pt x="1" y="458"/>
                      <a:pt x="1" y="756"/>
                    </a:cubicBezTo>
                    <a:cubicBezTo>
                      <a:pt x="1" y="1015"/>
                      <a:pt x="220" y="1273"/>
                      <a:pt x="518" y="1273"/>
                    </a:cubicBezTo>
                    <a:cubicBezTo>
                      <a:pt x="817" y="1273"/>
                      <a:pt x="1254" y="1055"/>
                      <a:pt x="1254" y="756"/>
                    </a:cubicBezTo>
                    <a:cubicBezTo>
                      <a:pt x="1254" y="478"/>
                      <a:pt x="817" y="0"/>
                      <a:pt x="5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4"/>
              <p:cNvSpPr/>
              <p:nvPr/>
            </p:nvSpPr>
            <p:spPr>
              <a:xfrm>
                <a:off x="1610950" y="829325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399" y="0"/>
                    </a:moveTo>
                    <a:cubicBezTo>
                      <a:pt x="180" y="0"/>
                      <a:pt x="1" y="319"/>
                      <a:pt x="1" y="537"/>
                    </a:cubicBezTo>
                    <a:cubicBezTo>
                      <a:pt x="1" y="756"/>
                      <a:pt x="180" y="935"/>
                      <a:pt x="399" y="935"/>
                    </a:cubicBezTo>
                    <a:cubicBezTo>
                      <a:pt x="617" y="935"/>
                      <a:pt x="956" y="756"/>
                      <a:pt x="956" y="537"/>
                    </a:cubicBezTo>
                    <a:cubicBezTo>
                      <a:pt x="956" y="319"/>
                      <a:pt x="617" y="0"/>
                      <a:pt x="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4"/>
              <p:cNvSpPr/>
              <p:nvPr/>
            </p:nvSpPr>
            <p:spPr>
              <a:xfrm>
                <a:off x="2205350" y="610950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399" y="1"/>
                    </a:moveTo>
                    <a:cubicBezTo>
                      <a:pt x="180" y="1"/>
                      <a:pt x="1" y="319"/>
                      <a:pt x="1" y="538"/>
                    </a:cubicBezTo>
                    <a:cubicBezTo>
                      <a:pt x="1" y="777"/>
                      <a:pt x="180" y="936"/>
                      <a:pt x="399" y="936"/>
                    </a:cubicBezTo>
                    <a:cubicBezTo>
                      <a:pt x="617" y="936"/>
                      <a:pt x="956" y="777"/>
                      <a:pt x="956" y="538"/>
                    </a:cubicBezTo>
                    <a:cubicBezTo>
                      <a:pt x="956" y="339"/>
                      <a:pt x="617" y="1"/>
                      <a:pt x="3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4"/>
              <p:cNvSpPr/>
              <p:nvPr/>
            </p:nvSpPr>
            <p:spPr>
              <a:xfrm>
                <a:off x="2777375" y="608300"/>
                <a:ext cx="59225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2110" extrusionOk="0">
                    <a:moveTo>
                      <a:pt x="1329" y="0"/>
                    </a:moveTo>
                    <a:cubicBezTo>
                      <a:pt x="1053" y="0"/>
                      <a:pt x="768" y="69"/>
                      <a:pt x="577" y="186"/>
                    </a:cubicBezTo>
                    <a:cubicBezTo>
                      <a:pt x="160" y="425"/>
                      <a:pt x="0" y="982"/>
                      <a:pt x="259" y="1400"/>
                    </a:cubicBezTo>
                    <a:cubicBezTo>
                      <a:pt x="451" y="1736"/>
                      <a:pt x="951" y="2110"/>
                      <a:pt x="1367" y="2110"/>
                    </a:cubicBezTo>
                    <a:cubicBezTo>
                      <a:pt x="1469" y="2110"/>
                      <a:pt x="1566" y="2088"/>
                      <a:pt x="1652" y="2037"/>
                    </a:cubicBezTo>
                    <a:cubicBezTo>
                      <a:pt x="2070" y="1798"/>
                      <a:pt x="2368" y="743"/>
                      <a:pt x="2109" y="326"/>
                    </a:cubicBezTo>
                    <a:cubicBezTo>
                      <a:pt x="1979" y="98"/>
                      <a:pt x="1660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4"/>
              <p:cNvSpPr/>
              <p:nvPr/>
            </p:nvSpPr>
            <p:spPr>
              <a:xfrm>
                <a:off x="5134866" y="3011707"/>
                <a:ext cx="3135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5" extrusionOk="0">
                    <a:moveTo>
                      <a:pt x="736" y="1"/>
                    </a:moveTo>
                    <a:cubicBezTo>
                      <a:pt x="438" y="21"/>
                      <a:pt x="0" y="478"/>
                      <a:pt x="0" y="757"/>
                    </a:cubicBezTo>
                    <a:cubicBezTo>
                      <a:pt x="0" y="1035"/>
                      <a:pt x="438" y="1274"/>
                      <a:pt x="736" y="1274"/>
                    </a:cubicBezTo>
                    <a:cubicBezTo>
                      <a:pt x="1035" y="1274"/>
                      <a:pt x="1254" y="1015"/>
                      <a:pt x="1254" y="757"/>
                    </a:cubicBezTo>
                    <a:cubicBezTo>
                      <a:pt x="1254" y="458"/>
                      <a:pt x="1015" y="1"/>
                      <a:pt x="7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4"/>
              <p:cNvSpPr/>
              <p:nvPr/>
            </p:nvSpPr>
            <p:spPr>
              <a:xfrm>
                <a:off x="4904644" y="867518"/>
                <a:ext cx="59200" cy="52825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2113" extrusionOk="0">
                    <a:moveTo>
                      <a:pt x="1039" y="1"/>
                    </a:moveTo>
                    <a:cubicBezTo>
                      <a:pt x="708" y="1"/>
                      <a:pt x="389" y="97"/>
                      <a:pt x="259" y="336"/>
                    </a:cubicBezTo>
                    <a:cubicBezTo>
                      <a:pt x="0" y="754"/>
                      <a:pt x="298" y="1788"/>
                      <a:pt x="736" y="2047"/>
                    </a:cubicBezTo>
                    <a:cubicBezTo>
                      <a:pt x="816" y="2092"/>
                      <a:pt x="906" y="2113"/>
                      <a:pt x="1001" y="2113"/>
                    </a:cubicBezTo>
                    <a:cubicBezTo>
                      <a:pt x="1410" y="2113"/>
                      <a:pt x="1919" y="1745"/>
                      <a:pt x="2129" y="1390"/>
                    </a:cubicBezTo>
                    <a:cubicBezTo>
                      <a:pt x="2368" y="973"/>
                      <a:pt x="2228" y="435"/>
                      <a:pt x="1791" y="177"/>
                    </a:cubicBezTo>
                    <a:cubicBezTo>
                      <a:pt x="1601" y="68"/>
                      <a:pt x="1316" y="1"/>
                      <a:pt x="10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4"/>
              <p:cNvSpPr/>
              <p:nvPr/>
            </p:nvSpPr>
            <p:spPr>
              <a:xfrm>
                <a:off x="4196475" y="669150"/>
                <a:ext cx="31350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4" extrusionOk="0">
                    <a:moveTo>
                      <a:pt x="737" y="1"/>
                    </a:moveTo>
                    <a:cubicBezTo>
                      <a:pt x="438" y="1"/>
                      <a:pt x="0" y="458"/>
                      <a:pt x="0" y="757"/>
                    </a:cubicBezTo>
                    <a:cubicBezTo>
                      <a:pt x="0" y="1055"/>
                      <a:pt x="438" y="1274"/>
                      <a:pt x="737" y="1274"/>
                    </a:cubicBezTo>
                    <a:cubicBezTo>
                      <a:pt x="1035" y="1274"/>
                      <a:pt x="1254" y="1035"/>
                      <a:pt x="1254" y="757"/>
                    </a:cubicBezTo>
                    <a:cubicBezTo>
                      <a:pt x="1254" y="458"/>
                      <a:pt x="1015" y="1"/>
                      <a:pt x="7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4"/>
              <p:cNvSpPr/>
              <p:nvPr/>
            </p:nvSpPr>
            <p:spPr>
              <a:xfrm>
                <a:off x="3826900" y="610950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1"/>
                    </a:moveTo>
                    <a:cubicBezTo>
                      <a:pt x="319" y="1"/>
                      <a:pt x="0" y="339"/>
                      <a:pt x="0" y="538"/>
                    </a:cubicBezTo>
                    <a:cubicBezTo>
                      <a:pt x="0" y="777"/>
                      <a:pt x="319" y="936"/>
                      <a:pt x="558" y="936"/>
                    </a:cubicBezTo>
                    <a:cubicBezTo>
                      <a:pt x="776" y="936"/>
                      <a:pt x="956" y="777"/>
                      <a:pt x="956" y="538"/>
                    </a:cubicBezTo>
                    <a:cubicBezTo>
                      <a:pt x="956" y="319"/>
                      <a:pt x="776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4"/>
              <p:cNvSpPr/>
              <p:nvPr/>
            </p:nvSpPr>
            <p:spPr>
              <a:xfrm>
                <a:off x="3210125" y="673125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7" y="1"/>
                    </a:moveTo>
                    <a:cubicBezTo>
                      <a:pt x="318" y="1"/>
                      <a:pt x="0" y="339"/>
                      <a:pt x="0" y="538"/>
                    </a:cubicBezTo>
                    <a:cubicBezTo>
                      <a:pt x="0" y="777"/>
                      <a:pt x="318" y="936"/>
                      <a:pt x="557" y="936"/>
                    </a:cubicBezTo>
                    <a:cubicBezTo>
                      <a:pt x="776" y="936"/>
                      <a:pt x="955" y="777"/>
                      <a:pt x="955" y="538"/>
                    </a:cubicBezTo>
                    <a:cubicBezTo>
                      <a:pt x="955" y="319"/>
                      <a:pt x="776" y="1"/>
                      <a:pt x="5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4"/>
              <p:cNvSpPr/>
              <p:nvPr/>
            </p:nvSpPr>
            <p:spPr>
              <a:xfrm>
                <a:off x="3413550" y="565700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8" y="0"/>
                    </a:moveTo>
                    <a:cubicBezTo>
                      <a:pt x="339" y="0"/>
                      <a:pt x="1" y="319"/>
                      <a:pt x="1" y="537"/>
                    </a:cubicBezTo>
                    <a:cubicBezTo>
                      <a:pt x="1" y="756"/>
                      <a:pt x="319" y="935"/>
                      <a:pt x="538" y="935"/>
                    </a:cubicBezTo>
                    <a:cubicBezTo>
                      <a:pt x="757" y="935"/>
                      <a:pt x="936" y="756"/>
                      <a:pt x="936" y="537"/>
                    </a:cubicBezTo>
                    <a:cubicBezTo>
                      <a:pt x="936" y="319"/>
                      <a:pt x="757" y="0"/>
                      <a:pt x="5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4"/>
              <p:cNvSpPr/>
              <p:nvPr/>
            </p:nvSpPr>
            <p:spPr>
              <a:xfrm>
                <a:off x="3397256" y="3220120"/>
                <a:ext cx="239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558" y="1"/>
                    </a:moveTo>
                    <a:cubicBezTo>
                      <a:pt x="359" y="1"/>
                      <a:pt x="1" y="319"/>
                      <a:pt x="1" y="558"/>
                    </a:cubicBezTo>
                    <a:cubicBezTo>
                      <a:pt x="1" y="777"/>
                      <a:pt x="339" y="956"/>
                      <a:pt x="558" y="956"/>
                    </a:cubicBezTo>
                    <a:cubicBezTo>
                      <a:pt x="777" y="956"/>
                      <a:pt x="956" y="777"/>
                      <a:pt x="956" y="55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4"/>
              <p:cNvSpPr/>
              <p:nvPr/>
            </p:nvSpPr>
            <p:spPr>
              <a:xfrm>
                <a:off x="6528081" y="2957436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7" y="0"/>
                    </a:moveTo>
                    <a:cubicBezTo>
                      <a:pt x="318" y="0"/>
                      <a:pt x="0" y="338"/>
                      <a:pt x="0" y="537"/>
                    </a:cubicBezTo>
                    <a:cubicBezTo>
                      <a:pt x="0" y="756"/>
                      <a:pt x="318" y="935"/>
                      <a:pt x="557" y="935"/>
                    </a:cubicBezTo>
                    <a:cubicBezTo>
                      <a:pt x="776" y="935"/>
                      <a:pt x="955" y="756"/>
                      <a:pt x="955" y="537"/>
                    </a:cubicBezTo>
                    <a:cubicBezTo>
                      <a:pt x="955" y="318"/>
                      <a:pt x="776" y="0"/>
                      <a:pt x="5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4"/>
              <p:cNvSpPr/>
              <p:nvPr/>
            </p:nvSpPr>
            <p:spPr>
              <a:xfrm>
                <a:off x="4712586" y="3081811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7" y="0"/>
                    </a:moveTo>
                    <a:cubicBezTo>
                      <a:pt x="318" y="0"/>
                      <a:pt x="0" y="318"/>
                      <a:pt x="0" y="537"/>
                    </a:cubicBezTo>
                    <a:cubicBezTo>
                      <a:pt x="0" y="776"/>
                      <a:pt x="318" y="935"/>
                      <a:pt x="537" y="935"/>
                    </a:cubicBezTo>
                    <a:cubicBezTo>
                      <a:pt x="756" y="935"/>
                      <a:pt x="935" y="756"/>
                      <a:pt x="935" y="537"/>
                    </a:cubicBezTo>
                    <a:cubicBezTo>
                      <a:pt x="935" y="318"/>
                      <a:pt x="756" y="0"/>
                      <a:pt x="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4"/>
              <p:cNvSpPr/>
              <p:nvPr/>
            </p:nvSpPr>
            <p:spPr>
              <a:xfrm>
                <a:off x="4409350" y="610950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1"/>
                    </a:moveTo>
                    <a:cubicBezTo>
                      <a:pt x="339" y="1"/>
                      <a:pt x="1" y="339"/>
                      <a:pt x="1" y="538"/>
                    </a:cubicBezTo>
                    <a:cubicBezTo>
                      <a:pt x="1" y="777"/>
                      <a:pt x="339" y="936"/>
                      <a:pt x="558" y="936"/>
                    </a:cubicBezTo>
                    <a:cubicBezTo>
                      <a:pt x="777" y="936"/>
                      <a:pt x="956" y="777"/>
                      <a:pt x="956" y="53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4"/>
              <p:cNvSpPr/>
              <p:nvPr/>
            </p:nvSpPr>
            <p:spPr>
              <a:xfrm>
                <a:off x="2126931" y="2584629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8" y="0"/>
                    </a:moveTo>
                    <a:cubicBezTo>
                      <a:pt x="319" y="0"/>
                      <a:pt x="1" y="318"/>
                      <a:pt x="1" y="537"/>
                    </a:cubicBezTo>
                    <a:cubicBezTo>
                      <a:pt x="1" y="756"/>
                      <a:pt x="319" y="935"/>
                      <a:pt x="538" y="935"/>
                    </a:cubicBezTo>
                    <a:cubicBezTo>
                      <a:pt x="777" y="935"/>
                      <a:pt x="936" y="776"/>
                      <a:pt x="936" y="537"/>
                    </a:cubicBezTo>
                    <a:cubicBezTo>
                      <a:pt x="936" y="318"/>
                      <a:pt x="777" y="0"/>
                      <a:pt x="5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4"/>
              <p:cNvSpPr/>
              <p:nvPr/>
            </p:nvSpPr>
            <p:spPr>
              <a:xfrm>
                <a:off x="1816875" y="2116100"/>
                <a:ext cx="234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38" y="1"/>
                    </a:moveTo>
                    <a:cubicBezTo>
                      <a:pt x="319" y="1"/>
                      <a:pt x="1" y="319"/>
                      <a:pt x="1" y="558"/>
                    </a:cubicBezTo>
                    <a:cubicBezTo>
                      <a:pt x="1" y="777"/>
                      <a:pt x="319" y="956"/>
                      <a:pt x="538" y="956"/>
                    </a:cubicBezTo>
                    <a:cubicBezTo>
                      <a:pt x="777" y="956"/>
                      <a:pt x="936" y="777"/>
                      <a:pt x="936" y="558"/>
                    </a:cubicBezTo>
                    <a:cubicBezTo>
                      <a:pt x="936" y="319"/>
                      <a:pt x="777" y="1"/>
                      <a:pt x="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4"/>
              <p:cNvSpPr/>
              <p:nvPr/>
            </p:nvSpPr>
            <p:spPr>
              <a:xfrm>
                <a:off x="1753733" y="1690825"/>
                <a:ext cx="239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558" y="0"/>
                    </a:moveTo>
                    <a:cubicBezTo>
                      <a:pt x="319" y="0"/>
                      <a:pt x="1" y="359"/>
                      <a:pt x="1" y="558"/>
                    </a:cubicBezTo>
                    <a:cubicBezTo>
                      <a:pt x="1" y="776"/>
                      <a:pt x="339" y="955"/>
                      <a:pt x="558" y="955"/>
                    </a:cubicBezTo>
                    <a:cubicBezTo>
                      <a:pt x="777" y="955"/>
                      <a:pt x="956" y="776"/>
                      <a:pt x="956" y="558"/>
                    </a:cubicBezTo>
                    <a:cubicBezTo>
                      <a:pt x="956" y="319"/>
                      <a:pt x="777" y="0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4"/>
              <p:cNvSpPr/>
              <p:nvPr/>
            </p:nvSpPr>
            <p:spPr>
              <a:xfrm>
                <a:off x="1615925" y="2464775"/>
                <a:ext cx="234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58" y="1"/>
                    </a:moveTo>
                    <a:cubicBezTo>
                      <a:pt x="359" y="1"/>
                      <a:pt x="1" y="319"/>
                      <a:pt x="1" y="558"/>
                    </a:cubicBezTo>
                    <a:cubicBezTo>
                      <a:pt x="1" y="777"/>
                      <a:pt x="319" y="956"/>
                      <a:pt x="558" y="956"/>
                    </a:cubicBezTo>
                    <a:cubicBezTo>
                      <a:pt x="777" y="956"/>
                      <a:pt x="936" y="777"/>
                      <a:pt x="936" y="558"/>
                    </a:cubicBezTo>
                    <a:cubicBezTo>
                      <a:pt x="93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4"/>
              <p:cNvSpPr/>
              <p:nvPr/>
            </p:nvSpPr>
            <p:spPr>
              <a:xfrm>
                <a:off x="1627875" y="577125"/>
                <a:ext cx="234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37" y="1"/>
                    </a:moveTo>
                    <a:cubicBezTo>
                      <a:pt x="318" y="1"/>
                      <a:pt x="0" y="339"/>
                      <a:pt x="0" y="558"/>
                    </a:cubicBezTo>
                    <a:cubicBezTo>
                      <a:pt x="0" y="777"/>
                      <a:pt x="318" y="956"/>
                      <a:pt x="537" y="956"/>
                    </a:cubicBezTo>
                    <a:cubicBezTo>
                      <a:pt x="776" y="956"/>
                      <a:pt x="935" y="777"/>
                      <a:pt x="935" y="558"/>
                    </a:cubicBezTo>
                    <a:cubicBezTo>
                      <a:pt x="935" y="339"/>
                      <a:pt x="776" y="1"/>
                      <a:pt x="5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4"/>
              <p:cNvSpPr/>
              <p:nvPr/>
            </p:nvSpPr>
            <p:spPr>
              <a:xfrm>
                <a:off x="2015350" y="702975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8" y="1"/>
                    </a:moveTo>
                    <a:cubicBezTo>
                      <a:pt x="319" y="1"/>
                      <a:pt x="0" y="339"/>
                      <a:pt x="0" y="538"/>
                    </a:cubicBezTo>
                    <a:cubicBezTo>
                      <a:pt x="0" y="777"/>
                      <a:pt x="319" y="936"/>
                      <a:pt x="538" y="936"/>
                    </a:cubicBezTo>
                    <a:cubicBezTo>
                      <a:pt x="756" y="936"/>
                      <a:pt x="935" y="777"/>
                      <a:pt x="935" y="538"/>
                    </a:cubicBezTo>
                    <a:cubicBezTo>
                      <a:pt x="935" y="319"/>
                      <a:pt x="756" y="1"/>
                      <a:pt x="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4" name="Google Shape;484;p4"/>
            <p:cNvGrpSpPr/>
            <p:nvPr/>
          </p:nvGrpSpPr>
          <p:grpSpPr>
            <a:xfrm flipH="1">
              <a:off x="3634695" y="36"/>
              <a:ext cx="5509343" cy="4585283"/>
              <a:chOff x="1533850" y="565700"/>
              <a:chExt cx="3127643" cy="2603351"/>
            </a:xfrm>
          </p:grpSpPr>
          <p:sp>
            <p:nvSpPr>
              <p:cNvPr id="485" name="Google Shape;485;p4"/>
              <p:cNvSpPr/>
              <p:nvPr/>
            </p:nvSpPr>
            <p:spPr>
              <a:xfrm>
                <a:off x="2185950" y="1979152"/>
                <a:ext cx="318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75" extrusionOk="0">
                    <a:moveTo>
                      <a:pt x="518" y="1"/>
                    </a:moveTo>
                    <a:cubicBezTo>
                      <a:pt x="259" y="1"/>
                      <a:pt x="1" y="458"/>
                      <a:pt x="1" y="757"/>
                    </a:cubicBezTo>
                    <a:cubicBezTo>
                      <a:pt x="1" y="1015"/>
                      <a:pt x="239" y="1274"/>
                      <a:pt x="518" y="1274"/>
                    </a:cubicBezTo>
                    <a:cubicBezTo>
                      <a:pt x="816" y="1274"/>
                      <a:pt x="1274" y="1035"/>
                      <a:pt x="1274" y="757"/>
                    </a:cubicBezTo>
                    <a:cubicBezTo>
                      <a:pt x="1274" y="478"/>
                      <a:pt x="836" y="21"/>
                      <a:pt x="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4"/>
              <p:cNvSpPr/>
              <p:nvPr/>
            </p:nvSpPr>
            <p:spPr>
              <a:xfrm>
                <a:off x="2466451" y="1065575"/>
                <a:ext cx="23400" cy="2342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7" extrusionOk="0">
                    <a:moveTo>
                      <a:pt x="398" y="1"/>
                    </a:moveTo>
                    <a:cubicBezTo>
                      <a:pt x="179" y="1"/>
                      <a:pt x="0" y="319"/>
                      <a:pt x="0" y="538"/>
                    </a:cubicBezTo>
                    <a:cubicBezTo>
                      <a:pt x="0" y="757"/>
                      <a:pt x="179" y="936"/>
                      <a:pt x="398" y="936"/>
                    </a:cubicBezTo>
                    <a:cubicBezTo>
                      <a:pt x="617" y="936"/>
                      <a:pt x="935" y="757"/>
                      <a:pt x="935" y="538"/>
                    </a:cubicBezTo>
                    <a:cubicBezTo>
                      <a:pt x="935" y="319"/>
                      <a:pt x="617" y="1"/>
                      <a:pt x="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4"/>
              <p:cNvSpPr/>
              <p:nvPr/>
            </p:nvSpPr>
            <p:spPr>
              <a:xfrm>
                <a:off x="1744250" y="1220798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399" y="0"/>
                    </a:moveTo>
                    <a:cubicBezTo>
                      <a:pt x="160" y="0"/>
                      <a:pt x="1" y="319"/>
                      <a:pt x="1" y="538"/>
                    </a:cubicBezTo>
                    <a:cubicBezTo>
                      <a:pt x="1" y="776"/>
                      <a:pt x="160" y="936"/>
                      <a:pt x="399" y="936"/>
                    </a:cubicBezTo>
                    <a:cubicBezTo>
                      <a:pt x="618" y="936"/>
                      <a:pt x="936" y="776"/>
                      <a:pt x="936" y="538"/>
                    </a:cubicBezTo>
                    <a:cubicBezTo>
                      <a:pt x="936" y="319"/>
                      <a:pt x="598" y="0"/>
                      <a:pt x="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4"/>
              <p:cNvSpPr/>
              <p:nvPr/>
            </p:nvSpPr>
            <p:spPr>
              <a:xfrm>
                <a:off x="1827825" y="669150"/>
                <a:ext cx="31850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274" extrusionOk="0">
                    <a:moveTo>
                      <a:pt x="538" y="1"/>
                    </a:moveTo>
                    <a:cubicBezTo>
                      <a:pt x="259" y="1"/>
                      <a:pt x="0" y="458"/>
                      <a:pt x="0" y="757"/>
                    </a:cubicBezTo>
                    <a:cubicBezTo>
                      <a:pt x="0" y="1035"/>
                      <a:pt x="239" y="1274"/>
                      <a:pt x="538" y="1274"/>
                    </a:cubicBezTo>
                    <a:cubicBezTo>
                      <a:pt x="836" y="1274"/>
                      <a:pt x="1274" y="1055"/>
                      <a:pt x="1274" y="757"/>
                    </a:cubicBezTo>
                    <a:cubicBezTo>
                      <a:pt x="1274" y="458"/>
                      <a:pt x="836" y="1"/>
                      <a:pt x="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4"/>
              <p:cNvSpPr/>
              <p:nvPr/>
            </p:nvSpPr>
            <p:spPr>
              <a:xfrm>
                <a:off x="1548775" y="1396850"/>
                <a:ext cx="3185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275" extrusionOk="0">
                    <a:moveTo>
                      <a:pt x="518" y="1"/>
                    </a:moveTo>
                    <a:cubicBezTo>
                      <a:pt x="259" y="1"/>
                      <a:pt x="1" y="439"/>
                      <a:pt x="1" y="737"/>
                    </a:cubicBezTo>
                    <a:cubicBezTo>
                      <a:pt x="1" y="1015"/>
                      <a:pt x="219" y="1274"/>
                      <a:pt x="518" y="1274"/>
                    </a:cubicBezTo>
                    <a:cubicBezTo>
                      <a:pt x="816" y="1274"/>
                      <a:pt x="1274" y="1035"/>
                      <a:pt x="1274" y="737"/>
                    </a:cubicBezTo>
                    <a:cubicBezTo>
                      <a:pt x="1274" y="458"/>
                      <a:pt x="796" y="21"/>
                      <a:pt x="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4"/>
              <p:cNvSpPr/>
              <p:nvPr/>
            </p:nvSpPr>
            <p:spPr>
              <a:xfrm>
                <a:off x="2477925" y="748250"/>
                <a:ext cx="313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4" extrusionOk="0">
                    <a:moveTo>
                      <a:pt x="518" y="0"/>
                    </a:moveTo>
                    <a:cubicBezTo>
                      <a:pt x="240" y="0"/>
                      <a:pt x="1" y="458"/>
                      <a:pt x="1" y="756"/>
                    </a:cubicBezTo>
                    <a:cubicBezTo>
                      <a:pt x="1" y="1015"/>
                      <a:pt x="220" y="1273"/>
                      <a:pt x="518" y="1273"/>
                    </a:cubicBezTo>
                    <a:cubicBezTo>
                      <a:pt x="817" y="1273"/>
                      <a:pt x="1254" y="1055"/>
                      <a:pt x="1254" y="756"/>
                    </a:cubicBezTo>
                    <a:cubicBezTo>
                      <a:pt x="1254" y="478"/>
                      <a:pt x="817" y="0"/>
                      <a:pt x="5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4"/>
              <p:cNvSpPr/>
              <p:nvPr/>
            </p:nvSpPr>
            <p:spPr>
              <a:xfrm>
                <a:off x="1610950" y="829325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399" y="0"/>
                    </a:moveTo>
                    <a:cubicBezTo>
                      <a:pt x="180" y="0"/>
                      <a:pt x="1" y="319"/>
                      <a:pt x="1" y="537"/>
                    </a:cubicBezTo>
                    <a:cubicBezTo>
                      <a:pt x="1" y="756"/>
                      <a:pt x="180" y="935"/>
                      <a:pt x="399" y="935"/>
                    </a:cubicBezTo>
                    <a:cubicBezTo>
                      <a:pt x="617" y="935"/>
                      <a:pt x="956" y="756"/>
                      <a:pt x="956" y="537"/>
                    </a:cubicBezTo>
                    <a:cubicBezTo>
                      <a:pt x="956" y="319"/>
                      <a:pt x="617" y="0"/>
                      <a:pt x="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4"/>
              <p:cNvSpPr/>
              <p:nvPr/>
            </p:nvSpPr>
            <p:spPr>
              <a:xfrm>
                <a:off x="2205350" y="610950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399" y="1"/>
                    </a:moveTo>
                    <a:cubicBezTo>
                      <a:pt x="180" y="1"/>
                      <a:pt x="1" y="319"/>
                      <a:pt x="1" y="538"/>
                    </a:cubicBezTo>
                    <a:cubicBezTo>
                      <a:pt x="1" y="777"/>
                      <a:pt x="180" y="936"/>
                      <a:pt x="399" y="936"/>
                    </a:cubicBezTo>
                    <a:cubicBezTo>
                      <a:pt x="617" y="936"/>
                      <a:pt x="956" y="777"/>
                      <a:pt x="956" y="538"/>
                    </a:cubicBezTo>
                    <a:cubicBezTo>
                      <a:pt x="956" y="339"/>
                      <a:pt x="617" y="1"/>
                      <a:pt x="3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4"/>
              <p:cNvSpPr/>
              <p:nvPr/>
            </p:nvSpPr>
            <p:spPr>
              <a:xfrm>
                <a:off x="2777375" y="608300"/>
                <a:ext cx="59225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2110" extrusionOk="0">
                    <a:moveTo>
                      <a:pt x="1329" y="0"/>
                    </a:moveTo>
                    <a:cubicBezTo>
                      <a:pt x="1053" y="0"/>
                      <a:pt x="768" y="69"/>
                      <a:pt x="577" y="186"/>
                    </a:cubicBezTo>
                    <a:cubicBezTo>
                      <a:pt x="160" y="425"/>
                      <a:pt x="0" y="982"/>
                      <a:pt x="259" y="1400"/>
                    </a:cubicBezTo>
                    <a:cubicBezTo>
                      <a:pt x="451" y="1736"/>
                      <a:pt x="951" y="2110"/>
                      <a:pt x="1367" y="2110"/>
                    </a:cubicBezTo>
                    <a:cubicBezTo>
                      <a:pt x="1469" y="2110"/>
                      <a:pt x="1566" y="2088"/>
                      <a:pt x="1652" y="2037"/>
                    </a:cubicBezTo>
                    <a:cubicBezTo>
                      <a:pt x="2070" y="1798"/>
                      <a:pt x="2368" y="743"/>
                      <a:pt x="2109" y="326"/>
                    </a:cubicBezTo>
                    <a:cubicBezTo>
                      <a:pt x="1979" y="98"/>
                      <a:pt x="1660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4"/>
              <p:cNvSpPr/>
              <p:nvPr/>
            </p:nvSpPr>
            <p:spPr>
              <a:xfrm>
                <a:off x="3034915" y="797263"/>
                <a:ext cx="3135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5" extrusionOk="0">
                    <a:moveTo>
                      <a:pt x="736" y="1"/>
                    </a:moveTo>
                    <a:cubicBezTo>
                      <a:pt x="438" y="21"/>
                      <a:pt x="0" y="478"/>
                      <a:pt x="0" y="757"/>
                    </a:cubicBezTo>
                    <a:cubicBezTo>
                      <a:pt x="0" y="1035"/>
                      <a:pt x="438" y="1274"/>
                      <a:pt x="736" y="1274"/>
                    </a:cubicBezTo>
                    <a:cubicBezTo>
                      <a:pt x="1035" y="1274"/>
                      <a:pt x="1254" y="1015"/>
                      <a:pt x="1254" y="757"/>
                    </a:cubicBezTo>
                    <a:cubicBezTo>
                      <a:pt x="1254" y="458"/>
                      <a:pt x="1015" y="1"/>
                      <a:pt x="7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4"/>
              <p:cNvSpPr/>
              <p:nvPr/>
            </p:nvSpPr>
            <p:spPr>
              <a:xfrm>
                <a:off x="2579777" y="3116201"/>
                <a:ext cx="58700" cy="52850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2114" extrusionOk="0">
                    <a:moveTo>
                      <a:pt x="1046" y="1"/>
                    </a:moveTo>
                    <a:cubicBezTo>
                      <a:pt x="709" y="1"/>
                      <a:pt x="382" y="98"/>
                      <a:pt x="239" y="329"/>
                    </a:cubicBezTo>
                    <a:cubicBezTo>
                      <a:pt x="0" y="747"/>
                      <a:pt x="259" y="1802"/>
                      <a:pt x="716" y="2040"/>
                    </a:cubicBezTo>
                    <a:cubicBezTo>
                      <a:pt x="798" y="2091"/>
                      <a:pt x="892" y="2114"/>
                      <a:pt x="992" y="2114"/>
                    </a:cubicBezTo>
                    <a:cubicBezTo>
                      <a:pt x="1398" y="2114"/>
                      <a:pt x="1901" y="1739"/>
                      <a:pt x="2109" y="1404"/>
                    </a:cubicBezTo>
                    <a:cubicBezTo>
                      <a:pt x="2348" y="986"/>
                      <a:pt x="2209" y="429"/>
                      <a:pt x="1791" y="170"/>
                    </a:cubicBezTo>
                    <a:cubicBezTo>
                      <a:pt x="1596" y="64"/>
                      <a:pt x="1317" y="1"/>
                      <a:pt x="10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4"/>
              <p:cNvSpPr/>
              <p:nvPr/>
            </p:nvSpPr>
            <p:spPr>
              <a:xfrm>
                <a:off x="3239468" y="1091178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7" y="0"/>
                    </a:moveTo>
                    <a:cubicBezTo>
                      <a:pt x="318" y="0"/>
                      <a:pt x="0" y="319"/>
                      <a:pt x="0" y="538"/>
                    </a:cubicBezTo>
                    <a:cubicBezTo>
                      <a:pt x="0" y="776"/>
                      <a:pt x="318" y="936"/>
                      <a:pt x="537" y="936"/>
                    </a:cubicBezTo>
                    <a:cubicBezTo>
                      <a:pt x="776" y="936"/>
                      <a:pt x="935" y="776"/>
                      <a:pt x="935" y="538"/>
                    </a:cubicBezTo>
                    <a:cubicBezTo>
                      <a:pt x="935" y="319"/>
                      <a:pt x="776" y="0"/>
                      <a:pt x="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4"/>
              <p:cNvSpPr/>
              <p:nvPr/>
            </p:nvSpPr>
            <p:spPr>
              <a:xfrm>
                <a:off x="2777395" y="867518"/>
                <a:ext cx="59200" cy="52825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2113" extrusionOk="0">
                    <a:moveTo>
                      <a:pt x="1039" y="1"/>
                    </a:moveTo>
                    <a:cubicBezTo>
                      <a:pt x="708" y="1"/>
                      <a:pt x="389" y="97"/>
                      <a:pt x="259" y="336"/>
                    </a:cubicBezTo>
                    <a:cubicBezTo>
                      <a:pt x="0" y="754"/>
                      <a:pt x="298" y="1788"/>
                      <a:pt x="736" y="2047"/>
                    </a:cubicBezTo>
                    <a:cubicBezTo>
                      <a:pt x="816" y="2092"/>
                      <a:pt x="906" y="2113"/>
                      <a:pt x="1001" y="2113"/>
                    </a:cubicBezTo>
                    <a:cubicBezTo>
                      <a:pt x="1410" y="2113"/>
                      <a:pt x="1919" y="1745"/>
                      <a:pt x="2129" y="1390"/>
                    </a:cubicBezTo>
                    <a:cubicBezTo>
                      <a:pt x="2368" y="973"/>
                      <a:pt x="2228" y="435"/>
                      <a:pt x="1791" y="177"/>
                    </a:cubicBezTo>
                    <a:cubicBezTo>
                      <a:pt x="1601" y="68"/>
                      <a:pt x="1316" y="1"/>
                      <a:pt x="10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4"/>
              <p:cNvSpPr/>
              <p:nvPr/>
            </p:nvSpPr>
            <p:spPr>
              <a:xfrm>
                <a:off x="3546350" y="748250"/>
                <a:ext cx="318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74" extrusionOk="0">
                    <a:moveTo>
                      <a:pt x="757" y="0"/>
                    </a:moveTo>
                    <a:cubicBezTo>
                      <a:pt x="459" y="0"/>
                      <a:pt x="1" y="478"/>
                      <a:pt x="1" y="756"/>
                    </a:cubicBezTo>
                    <a:cubicBezTo>
                      <a:pt x="1" y="1055"/>
                      <a:pt x="459" y="1273"/>
                      <a:pt x="757" y="1273"/>
                    </a:cubicBezTo>
                    <a:cubicBezTo>
                      <a:pt x="1055" y="1273"/>
                      <a:pt x="1274" y="1015"/>
                      <a:pt x="1274" y="756"/>
                    </a:cubicBezTo>
                    <a:cubicBezTo>
                      <a:pt x="1274" y="458"/>
                      <a:pt x="1036" y="0"/>
                      <a:pt x="7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4"/>
              <p:cNvSpPr/>
              <p:nvPr/>
            </p:nvSpPr>
            <p:spPr>
              <a:xfrm>
                <a:off x="4637593" y="742798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0"/>
                    </a:moveTo>
                    <a:cubicBezTo>
                      <a:pt x="319" y="0"/>
                      <a:pt x="1" y="319"/>
                      <a:pt x="1" y="537"/>
                    </a:cubicBezTo>
                    <a:cubicBezTo>
                      <a:pt x="1" y="756"/>
                      <a:pt x="319" y="935"/>
                      <a:pt x="558" y="935"/>
                    </a:cubicBezTo>
                    <a:cubicBezTo>
                      <a:pt x="776" y="935"/>
                      <a:pt x="956" y="756"/>
                      <a:pt x="956" y="537"/>
                    </a:cubicBezTo>
                    <a:cubicBezTo>
                      <a:pt x="956" y="319"/>
                      <a:pt x="776" y="0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4"/>
              <p:cNvSpPr/>
              <p:nvPr/>
            </p:nvSpPr>
            <p:spPr>
              <a:xfrm>
                <a:off x="3826900" y="610950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1"/>
                    </a:moveTo>
                    <a:cubicBezTo>
                      <a:pt x="319" y="1"/>
                      <a:pt x="0" y="339"/>
                      <a:pt x="0" y="538"/>
                    </a:cubicBezTo>
                    <a:cubicBezTo>
                      <a:pt x="0" y="777"/>
                      <a:pt x="319" y="936"/>
                      <a:pt x="558" y="936"/>
                    </a:cubicBezTo>
                    <a:cubicBezTo>
                      <a:pt x="776" y="936"/>
                      <a:pt x="956" y="777"/>
                      <a:pt x="956" y="538"/>
                    </a:cubicBezTo>
                    <a:cubicBezTo>
                      <a:pt x="956" y="319"/>
                      <a:pt x="776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4"/>
              <p:cNvSpPr/>
              <p:nvPr/>
            </p:nvSpPr>
            <p:spPr>
              <a:xfrm>
                <a:off x="3210125" y="673125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7" y="1"/>
                    </a:moveTo>
                    <a:cubicBezTo>
                      <a:pt x="318" y="1"/>
                      <a:pt x="0" y="339"/>
                      <a:pt x="0" y="538"/>
                    </a:cubicBezTo>
                    <a:cubicBezTo>
                      <a:pt x="0" y="777"/>
                      <a:pt x="318" y="936"/>
                      <a:pt x="557" y="936"/>
                    </a:cubicBezTo>
                    <a:cubicBezTo>
                      <a:pt x="776" y="936"/>
                      <a:pt x="955" y="777"/>
                      <a:pt x="955" y="538"/>
                    </a:cubicBezTo>
                    <a:cubicBezTo>
                      <a:pt x="955" y="319"/>
                      <a:pt x="776" y="1"/>
                      <a:pt x="5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4"/>
              <p:cNvSpPr/>
              <p:nvPr/>
            </p:nvSpPr>
            <p:spPr>
              <a:xfrm>
                <a:off x="3413550" y="565700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8" y="0"/>
                    </a:moveTo>
                    <a:cubicBezTo>
                      <a:pt x="339" y="0"/>
                      <a:pt x="1" y="319"/>
                      <a:pt x="1" y="537"/>
                    </a:cubicBezTo>
                    <a:cubicBezTo>
                      <a:pt x="1" y="756"/>
                      <a:pt x="319" y="935"/>
                      <a:pt x="538" y="935"/>
                    </a:cubicBezTo>
                    <a:cubicBezTo>
                      <a:pt x="757" y="935"/>
                      <a:pt x="936" y="756"/>
                      <a:pt x="936" y="537"/>
                    </a:cubicBezTo>
                    <a:cubicBezTo>
                      <a:pt x="936" y="319"/>
                      <a:pt x="757" y="0"/>
                      <a:pt x="5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4"/>
              <p:cNvSpPr/>
              <p:nvPr/>
            </p:nvSpPr>
            <p:spPr>
              <a:xfrm>
                <a:off x="3617000" y="908900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7" y="1"/>
                    </a:moveTo>
                    <a:cubicBezTo>
                      <a:pt x="319" y="1"/>
                      <a:pt x="0" y="339"/>
                      <a:pt x="0" y="538"/>
                    </a:cubicBezTo>
                    <a:cubicBezTo>
                      <a:pt x="0" y="757"/>
                      <a:pt x="319" y="936"/>
                      <a:pt x="537" y="936"/>
                    </a:cubicBezTo>
                    <a:cubicBezTo>
                      <a:pt x="756" y="936"/>
                      <a:pt x="935" y="757"/>
                      <a:pt x="935" y="538"/>
                    </a:cubicBezTo>
                    <a:cubicBezTo>
                      <a:pt x="935" y="319"/>
                      <a:pt x="756" y="1"/>
                      <a:pt x="5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4"/>
              <p:cNvSpPr/>
              <p:nvPr/>
            </p:nvSpPr>
            <p:spPr>
              <a:xfrm>
                <a:off x="3871675" y="767150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7" y="0"/>
                    </a:moveTo>
                    <a:cubicBezTo>
                      <a:pt x="338" y="0"/>
                      <a:pt x="0" y="319"/>
                      <a:pt x="0" y="537"/>
                    </a:cubicBezTo>
                    <a:cubicBezTo>
                      <a:pt x="0" y="756"/>
                      <a:pt x="318" y="935"/>
                      <a:pt x="557" y="935"/>
                    </a:cubicBezTo>
                    <a:cubicBezTo>
                      <a:pt x="776" y="935"/>
                      <a:pt x="955" y="756"/>
                      <a:pt x="955" y="537"/>
                    </a:cubicBezTo>
                    <a:cubicBezTo>
                      <a:pt x="955" y="319"/>
                      <a:pt x="776" y="0"/>
                      <a:pt x="5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4"/>
              <p:cNvSpPr/>
              <p:nvPr/>
            </p:nvSpPr>
            <p:spPr>
              <a:xfrm>
                <a:off x="2715281" y="2778131"/>
                <a:ext cx="239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558" y="1"/>
                    </a:moveTo>
                    <a:cubicBezTo>
                      <a:pt x="359" y="1"/>
                      <a:pt x="1" y="319"/>
                      <a:pt x="1" y="558"/>
                    </a:cubicBezTo>
                    <a:cubicBezTo>
                      <a:pt x="1" y="777"/>
                      <a:pt x="339" y="956"/>
                      <a:pt x="558" y="956"/>
                    </a:cubicBezTo>
                    <a:cubicBezTo>
                      <a:pt x="777" y="956"/>
                      <a:pt x="956" y="777"/>
                      <a:pt x="956" y="55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4"/>
              <p:cNvSpPr/>
              <p:nvPr/>
            </p:nvSpPr>
            <p:spPr>
              <a:xfrm>
                <a:off x="4176108" y="3107674"/>
                <a:ext cx="239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558" y="0"/>
                    </a:moveTo>
                    <a:cubicBezTo>
                      <a:pt x="339" y="0"/>
                      <a:pt x="1" y="339"/>
                      <a:pt x="1" y="558"/>
                    </a:cubicBezTo>
                    <a:cubicBezTo>
                      <a:pt x="1" y="776"/>
                      <a:pt x="319" y="955"/>
                      <a:pt x="558" y="955"/>
                    </a:cubicBezTo>
                    <a:cubicBezTo>
                      <a:pt x="777" y="955"/>
                      <a:pt x="956" y="776"/>
                      <a:pt x="956" y="558"/>
                    </a:cubicBezTo>
                    <a:cubicBezTo>
                      <a:pt x="956" y="319"/>
                      <a:pt x="777" y="0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4"/>
              <p:cNvSpPr/>
              <p:nvPr/>
            </p:nvSpPr>
            <p:spPr>
              <a:xfrm>
                <a:off x="1900036" y="2547767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7" y="0"/>
                    </a:moveTo>
                    <a:cubicBezTo>
                      <a:pt x="318" y="0"/>
                      <a:pt x="0" y="338"/>
                      <a:pt x="0" y="537"/>
                    </a:cubicBezTo>
                    <a:cubicBezTo>
                      <a:pt x="0" y="756"/>
                      <a:pt x="318" y="935"/>
                      <a:pt x="557" y="935"/>
                    </a:cubicBezTo>
                    <a:cubicBezTo>
                      <a:pt x="776" y="935"/>
                      <a:pt x="955" y="756"/>
                      <a:pt x="955" y="537"/>
                    </a:cubicBezTo>
                    <a:cubicBezTo>
                      <a:pt x="955" y="318"/>
                      <a:pt x="776" y="0"/>
                      <a:pt x="5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4"/>
              <p:cNvSpPr/>
              <p:nvPr/>
            </p:nvSpPr>
            <p:spPr>
              <a:xfrm>
                <a:off x="4409350" y="610950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1"/>
                    </a:moveTo>
                    <a:cubicBezTo>
                      <a:pt x="339" y="1"/>
                      <a:pt x="1" y="339"/>
                      <a:pt x="1" y="538"/>
                    </a:cubicBezTo>
                    <a:cubicBezTo>
                      <a:pt x="1" y="777"/>
                      <a:pt x="339" y="936"/>
                      <a:pt x="558" y="936"/>
                    </a:cubicBezTo>
                    <a:cubicBezTo>
                      <a:pt x="777" y="936"/>
                      <a:pt x="956" y="777"/>
                      <a:pt x="956" y="53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4"/>
              <p:cNvSpPr/>
              <p:nvPr/>
            </p:nvSpPr>
            <p:spPr>
              <a:xfrm>
                <a:off x="4495867" y="3088366"/>
                <a:ext cx="239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36" extrusionOk="0">
                    <a:moveTo>
                      <a:pt x="558" y="0"/>
                    </a:moveTo>
                    <a:cubicBezTo>
                      <a:pt x="339" y="0"/>
                      <a:pt x="1" y="319"/>
                      <a:pt x="1" y="537"/>
                    </a:cubicBezTo>
                    <a:cubicBezTo>
                      <a:pt x="1" y="756"/>
                      <a:pt x="339" y="935"/>
                      <a:pt x="558" y="935"/>
                    </a:cubicBezTo>
                    <a:cubicBezTo>
                      <a:pt x="777" y="935"/>
                      <a:pt x="956" y="756"/>
                      <a:pt x="956" y="537"/>
                    </a:cubicBezTo>
                    <a:cubicBezTo>
                      <a:pt x="956" y="319"/>
                      <a:pt x="777" y="0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4"/>
              <p:cNvSpPr/>
              <p:nvPr/>
            </p:nvSpPr>
            <p:spPr>
              <a:xfrm>
                <a:off x="2040413" y="3060527"/>
                <a:ext cx="234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6" extrusionOk="0">
                    <a:moveTo>
                      <a:pt x="538" y="0"/>
                    </a:moveTo>
                    <a:cubicBezTo>
                      <a:pt x="319" y="0"/>
                      <a:pt x="1" y="318"/>
                      <a:pt x="1" y="537"/>
                    </a:cubicBezTo>
                    <a:cubicBezTo>
                      <a:pt x="1" y="756"/>
                      <a:pt x="319" y="935"/>
                      <a:pt x="538" y="935"/>
                    </a:cubicBezTo>
                    <a:cubicBezTo>
                      <a:pt x="777" y="935"/>
                      <a:pt x="936" y="776"/>
                      <a:pt x="936" y="537"/>
                    </a:cubicBezTo>
                    <a:cubicBezTo>
                      <a:pt x="936" y="318"/>
                      <a:pt x="777" y="0"/>
                      <a:pt x="5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4"/>
              <p:cNvSpPr/>
              <p:nvPr/>
            </p:nvSpPr>
            <p:spPr>
              <a:xfrm>
                <a:off x="1816875" y="2116100"/>
                <a:ext cx="234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38" y="1"/>
                    </a:moveTo>
                    <a:cubicBezTo>
                      <a:pt x="319" y="1"/>
                      <a:pt x="1" y="319"/>
                      <a:pt x="1" y="558"/>
                    </a:cubicBezTo>
                    <a:cubicBezTo>
                      <a:pt x="1" y="777"/>
                      <a:pt x="319" y="956"/>
                      <a:pt x="538" y="956"/>
                    </a:cubicBezTo>
                    <a:cubicBezTo>
                      <a:pt x="777" y="956"/>
                      <a:pt x="936" y="777"/>
                      <a:pt x="936" y="558"/>
                    </a:cubicBezTo>
                    <a:cubicBezTo>
                      <a:pt x="936" y="319"/>
                      <a:pt x="777" y="1"/>
                      <a:pt x="5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4"/>
              <p:cNvSpPr/>
              <p:nvPr/>
            </p:nvSpPr>
            <p:spPr>
              <a:xfrm>
                <a:off x="1840250" y="1690825"/>
                <a:ext cx="239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558" y="0"/>
                    </a:moveTo>
                    <a:cubicBezTo>
                      <a:pt x="319" y="0"/>
                      <a:pt x="1" y="359"/>
                      <a:pt x="1" y="558"/>
                    </a:cubicBezTo>
                    <a:cubicBezTo>
                      <a:pt x="1" y="776"/>
                      <a:pt x="339" y="955"/>
                      <a:pt x="558" y="955"/>
                    </a:cubicBezTo>
                    <a:cubicBezTo>
                      <a:pt x="777" y="955"/>
                      <a:pt x="956" y="776"/>
                      <a:pt x="956" y="558"/>
                    </a:cubicBezTo>
                    <a:cubicBezTo>
                      <a:pt x="956" y="319"/>
                      <a:pt x="777" y="0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4"/>
              <p:cNvSpPr/>
              <p:nvPr/>
            </p:nvSpPr>
            <p:spPr>
              <a:xfrm>
                <a:off x="1533850" y="1765425"/>
                <a:ext cx="239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558" y="1"/>
                    </a:moveTo>
                    <a:cubicBezTo>
                      <a:pt x="319" y="1"/>
                      <a:pt x="1" y="359"/>
                      <a:pt x="1" y="558"/>
                    </a:cubicBezTo>
                    <a:cubicBezTo>
                      <a:pt x="1" y="777"/>
                      <a:pt x="319" y="956"/>
                      <a:pt x="558" y="956"/>
                    </a:cubicBezTo>
                    <a:cubicBezTo>
                      <a:pt x="777" y="956"/>
                      <a:pt x="956" y="777"/>
                      <a:pt x="956" y="558"/>
                    </a:cubicBezTo>
                    <a:cubicBezTo>
                      <a:pt x="95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4"/>
              <p:cNvSpPr/>
              <p:nvPr/>
            </p:nvSpPr>
            <p:spPr>
              <a:xfrm>
                <a:off x="1615925" y="2464775"/>
                <a:ext cx="234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58" y="1"/>
                    </a:moveTo>
                    <a:cubicBezTo>
                      <a:pt x="359" y="1"/>
                      <a:pt x="1" y="319"/>
                      <a:pt x="1" y="558"/>
                    </a:cubicBezTo>
                    <a:cubicBezTo>
                      <a:pt x="1" y="777"/>
                      <a:pt x="319" y="956"/>
                      <a:pt x="558" y="956"/>
                    </a:cubicBezTo>
                    <a:cubicBezTo>
                      <a:pt x="777" y="956"/>
                      <a:pt x="936" y="777"/>
                      <a:pt x="936" y="558"/>
                    </a:cubicBezTo>
                    <a:cubicBezTo>
                      <a:pt x="936" y="319"/>
                      <a:pt x="777" y="1"/>
                      <a:pt x="5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4"/>
              <p:cNvSpPr/>
              <p:nvPr/>
            </p:nvSpPr>
            <p:spPr>
              <a:xfrm>
                <a:off x="2077525" y="1154125"/>
                <a:ext cx="234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38" y="0"/>
                    </a:moveTo>
                    <a:cubicBezTo>
                      <a:pt x="339" y="0"/>
                      <a:pt x="0" y="339"/>
                      <a:pt x="0" y="558"/>
                    </a:cubicBezTo>
                    <a:cubicBezTo>
                      <a:pt x="0" y="776"/>
                      <a:pt x="319" y="955"/>
                      <a:pt x="538" y="955"/>
                    </a:cubicBezTo>
                    <a:cubicBezTo>
                      <a:pt x="756" y="955"/>
                      <a:pt x="935" y="776"/>
                      <a:pt x="935" y="558"/>
                    </a:cubicBezTo>
                    <a:cubicBezTo>
                      <a:pt x="935" y="339"/>
                      <a:pt x="756" y="0"/>
                      <a:pt x="5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4"/>
              <p:cNvSpPr/>
              <p:nvPr/>
            </p:nvSpPr>
            <p:spPr>
              <a:xfrm>
                <a:off x="1627875" y="577125"/>
                <a:ext cx="234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537" y="1"/>
                    </a:moveTo>
                    <a:cubicBezTo>
                      <a:pt x="318" y="1"/>
                      <a:pt x="0" y="339"/>
                      <a:pt x="0" y="558"/>
                    </a:cubicBezTo>
                    <a:cubicBezTo>
                      <a:pt x="0" y="777"/>
                      <a:pt x="318" y="956"/>
                      <a:pt x="537" y="956"/>
                    </a:cubicBezTo>
                    <a:cubicBezTo>
                      <a:pt x="776" y="956"/>
                      <a:pt x="935" y="777"/>
                      <a:pt x="935" y="558"/>
                    </a:cubicBezTo>
                    <a:cubicBezTo>
                      <a:pt x="935" y="339"/>
                      <a:pt x="776" y="1"/>
                      <a:pt x="5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4"/>
              <p:cNvSpPr/>
              <p:nvPr/>
            </p:nvSpPr>
            <p:spPr>
              <a:xfrm>
                <a:off x="1726850" y="975648"/>
                <a:ext cx="58725" cy="52825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113" extrusionOk="0">
                    <a:moveTo>
                      <a:pt x="1319" y="1"/>
                    </a:moveTo>
                    <a:cubicBezTo>
                      <a:pt x="1042" y="1"/>
                      <a:pt x="757" y="68"/>
                      <a:pt x="558" y="177"/>
                    </a:cubicBezTo>
                    <a:cubicBezTo>
                      <a:pt x="140" y="435"/>
                      <a:pt x="0" y="973"/>
                      <a:pt x="239" y="1390"/>
                    </a:cubicBezTo>
                    <a:cubicBezTo>
                      <a:pt x="449" y="1745"/>
                      <a:pt x="959" y="2113"/>
                      <a:pt x="1367" y="2113"/>
                    </a:cubicBezTo>
                    <a:cubicBezTo>
                      <a:pt x="1462" y="2113"/>
                      <a:pt x="1553" y="2092"/>
                      <a:pt x="1632" y="2047"/>
                    </a:cubicBezTo>
                    <a:cubicBezTo>
                      <a:pt x="2050" y="1788"/>
                      <a:pt x="2348" y="754"/>
                      <a:pt x="2109" y="336"/>
                    </a:cubicBezTo>
                    <a:cubicBezTo>
                      <a:pt x="1969" y="97"/>
                      <a:pt x="1650" y="1"/>
                      <a:pt x="1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8" name="Google Shape;518;p4"/>
          <p:cNvGrpSpPr/>
          <p:nvPr/>
        </p:nvGrpSpPr>
        <p:grpSpPr>
          <a:xfrm rot="1507444">
            <a:off x="7912859" y="350921"/>
            <a:ext cx="637529" cy="477214"/>
            <a:chOff x="1474250" y="364125"/>
            <a:chExt cx="636749" cy="476673"/>
          </a:xfrm>
        </p:grpSpPr>
        <p:sp>
          <p:nvSpPr>
            <p:cNvPr id="519" name="Google Shape;519;p4"/>
            <p:cNvSpPr/>
            <p:nvPr/>
          </p:nvSpPr>
          <p:spPr>
            <a:xfrm>
              <a:off x="1474250" y="372991"/>
              <a:ext cx="309959" cy="315689"/>
            </a:xfrm>
            <a:custGeom>
              <a:avLst/>
              <a:gdLst/>
              <a:ahLst/>
              <a:cxnLst/>
              <a:rect l="l" t="t" r="r" b="b"/>
              <a:pathLst>
                <a:path w="5139" h="5234" extrusionOk="0">
                  <a:moveTo>
                    <a:pt x="0" y="1"/>
                  </a:moveTo>
                  <a:cubicBezTo>
                    <a:pt x="737" y="680"/>
                    <a:pt x="544" y="1881"/>
                    <a:pt x="544" y="1881"/>
                  </a:cubicBezTo>
                  <a:cubicBezTo>
                    <a:pt x="2605" y="3002"/>
                    <a:pt x="2481" y="4316"/>
                    <a:pt x="2481" y="4316"/>
                  </a:cubicBezTo>
                  <a:cubicBezTo>
                    <a:pt x="2499" y="4316"/>
                    <a:pt x="2517" y="4316"/>
                    <a:pt x="2535" y="4316"/>
                  </a:cubicBezTo>
                  <a:cubicBezTo>
                    <a:pt x="4026" y="4316"/>
                    <a:pt x="4678" y="5233"/>
                    <a:pt x="4678" y="5233"/>
                  </a:cubicBezTo>
                  <a:cubicBezTo>
                    <a:pt x="5138" y="4146"/>
                    <a:pt x="4376" y="2481"/>
                    <a:pt x="4372" y="2481"/>
                  </a:cubicBezTo>
                  <a:lnTo>
                    <a:pt x="4372" y="2481"/>
                  </a:lnTo>
                  <a:cubicBezTo>
                    <a:pt x="4372" y="2481"/>
                    <a:pt x="4372" y="2481"/>
                    <a:pt x="4372" y="2481"/>
                  </a:cubicBezTo>
                  <a:cubicBezTo>
                    <a:pt x="3285" y="1983"/>
                    <a:pt x="2345" y="397"/>
                    <a:pt x="2345" y="397"/>
                  </a:cubicBezTo>
                  <a:cubicBezTo>
                    <a:pt x="1088" y="363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1581974" y="462259"/>
              <a:ext cx="202900" cy="299162"/>
            </a:xfrm>
            <a:custGeom>
              <a:avLst/>
              <a:gdLst/>
              <a:ahLst/>
              <a:cxnLst/>
              <a:rect l="l" t="t" r="r" b="b"/>
              <a:pathLst>
                <a:path w="3364" h="4960" extrusionOk="0">
                  <a:moveTo>
                    <a:pt x="107" y="0"/>
                  </a:moveTo>
                  <a:cubicBezTo>
                    <a:pt x="55" y="0"/>
                    <a:pt x="1" y="66"/>
                    <a:pt x="61" y="106"/>
                  </a:cubicBezTo>
                  <a:cubicBezTo>
                    <a:pt x="1658" y="1194"/>
                    <a:pt x="2824" y="3063"/>
                    <a:pt x="3243" y="4920"/>
                  </a:cubicBezTo>
                  <a:cubicBezTo>
                    <a:pt x="3248" y="4947"/>
                    <a:pt x="3268" y="4960"/>
                    <a:pt x="3290" y="4960"/>
                  </a:cubicBezTo>
                  <a:cubicBezTo>
                    <a:pt x="3325" y="4960"/>
                    <a:pt x="3363" y="4930"/>
                    <a:pt x="3357" y="4875"/>
                  </a:cubicBezTo>
                  <a:cubicBezTo>
                    <a:pt x="2915" y="2995"/>
                    <a:pt x="1760" y="1103"/>
                    <a:pt x="129" y="4"/>
                  </a:cubicBezTo>
                  <a:cubicBezTo>
                    <a:pt x="122" y="2"/>
                    <a:pt x="114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1785057" y="364125"/>
              <a:ext cx="325942" cy="297232"/>
            </a:xfrm>
            <a:custGeom>
              <a:avLst/>
              <a:gdLst/>
              <a:ahLst/>
              <a:cxnLst/>
              <a:rect l="l" t="t" r="r" b="b"/>
              <a:pathLst>
                <a:path w="5404" h="4928" extrusionOk="0">
                  <a:moveTo>
                    <a:pt x="5404" y="0"/>
                  </a:moveTo>
                  <a:cubicBezTo>
                    <a:pt x="5404" y="0"/>
                    <a:pt x="4464" y="256"/>
                    <a:pt x="3350" y="256"/>
                  </a:cubicBezTo>
                  <a:cubicBezTo>
                    <a:pt x="3247" y="256"/>
                    <a:pt x="3142" y="254"/>
                    <a:pt x="3037" y="249"/>
                  </a:cubicBezTo>
                  <a:cubicBezTo>
                    <a:pt x="3037" y="249"/>
                    <a:pt x="1983" y="1779"/>
                    <a:pt x="873" y="2186"/>
                  </a:cubicBezTo>
                  <a:cubicBezTo>
                    <a:pt x="884" y="2186"/>
                    <a:pt x="1" y="3795"/>
                    <a:pt x="397" y="4927"/>
                  </a:cubicBezTo>
                  <a:cubicBezTo>
                    <a:pt x="397" y="4927"/>
                    <a:pt x="1034" y="4143"/>
                    <a:pt x="2345" y="4143"/>
                  </a:cubicBezTo>
                  <a:cubicBezTo>
                    <a:pt x="2443" y="4143"/>
                    <a:pt x="2546" y="4148"/>
                    <a:pt x="2651" y="4157"/>
                  </a:cubicBezTo>
                  <a:cubicBezTo>
                    <a:pt x="2651" y="4157"/>
                    <a:pt x="2595" y="2832"/>
                    <a:pt x="4747" y="1847"/>
                  </a:cubicBezTo>
                  <a:cubicBezTo>
                    <a:pt x="4747" y="1847"/>
                    <a:pt x="4622" y="623"/>
                    <a:pt x="54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1776432" y="447481"/>
              <a:ext cx="220994" cy="285592"/>
            </a:xfrm>
            <a:custGeom>
              <a:avLst/>
              <a:gdLst/>
              <a:ahLst/>
              <a:cxnLst/>
              <a:rect l="l" t="t" r="r" b="b"/>
              <a:pathLst>
                <a:path w="3664" h="4735" extrusionOk="0">
                  <a:moveTo>
                    <a:pt x="3567" y="0"/>
                  </a:moveTo>
                  <a:cubicBezTo>
                    <a:pt x="3555" y="0"/>
                    <a:pt x="3543" y="3"/>
                    <a:pt x="3531" y="11"/>
                  </a:cubicBezTo>
                  <a:cubicBezTo>
                    <a:pt x="1843" y="997"/>
                    <a:pt x="552" y="2798"/>
                    <a:pt x="8" y="4655"/>
                  </a:cubicBezTo>
                  <a:cubicBezTo>
                    <a:pt x="1" y="4700"/>
                    <a:pt x="37" y="4734"/>
                    <a:pt x="72" y="4734"/>
                  </a:cubicBezTo>
                  <a:cubicBezTo>
                    <a:pt x="91" y="4734"/>
                    <a:pt x="109" y="4724"/>
                    <a:pt x="121" y="4701"/>
                  </a:cubicBezTo>
                  <a:cubicBezTo>
                    <a:pt x="676" y="2866"/>
                    <a:pt x="1934" y="1076"/>
                    <a:pt x="3599" y="91"/>
                  </a:cubicBezTo>
                  <a:cubicBezTo>
                    <a:pt x="3664" y="72"/>
                    <a:pt x="3622" y="0"/>
                    <a:pt x="3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1763223" y="655993"/>
              <a:ext cx="205674" cy="184805"/>
            </a:xfrm>
            <a:custGeom>
              <a:avLst/>
              <a:gdLst/>
              <a:ahLst/>
              <a:cxnLst/>
              <a:rect l="l" t="t" r="r" b="b"/>
              <a:pathLst>
                <a:path w="3410" h="3064" extrusionOk="0">
                  <a:moveTo>
                    <a:pt x="1708" y="0"/>
                  </a:moveTo>
                  <a:cubicBezTo>
                    <a:pt x="1280" y="0"/>
                    <a:pt x="852" y="174"/>
                    <a:pt x="544" y="519"/>
                  </a:cubicBezTo>
                  <a:cubicBezTo>
                    <a:pt x="0" y="1153"/>
                    <a:pt x="57" y="2116"/>
                    <a:pt x="691" y="2682"/>
                  </a:cubicBezTo>
                  <a:cubicBezTo>
                    <a:pt x="983" y="2937"/>
                    <a:pt x="1344" y="3063"/>
                    <a:pt x="1704" y="3063"/>
                  </a:cubicBezTo>
                  <a:cubicBezTo>
                    <a:pt x="2127" y="3063"/>
                    <a:pt x="2549" y="2889"/>
                    <a:pt x="2855" y="2546"/>
                  </a:cubicBezTo>
                  <a:cubicBezTo>
                    <a:pt x="3410" y="1901"/>
                    <a:pt x="3353" y="938"/>
                    <a:pt x="2719" y="372"/>
                  </a:cubicBezTo>
                  <a:cubicBezTo>
                    <a:pt x="2429" y="123"/>
                    <a:pt x="2069" y="0"/>
                    <a:pt x="1708" y="0"/>
                  </a:cubicBezTo>
                  <a:close/>
                </a:path>
              </a:pathLst>
            </a:custGeom>
            <a:solidFill>
              <a:srgbClr val="C43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1796034" y="727587"/>
              <a:ext cx="53982" cy="48976"/>
            </a:xfrm>
            <a:custGeom>
              <a:avLst/>
              <a:gdLst/>
              <a:ahLst/>
              <a:cxnLst/>
              <a:rect l="l" t="t" r="r" b="b"/>
              <a:pathLst>
                <a:path w="895" h="812" extrusionOk="0">
                  <a:moveTo>
                    <a:pt x="445" y="1"/>
                  </a:moveTo>
                  <a:cubicBezTo>
                    <a:pt x="332" y="1"/>
                    <a:pt x="221" y="49"/>
                    <a:pt x="147" y="147"/>
                  </a:cubicBezTo>
                  <a:cubicBezTo>
                    <a:pt x="0" y="306"/>
                    <a:pt x="23" y="578"/>
                    <a:pt x="193" y="714"/>
                  </a:cubicBezTo>
                  <a:cubicBezTo>
                    <a:pt x="264" y="779"/>
                    <a:pt x="355" y="811"/>
                    <a:pt x="447" y="811"/>
                  </a:cubicBezTo>
                  <a:cubicBezTo>
                    <a:pt x="561" y="811"/>
                    <a:pt x="678" y="762"/>
                    <a:pt x="759" y="668"/>
                  </a:cubicBezTo>
                  <a:cubicBezTo>
                    <a:pt x="895" y="521"/>
                    <a:pt x="884" y="249"/>
                    <a:pt x="714" y="102"/>
                  </a:cubicBezTo>
                  <a:cubicBezTo>
                    <a:pt x="636" y="35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>
                <a:alpha val="24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1631372" y="674027"/>
              <a:ext cx="168098" cy="161765"/>
            </a:xfrm>
            <a:custGeom>
              <a:avLst/>
              <a:gdLst/>
              <a:ahLst/>
              <a:cxnLst/>
              <a:rect l="l" t="t" r="r" b="b"/>
              <a:pathLst>
                <a:path w="2787" h="2682" extrusionOk="0">
                  <a:moveTo>
                    <a:pt x="1397" y="1"/>
                  </a:moveTo>
                  <a:cubicBezTo>
                    <a:pt x="1362" y="1"/>
                    <a:pt x="1327" y="2"/>
                    <a:pt x="1292" y="5"/>
                  </a:cubicBezTo>
                  <a:cubicBezTo>
                    <a:pt x="555" y="61"/>
                    <a:pt x="0" y="718"/>
                    <a:pt x="57" y="1454"/>
                  </a:cubicBezTo>
                  <a:cubicBezTo>
                    <a:pt x="111" y="2155"/>
                    <a:pt x="709" y="2682"/>
                    <a:pt x="1402" y="2682"/>
                  </a:cubicBezTo>
                  <a:cubicBezTo>
                    <a:pt x="1436" y="2682"/>
                    <a:pt x="1472" y="2680"/>
                    <a:pt x="1507" y="2678"/>
                  </a:cubicBezTo>
                  <a:cubicBezTo>
                    <a:pt x="2243" y="2621"/>
                    <a:pt x="2787" y="1975"/>
                    <a:pt x="2730" y="1239"/>
                  </a:cubicBezTo>
                  <a:cubicBezTo>
                    <a:pt x="2687" y="538"/>
                    <a:pt x="2099" y="1"/>
                    <a:pt x="1397" y="1"/>
                  </a:cubicBezTo>
                  <a:close/>
                </a:path>
              </a:pathLst>
            </a:custGeom>
            <a:solidFill>
              <a:srgbClr val="C43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1664184" y="709674"/>
              <a:ext cx="44452" cy="43246"/>
            </a:xfrm>
            <a:custGeom>
              <a:avLst/>
              <a:gdLst/>
              <a:ahLst/>
              <a:cxnLst/>
              <a:rect l="l" t="t" r="r" b="b"/>
              <a:pathLst>
                <a:path w="737" h="717" extrusionOk="0">
                  <a:moveTo>
                    <a:pt x="377" y="0"/>
                  </a:moveTo>
                  <a:cubicBezTo>
                    <a:pt x="365" y="0"/>
                    <a:pt x="352" y="1"/>
                    <a:pt x="340" y="3"/>
                  </a:cubicBezTo>
                  <a:cubicBezTo>
                    <a:pt x="136" y="25"/>
                    <a:pt x="0" y="195"/>
                    <a:pt x="11" y="388"/>
                  </a:cubicBezTo>
                  <a:cubicBezTo>
                    <a:pt x="22" y="584"/>
                    <a:pt x="180" y="717"/>
                    <a:pt x="373" y="717"/>
                  </a:cubicBezTo>
                  <a:cubicBezTo>
                    <a:pt x="381" y="717"/>
                    <a:pt x="389" y="717"/>
                    <a:pt x="397" y="716"/>
                  </a:cubicBezTo>
                  <a:cubicBezTo>
                    <a:pt x="589" y="705"/>
                    <a:pt x="736" y="535"/>
                    <a:pt x="725" y="331"/>
                  </a:cubicBezTo>
                  <a:cubicBezTo>
                    <a:pt x="704" y="151"/>
                    <a:pt x="554" y="0"/>
                    <a:pt x="377" y="0"/>
                  </a:cubicBezTo>
                  <a:close/>
                </a:path>
              </a:pathLst>
            </a:custGeom>
            <a:solidFill>
              <a:srgbClr val="FFFFFF">
                <a:alpha val="24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4"/>
          <p:cNvGrpSpPr/>
          <p:nvPr/>
        </p:nvGrpSpPr>
        <p:grpSpPr>
          <a:xfrm rot="1666900">
            <a:off x="-600961" y="2749303"/>
            <a:ext cx="1290846" cy="1891410"/>
            <a:chOff x="2642025" y="641250"/>
            <a:chExt cx="822625" cy="1205350"/>
          </a:xfrm>
        </p:grpSpPr>
        <p:sp>
          <p:nvSpPr>
            <p:cNvPr id="528" name="Google Shape;528;p4"/>
            <p:cNvSpPr/>
            <p:nvPr/>
          </p:nvSpPr>
          <p:spPr>
            <a:xfrm>
              <a:off x="2642025" y="641250"/>
              <a:ext cx="822625" cy="1138075"/>
            </a:xfrm>
            <a:custGeom>
              <a:avLst/>
              <a:gdLst/>
              <a:ahLst/>
              <a:cxnLst/>
              <a:rect l="l" t="t" r="r" b="b"/>
              <a:pathLst>
                <a:path w="32905" h="45523" extrusionOk="0">
                  <a:moveTo>
                    <a:pt x="16458" y="0"/>
                  </a:moveTo>
                  <a:cubicBezTo>
                    <a:pt x="11996" y="0"/>
                    <a:pt x="8348" y="3625"/>
                    <a:pt x="8348" y="8099"/>
                  </a:cubicBezTo>
                  <a:cubicBezTo>
                    <a:pt x="8348" y="11010"/>
                    <a:pt x="9945" y="13671"/>
                    <a:pt x="12392" y="15087"/>
                  </a:cubicBezTo>
                  <a:cubicBezTo>
                    <a:pt x="12267" y="15076"/>
                    <a:pt x="12132" y="15065"/>
                    <a:pt x="12007" y="15031"/>
                  </a:cubicBezTo>
                  <a:cubicBezTo>
                    <a:pt x="11407" y="14906"/>
                    <a:pt x="10365" y="14374"/>
                    <a:pt x="9243" y="13819"/>
                  </a:cubicBezTo>
                  <a:cubicBezTo>
                    <a:pt x="7204" y="12777"/>
                    <a:pt x="4882" y="11621"/>
                    <a:pt x="3048" y="11621"/>
                  </a:cubicBezTo>
                  <a:cubicBezTo>
                    <a:pt x="2175" y="11621"/>
                    <a:pt x="1473" y="11882"/>
                    <a:pt x="952" y="12391"/>
                  </a:cubicBezTo>
                  <a:cubicBezTo>
                    <a:pt x="352" y="12969"/>
                    <a:pt x="46" y="13660"/>
                    <a:pt x="23" y="14453"/>
                  </a:cubicBezTo>
                  <a:cubicBezTo>
                    <a:pt x="1" y="16537"/>
                    <a:pt x="2085" y="18655"/>
                    <a:pt x="3750" y="20377"/>
                  </a:cubicBezTo>
                  <a:cubicBezTo>
                    <a:pt x="3897" y="20513"/>
                    <a:pt x="4022" y="20660"/>
                    <a:pt x="4146" y="20785"/>
                  </a:cubicBezTo>
                  <a:cubicBezTo>
                    <a:pt x="4305" y="20954"/>
                    <a:pt x="4475" y="21113"/>
                    <a:pt x="4645" y="21294"/>
                  </a:cubicBezTo>
                  <a:cubicBezTo>
                    <a:pt x="6593" y="23254"/>
                    <a:pt x="9017" y="25712"/>
                    <a:pt x="7408" y="29687"/>
                  </a:cubicBezTo>
                  <a:cubicBezTo>
                    <a:pt x="6763" y="31250"/>
                    <a:pt x="5777" y="32995"/>
                    <a:pt x="4826" y="34682"/>
                  </a:cubicBezTo>
                  <a:cubicBezTo>
                    <a:pt x="2900" y="38080"/>
                    <a:pt x="1088" y="41286"/>
                    <a:pt x="1802" y="43449"/>
                  </a:cubicBezTo>
                  <a:cubicBezTo>
                    <a:pt x="2051" y="44231"/>
                    <a:pt x="2606" y="44820"/>
                    <a:pt x="3421" y="45194"/>
                  </a:cubicBezTo>
                  <a:cubicBezTo>
                    <a:pt x="3908" y="45409"/>
                    <a:pt x="4407" y="45522"/>
                    <a:pt x="4894" y="45522"/>
                  </a:cubicBezTo>
                  <a:cubicBezTo>
                    <a:pt x="7238" y="45522"/>
                    <a:pt x="8971" y="43166"/>
                    <a:pt x="10829" y="40674"/>
                  </a:cubicBezTo>
                  <a:cubicBezTo>
                    <a:pt x="12585" y="38330"/>
                    <a:pt x="14397" y="35894"/>
                    <a:pt x="16447" y="35894"/>
                  </a:cubicBezTo>
                  <a:cubicBezTo>
                    <a:pt x="18508" y="35894"/>
                    <a:pt x="20321" y="38330"/>
                    <a:pt x="22076" y="40674"/>
                  </a:cubicBezTo>
                  <a:cubicBezTo>
                    <a:pt x="23923" y="43166"/>
                    <a:pt x="25667" y="45522"/>
                    <a:pt x="28000" y="45522"/>
                  </a:cubicBezTo>
                  <a:cubicBezTo>
                    <a:pt x="28499" y="45522"/>
                    <a:pt x="28997" y="45409"/>
                    <a:pt x="29473" y="45194"/>
                  </a:cubicBezTo>
                  <a:cubicBezTo>
                    <a:pt x="30300" y="44820"/>
                    <a:pt x="30855" y="44231"/>
                    <a:pt x="31104" y="43449"/>
                  </a:cubicBezTo>
                  <a:cubicBezTo>
                    <a:pt x="31817" y="41286"/>
                    <a:pt x="30005" y="38080"/>
                    <a:pt x="28080" y="34682"/>
                  </a:cubicBezTo>
                  <a:cubicBezTo>
                    <a:pt x="27117" y="32983"/>
                    <a:pt x="26143" y="31250"/>
                    <a:pt x="25497" y="29687"/>
                  </a:cubicBezTo>
                  <a:cubicBezTo>
                    <a:pt x="23889" y="25712"/>
                    <a:pt x="26313" y="23265"/>
                    <a:pt x="28261" y="21294"/>
                  </a:cubicBezTo>
                  <a:cubicBezTo>
                    <a:pt x="28431" y="21124"/>
                    <a:pt x="28601" y="20954"/>
                    <a:pt x="28759" y="20785"/>
                  </a:cubicBezTo>
                  <a:cubicBezTo>
                    <a:pt x="28884" y="20660"/>
                    <a:pt x="29031" y="20513"/>
                    <a:pt x="29156" y="20377"/>
                  </a:cubicBezTo>
                  <a:cubicBezTo>
                    <a:pt x="30821" y="18655"/>
                    <a:pt x="32905" y="16526"/>
                    <a:pt x="32882" y="14453"/>
                  </a:cubicBezTo>
                  <a:cubicBezTo>
                    <a:pt x="32859" y="13660"/>
                    <a:pt x="32554" y="12969"/>
                    <a:pt x="31953" y="12391"/>
                  </a:cubicBezTo>
                  <a:cubicBezTo>
                    <a:pt x="31432" y="11882"/>
                    <a:pt x="30719" y="11621"/>
                    <a:pt x="29858" y="11621"/>
                  </a:cubicBezTo>
                  <a:cubicBezTo>
                    <a:pt x="28023" y="11621"/>
                    <a:pt x="25712" y="12777"/>
                    <a:pt x="23662" y="13819"/>
                  </a:cubicBezTo>
                  <a:cubicBezTo>
                    <a:pt x="22541" y="14385"/>
                    <a:pt x="21499" y="14906"/>
                    <a:pt x="20898" y="15031"/>
                  </a:cubicBezTo>
                  <a:cubicBezTo>
                    <a:pt x="20774" y="15065"/>
                    <a:pt x="20649" y="15076"/>
                    <a:pt x="20513" y="15087"/>
                  </a:cubicBezTo>
                  <a:cubicBezTo>
                    <a:pt x="22971" y="13660"/>
                    <a:pt x="24557" y="11010"/>
                    <a:pt x="24557" y="8099"/>
                  </a:cubicBezTo>
                  <a:cubicBezTo>
                    <a:pt x="24557" y="3636"/>
                    <a:pt x="20932" y="0"/>
                    <a:pt x="16458" y="0"/>
                  </a:cubicBezTo>
                  <a:close/>
                </a:path>
              </a:pathLst>
            </a:custGeom>
            <a:solidFill>
              <a:srgbClr val="D48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2659025" y="657375"/>
              <a:ext cx="791475" cy="1106375"/>
            </a:xfrm>
            <a:custGeom>
              <a:avLst/>
              <a:gdLst/>
              <a:ahLst/>
              <a:cxnLst/>
              <a:rect l="l" t="t" r="r" b="b"/>
              <a:pathLst>
                <a:path w="31659" h="44255" extrusionOk="0">
                  <a:moveTo>
                    <a:pt x="15756" y="374"/>
                  </a:moveTo>
                  <a:cubicBezTo>
                    <a:pt x="19652" y="374"/>
                    <a:pt x="22812" y="3546"/>
                    <a:pt x="22812" y="7420"/>
                  </a:cubicBezTo>
                  <a:cubicBezTo>
                    <a:pt x="22812" y="10568"/>
                    <a:pt x="20705" y="13355"/>
                    <a:pt x="17681" y="14204"/>
                  </a:cubicBezTo>
                  <a:lnTo>
                    <a:pt x="17375" y="14295"/>
                  </a:lnTo>
                  <a:lnTo>
                    <a:pt x="17568" y="14544"/>
                  </a:lnTo>
                  <a:cubicBezTo>
                    <a:pt x="17930" y="14986"/>
                    <a:pt x="18565" y="15496"/>
                    <a:pt x="19629" y="15496"/>
                  </a:cubicBezTo>
                  <a:cubicBezTo>
                    <a:pt x="19879" y="15496"/>
                    <a:pt x="20150" y="15462"/>
                    <a:pt x="20434" y="15405"/>
                  </a:cubicBezTo>
                  <a:cubicBezTo>
                    <a:pt x="21170" y="15235"/>
                    <a:pt x="22212" y="14714"/>
                    <a:pt x="23446" y="14091"/>
                  </a:cubicBezTo>
                  <a:cubicBezTo>
                    <a:pt x="25383" y="13117"/>
                    <a:pt x="27581" y="12007"/>
                    <a:pt x="29166" y="12007"/>
                  </a:cubicBezTo>
                  <a:cubicBezTo>
                    <a:pt x="29767" y="12007"/>
                    <a:pt x="30220" y="12166"/>
                    <a:pt x="30537" y="12483"/>
                  </a:cubicBezTo>
                  <a:cubicBezTo>
                    <a:pt x="30956" y="12879"/>
                    <a:pt x="31137" y="13298"/>
                    <a:pt x="31149" y="13808"/>
                  </a:cubicBezTo>
                  <a:cubicBezTo>
                    <a:pt x="31171" y="15439"/>
                    <a:pt x="29178" y="17489"/>
                    <a:pt x="27728" y="18973"/>
                  </a:cubicBezTo>
                  <a:lnTo>
                    <a:pt x="27309" y="19392"/>
                  </a:lnTo>
                  <a:lnTo>
                    <a:pt x="26822" y="19879"/>
                  </a:lnTo>
                  <a:cubicBezTo>
                    <a:pt x="24874" y="21839"/>
                    <a:pt x="21951" y="24795"/>
                    <a:pt x="23832" y="29416"/>
                  </a:cubicBezTo>
                  <a:cubicBezTo>
                    <a:pt x="24500" y="31036"/>
                    <a:pt x="25497" y="32825"/>
                    <a:pt x="26482" y="34536"/>
                  </a:cubicBezTo>
                  <a:cubicBezTo>
                    <a:pt x="28204" y="37583"/>
                    <a:pt x="29993" y="40720"/>
                    <a:pt x="29427" y="42453"/>
                  </a:cubicBezTo>
                  <a:cubicBezTo>
                    <a:pt x="29268" y="42963"/>
                    <a:pt x="28906" y="43314"/>
                    <a:pt x="28362" y="43574"/>
                  </a:cubicBezTo>
                  <a:cubicBezTo>
                    <a:pt x="28022" y="43722"/>
                    <a:pt x="27671" y="43812"/>
                    <a:pt x="27332" y="43812"/>
                  </a:cubicBezTo>
                  <a:cubicBezTo>
                    <a:pt x="25519" y="43812"/>
                    <a:pt x="23911" y="41672"/>
                    <a:pt x="22235" y="39395"/>
                  </a:cubicBezTo>
                  <a:cubicBezTo>
                    <a:pt x="20332" y="36835"/>
                    <a:pt x="18349" y="34185"/>
                    <a:pt x="15778" y="34185"/>
                  </a:cubicBezTo>
                  <a:cubicBezTo>
                    <a:pt x="13196" y="34185"/>
                    <a:pt x="11214" y="36846"/>
                    <a:pt x="9288" y="39395"/>
                  </a:cubicBezTo>
                  <a:cubicBezTo>
                    <a:pt x="7589" y="41660"/>
                    <a:pt x="5992" y="43812"/>
                    <a:pt x="4191" y="43812"/>
                  </a:cubicBezTo>
                  <a:cubicBezTo>
                    <a:pt x="3851" y="43812"/>
                    <a:pt x="3500" y="43722"/>
                    <a:pt x="3160" y="43574"/>
                  </a:cubicBezTo>
                  <a:cubicBezTo>
                    <a:pt x="2605" y="43314"/>
                    <a:pt x="2254" y="42951"/>
                    <a:pt x="2096" y="42453"/>
                  </a:cubicBezTo>
                  <a:cubicBezTo>
                    <a:pt x="1529" y="40720"/>
                    <a:pt x="3319" y="37583"/>
                    <a:pt x="5041" y="34536"/>
                  </a:cubicBezTo>
                  <a:cubicBezTo>
                    <a:pt x="6015" y="32814"/>
                    <a:pt x="7023" y="31036"/>
                    <a:pt x="7691" y="29416"/>
                  </a:cubicBezTo>
                  <a:cubicBezTo>
                    <a:pt x="9571" y="24795"/>
                    <a:pt x="6638" y="21839"/>
                    <a:pt x="4701" y="19879"/>
                  </a:cubicBezTo>
                  <a:lnTo>
                    <a:pt x="4202" y="19392"/>
                  </a:lnTo>
                  <a:cubicBezTo>
                    <a:pt x="4067" y="19256"/>
                    <a:pt x="3942" y="19120"/>
                    <a:pt x="3795" y="18973"/>
                  </a:cubicBezTo>
                  <a:cubicBezTo>
                    <a:pt x="2334" y="17489"/>
                    <a:pt x="340" y="15450"/>
                    <a:pt x="374" y="13808"/>
                  </a:cubicBezTo>
                  <a:cubicBezTo>
                    <a:pt x="385" y="13298"/>
                    <a:pt x="578" y="12856"/>
                    <a:pt x="974" y="12483"/>
                  </a:cubicBezTo>
                  <a:cubicBezTo>
                    <a:pt x="1303" y="12166"/>
                    <a:pt x="1756" y="12007"/>
                    <a:pt x="2356" y="12007"/>
                  </a:cubicBezTo>
                  <a:cubicBezTo>
                    <a:pt x="3942" y="12007"/>
                    <a:pt x="6128" y="13117"/>
                    <a:pt x="8076" y="14091"/>
                  </a:cubicBezTo>
                  <a:cubicBezTo>
                    <a:pt x="9299" y="14714"/>
                    <a:pt x="10364" y="15258"/>
                    <a:pt x="11089" y="15405"/>
                  </a:cubicBezTo>
                  <a:cubicBezTo>
                    <a:pt x="11372" y="15462"/>
                    <a:pt x="11644" y="15496"/>
                    <a:pt x="11893" y="15496"/>
                  </a:cubicBezTo>
                  <a:cubicBezTo>
                    <a:pt x="12958" y="15496"/>
                    <a:pt x="13592" y="14986"/>
                    <a:pt x="13943" y="14544"/>
                  </a:cubicBezTo>
                  <a:lnTo>
                    <a:pt x="14147" y="14295"/>
                  </a:lnTo>
                  <a:lnTo>
                    <a:pt x="13830" y="14204"/>
                  </a:lnTo>
                  <a:cubicBezTo>
                    <a:pt x="10817" y="13343"/>
                    <a:pt x="8710" y="10568"/>
                    <a:pt x="8710" y="7420"/>
                  </a:cubicBezTo>
                  <a:cubicBezTo>
                    <a:pt x="8710" y="3535"/>
                    <a:pt x="11882" y="374"/>
                    <a:pt x="15756" y="374"/>
                  </a:cubicBezTo>
                  <a:close/>
                  <a:moveTo>
                    <a:pt x="15835" y="1"/>
                  </a:moveTo>
                  <a:cubicBezTo>
                    <a:pt x="11723" y="1"/>
                    <a:pt x="8371" y="3342"/>
                    <a:pt x="8371" y="7465"/>
                  </a:cubicBezTo>
                  <a:cubicBezTo>
                    <a:pt x="8371" y="10682"/>
                    <a:pt x="10455" y="13536"/>
                    <a:pt x="13468" y="14544"/>
                  </a:cubicBezTo>
                  <a:cubicBezTo>
                    <a:pt x="13151" y="14827"/>
                    <a:pt x="12675" y="15099"/>
                    <a:pt x="11961" y="15099"/>
                  </a:cubicBezTo>
                  <a:cubicBezTo>
                    <a:pt x="11735" y="15099"/>
                    <a:pt x="11508" y="15065"/>
                    <a:pt x="11259" y="15009"/>
                  </a:cubicBezTo>
                  <a:cubicBezTo>
                    <a:pt x="10579" y="14873"/>
                    <a:pt x="9492" y="14318"/>
                    <a:pt x="8337" y="13740"/>
                  </a:cubicBezTo>
                  <a:cubicBezTo>
                    <a:pt x="6355" y="12743"/>
                    <a:pt x="4112" y="11611"/>
                    <a:pt x="2424" y="11611"/>
                  </a:cubicBezTo>
                  <a:cubicBezTo>
                    <a:pt x="1733" y="11611"/>
                    <a:pt x="1178" y="11814"/>
                    <a:pt x="770" y="12211"/>
                  </a:cubicBezTo>
                  <a:cubicBezTo>
                    <a:pt x="283" y="12675"/>
                    <a:pt x="46" y="13208"/>
                    <a:pt x="34" y="13831"/>
                  </a:cubicBezTo>
                  <a:cubicBezTo>
                    <a:pt x="0" y="15643"/>
                    <a:pt x="1982" y="17682"/>
                    <a:pt x="3568" y="19313"/>
                  </a:cubicBezTo>
                  <a:cubicBezTo>
                    <a:pt x="3693" y="19460"/>
                    <a:pt x="3840" y="19596"/>
                    <a:pt x="3965" y="19720"/>
                  </a:cubicBezTo>
                  <a:lnTo>
                    <a:pt x="4463" y="20219"/>
                  </a:lnTo>
                  <a:cubicBezTo>
                    <a:pt x="6422" y="22212"/>
                    <a:pt x="9118" y="24931"/>
                    <a:pt x="7351" y="29291"/>
                  </a:cubicBezTo>
                  <a:cubicBezTo>
                    <a:pt x="6694" y="30900"/>
                    <a:pt x="5686" y="32656"/>
                    <a:pt x="4723" y="34366"/>
                  </a:cubicBezTo>
                  <a:cubicBezTo>
                    <a:pt x="2889" y="37639"/>
                    <a:pt x="1133" y="40720"/>
                    <a:pt x="1756" y="42623"/>
                  </a:cubicBezTo>
                  <a:cubicBezTo>
                    <a:pt x="1948" y="43235"/>
                    <a:pt x="2379" y="43688"/>
                    <a:pt x="3047" y="43982"/>
                  </a:cubicBezTo>
                  <a:cubicBezTo>
                    <a:pt x="3444" y="44163"/>
                    <a:pt x="3851" y="44254"/>
                    <a:pt x="4248" y="44254"/>
                  </a:cubicBezTo>
                  <a:cubicBezTo>
                    <a:pt x="6253" y="44254"/>
                    <a:pt x="7918" y="42023"/>
                    <a:pt x="9673" y="39667"/>
                  </a:cubicBezTo>
                  <a:cubicBezTo>
                    <a:pt x="11508" y="37186"/>
                    <a:pt x="13411" y="34626"/>
                    <a:pt x="15790" y="34626"/>
                  </a:cubicBezTo>
                  <a:cubicBezTo>
                    <a:pt x="18157" y="34626"/>
                    <a:pt x="20060" y="37186"/>
                    <a:pt x="21906" y="39667"/>
                  </a:cubicBezTo>
                  <a:cubicBezTo>
                    <a:pt x="23662" y="42023"/>
                    <a:pt x="25315" y="44254"/>
                    <a:pt x="27332" y="44254"/>
                  </a:cubicBezTo>
                  <a:cubicBezTo>
                    <a:pt x="27728" y="44254"/>
                    <a:pt x="28136" y="44152"/>
                    <a:pt x="28611" y="43982"/>
                  </a:cubicBezTo>
                  <a:cubicBezTo>
                    <a:pt x="29268" y="43688"/>
                    <a:pt x="29710" y="43235"/>
                    <a:pt x="29903" y="42623"/>
                  </a:cubicBezTo>
                  <a:cubicBezTo>
                    <a:pt x="30526" y="40720"/>
                    <a:pt x="28781" y="37639"/>
                    <a:pt x="26935" y="34366"/>
                  </a:cubicBezTo>
                  <a:cubicBezTo>
                    <a:pt x="25972" y="32667"/>
                    <a:pt x="24964" y="30900"/>
                    <a:pt x="24307" y="29291"/>
                  </a:cubicBezTo>
                  <a:cubicBezTo>
                    <a:pt x="22529" y="24931"/>
                    <a:pt x="25236" y="22212"/>
                    <a:pt x="27196" y="20219"/>
                  </a:cubicBezTo>
                  <a:lnTo>
                    <a:pt x="27694" y="19720"/>
                  </a:lnTo>
                  <a:cubicBezTo>
                    <a:pt x="27819" y="19596"/>
                    <a:pt x="27955" y="19460"/>
                    <a:pt x="28090" y="19313"/>
                  </a:cubicBezTo>
                  <a:cubicBezTo>
                    <a:pt x="29676" y="17670"/>
                    <a:pt x="31658" y="15643"/>
                    <a:pt x="31636" y="13831"/>
                  </a:cubicBezTo>
                  <a:cubicBezTo>
                    <a:pt x="31613" y="13208"/>
                    <a:pt x="31375" y="12664"/>
                    <a:pt x="30899" y="12211"/>
                  </a:cubicBezTo>
                  <a:cubicBezTo>
                    <a:pt x="30503" y="11814"/>
                    <a:pt x="29937" y="11611"/>
                    <a:pt x="29234" y="11611"/>
                  </a:cubicBezTo>
                  <a:cubicBezTo>
                    <a:pt x="27535" y="11611"/>
                    <a:pt x="25304" y="12732"/>
                    <a:pt x="23322" y="13740"/>
                  </a:cubicBezTo>
                  <a:cubicBezTo>
                    <a:pt x="22155" y="14318"/>
                    <a:pt x="21079" y="14873"/>
                    <a:pt x="20400" y="15009"/>
                  </a:cubicBezTo>
                  <a:cubicBezTo>
                    <a:pt x="20162" y="15065"/>
                    <a:pt x="19924" y="15099"/>
                    <a:pt x="19697" y="15099"/>
                  </a:cubicBezTo>
                  <a:cubicBezTo>
                    <a:pt x="18984" y="15099"/>
                    <a:pt x="18508" y="14827"/>
                    <a:pt x="18191" y="14544"/>
                  </a:cubicBezTo>
                  <a:cubicBezTo>
                    <a:pt x="21215" y="13536"/>
                    <a:pt x="23288" y="10682"/>
                    <a:pt x="23288" y="7465"/>
                  </a:cubicBezTo>
                  <a:cubicBezTo>
                    <a:pt x="23288" y="3342"/>
                    <a:pt x="19935" y="1"/>
                    <a:pt x="15835" y="1"/>
                  </a:cubicBezTo>
                  <a:close/>
                </a:path>
              </a:pathLst>
            </a:custGeom>
            <a:solidFill>
              <a:srgbClr val="F4A7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3333800" y="956200"/>
              <a:ext cx="105850" cy="113400"/>
            </a:xfrm>
            <a:custGeom>
              <a:avLst/>
              <a:gdLst/>
              <a:ahLst/>
              <a:cxnLst/>
              <a:rect l="l" t="t" r="r" b="b"/>
              <a:pathLst>
                <a:path w="4234" h="4536" extrusionOk="0">
                  <a:moveTo>
                    <a:pt x="516" y="1"/>
                  </a:moveTo>
                  <a:cubicBezTo>
                    <a:pt x="378" y="1"/>
                    <a:pt x="240" y="146"/>
                    <a:pt x="318" y="303"/>
                  </a:cubicBezTo>
                  <a:cubicBezTo>
                    <a:pt x="522" y="666"/>
                    <a:pt x="1" y="1413"/>
                    <a:pt x="658" y="1606"/>
                  </a:cubicBezTo>
                  <a:cubicBezTo>
                    <a:pt x="997" y="1685"/>
                    <a:pt x="1620" y="1572"/>
                    <a:pt x="1473" y="2172"/>
                  </a:cubicBezTo>
                  <a:cubicBezTo>
                    <a:pt x="1417" y="2410"/>
                    <a:pt x="1439" y="2580"/>
                    <a:pt x="1553" y="2795"/>
                  </a:cubicBezTo>
                  <a:cubicBezTo>
                    <a:pt x="1620" y="2931"/>
                    <a:pt x="1870" y="3033"/>
                    <a:pt x="2006" y="3033"/>
                  </a:cubicBezTo>
                  <a:cubicBezTo>
                    <a:pt x="2069" y="3033"/>
                    <a:pt x="2164" y="3023"/>
                    <a:pt x="2262" y="3023"/>
                  </a:cubicBezTo>
                  <a:cubicBezTo>
                    <a:pt x="2481" y="3023"/>
                    <a:pt x="2717" y="3072"/>
                    <a:pt x="2663" y="3384"/>
                  </a:cubicBezTo>
                  <a:cubicBezTo>
                    <a:pt x="2640" y="3497"/>
                    <a:pt x="2572" y="3645"/>
                    <a:pt x="2572" y="3758"/>
                  </a:cubicBezTo>
                  <a:cubicBezTo>
                    <a:pt x="2583" y="4007"/>
                    <a:pt x="2663" y="4154"/>
                    <a:pt x="2855" y="4301"/>
                  </a:cubicBezTo>
                  <a:cubicBezTo>
                    <a:pt x="2952" y="4378"/>
                    <a:pt x="3064" y="4394"/>
                    <a:pt x="3181" y="4394"/>
                  </a:cubicBezTo>
                  <a:cubicBezTo>
                    <a:pt x="3269" y="4394"/>
                    <a:pt x="3358" y="4385"/>
                    <a:pt x="3446" y="4385"/>
                  </a:cubicBezTo>
                  <a:cubicBezTo>
                    <a:pt x="3571" y="4385"/>
                    <a:pt x="3692" y="4404"/>
                    <a:pt x="3795" y="4494"/>
                  </a:cubicBezTo>
                  <a:cubicBezTo>
                    <a:pt x="3833" y="4523"/>
                    <a:pt x="3874" y="4535"/>
                    <a:pt x="3915" y="4535"/>
                  </a:cubicBezTo>
                  <a:cubicBezTo>
                    <a:pt x="4081" y="4535"/>
                    <a:pt x="4233" y="4329"/>
                    <a:pt x="4078" y="4211"/>
                  </a:cubicBezTo>
                  <a:cubicBezTo>
                    <a:pt x="3942" y="4098"/>
                    <a:pt x="3829" y="4007"/>
                    <a:pt x="3648" y="3996"/>
                  </a:cubicBezTo>
                  <a:cubicBezTo>
                    <a:pt x="3588" y="3996"/>
                    <a:pt x="3495" y="4005"/>
                    <a:pt x="3397" y="4005"/>
                  </a:cubicBezTo>
                  <a:cubicBezTo>
                    <a:pt x="3179" y="4005"/>
                    <a:pt x="2940" y="3957"/>
                    <a:pt x="3002" y="3645"/>
                  </a:cubicBezTo>
                  <a:cubicBezTo>
                    <a:pt x="3014" y="3531"/>
                    <a:pt x="3082" y="3384"/>
                    <a:pt x="3082" y="3271"/>
                  </a:cubicBezTo>
                  <a:cubicBezTo>
                    <a:pt x="3041" y="2798"/>
                    <a:pt x="2751" y="2629"/>
                    <a:pt x="2337" y="2629"/>
                  </a:cubicBezTo>
                  <a:cubicBezTo>
                    <a:pt x="2285" y="2629"/>
                    <a:pt x="2231" y="2631"/>
                    <a:pt x="2175" y="2636"/>
                  </a:cubicBezTo>
                  <a:cubicBezTo>
                    <a:pt x="2171" y="2637"/>
                    <a:pt x="2167" y="2637"/>
                    <a:pt x="2163" y="2637"/>
                  </a:cubicBezTo>
                  <a:cubicBezTo>
                    <a:pt x="1719" y="2637"/>
                    <a:pt x="2147" y="1446"/>
                    <a:pt x="1564" y="1289"/>
                  </a:cubicBezTo>
                  <a:cubicBezTo>
                    <a:pt x="1224" y="1209"/>
                    <a:pt x="601" y="1323"/>
                    <a:pt x="760" y="722"/>
                  </a:cubicBezTo>
                  <a:cubicBezTo>
                    <a:pt x="816" y="484"/>
                    <a:pt x="794" y="314"/>
                    <a:pt x="680" y="99"/>
                  </a:cubicBezTo>
                  <a:cubicBezTo>
                    <a:pt x="638" y="29"/>
                    <a:pt x="577" y="1"/>
                    <a:pt x="516" y="1"/>
                  </a:cubicBezTo>
                  <a:close/>
                </a:path>
              </a:pathLst>
            </a:custGeom>
            <a:solidFill>
              <a:srgbClr val="BA6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3285675" y="970775"/>
              <a:ext cx="128425" cy="138425"/>
            </a:xfrm>
            <a:custGeom>
              <a:avLst/>
              <a:gdLst/>
              <a:ahLst/>
              <a:cxnLst/>
              <a:rect l="l" t="t" r="r" b="b"/>
              <a:pathLst>
                <a:path w="5137" h="5537" extrusionOk="0">
                  <a:moveTo>
                    <a:pt x="605" y="1"/>
                  </a:moveTo>
                  <a:cubicBezTo>
                    <a:pt x="449" y="1"/>
                    <a:pt x="288" y="173"/>
                    <a:pt x="397" y="366"/>
                  </a:cubicBezTo>
                  <a:cubicBezTo>
                    <a:pt x="623" y="807"/>
                    <a:pt x="0" y="1725"/>
                    <a:pt x="804" y="1951"/>
                  </a:cubicBezTo>
                  <a:cubicBezTo>
                    <a:pt x="1212" y="2065"/>
                    <a:pt x="1982" y="1929"/>
                    <a:pt x="1790" y="2642"/>
                  </a:cubicBezTo>
                  <a:cubicBezTo>
                    <a:pt x="1722" y="2948"/>
                    <a:pt x="1756" y="3141"/>
                    <a:pt x="1892" y="3401"/>
                  </a:cubicBezTo>
                  <a:cubicBezTo>
                    <a:pt x="1982" y="3571"/>
                    <a:pt x="2266" y="3696"/>
                    <a:pt x="2447" y="3696"/>
                  </a:cubicBezTo>
                  <a:cubicBezTo>
                    <a:pt x="2519" y="3696"/>
                    <a:pt x="2631" y="3684"/>
                    <a:pt x="2749" y="3684"/>
                  </a:cubicBezTo>
                  <a:cubicBezTo>
                    <a:pt x="3015" y="3684"/>
                    <a:pt x="3310" y="3744"/>
                    <a:pt x="3240" y="4138"/>
                  </a:cubicBezTo>
                  <a:cubicBezTo>
                    <a:pt x="3206" y="4273"/>
                    <a:pt x="3126" y="4443"/>
                    <a:pt x="3138" y="4591"/>
                  </a:cubicBezTo>
                  <a:cubicBezTo>
                    <a:pt x="3172" y="4896"/>
                    <a:pt x="3240" y="5066"/>
                    <a:pt x="3478" y="5270"/>
                  </a:cubicBezTo>
                  <a:cubicBezTo>
                    <a:pt x="3594" y="5362"/>
                    <a:pt x="3729" y="5384"/>
                    <a:pt x="3869" y="5384"/>
                  </a:cubicBezTo>
                  <a:cubicBezTo>
                    <a:pt x="3988" y="5384"/>
                    <a:pt x="4112" y="5368"/>
                    <a:pt x="4231" y="5368"/>
                  </a:cubicBezTo>
                  <a:cubicBezTo>
                    <a:pt x="4367" y="5368"/>
                    <a:pt x="4497" y="5388"/>
                    <a:pt x="4610" y="5474"/>
                  </a:cubicBezTo>
                  <a:cubicBezTo>
                    <a:pt x="4662" y="5518"/>
                    <a:pt x="4718" y="5537"/>
                    <a:pt x="4772" y="5537"/>
                  </a:cubicBezTo>
                  <a:cubicBezTo>
                    <a:pt x="4968" y="5537"/>
                    <a:pt x="5136" y="5294"/>
                    <a:pt x="4950" y="5134"/>
                  </a:cubicBezTo>
                  <a:cubicBezTo>
                    <a:pt x="4780" y="5010"/>
                    <a:pt x="4655" y="4885"/>
                    <a:pt x="4429" y="4885"/>
                  </a:cubicBezTo>
                  <a:cubicBezTo>
                    <a:pt x="4353" y="4885"/>
                    <a:pt x="4240" y="4897"/>
                    <a:pt x="4122" y="4897"/>
                  </a:cubicBezTo>
                  <a:cubicBezTo>
                    <a:pt x="3855" y="4897"/>
                    <a:pt x="3565" y="4837"/>
                    <a:pt x="3636" y="4443"/>
                  </a:cubicBezTo>
                  <a:cubicBezTo>
                    <a:pt x="3659" y="4307"/>
                    <a:pt x="3749" y="4138"/>
                    <a:pt x="3738" y="3990"/>
                  </a:cubicBezTo>
                  <a:cubicBezTo>
                    <a:pt x="3686" y="3380"/>
                    <a:pt x="3304" y="3204"/>
                    <a:pt x="2781" y="3204"/>
                  </a:cubicBezTo>
                  <a:cubicBezTo>
                    <a:pt x="2731" y="3204"/>
                    <a:pt x="2680" y="3206"/>
                    <a:pt x="2628" y="3209"/>
                  </a:cubicBezTo>
                  <a:cubicBezTo>
                    <a:pt x="2620" y="3209"/>
                    <a:pt x="2611" y="3210"/>
                    <a:pt x="2603" y="3210"/>
                  </a:cubicBezTo>
                  <a:cubicBezTo>
                    <a:pt x="2077" y="3210"/>
                    <a:pt x="2572" y="1756"/>
                    <a:pt x="1880" y="1566"/>
                  </a:cubicBezTo>
                  <a:cubicBezTo>
                    <a:pt x="1473" y="1453"/>
                    <a:pt x="702" y="1600"/>
                    <a:pt x="884" y="875"/>
                  </a:cubicBezTo>
                  <a:cubicBezTo>
                    <a:pt x="963" y="581"/>
                    <a:pt x="929" y="377"/>
                    <a:pt x="793" y="128"/>
                  </a:cubicBezTo>
                  <a:cubicBezTo>
                    <a:pt x="750" y="38"/>
                    <a:pt x="678" y="1"/>
                    <a:pt x="605" y="1"/>
                  </a:cubicBezTo>
                  <a:close/>
                </a:path>
              </a:pathLst>
            </a:custGeom>
            <a:solidFill>
              <a:srgbClr val="BA6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3325875" y="960000"/>
              <a:ext cx="106000" cy="113125"/>
            </a:xfrm>
            <a:custGeom>
              <a:avLst/>
              <a:gdLst/>
              <a:ahLst/>
              <a:cxnLst/>
              <a:rect l="l" t="t" r="r" b="b"/>
              <a:pathLst>
                <a:path w="4240" h="4525" extrusionOk="0">
                  <a:moveTo>
                    <a:pt x="522" y="1"/>
                  </a:moveTo>
                  <a:cubicBezTo>
                    <a:pt x="385" y="1"/>
                    <a:pt x="243" y="141"/>
                    <a:pt x="329" y="298"/>
                  </a:cubicBezTo>
                  <a:cubicBezTo>
                    <a:pt x="522" y="672"/>
                    <a:pt x="1" y="1420"/>
                    <a:pt x="669" y="1590"/>
                  </a:cubicBezTo>
                  <a:cubicBezTo>
                    <a:pt x="1009" y="1680"/>
                    <a:pt x="1632" y="1567"/>
                    <a:pt x="1473" y="2156"/>
                  </a:cubicBezTo>
                  <a:cubicBezTo>
                    <a:pt x="1416" y="2394"/>
                    <a:pt x="1450" y="2564"/>
                    <a:pt x="1564" y="2779"/>
                  </a:cubicBezTo>
                  <a:cubicBezTo>
                    <a:pt x="1632" y="2926"/>
                    <a:pt x="1870" y="3017"/>
                    <a:pt x="2017" y="3017"/>
                  </a:cubicBezTo>
                  <a:cubicBezTo>
                    <a:pt x="2072" y="3017"/>
                    <a:pt x="2155" y="3009"/>
                    <a:pt x="2245" y="3009"/>
                  </a:cubicBezTo>
                  <a:cubicBezTo>
                    <a:pt x="2468" y="3009"/>
                    <a:pt x="2727" y="3056"/>
                    <a:pt x="2662" y="3379"/>
                  </a:cubicBezTo>
                  <a:cubicBezTo>
                    <a:pt x="2651" y="3493"/>
                    <a:pt x="2583" y="3628"/>
                    <a:pt x="2583" y="3742"/>
                  </a:cubicBezTo>
                  <a:cubicBezTo>
                    <a:pt x="2594" y="4002"/>
                    <a:pt x="2662" y="4138"/>
                    <a:pt x="2866" y="4297"/>
                  </a:cubicBezTo>
                  <a:cubicBezTo>
                    <a:pt x="2958" y="4372"/>
                    <a:pt x="3066" y="4389"/>
                    <a:pt x="3179" y="4389"/>
                  </a:cubicBezTo>
                  <a:cubicBezTo>
                    <a:pt x="3272" y="4389"/>
                    <a:pt x="3369" y="4378"/>
                    <a:pt x="3463" y="4378"/>
                  </a:cubicBezTo>
                  <a:cubicBezTo>
                    <a:pt x="3582" y="4378"/>
                    <a:pt x="3697" y="4396"/>
                    <a:pt x="3795" y="4478"/>
                  </a:cubicBezTo>
                  <a:cubicBezTo>
                    <a:pt x="3837" y="4511"/>
                    <a:pt x="3883" y="4525"/>
                    <a:pt x="3927" y="4525"/>
                  </a:cubicBezTo>
                  <a:cubicBezTo>
                    <a:pt x="4095" y="4525"/>
                    <a:pt x="4240" y="4321"/>
                    <a:pt x="4078" y="4195"/>
                  </a:cubicBezTo>
                  <a:cubicBezTo>
                    <a:pt x="3954" y="4081"/>
                    <a:pt x="3840" y="4002"/>
                    <a:pt x="3659" y="3980"/>
                  </a:cubicBezTo>
                  <a:cubicBezTo>
                    <a:pt x="3596" y="3980"/>
                    <a:pt x="3501" y="3989"/>
                    <a:pt x="3402" y="3989"/>
                  </a:cubicBezTo>
                  <a:cubicBezTo>
                    <a:pt x="3184" y="3989"/>
                    <a:pt x="2947" y="3941"/>
                    <a:pt x="3002" y="3628"/>
                  </a:cubicBezTo>
                  <a:cubicBezTo>
                    <a:pt x="3036" y="3515"/>
                    <a:pt x="3093" y="3379"/>
                    <a:pt x="3093" y="3266"/>
                  </a:cubicBezTo>
                  <a:cubicBezTo>
                    <a:pt x="3052" y="2773"/>
                    <a:pt x="2741" y="2615"/>
                    <a:pt x="2321" y="2615"/>
                  </a:cubicBezTo>
                  <a:cubicBezTo>
                    <a:pt x="2277" y="2615"/>
                    <a:pt x="2232" y="2617"/>
                    <a:pt x="2187" y="2620"/>
                  </a:cubicBezTo>
                  <a:cubicBezTo>
                    <a:pt x="2180" y="2621"/>
                    <a:pt x="2174" y="2621"/>
                    <a:pt x="2168" y="2621"/>
                  </a:cubicBezTo>
                  <a:cubicBezTo>
                    <a:pt x="1723" y="2621"/>
                    <a:pt x="2145" y="1429"/>
                    <a:pt x="1575" y="1284"/>
                  </a:cubicBezTo>
                  <a:cubicBezTo>
                    <a:pt x="1235" y="1193"/>
                    <a:pt x="612" y="1306"/>
                    <a:pt x="771" y="717"/>
                  </a:cubicBezTo>
                  <a:cubicBezTo>
                    <a:pt x="827" y="468"/>
                    <a:pt x="793" y="298"/>
                    <a:pt x="680" y="94"/>
                  </a:cubicBezTo>
                  <a:cubicBezTo>
                    <a:pt x="642" y="28"/>
                    <a:pt x="582" y="1"/>
                    <a:pt x="5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3277450" y="974650"/>
              <a:ext cx="128650" cy="138525"/>
            </a:xfrm>
            <a:custGeom>
              <a:avLst/>
              <a:gdLst/>
              <a:ahLst/>
              <a:cxnLst/>
              <a:rect l="l" t="t" r="r" b="b"/>
              <a:pathLst>
                <a:path w="5146" h="5541" extrusionOk="0">
                  <a:moveTo>
                    <a:pt x="618" y="0"/>
                  </a:moveTo>
                  <a:cubicBezTo>
                    <a:pt x="463" y="0"/>
                    <a:pt x="296" y="174"/>
                    <a:pt x="397" y="369"/>
                  </a:cubicBezTo>
                  <a:cubicBezTo>
                    <a:pt x="624" y="811"/>
                    <a:pt x="1" y="1729"/>
                    <a:pt x="805" y="1955"/>
                  </a:cubicBezTo>
                  <a:cubicBezTo>
                    <a:pt x="1213" y="2068"/>
                    <a:pt x="1983" y="1921"/>
                    <a:pt x="1802" y="2646"/>
                  </a:cubicBezTo>
                  <a:cubicBezTo>
                    <a:pt x="1722" y="2940"/>
                    <a:pt x="1756" y="3144"/>
                    <a:pt x="1892" y="3394"/>
                  </a:cubicBezTo>
                  <a:cubicBezTo>
                    <a:pt x="1983" y="3563"/>
                    <a:pt x="2266" y="3699"/>
                    <a:pt x="2447" y="3699"/>
                  </a:cubicBezTo>
                  <a:cubicBezTo>
                    <a:pt x="2524" y="3699"/>
                    <a:pt x="2646" y="3685"/>
                    <a:pt x="2771" y="3685"/>
                  </a:cubicBezTo>
                  <a:cubicBezTo>
                    <a:pt x="3031" y="3685"/>
                    <a:pt x="3309" y="3747"/>
                    <a:pt x="3240" y="4130"/>
                  </a:cubicBezTo>
                  <a:cubicBezTo>
                    <a:pt x="3218" y="4277"/>
                    <a:pt x="3127" y="4447"/>
                    <a:pt x="3138" y="4583"/>
                  </a:cubicBezTo>
                  <a:cubicBezTo>
                    <a:pt x="3172" y="4900"/>
                    <a:pt x="3240" y="5070"/>
                    <a:pt x="3478" y="5262"/>
                  </a:cubicBezTo>
                  <a:cubicBezTo>
                    <a:pt x="3595" y="5359"/>
                    <a:pt x="3733" y="5381"/>
                    <a:pt x="3875" y="5381"/>
                  </a:cubicBezTo>
                  <a:cubicBezTo>
                    <a:pt x="3994" y="5381"/>
                    <a:pt x="4116" y="5366"/>
                    <a:pt x="4233" y="5366"/>
                  </a:cubicBezTo>
                  <a:cubicBezTo>
                    <a:pt x="4370" y="5366"/>
                    <a:pt x="4501" y="5387"/>
                    <a:pt x="4611" y="5478"/>
                  </a:cubicBezTo>
                  <a:cubicBezTo>
                    <a:pt x="4665" y="5522"/>
                    <a:pt x="4723" y="5541"/>
                    <a:pt x="4779" y="5541"/>
                  </a:cubicBezTo>
                  <a:cubicBezTo>
                    <a:pt x="4980" y="5541"/>
                    <a:pt x="5146" y="5298"/>
                    <a:pt x="4951" y="5138"/>
                  </a:cubicBezTo>
                  <a:cubicBezTo>
                    <a:pt x="4781" y="5013"/>
                    <a:pt x="4656" y="4877"/>
                    <a:pt x="4429" y="4877"/>
                  </a:cubicBezTo>
                  <a:cubicBezTo>
                    <a:pt x="4352" y="4877"/>
                    <a:pt x="4231" y="4892"/>
                    <a:pt x="4106" y="4892"/>
                  </a:cubicBezTo>
                  <a:cubicBezTo>
                    <a:pt x="3845" y="4892"/>
                    <a:pt x="3568" y="4830"/>
                    <a:pt x="3637" y="4447"/>
                  </a:cubicBezTo>
                  <a:cubicBezTo>
                    <a:pt x="3659" y="4300"/>
                    <a:pt x="3750" y="4130"/>
                    <a:pt x="3739" y="3994"/>
                  </a:cubicBezTo>
                  <a:cubicBezTo>
                    <a:pt x="3688" y="3395"/>
                    <a:pt x="3318" y="3205"/>
                    <a:pt x="2809" y="3205"/>
                  </a:cubicBezTo>
                  <a:cubicBezTo>
                    <a:pt x="2751" y="3205"/>
                    <a:pt x="2690" y="3208"/>
                    <a:pt x="2629" y="3212"/>
                  </a:cubicBezTo>
                  <a:cubicBezTo>
                    <a:pt x="2620" y="3213"/>
                    <a:pt x="2612" y="3213"/>
                    <a:pt x="2604" y="3213"/>
                  </a:cubicBezTo>
                  <a:cubicBezTo>
                    <a:pt x="2078" y="3213"/>
                    <a:pt x="2584" y="1748"/>
                    <a:pt x="1881" y="1570"/>
                  </a:cubicBezTo>
                  <a:cubicBezTo>
                    <a:pt x="1473" y="1457"/>
                    <a:pt x="703" y="1604"/>
                    <a:pt x="896" y="879"/>
                  </a:cubicBezTo>
                  <a:cubicBezTo>
                    <a:pt x="964" y="585"/>
                    <a:pt x="930" y="381"/>
                    <a:pt x="794" y="120"/>
                  </a:cubicBezTo>
                  <a:cubicBezTo>
                    <a:pt x="755" y="36"/>
                    <a:pt x="688" y="0"/>
                    <a:pt x="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2687200" y="956200"/>
              <a:ext cx="106075" cy="113400"/>
            </a:xfrm>
            <a:custGeom>
              <a:avLst/>
              <a:gdLst/>
              <a:ahLst/>
              <a:cxnLst/>
              <a:rect l="l" t="t" r="r" b="b"/>
              <a:pathLst>
                <a:path w="4243" h="4536" extrusionOk="0">
                  <a:moveTo>
                    <a:pt x="3727" y="1"/>
                  </a:moveTo>
                  <a:cubicBezTo>
                    <a:pt x="3666" y="1"/>
                    <a:pt x="3604" y="29"/>
                    <a:pt x="3562" y="99"/>
                  </a:cubicBezTo>
                  <a:cubicBezTo>
                    <a:pt x="3449" y="314"/>
                    <a:pt x="3415" y="484"/>
                    <a:pt x="3472" y="722"/>
                  </a:cubicBezTo>
                  <a:cubicBezTo>
                    <a:pt x="3630" y="1323"/>
                    <a:pt x="3007" y="1209"/>
                    <a:pt x="2668" y="1289"/>
                  </a:cubicBezTo>
                  <a:cubicBezTo>
                    <a:pt x="2095" y="1446"/>
                    <a:pt x="2513" y="2637"/>
                    <a:pt x="2069" y="2637"/>
                  </a:cubicBezTo>
                  <a:cubicBezTo>
                    <a:pt x="2065" y="2637"/>
                    <a:pt x="2060" y="2637"/>
                    <a:pt x="2056" y="2636"/>
                  </a:cubicBezTo>
                  <a:cubicBezTo>
                    <a:pt x="2000" y="2631"/>
                    <a:pt x="1947" y="2629"/>
                    <a:pt x="1895" y="2629"/>
                  </a:cubicBezTo>
                  <a:cubicBezTo>
                    <a:pt x="1481" y="2629"/>
                    <a:pt x="1190" y="2798"/>
                    <a:pt x="1150" y="3271"/>
                  </a:cubicBezTo>
                  <a:cubicBezTo>
                    <a:pt x="1150" y="3384"/>
                    <a:pt x="1218" y="3531"/>
                    <a:pt x="1241" y="3645"/>
                  </a:cubicBezTo>
                  <a:cubicBezTo>
                    <a:pt x="1295" y="3957"/>
                    <a:pt x="1059" y="4005"/>
                    <a:pt x="840" y="4005"/>
                  </a:cubicBezTo>
                  <a:cubicBezTo>
                    <a:pt x="742" y="4005"/>
                    <a:pt x="647" y="3996"/>
                    <a:pt x="584" y="3996"/>
                  </a:cubicBezTo>
                  <a:cubicBezTo>
                    <a:pt x="402" y="4007"/>
                    <a:pt x="289" y="4098"/>
                    <a:pt x="164" y="4211"/>
                  </a:cubicBezTo>
                  <a:cubicBezTo>
                    <a:pt x="1" y="4329"/>
                    <a:pt x="151" y="4535"/>
                    <a:pt x="323" y="4535"/>
                  </a:cubicBezTo>
                  <a:cubicBezTo>
                    <a:pt x="364" y="4535"/>
                    <a:pt x="408" y="4523"/>
                    <a:pt x="448" y="4494"/>
                  </a:cubicBezTo>
                  <a:cubicBezTo>
                    <a:pt x="546" y="4404"/>
                    <a:pt x="665" y="4385"/>
                    <a:pt x="788" y="4385"/>
                  </a:cubicBezTo>
                  <a:cubicBezTo>
                    <a:pt x="875" y="4385"/>
                    <a:pt x="964" y="4394"/>
                    <a:pt x="1051" y="4394"/>
                  </a:cubicBezTo>
                  <a:cubicBezTo>
                    <a:pt x="1167" y="4394"/>
                    <a:pt x="1280" y="4378"/>
                    <a:pt x="1376" y="4301"/>
                  </a:cubicBezTo>
                  <a:cubicBezTo>
                    <a:pt x="1580" y="4154"/>
                    <a:pt x="1648" y="4007"/>
                    <a:pt x="1660" y="3758"/>
                  </a:cubicBezTo>
                  <a:cubicBezTo>
                    <a:pt x="1660" y="3645"/>
                    <a:pt x="1592" y="3497"/>
                    <a:pt x="1580" y="3384"/>
                  </a:cubicBezTo>
                  <a:cubicBezTo>
                    <a:pt x="1518" y="3072"/>
                    <a:pt x="1757" y="3023"/>
                    <a:pt x="1975" y="3023"/>
                  </a:cubicBezTo>
                  <a:cubicBezTo>
                    <a:pt x="2073" y="3023"/>
                    <a:pt x="2166" y="3033"/>
                    <a:pt x="2226" y="3033"/>
                  </a:cubicBezTo>
                  <a:cubicBezTo>
                    <a:pt x="2373" y="3033"/>
                    <a:pt x="2611" y="2931"/>
                    <a:pt x="2679" y="2795"/>
                  </a:cubicBezTo>
                  <a:cubicBezTo>
                    <a:pt x="2792" y="2580"/>
                    <a:pt x="2826" y="2410"/>
                    <a:pt x="2770" y="2172"/>
                  </a:cubicBezTo>
                  <a:cubicBezTo>
                    <a:pt x="2611" y="1572"/>
                    <a:pt x="3234" y="1685"/>
                    <a:pt x="3574" y="1606"/>
                  </a:cubicBezTo>
                  <a:cubicBezTo>
                    <a:pt x="4242" y="1413"/>
                    <a:pt x="3721" y="666"/>
                    <a:pt x="3914" y="303"/>
                  </a:cubicBezTo>
                  <a:cubicBezTo>
                    <a:pt x="4000" y="146"/>
                    <a:pt x="3864" y="1"/>
                    <a:pt x="3727" y="1"/>
                  </a:cubicBezTo>
                  <a:close/>
                </a:path>
              </a:pathLst>
            </a:custGeom>
            <a:solidFill>
              <a:srgbClr val="BA6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2713050" y="970775"/>
              <a:ext cx="128625" cy="138425"/>
            </a:xfrm>
            <a:custGeom>
              <a:avLst/>
              <a:gdLst/>
              <a:ahLst/>
              <a:cxnLst/>
              <a:rect l="l" t="t" r="r" b="b"/>
              <a:pathLst>
                <a:path w="5145" h="5537" extrusionOk="0">
                  <a:moveTo>
                    <a:pt x="4533" y="1"/>
                  </a:moveTo>
                  <a:cubicBezTo>
                    <a:pt x="4461" y="1"/>
                    <a:pt x="4392" y="38"/>
                    <a:pt x="4352" y="128"/>
                  </a:cubicBezTo>
                  <a:cubicBezTo>
                    <a:pt x="4216" y="377"/>
                    <a:pt x="4182" y="581"/>
                    <a:pt x="4250" y="875"/>
                  </a:cubicBezTo>
                  <a:cubicBezTo>
                    <a:pt x="4443" y="1600"/>
                    <a:pt x="3672" y="1453"/>
                    <a:pt x="3265" y="1566"/>
                  </a:cubicBezTo>
                  <a:cubicBezTo>
                    <a:pt x="2562" y="1756"/>
                    <a:pt x="3068" y="3210"/>
                    <a:pt x="2542" y="3210"/>
                  </a:cubicBezTo>
                  <a:cubicBezTo>
                    <a:pt x="2534" y="3210"/>
                    <a:pt x="2526" y="3209"/>
                    <a:pt x="2517" y="3209"/>
                  </a:cubicBezTo>
                  <a:cubicBezTo>
                    <a:pt x="2465" y="3206"/>
                    <a:pt x="2414" y="3204"/>
                    <a:pt x="2364" y="3204"/>
                  </a:cubicBezTo>
                  <a:cubicBezTo>
                    <a:pt x="1841" y="3204"/>
                    <a:pt x="1459" y="3380"/>
                    <a:pt x="1407" y="3990"/>
                  </a:cubicBezTo>
                  <a:cubicBezTo>
                    <a:pt x="1396" y="4138"/>
                    <a:pt x="1475" y="4307"/>
                    <a:pt x="1509" y="4443"/>
                  </a:cubicBezTo>
                  <a:cubicBezTo>
                    <a:pt x="1580" y="4837"/>
                    <a:pt x="1285" y="4897"/>
                    <a:pt x="1018" y="4897"/>
                  </a:cubicBezTo>
                  <a:cubicBezTo>
                    <a:pt x="901" y="4897"/>
                    <a:pt x="789" y="4885"/>
                    <a:pt x="716" y="4885"/>
                  </a:cubicBezTo>
                  <a:cubicBezTo>
                    <a:pt x="490" y="4885"/>
                    <a:pt x="365" y="5010"/>
                    <a:pt x="195" y="5134"/>
                  </a:cubicBezTo>
                  <a:cubicBezTo>
                    <a:pt x="0" y="5294"/>
                    <a:pt x="166" y="5537"/>
                    <a:pt x="367" y="5537"/>
                  </a:cubicBezTo>
                  <a:cubicBezTo>
                    <a:pt x="423" y="5537"/>
                    <a:pt x="481" y="5518"/>
                    <a:pt x="535" y="5474"/>
                  </a:cubicBezTo>
                  <a:cubicBezTo>
                    <a:pt x="644" y="5388"/>
                    <a:pt x="773" y="5368"/>
                    <a:pt x="909" y="5368"/>
                  </a:cubicBezTo>
                  <a:cubicBezTo>
                    <a:pt x="1029" y="5368"/>
                    <a:pt x="1153" y="5384"/>
                    <a:pt x="1274" y="5384"/>
                  </a:cubicBezTo>
                  <a:cubicBezTo>
                    <a:pt x="1415" y="5384"/>
                    <a:pt x="1551" y="5362"/>
                    <a:pt x="1668" y="5270"/>
                  </a:cubicBezTo>
                  <a:cubicBezTo>
                    <a:pt x="1906" y="5066"/>
                    <a:pt x="1973" y="4896"/>
                    <a:pt x="2007" y="4591"/>
                  </a:cubicBezTo>
                  <a:cubicBezTo>
                    <a:pt x="2019" y="4443"/>
                    <a:pt x="1928" y="4273"/>
                    <a:pt x="1906" y="4138"/>
                  </a:cubicBezTo>
                  <a:cubicBezTo>
                    <a:pt x="1835" y="3744"/>
                    <a:pt x="2130" y="3684"/>
                    <a:pt x="2397" y="3684"/>
                  </a:cubicBezTo>
                  <a:cubicBezTo>
                    <a:pt x="2514" y="3684"/>
                    <a:pt x="2626" y="3696"/>
                    <a:pt x="2698" y="3696"/>
                  </a:cubicBezTo>
                  <a:cubicBezTo>
                    <a:pt x="2880" y="3696"/>
                    <a:pt x="3163" y="3571"/>
                    <a:pt x="3253" y="3401"/>
                  </a:cubicBezTo>
                  <a:cubicBezTo>
                    <a:pt x="3389" y="3141"/>
                    <a:pt x="3423" y="2948"/>
                    <a:pt x="3344" y="2642"/>
                  </a:cubicBezTo>
                  <a:cubicBezTo>
                    <a:pt x="3163" y="1929"/>
                    <a:pt x="3933" y="2065"/>
                    <a:pt x="4341" y="1951"/>
                  </a:cubicBezTo>
                  <a:cubicBezTo>
                    <a:pt x="5145" y="1725"/>
                    <a:pt x="4522" y="807"/>
                    <a:pt x="4749" y="366"/>
                  </a:cubicBezTo>
                  <a:cubicBezTo>
                    <a:pt x="4849" y="173"/>
                    <a:pt x="4686" y="1"/>
                    <a:pt x="4533" y="1"/>
                  </a:cubicBezTo>
                  <a:close/>
                </a:path>
              </a:pathLst>
            </a:custGeom>
            <a:solidFill>
              <a:srgbClr val="BA6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2695400" y="960000"/>
              <a:ext cx="105800" cy="113125"/>
            </a:xfrm>
            <a:custGeom>
              <a:avLst/>
              <a:gdLst/>
              <a:ahLst/>
              <a:cxnLst/>
              <a:rect l="l" t="t" r="r" b="b"/>
              <a:pathLst>
                <a:path w="4232" h="4525" extrusionOk="0">
                  <a:moveTo>
                    <a:pt x="3716" y="1"/>
                  </a:moveTo>
                  <a:cubicBezTo>
                    <a:pt x="3654" y="1"/>
                    <a:pt x="3593" y="28"/>
                    <a:pt x="3552" y="94"/>
                  </a:cubicBezTo>
                  <a:cubicBezTo>
                    <a:pt x="3438" y="298"/>
                    <a:pt x="3416" y="468"/>
                    <a:pt x="3472" y="717"/>
                  </a:cubicBezTo>
                  <a:cubicBezTo>
                    <a:pt x="3631" y="1306"/>
                    <a:pt x="3008" y="1193"/>
                    <a:pt x="2668" y="1284"/>
                  </a:cubicBezTo>
                  <a:cubicBezTo>
                    <a:pt x="2087" y="1429"/>
                    <a:pt x="2509" y="2621"/>
                    <a:pt x="2075" y="2621"/>
                  </a:cubicBezTo>
                  <a:cubicBezTo>
                    <a:pt x="2069" y="2621"/>
                    <a:pt x="2063" y="2621"/>
                    <a:pt x="2056" y="2620"/>
                  </a:cubicBezTo>
                  <a:cubicBezTo>
                    <a:pt x="2010" y="2617"/>
                    <a:pt x="1964" y="2615"/>
                    <a:pt x="1920" y="2615"/>
                  </a:cubicBezTo>
                  <a:cubicBezTo>
                    <a:pt x="1493" y="2615"/>
                    <a:pt x="1191" y="2773"/>
                    <a:pt x="1150" y="3266"/>
                  </a:cubicBezTo>
                  <a:cubicBezTo>
                    <a:pt x="1150" y="3379"/>
                    <a:pt x="1218" y="3515"/>
                    <a:pt x="1230" y="3628"/>
                  </a:cubicBezTo>
                  <a:cubicBezTo>
                    <a:pt x="1292" y="3941"/>
                    <a:pt x="1053" y="3989"/>
                    <a:pt x="835" y="3989"/>
                  </a:cubicBezTo>
                  <a:cubicBezTo>
                    <a:pt x="737" y="3989"/>
                    <a:pt x="644" y="3980"/>
                    <a:pt x="584" y="3980"/>
                  </a:cubicBezTo>
                  <a:cubicBezTo>
                    <a:pt x="403" y="4002"/>
                    <a:pt x="290" y="4081"/>
                    <a:pt x="154" y="4195"/>
                  </a:cubicBezTo>
                  <a:cubicBezTo>
                    <a:pt x="1" y="4321"/>
                    <a:pt x="147" y="4525"/>
                    <a:pt x="311" y="4525"/>
                  </a:cubicBezTo>
                  <a:cubicBezTo>
                    <a:pt x="353" y="4525"/>
                    <a:pt x="397" y="4511"/>
                    <a:pt x="437" y="4478"/>
                  </a:cubicBezTo>
                  <a:cubicBezTo>
                    <a:pt x="535" y="4396"/>
                    <a:pt x="650" y="4378"/>
                    <a:pt x="769" y="4378"/>
                  </a:cubicBezTo>
                  <a:cubicBezTo>
                    <a:pt x="864" y="4378"/>
                    <a:pt x="961" y="4389"/>
                    <a:pt x="1056" y="4389"/>
                  </a:cubicBezTo>
                  <a:cubicBezTo>
                    <a:pt x="1171" y="4389"/>
                    <a:pt x="1282" y="4372"/>
                    <a:pt x="1377" y="4297"/>
                  </a:cubicBezTo>
                  <a:cubicBezTo>
                    <a:pt x="1569" y="4138"/>
                    <a:pt x="1649" y="4002"/>
                    <a:pt x="1660" y="3742"/>
                  </a:cubicBezTo>
                  <a:cubicBezTo>
                    <a:pt x="1660" y="3628"/>
                    <a:pt x="1592" y="3493"/>
                    <a:pt x="1569" y="3379"/>
                  </a:cubicBezTo>
                  <a:cubicBezTo>
                    <a:pt x="1513" y="3056"/>
                    <a:pt x="1768" y="3009"/>
                    <a:pt x="1993" y="3009"/>
                  </a:cubicBezTo>
                  <a:cubicBezTo>
                    <a:pt x="2083" y="3009"/>
                    <a:pt x="2168" y="3017"/>
                    <a:pt x="2226" y="3017"/>
                  </a:cubicBezTo>
                  <a:cubicBezTo>
                    <a:pt x="2362" y="3017"/>
                    <a:pt x="2612" y="2926"/>
                    <a:pt x="2679" y="2779"/>
                  </a:cubicBezTo>
                  <a:cubicBezTo>
                    <a:pt x="2793" y="2564"/>
                    <a:pt x="2815" y="2394"/>
                    <a:pt x="2759" y="2156"/>
                  </a:cubicBezTo>
                  <a:cubicBezTo>
                    <a:pt x="2612" y="1567"/>
                    <a:pt x="3234" y="1680"/>
                    <a:pt x="3574" y="1590"/>
                  </a:cubicBezTo>
                  <a:cubicBezTo>
                    <a:pt x="4231" y="1420"/>
                    <a:pt x="3710" y="672"/>
                    <a:pt x="3914" y="298"/>
                  </a:cubicBezTo>
                  <a:cubicBezTo>
                    <a:pt x="3993" y="141"/>
                    <a:pt x="3854" y="1"/>
                    <a:pt x="37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2720900" y="974650"/>
              <a:ext cx="128425" cy="138525"/>
            </a:xfrm>
            <a:custGeom>
              <a:avLst/>
              <a:gdLst/>
              <a:ahLst/>
              <a:cxnLst/>
              <a:rect l="l" t="t" r="r" b="b"/>
              <a:pathLst>
                <a:path w="5137" h="5541" extrusionOk="0">
                  <a:moveTo>
                    <a:pt x="4531" y="0"/>
                  </a:moveTo>
                  <a:cubicBezTo>
                    <a:pt x="4461" y="0"/>
                    <a:pt x="4394" y="36"/>
                    <a:pt x="4355" y="120"/>
                  </a:cubicBezTo>
                  <a:cubicBezTo>
                    <a:pt x="4208" y="381"/>
                    <a:pt x="4185" y="585"/>
                    <a:pt x="4253" y="879"/>
                  </a:cubicBezTo>
                  <a:cubicBezTo>
                    <a:pt x="4435" y="1604"/>
                    <a:pt x="3664" y="1457"/>
                    <a:pt x="3257" y="1570"/>
                  </a:cubicBezTo>
                  <a:cubicBezTo>
                    <a:pt x="2565" y="1748"/>
                    <a:pt x="3060" y="3213"/>
                    <a:pt x="2533" y="3213"/>
                  </a:cubicBezTo>
                  <a:cubicBezTo>
                    <a:pt x="2525" y="3213"/>
                    <a:pt x="2517" y="3213"/>
                    <a:pt x="2509" y="3212"/>
                  </a:cubicBezTo>
                  <a:cubicBezTo>
                    <a:pt x="2448" y="3208"/>
                    <a:pt x="2389" y="3205"/>
                    <a:pt x="2331" y="3205"/>
                  </a:cubicBezTo>
                  <a:cubicBezTo>
                    <a:pt x="1831" y="3205"/>
                    <a:pt x="1461" y="3395"/>
                    <a:pt x="1410" y="3994"/>
                  </a:cubicBezTo>
                  <a:cubicBezTo>
                    <a:pt x="1388" y="4130"/>
                    <a:pt x="1478" y="4300"/>
                    <a:pt x="1501" y="4447"/>
                  </a:cubicBezTo>
                  <a:cubicBezTo>
                    <a:pt x="1570" y="4830"/>
                    <a:pt x="1297" y="4892"/>
                    <a:pt x="1037" y="4892"/>
                  </a:cubicBezTo>
                  <a:cubicBezTo>
                    <a:pt x="911" y="4892"/>
                    <a:pt x="789" y="4877"/>
                    <a:pt x="708" y="4877"/>
                  </a:cubicBezTo>
                  <a:cubicBezTo>
                    <a:pt x="481" y="4877"/>
                    <a:pt x="357" y="5013"/>
                    <a:pt x="187" y="5138"/>
                  </a:cubicBezTo>
                  <a:cubicBezTo>
                    <a:pt x="1" y="5298"/>
                    <a:pt x="169" y="5541"/>
                    <a:pt x="365" y="5541"/>
                  </a:cubicBezTo>
                  <a:cubicBezTo>
                    <a:pt x="419" y="5541"/>
                    <a:pt x="475" y="5522"/>
                    <a:pt x="527" y="5478"/>
                  </a:cubicBezTo>
                  <a:cubicBezTo>
                    <a:pt x="641" y="5387"/>
                    <a:pt x="773" y="5366"/>
                    <a:pt x="910" y="5366"/>
                  </a:cubicBezTo>
                  <a:cubicBezTo>
                    <a:pt x="1027" y="5366"/>
                    <a:pt x="1148" y="5381"/>
                    <a:pt x="1265" y="5381"/>
                  </a:cubicBezTo>
                  <a:cubicBezTo>
                    <a:pt x="1406" y="5381"/>
                    <a:pt x="1542" y="5359"/>
                    <a:pt x="1659" y="5262"/>
                  </a:cubicBezTo>
                  <a:cubicBezTo>
                    <a:pt x="1897" y="5070"/>
                    <a:pt x="1965" y="4900"/>
                    <a:pt x="1999" y="4583"/>
                  </a:cubicBezTo>
                  <a:cubicBezTo>
                    <a:pt x="2011" y="4447"/>
                    <a:pt x="1931" y="4277"/>
                    <a:pt x="1897" y="4130"/>
                  </a:cubicBezTo>
                  <a:cubicBezTo>
                    <a:pt x="1836" y="3747"/>
                    <a:pt x="2111" y="3685"/>
                    <a:pt x="2369" y="3685"/>
                  </a:cubicBezTo>
                  <a:cubicBezTo>
                    <a:pt x="2493" y="3685"/>
                    <a:pt x="2613" y="3699"/>
                    <a:pt x="2690" y="3699"/>
                  </a:cubicBezTo>
                  <a:cubicBezTo>
                    <a:pt x="2871" y="3699"/>
                    <a:pt x="3155" y="3563"/>
                    <a:pt x="3245" y="3394"/>
                  </a:cubicBezTo>
                  <a:cubicBezTo>
                    <a:pt x="3381" y="3144"/>
                    <a:pt x="3415" y="2940"/>
                    <a:pt x="3347" y="2646"/>
                  </a:cubicBezTo>
                  <a:cubicBezTo>
                    <a:pt x="3166" y="1921"/>
                    <a:pt x="3925" y="2068"/>
                    <a:pt x="4333" y="1955"/>
                  </a:cubicBezTo>
                  <a:cubicBezTo>
                    <a:pt x="5137" y="1729"/>
                    <a:pt x="4514" y="811"/>
                    <a:pt x="4752" y="369"/>
                  </a:cubicBezTo>
                  <a:cubicBezTo>
                    <a:pt x="4853" y="174"/>
                    <a:pt x="4686" y="0"/>
                    <a:pt x="45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3263175" y="1633425"/>
              <a:ext cx="120875" cy="92850"/>
            </a:xfrm>
            <a:custGeom>
              <a:avLst/>
              <a:gdLst/>
              <a:ahLst/>
              <a:cxnLst/>
              <a:rect l="l" t="t" r="r" b="b"/>
              <a:pathLst>
                <a:path w="4835" h="3714" extrusionOk="0">
                  <a:moveTo>
                    <a:pt x="3571" y="1"/>
                  </a:moveTo>
                  <a:cubicBezTo>
                    <a:pt x="3378" y="1"/>
                    <a:pt x="3213" y="67"/>
                    <a:pt x="3132" y="319"/>
                  </a:cubicBezTo>
                  <a:cubicBezTo>
                    <a:pt x="3041" y="619"/>
                    <a:pt x="3102" y="1141"/>
                    <a:pt x="2711" y="1141"/>
                  </a:cubicBezTo>
                  <a:cubicBezTo>
                    <a:pt x="2659" y="1141"/>
                    <a:pt x="2600" y="1132"/>
                    <a:pt x="2531" y="1112"/>
                  </a:cubicBezTo>
                  <a:cubicBezTo>
                    <a:pt x="2445" y="1087"/>
                    <a:pt x="2368" y="1076"/>
                    <a:pt x="2294" y="1076"/>
                  </a:cubicBezTo>
                  <a:cubicBezTo>
                    <a:pt x="2164" y="1076"/>
                    <a:pt x="2045" y="1111"/>
                    <a:pt x="1908" y="1168"/>
                  </a:cubicBezTo>
                  <a:cubicBezTo>
                    <a:pt x="1772" y="1248"/>
                    <a:pt x="1659" y="1474"/>
                    <a:pt x="1659" y="1621"/>
                  </a:cubicBezTo>
                  <a:cubicBezTo>
                    <a:pt x="1649" y="1810"/>
                    <a:pt x="1735" y="2277"/>
                    <a:pt x="1374" y="2277"/>
                  </a:cubicBezTo>
                  <a:cubicBezTo>
                    <a:pt x="1344" y="2277"/>
                    <a:pt x="1311" y="2274"/>
                    <a:pt x="1274" y="2267"/>
                  </a:cubicBezTo>
                  <a:cubicBezTo>
                    <a:pt x="1169" y="2236"/>
                    <a:pt x="1045" y="2175"/>
                    <a:pt x="938" y="2175"/>
                  </a:cubicBezTo>
                  <a:cubicBezTo>
                    <a:pt x="929" y="2175"/>
                    <a:pt x="920" y="2176"/>
                    <a:pt x="912" y="2176"/>
                  </a:cubicBezTo>
                  <a:cubicBezTo>
                    <a:pt x="651" y="2188"/>
                    <a:pt x="515" y="2244"/>
                    <a:pt x="345" y="2448"/>
                  </a:cubicBezTo>
                  <a:cubicBezTo>
                    <a:pt x="119" y="2709"/>
                    <a:pt x="357" y="3105"/>
                    <a:pt x="130" y="3366"/>
                  </a:cubicBezTo>
                  <a:cubicBezTo>
                    <a:pt x="0" y="3513"/>
                    <a:pt x="128" y="3713"/>
                    <a:pt x="272" y="3713"/>
                  </a:cubicBezTo>
                  <a:cubicBezTo>
                    <a:pt x="316" y="3713"/>
                    <a:pt x="362" y="3694"/>
                    <a:pt x="402" y="3649"/>
                  </a:cubicBezTo>
                  <a:cubicBezTo>
                    <a:pt x="515" y="3524"/>
                    <a:pt x="606" y="3411"/>
                    <a:pt x="628" y="3219"/>
                  </a:cubicBezTo>
                  <a:cubicBezTo>
                    <a:pt x="639" y="3042"/>
                    <a:pt x="554" y="2572"/>
                    <a:pt x="905" y="2572"/>
                  </a:cubicBezTo>
                  <a:cubicBezTo>
                    <a:pt x="937" y="2572"/>
                    <a:pt x="973" y="2576"/>
                    <a:pt x="1013" y="2584"/>
                  </a:cubicBezTo>
                  <a:cubicBezTo>
                    <a:pt x="1108" y="2616"/>
                    <a:pt x="1241" y="2676"/>
                    <a:pt x="1350" y="2676"/>
                  </a:cubicBezTo>
                  <a:cubicBezTo>
                    <a:pt x="1359" y="2676"/>
                    <a:pt x="1367" y="2676"/>
                    <a:pt x="1376" y="2675"/>
                  </a:cubicBezTo>
                  <a:cubicBezTo>
                    <a:pt x="1908" y="2641"/>
                    <a:pt x="2067" y="2290"/>
                    <a:pt x="2056" y="1791"/>
                  </a:cubicBezTo>
                  <a:cubicBezTo>
                    <a:pt x="2044" y="1327"/>
                    <a:pt x="3245" y="1791"/>
                    <a:pt x="3415" y="1225"/>
                  </a:cubicBezTo>
                  <a:cubicBezTo>
                    <a:pt x="3505" y="925"/>
                    <a:pt x="3445" y="403"/>
                    <a:pt x="3836" y="403"/>
                  </a:cubicBezTo>
                  <a:cubicBezTo>
                    <a:pt x="3887" y="403"/>
                    <a:pt x="3947" y="412"/>
                    <a:pt x="4015" y="432"/>
                  </a:cubicBezTo>
                  <a:cubicBezTo>
                    <a:pt x="4106" y="458"/>
                    <a:pt x="4188" y="471"/>
                    <a:pt x="4266" y="471"/>
                  </a:cubicBezTo>
                  <a:cubicBezTo>
                    <a:pt x="4390" y="471"/>
                    <a:pt x="4506" y="438"/>
                    <a:pt x="4638" y="376"/>
                  </a:cubicBezTo>
                  <a:cubicBezTo>
                    <a:pt x="4834" y="297"/>
                    <a:pt x="4707" y="14"/>
                    <a:pt x="4522" y="14"/>
                  </a:cubicBezTo>
                  <a:cubicBezTo>
                    <a:pt x="4494" y="14"/>
                    <a:pt x="4464" y="21"/>
                    <a:pt x="4434" y="36"/>
                  </a:cubicBezTo>
                  <a:cubicBezTo>
                    <a:pt x="4374" y="68"/>
                    <a:pt x="4303" y="80"/>
                    <a:pt x="4225" y="80"/>
                  </a:cubicBezTo>
                  <a:cubicBezTo>
                    <a:pt x="4024" y="80"/>
                    <a:pt x="3781" y="1"/>
                    <a:pt x="3571" y="1"/>
                  </a:cubicBezTo>
                  <a:close/>
                </a:path>
              </a:pathLst>
            </a:custGeom>
            <a:solidFill>
              <a:srgbClr val="BA6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3224500" y="1585975"/>
              <a:ext cx="146925" cy="113775"/>
            </a:xfrm>
            <a:custGeom>
              <a:avLst/>
              <a:gdLst/>
              <a:ahLst/>
              <a:cxnLst/>
              <a:rect l="l" t="t" r="r" b="b"/>
              <a:pathLst>
                <a:path w="5877" h="4551" extrusionOk="0">
                  <a:moveTo>
                    <a:pt x="4356" y="0"/>
                  </a:moveTo>
                  <a:cubicBezTo>
                    <a:pt x="4118" y="0"/>
                    <a:pt x="3914" y="84"/>
                    <a:pt x="3818" y="405"/>
                  </a:cubicBezTo>
                  <a:cubicBezTo>
                    <a:pt x="3708" y="773"/>
                    <a:pt x="3774" y="1405"/>
                    <a:pt x="3313" y="1405"/>
                  </a:cubicBezTo>
                  <a:cubicBezTo>
                    <a:pt x="3250" y="1405"/>
                    <a:pt x="3177" y="1393"/>
                    <a:pt x="3093" y="1367"/>
                  </a:cubicBezTo>
                  <a:cubicBezTo>
                    <a:pt x="2981" y="1337"/>
                    <a:pt x="2882" y="1322"/>
                    <a:pt x="2787" y="1322"/>
                  </a:cubicBezTo>
                  <a:cubicBezTo>
                    <a:pt x="2633" y="1322"/>
                    <a:pt x="2491" y="1363"/>
                    <a:pt x="2323" y="1447"/>
                  </a:cubicBezTo>
                  <a:cubicBezTo>
                    <a:pt x="2153" y="1526"/>
                    <a:pt x="2017" y="1809"/>
                    <a:pt x="2017" y="1990"/>
                  </a:cubicBezTo>
                  <a:cubicBezTo>
                    <a:pt x="2006" y="2220"/>
                    <a:pt x="2102" y="2785"/>
                    <a:pt x="1675" y="2785"/>
                  </a:cubicBezTo>
                  <a:cubicBezTo>
                    <a:pt x="1638" y="2785"/>
                    <a:pt x="1597" y="2781"/>
                    <a:pt x="1552" y="2772"/>
                  </a:cubicBezTo>
                  <a:cubicBezTo>
                    <a:pt x="1405" y="2749"/>
                    <a:pt x="1247" y="2659"/>
                    <a:pt x="1099" y="2659"/>
                  </a:cubicBezTo>
                  <a:cubicBezTo>
                    <a:pt x="782" y="2670"/>
                    <a:pt x="612" y="2749"/>
                    <a:pt x="397" y="2987"/>
                  </a:cubicBezTo>
                  <a:cubicBezTo>
                    <a:pt x="137" y="3316"/>
                    <a:pt x="420" y="3791"/>
                    <a:pt x="148" y="4120"/>
                  </a:cubicBezTo>
                  <a:cubicBezTo>
                    <a:pt x="1" y="4302"/>
                    <a:pt x="152" y="4550"/>
                    <a:pt x="322" y="4550"/>
                  </a:cubicBezTo>
                  <a:cubicBezTo>
                    <a:pt x="374" y="4550"/>
                    <a:pt x="428" y="4527"/>
                    <a:pt x="476" y="4471"/>
                  </a:cubicBezTo>
                  <a:cubicBezTo>
                    <a:pt x="612" y="4312"/>
                    <a:pt x="726" y="4188"/>
                    <a:pt x="737" y="3961"/>
                  </a:cubicBezTo>
                  <a:cubicBezTo>
                    <a:pt x="758" y="3742"/>
                    <a:pt x="663" y="3167"/>
                    <a:pt x="1092" y="3167"/>
                  </a:cubicBezTo>
                  <a:cubicBezTo>
                    <a:pt x="1128" y="3167"/>
                    <a:pt x="1168" y="3171"/>
                    <a:pt x="1213" y="3180"/>
                  </a:cubicBezTo>
                  <a:cubicBezTo>
                    <a:pt x="1349" y="3214"/>
                    <a:pt x="1507" y="3293"/>
                    <a:pt x="1666" y="3293"/>
                  </a:cubicBezTo>
                  <a:cubicBezTo>
                    <a:pt x="2323" y="3270"/>
                    <a:pt x="2515" y="2829"/>
                    <a:pt x="2481" y="2217"/>
                  </a:cubicBezTo>
                  <a:cubicBezTo>
                    <a:pt x="2470" y="1651"/>
                    <a:pt x="3942" y="2240"/>
                    <a:pt x="4158" y="1526"/>
                  </a:cubicBezTo>
                  <a:cubicBezTo>
                    <a:pt x="4267" y="1167"/>
                    <a:pt x="4192" y="526"/>
                    <a:pt x="4654" y="526"/>
                  </a:cubicBezTo>
                  <a:cubicBezTo>
                    <a:pt x="4716" y="526"/>
                    <a:pt x="4788" y="538"/>
                    <a:pt x="4871" y="563"/>
                  </a:cubicBezTo>
                  <a:cubicBezTo>
                    <a:pt x="4980" y="598"/>
                    <a:pt x="5078" y="614"/>
                    <a:pt x="5174" y="614"/>
                  </a:cubicBezTo>
                  <a:cubicBezTo>
                    <a:pt x="5328" y="614"/>
                    <a:pt x="5474" y="572"/>
                    <a:pt x="5641" y="495"/>
                  </a:cubicBezTo>
                  <a:cubicBezTo>
                    <a:pt x="5876" y="358"/>
                    <a:pt x="5739" y="27"/>
                    <a:pt x="5515" y="27"/>
                  </a:cubicBezTo>
                  <a:cubicBezTo>
                    <a:pt x="5479" y="27"/>
                    <a:pt x="5442" y="35"/>
                    <a:pt x="5403" y="54"/>
                  </a:cubicBezTo>
                  <a:cubicBezTo>
                    <a:pt x="5333" y="87"/>
                    <a:pt x="5252" y="99"/>
                    <a:pt x="5164" y="99"/>
                  </a:cubicBezTo>
                  <a:cubicBezTo>
                    <a:pt x="4916" y="99"/>
                    <a:pt x="4615" y="0"/>
                    <a:pt x="4356" y="0"/>
                  </a:cubicBezTo>
                  <a:close/>
                </a:path>
              </a:pathLst>
            </a:custGeom>
            <a:solidFill>
              <a:srgbClr val="BA6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3259525" y="1625700"/>
              <a:ext cx="120550" cy="92800"/>
            </a:xfrm>
            <a:custGeom>
              <a:avLst/>
              <a:gdLst/>
              <a:ahLst/>
              <a:cxnLst/>
              <a:rect l="l" t="t" r="r" b="b"/>
              <a:pathLst>
                <a:path w="4822" h="3712" extrusionOk="0">
                  <a:moveTo>
                    <a:pt x="3579" y="1"/>
                  </a:moveTo>
                  <a:cubicBezTo>
                    <a:pt x="3384" y="1"/>
                    <a:pt x="3219" y="67"/>
                    <a:pt x="3142" y="322"/>
                  </a:cubicBezTo>
                  <a:cubicBezTo>
                    <a:pt x="3052" y="622"/>
                    <a:pt x="3121" y="1144"/>
                    <a:pt x="2724" y="1144"/>
                  </a:cubicBezTo>
                  <a:cubicBezTo>
                    <a:pt x="2671" y="1144"/>
                    <a:pt x="2611" y="1135"/>
                    <a:pt x="2541" y="1115"/>
                  </a:cubicBezTo>
                  <a:cubicBezTo>
                    <a:pt x="2450" y="1089"/>
                    <a:pt x="2369" y="1076"/>
                    <a:pt x="2291" y="1076"/>
                  </a:cubicBezTo>
                  <a:cubicBezTo>
                    <a:pt x="2166" y="1076"/>
                    <a:pt x="2051" y="1109"/>
                    <a:pt x="1918" y="1172"/>
                  </a:cubicBezTo>
                  <a:cubicBezTo>
                    <a:pt x="1771" y="1240"/>
                    <a:pt x="1669" y="1466"/>
                    <a:pt x="1669" y="1625"/>
                  </a:cubicBezTo>
                  <a:cubicBezTo>
                    <a:pt x="1648" y="1801"/>
                    <a:pt x="1732" y="2272"/>
                    <a:pt x="1390" y="2272"/>
                  </a:cubicBezTo>
                  <a:cubicBezTo>
                    <a:pt x="1358" y="2272"/>
                    <a:pt x="1323" y="2268"/>
                    <a:pt x="1284" y="2259"/>
                  </a:cubicBezTo>
                  <a:cubicBezTo>
                    <a:pt x="1178" y="2238"/>
                    <a:pt x="1043" y="2167"/>
                    <a:pt x="933" y="2167"/>
                  </a:cubicBezTo>
                  <a:cubicBezTo>
                    <a:pt x="925" y="2167"/>
                    <a:pt x="918" y="2168"/>
                    <a:pt x="910" y="2168"/>
                  </a:cubicBezTo>
                  <a:cubicBezTo>
                    <a:pt x="661" y="2191"/>
                    <a:pt x="514" y="2248"/>
                    <a:pt x="344" y="2440"/>
                  </a:cubicBezTo>
                  <a:cubicBezTo>
                    <a:pt x="117" y="2712"/>
                    <a:pt x="355" y="3108"/>
                    <a:pt x="129" y="3358"/>
                  </a:cubicBezTo>
                  <a:cubicBezTo>
                    <a:pt x="0" y="3512"/>
                    <a:pt x="124" y="3711"/>
                    <a:pt x="266" y="3711"/>
                  </a:cubicBezTo>
                  <a:cubicBezTo>
                    <a:pt x="312" y="3711"/>
                    <a:pt x="359" y="3691"/>
                    <a:pt x="401" y="3641"/>
                  </a:cubicBezTo>
                  <a:cubicBezTo>
                    <a:pt x="514" y="3516"/>
                    <a:pt x="616" y="3403"/>
                    <a:pt x="627" y="3222"/>
                  </a:cubicBezTo>
                  <a:cubicBezTo>
                    <a:pt x="637" y="3035"/>
                    <a:pt x="563" y="2575"/>
                    <a:pt x="904" y="2575"/>
                  </a:cubicBezTo>
                  <a:cubicBezTo>
                    <a:pt x="936" y="2575"/>
                    <a:pt x="972" y="2579"/>
                    <a:pt x="1012" y="2587"/>
                  </a:cubicBezTo>
                  <a:cubicBezTo>
                    <a:pt x="1117" y="2608"/>
                    <a:pt x="1241" y="2668"/>
                    <a:pt x="1357" y="2668"/>
                  </a:cubicBezTo>
                  <a:cubicBezTo>
                    <a:pt x="1367" y="2668"/>
                    <a:pt x="1377" y="2668"/>
                    <a:pt x="1386" y="2667"/>
                  </a:cubicBezTo>
                  <a:cubicBezTo>
                    <a:pt x="1918" y="2644"/>
                    <a:pt x="2077" y="2293"/>
                    <a:pt x="2054" y="1795"/>
                  </a:cubicBezTo>
                  <a:cubicBezTo>
                    <a:pt x="2043" y="1319"/>
                    <a:pt x="3244" y="1795"/>
                    <a:pt x="3425" y="1228"/>
                  </a:cubicBezTo>
                  <a:cubicBezTo>
                    <a:pt x="3505" y="928"/>
                    <a:pt x="3452" y="407"/>
                    <a:pt x="3838" y="407"/>
                  </a:cubicBezTo>
                  <a:cubicBezTo>
                    <a:pt x="3888" y="407"/>
                    <a:pt x="3947" y="416"/>
                    <a:pt x="4014" y="435"/>
                  </a:cubicBezTo>
                  <a:cubicBezTo>
                    <a:pt x="4100" y="460"/>
                    <a:pt x="4177" y="471"/>
                    <a:pt x="4251" y="471"/>
                  </a:cubicBezTo>
                  <a:cubicBezTo>
                    <a:pt x="4381" y="471"/>
                    <a:pt x="4500" y="436"/>
                    <a:pt x="4637" y="379"/>
                  </a:cubicBezTo>
                  <a:cubicBezTo>
                    <a:pt x="4822" y="281"/>
                    <a:pt x="4714" y="16"/>
                    <a:pt x="4536" y="16"/>
                  </a:cubicBezTo>
                  <a:cubicBezTo>
                    <a:pt x="4507" y="16"/>
                    <a:pt x="4476" y="23"/>
                    <a:pt x="4444" y="39"/>
                  </a:cubicBezTo>
                  <a:cubicBezTo>
                    <a:pt x="4384" y="68"/>
                    <a:pt x="4314" y="79"/>
                    <a:pt x="4239" y="79"/>
                  </a:cubicBezTo>
                  <a:cubicBezTo>
                    <a:pt x="4035" y="79"/>
                    <a:pt x="3790" y="1"/>
                    <a:pt x="3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3220900" y="1577950"/>
              <a:ext cx="146925" cy="113700"/>
            </a:xfrm>
            <a:custGeom>
              <a:avLst/>
              <a:gdLst/>
              <a:ahLst/>
              <a:cxnLst/>
              <a:rect l="l" t="t" r="r" b="b"/>
              <a:pathLst>
                <a:path w="5877" h="4548" extrusionOk="0">
                  <a:moveTo>
                    <a:pt x="4367" y="0"/>
                  </a:moveTo>
                  <a:cubicBezTo>
                    <a:pt x="4125" y="0"/>
                    <a:pt x="3917" y="84"/>
                    <a:pt x="3814" y="409"/>
                  </a:cubicBezTo>
                  <a:cubicBezTo>
                    <a:pt x="3704" y="769"/>
                    <a:pt x="3780" y="1405"/>
                    <a:pt x="3304" y="1405"/>
                  </a:cubicBezTo>
                  <a:cubicBezTo>
                    <a:pt x="3243" y="1405"/>
                    <a:pt x="3172" y="1395"/>
                    <a:pt x="3090" y="1371"/>
                  </a:cubicBezTo>
                  <a:cubicBezTo>
                    <a:pt x="2977" y="1337"/>
                    <a:pt x="2879" y="1320"/>
                    <a:pt x="2785" y="1320"/>
                  </a:cubicBezTo>
                  <a:cubicBezTo>
                    <a:pt x="2636" y="1320"/>
                    <a:pt x="2498" y="1362"/>
                    <a:pt x="2331" y="1439"/>
                  </a:cubicBezTo>
                  <a:cubicBezTo>
                    <a:pt x="2161" y="1519"/>
                    <a:pt x="2014" y="1802"/>
                    <a:pt x="2014" y="1994"/>
                  </a:cubicBezTo>
                  <a:cubicBezTo>
                    <a:pt x="2003" y="2213"/>
                    <a:pt x="2098" y="2778"/>
                    <a:pt x="1672" y="2778"/>
                  </a:cubicBezTo>
                  <a:cubicBezTo>
                    <a:pt x="1635" y="2778"/>
                    <a:pt x="1594" y="2773"/>
                    <a:pt x="1549" y="2764"/>
                  </a:cubicBezTo>
                  <a:cubicBezTo>
                    <a:pt x="1413" y="2742"/>
                    <a:pt x="1255" y="2651"/>
                    <a:pt x="1096" y="2651"/>
                  </a:cubicBezTo>
                  <a:cubicBezTo>
                    <a:pt x="790" y="2674"/>
                    <a:pt x="620" y="2742"/>
                    <a:pt x="405" y="2980"/>
                  </a:cubicBezTo>
                  <a:cubicBezTo>
                    <a:pt x="133" y="3308"/>
                    <a:pt x="416" y="3784"/>
                    <a:pt x="156" y="4112"/>
                  </a:cubicBezTo>
                  <a:cubicBezTo>
                    <a:pt x="1" y="4294"/>
                    <a:pt x="154" y="4547"/>
                    <a:pt x="322" y="4547"/>
                  </a:cubicBezTo>
                  <a:cubicBezTo>
                    <a:pt x="374" y="4547"/>
                    <a:pt x="427" y="4523"/>
                    <a:pt x="473" y="4463"/>
                  </a:cubicBezTo>
                  <a:cubicBezTo>
                    <a:pt x="620" y="4316"/>
                    <a:pt x="734" y="4180"/>
                    <a:pt x="745" y="3954"/>
                  </a:cubicBezTo>
                  <a:cubicBezTo>
                    <a:pt x="755" y="3735"/>
                    <a:pt x="660" y="3170"/>
                    <a:pt x="1087" y="3170"/>
                  </a:cubicBezTo>
                  <a:cubicBezTo>
                    <a:pt x="1124" y="3170"/>
                    <a:pt x="1164" y="3175"/>
                    <a:pt x="1209" y="3184"/>
                  </a:cubicBezTo>
                  <a:cubicBezTo>
                    <a:pt x="1357" y="3206"/>
                    <a:pt x="1504" y="3297"/>
                    <a:pt x="1662" y="3297"/>
                  </a:cubicBezTo>
                  <a:cubicBezTo>
                    <a:pt x="2331" y="3263"/>
                    <a:pt x="2512" y="2821"/>
                    <a:pt x="2489" y="2221"/>
                  </a:cubicBezTo>
                  <a:cubicBezTo>
                    <a:pt x="2467" y="1654"/>
                    <a:pt x="3939" y="2232"/>
                    <a:pt x="4154" y="1519"/>
                  </a:cubicBezTo>
                  <a:cubicBezTo>
                    <a:pt x="4265" y="1158"/>
                    <a:pt x="4189" y="522"/>
                    <a:pt x="4664" y="522"/>
                  </a:cubicBezTo>
                  <a:cubicBezTo>
                    <a:pt x="4726" y="522"/>
                    <a:pt x="4797" y="532"/>
                    <a:pt x="4879" y="556"/>
                  </a:cubicBezTo>
                  <a:cubicBezTo>
                    <a:pt x="4988" y="591"/>
                    <a:pt x="5087" y="607"/>
                    <a:pt x="5182" y="607"/>
                  </a:cubicBezTo>
                  <a:cubicBezTo>
                    <a:pt x="5334" y="607"/>
                    <a:pt x="5478" y="565"/>
                    <a:pt x="5638" y="488"/>
                  </a:cubicBezTo>
                  <a:cubicBezTo>
                    <a:pt x="5876" y="369"/>
                    <a:pt x="5723" y="24"/>
                    <a:pt x="5499" y="24"/>
                  </a:cubicBezTo>
                  <a:cubicBezTo>
                    <a:pt x="5467" y="24"/>
                    <a:pt x="5434" y="31"/>
                    <a:pt x="5400" y="46"/>
                  </a:cubicBezTo>
                  <a:cubicBezTo>
                    <a:pt x="5328" y="80"/>
                    <a:pt x="5246" y="93"/>
                    <a:pt x="5156" y="93"/>
                  </a:cubicBezTo>
                  <a:cubicBezTo>
                    <a:pt x="4914" y="93"/>
                    <a:pt x="4622" y="0"/>
                    <a:pt x="4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2712075" y="1633425"/>
              <a:ext cx="120400" cy="92850"/>
            </a:xfrm>
            <a:custGeom>
              <a:avLst/>
              <a:gdLst/>
              <a:ahLst/>
              <a:cxnLst/>
              <a:rect l="l" t="t" r="r" b="b"/>
              <a:pathLst>
                <a:path w="4816" h="3714" extrusionOk="0">
                  <a:moveTo>
                    <a:pt x="1253" y="1"/>
                  </a:moveTo>
                  <a:cubicBezTo>
                    <a:pt x="1043" y="1"/>
                    <a:pt x="799" y="80"/>
                    <a:pt x="595" y="80"/>
                  </a:cubicBezTo>
                  <a:cubicBezTo>
                    <a:pt x="516" y="80"/>
                    <a:pt x="444" y="68"/>
                    <a:pt x="381" y="36"/>
                  </a:cubicBezTo>
                  <a:cubicBezTo>
                    <a:pt x="351" y="21"/>
                    <a:pt x="322" y="14"/>
                    <a:pt x="294" y="14"/>
                  </a:cubicBezTo>
                  <a:cubicBezTo>
                    <a:pt x="114" y="14"/>
                    <a:pt x="1" y="297"/>
                    <a:pt x="178" y="376"/>
                  </a:cubicBezTo>
                  <a:cubicBezTo>
                    <a:pt x="303" y="438"/>
                    <a:pt x="416" y="471"/>
                    <a:pt x="542" y="471"/>
                  </a:cubicBezTo>
                  <a:cubicBezTo>
                    <a:pt x="621" y="471"/>
                    <a:pt x="705" y="458"/>
                    <a:pt x="801" y="432"/>
                  </a:cubicBezTo>
                  <a:cubicBezTo>
                    <a:pt x="869" y="412"/>
                    <a:pt x="928" y="403"/>
                    <a:pt x="979" y="403"/>
                  </a:cubicBezTo>
                  <a:cubicBezTo>
                    <a:pt x="1369" y="403"/>
                    <a:pt x="1299" y="925"/>
                    <a:pt x="1389" y="1225"/>
                  </a:cubicBezTo>
                  <a:cubicBezTo>
                    <a:pt x="1571" y="1791"/>
                    <a:pt x="2783" y="1327"/>
                    <a:pt x="2760" y="1791"/>
                  </a:cubicBezTo>
                  <a:cubicBezTo>
                    <a:pt x="2749" y="2290"/>
                    <a:pt x="2907" y="2641"/>
                    <a:pt x="3440" y="2675"/>
                  </a:cubicBezTo>
                  <a:cubicBezTo>
                    <a:pt x="3448" y="2676"/>
                    <a:pt x="3457" y="2676"/>
                    <a:pt x="3466" y="2676"/>
                  </a:cubicBezTo>
                  <a:cubicBezTo>
                    <a:pt x="3575" y="2676"/>
                    <a:pt x="3709" y="2616"/>
                    <a:pt x="3813" y="2584"/>
                  </a:cubicBezTo>
                  <a:cubicBezTo>
                    <a:pt x="3853" y="2576"/>
                    <a:pt x="3888" y="2572"/>
                    <a:pt x="3919" y="2572"/>
                  </a:cubicBezTo>
                  <a:cubicBezTo>
                    <a:pt x="4261" y="2572"/>
                    <a:pt x="4178" y="3042"/>
                    <a:pt x="4199" y="3219"/>
                  </a:cubicBezTo>
                  <a:cubicBezTo>
                    <a:pt x="4210" y="3411"/>
                    <a:pt x="4312" y="3524"/>
                    <a:pt x="4425" y="3649"/>
                  </a:cubicBezTo>
                  <a:cubicBezTo>
                    <a:pt x="4465" y="3694"/>
                    <a:pt x="4510" y="3713"/>
                    <a:pt x="4553" y="3713"/>
                  </a:cubicBezTo>
                  <a:cubicBezTo>
                    <a:pt x="4694" y="3713"/>
                    <a:pt x="4815" y="3513"/>
                    <a:pt x="4686" y="3366"/>
                  </a:cubicBezTo>
                  <a:cubicBezTo>
                    <a:pt x="4459" y="3105"/>
                    <a:pt x="4708" y="2709"/>
                    <a:pt x="4482" y="2448"/>
                  </a:cubicBezTo>
                  <a:cubicBezTo>
                    <a:pt x="4312" y="2244"/>
                    <a:pt x="4165" y="2188"/>
                    <a:pt x="3915" y="2176"/>
                  </a:cubicBezTo>
                  <a:cubicBezTo>
                    <a:pt x="3907" y="2176"/>
                    <a:pt x="3898" y="2175"/>
                    <a:pt x="3889" y="2175"/>
                  </a:cubicBezTo>
                  <a:cubicBezTo>
                    <a:pt x="3780" y="2175"/>
                    <a:pt x="3646" y="2236"/>
                    <a:pt x="3542" y="2267"/>
                  </a:cubicBezTo>
                  <a:cubicBezTo>
                    <a:pt x="3506" y="2274"/>
                    <a:pt x="3473" y="2277"/>
                    <a:pt x="3444" y="2277"/>
                  </a:cubicBezTo>
                  <a:cubicBezTo>
                    <a:pt x="3092" y="2277"/>
                    <a:pt x="3177" y="1810"/>
                    <a:pt x="3156" y="1621"/>
                  </a:cubicBezTo>
                  <a:cubicBezTo>
                    <a:pt x="3156" y="1474"/>
                    <a:pt x="3043" y="1248"/>
                    <a:pt x="2907" y="1168"/>
                  </a:cubicBezTo>
                  <a:cubicBezTo>
                    <a:pt x="2770" y="1111"/>
                    <a:pt x="2651" y="1076"/>
                    <a:pt x="2522" y="1076"/>
                  </a:cubicBezTo>
                  <a:cubicBezTo>
                    <a:pt x="2448" y="1076"/>
                    <a:pt x="2371" y="1087"/>
                    <a:pt x="2284" y="1112"/>
                  </a:cubicBezTo>
                  <a:cubicBezTo>
                    <a:pt x="2217" y="1132"/>
                    <a:pt x="2159" y="1141"/>
                    <a:pt x="2108" y="1141"/>
                  </a:cubicBezTo>
                  <a:cubicBezTo>
                    <a:pt x="1723" y="1141"/>
                    <a:pt x="1774" y="619"/>
                    <a:pt x="1684" y="319"/>
                  </a:cubicBezTo>
                  <a:cubicBezTo>
                    <a:pt x="1607" y="67"/>
                    <a:pt x="1445" y="1"/>
                    <a:pt x="1253" y="1"/>
                  </a:cubicBezTo>
                  <a:close/>
                </a:path>
              </a:pathLst>
            </a:custGeom>
            <a:solidFill>
              <a:srgbClr val="BA6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2724700" y="1585975"/>
              <a:ext cx="146650" cy="113775"/>
            </a:xfrm>
            <a:custGeom>
              <a:avLst/>
              <a:gdLst/>
              <a:ahLst/>
              <a:cxnLst/>
              <a:rect l="l" t="t" r="r" b="b"/>
              <a:pathLst>
                <a:path w="5866" h="4551" extrusionOk="0">
                  <a:moveTo>
                    <a:pt x="1508" y="0"/>
                  </a:moveTo>
                  <a:cubicBezTo>
                    <a:pt x="1249" y="0"/>
                    <a:pt x="951" y="99"/>
                    <a:pt x="704" y="99"/>
                  </a:cubicBezTo>
                  <a:cubicBezTo>
                    <a:pt x="617" y="99"/>
                    <a:pt x="536" y="87"/>
                    <a:pt x="465" y="54"/>
                  </a:cubicBezTo>
                  <a:cubicBezTo>
                    <a:pt x="428" y="35"/>
                    <a:pt x="392" y="27"/>
                    <a:pt x="358" y="27"/>
                  </a:cubicBezTo>
                  <a:cubicBezTo>
                    <a:pt x="141" y="27"/>
                    <a:pt x="1" y="358"/>
                    <a:pt x="216" y="495"/>
                  </a:cubicBezTo>
                  <a:cubicBezTo>
                    <a:pt x="384" y="572"/>
                    <a:pt x="530" y="614"/>
                    <a:pt x="683" y="614"/>
                  </a:cubicBezTo>
                  <a:cubicBezTo>
                    <a:pt x="779" y="614"/>
                    <a:pt x="878" y="598"/>
                    <a:pt x="986" y="563"/>
                  </a:cubicBezTo>
                  <a:cubicBezTo>
                    <a:pt x="1070" y="538"/>
                    <a:pt x="1142" y="526"/>
                    <a:pt x="1204" y="526"/>
                  </a:cubicBezTo>
                  <a:cubicBezTo>
                    <a:pt x="1665" y="526"/>
                    <a:pt x="1592" y="1167"/>
                    <a:pt x="1711" y="1526"/>
                  </a:cubicBezTo>
                  <a:cubicBezTo>
                    <a:pt x="1915" y="2240"/>
                    <a:pt x="3388" y="1651"/>
                    <a:pt x="3376" y="2217"/>
                  </a:cubicBezTo>
                  <a:cubicBezTo>
                    <a:pt x="3354" y="2829"/>
                    <a:pt x="3535" y="3270"/>
                    <a:pt x="4203" y="3293"/>
                  </a:cubicBezTo>
                  <a:cubicBezTo>
                    <a:pt x="4350" y="3293"/>
                    <a:pt x="4509" y="3214"/>
                    <a:pt x="4656" y="3180"/>
                  </a:cubicBezTo>
                  <a:cubicBezTo>
                    <a:pt x="4701" y="3171"/>
                    <a:pt x="4741" y="3167"/>
                    <a:pt x="4777" y="3167"/>
                  </a:cubicBezTo>
                  <a:cubicBezTo>
                    <a:pt x="5206" y="3167"/>
                    <a:pt x="5110" y="3742"/>
                    <a:pt x="5121" y="3961"/>
                  </a:cubicBezTo>
                  <a:cubicBezTo>
                    <a:pt x="5132" y="4188"/>
                    <a:pt x="5245" y="4312"/>
                    <a:pt x="5393" y="4471"/>
                  </a:cubicBezTo>
                  <a:cubicBezTo>
                    <a:pt x="5438" y="4527"/>
                    <a:pt x="5490" y="4550"/>
                    <a:pt x="5542" y="4550"/>
                  </a:cubicBezTo>
                  <a:cubicBezTo>
                    <a:pt x="5710" y="4550"/>
                    <a:pt x="5866" y="4302"/>
                    <a:pt x="5710" y="4120"/>
                  </a:cubicBezTo>
                  <a:cubicBezTo>
                    <a:pt x="5449" y="3791"/>
                    <a:pt x="5732" y="3316"/>
                    <a:pt x="5460" y="2987"/>
                  </a:cubicBezTo>
                  <a:cubicBezTo>
                    <a:pt x="5245" y="2749"/>
                    <a:pt x="5075" y="2670"/>
                    <a:pt x="4770" y="2659"/>
                  </a:cubicBezTo>
                  <a:cubicBezTo>
                    <a:pt x="4611" y="2659"/>
                    <a:pt x="4452" y="2749"/>
                    <a:pt x="4316" y="2772"/>
                  </a:cubicBezTo>
                  <a:cubicBezTo>
                    <a:pt x="4272" y="2781"/>
                    <a:pt x="4231" y="2785"/>
                    <a:pt x="4194" y="2785"/>
                  </a:cubicBezTo>
                  <a:cubicBezTo>
                    <a:pt x="3767" y="2785"/>
                    <a:pt x="3862" y="2220"/>
                    <a:pt x="3841" y="1990"/>
                  </a:cubicBezTo>
                  <a:cubicBezTo>
                    <a:pt x="3841" y="1809"/>
                    <a:pt x="3705" y="1526"/>
                    <a:pt x="3535" y="1447"/>
                  </a:cubicBezTo>
                  <a:cubicBezTo>
                    <a:pt x="3367" y="1363"/>
                    <a:pt x="3229" y="1322"/>
                    <a:pt x="3075" y="1322"/>
                  </a:cubicBezTo>
                  <a:cubicBezTo>
                    <a:pt x="2981" y="1322"/>
                    <a:pt x="2881" y="1337"/>
                    <a:pt x="2765" y="1367"/>
                  </a:cubicBezTo>
                  <a:cubicBezTo>
                    <a:pt x="2680" y="1393"/>
                    <a:pt x="2608" y="1405"/>
                    <a:pt x="2545" y="1405"/>
                  </a:cubicBezTo>
                  <a:cubicBezTo>
                    <a:pt x="2086" y="1405"/>
                    <a:pt x="2161" y="773"/>
                    <a:pt x="2051" y="405"/>
                  </a:cubicBezTo>
                  <a:cubicBezTo>
                    <a:pt x="1950" y="84"/>
                    <a:pt x="1746" y="0"/>
                    <a:pt x="1508" y="0"/>
                  </a:cubicBezTo>
                  <a:close/>
                </a:path>
              </a:pathLst>
            </a:custGeom>
            <a:solidFill>
              <a:srgbClr val="BA6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2715875" y="1625700"/>
              <a:ext cx="120525" cy="92800"/>
            </a:xfrm>
            <a:custGeom>
              <a:avLst/>
              <a:gdLst/>
              <a:ahLst/>
              <a:cxnLst/>
              <a:rect l="l" t="t" r="r" b="b"/>
              <a:pathLst>
                <a:path w="4821" h="3712" extrusionOk="0">
                  <a:moveTo>
                    <a:pt x="1253" y="1"/>
                  </a:moveTo>
                  <a:cubicBezTo>
                    <a:pt x="1042" y="1"/>
                    <a:pt x="797" y="79"/>
                    <a:pt x="593" y="79"/>
                  </a:cubicBezTo>
                  <a:cubicBezTo>
                    <a:pt x="518" y="79"/>
                    <a:pt x="448" y="68"/>
                    <a:pt x="388" y="39"/>
                  </a:cubicBezTo>
                  <a:cubicBezTo>
                    <a:pt x="355" y="23"/>
                    <a:pt x="323" y="16"/>
                    <a:pt x="293" y="16"/>
                  </a:cubicBezTo>
                  <a:cubicBezTo>
                    <a:pt x="107" y="16"/>
                    <a:pt x="1" y="281"/>
                    <a:pt x="195" y="379"/>
                  </a:cubicBezTo>
                  <a:cubicBezTo>
                    <a:pt x="325" y="436"/>
                    <a:pt x="442" y="471"/>
                    <a:pt x="573" y="471"/>
                  </a:cubicBezTo>
                  <a:cubicBezTo>
                    <a:pt x="648" y="471"/>
                    <a:pt x="728" y="460"/>
                    <a:pt x="818" y="435"/>
                  </a:cubicBezTo>
                  <a:cubicBezTo>
                    <a:pt x="886" y="416"/>
                    <a:pt x="944" y="407"/>
                    <a:pt x="994" y="407"/>
                  </a:cubicBezTo>
                  <a:cubicBezTo>
                    <a:pt x="1378" y="407"/>
                    <a:pt x="1317" y="928"/>
                    <a:pt x="1407" y="1228"/>
                  </a:cubicBezTo>
                  <a:cubicBezTo>
                    <a:pt x="1577" y="1795"/>
                    <a:pt x="2778" y="1319"/>
                    <a:pt x="2767" y="1795"/>
                  </a:cubicBezTo>
                  <a:cubicBezTo>
                    <a:pt x="2755" y="2293"/>
                    <a:pt x="2914" y="2644"/>
                    <a:pt x="3446" y="2667"/>
                  </a:cubicBezTo>
                  <a:cubicBezTo>
                    <a:pt x="3455" y="2668"/>
                    <a:pt x="3464" y="2668"/>
                    <a:pt x="3473" y="2668"/>
                  </a:cubicBezTo>
                  <a:cubicBezTo>
                    <a:pt x="3582" y="2668"/>
                    <a:pt x="3715" y="2608"/>
                    <a:pt x="3820" y="2587"/>
                  </a:cubicBezTo>
                  <a:cubicBezTo>
                    <a:pt x="3860" y="2579"/>
                    <a:pt x="3896" y="2575"/>
                    <a:pt x="3928" y="2575"/>
                  </a:cubicBezTo>
                  <a:cubicBezTo>
                    <a:pt x="4268" y="2575"/>
                    <a:pt x="4183" y="3035"/>
                    <a:pt x="4194" y="3222"/>
                  </a:cubicBezTo>
                  <a:cubicBezTo>
                    <a:pt x="4216" y="3403"/>
                    <a:pt x="4307" y="3516"/>
                    <a:pt x="4420" y="3641"/>
                  </a:cubicBezTo>
                  <a:cubicBezTo>
                    <a:pt x="4462" y="3691"/>
                    <a:pt x="4509" y="3711"/>
                    <a:pt x="4555" y="3711"/>
                  </a:cubicBezTo>
                  <a:cubicBezTo>
                    <a:pt x="4697" y="3711"/>
                    <a:pt x="4821" y="3512"/>
                    <a:pt x="4692" y="3358"/>
                  </a:cubicBezTo>
                  <a:cubicBezTo>
                    <a:pt x="4466" y="3108"/>
                    <a:pt x="4703" y="2712"/>
                    <a:pt x="4477" y="2440"/>
                  </a:cubicBezTo>
                  <a:cubicBezTo>
                    <a:pt x="4307" y="2248"/>
                    <a:pt x="4171" y="2191"/>
                    <a:pt x="3911" y="2168"/>
                  </a:cubicBezTo>
                  <a:cubicBezTo>
                    <a:pt x="3903" y="2168"/>
                    <a:pt x="3896" y="2167"/>
                    <a:pt x="3888" y="2167"/>
                  </a:cubicBezTo>
                  <a:cubicBezTo>
                    <a:pt x="3779" y="2167"/>
                    <a:pt x="3654" y="2238"/>
                    <a:pt x="3548" y="2259"/>
                  </a:cubicBezTo>
                  <a:cubicBezTo>
                    <a:pt x="3509" y="2268"/>
                    <a:pt x="3474" y="2272"/>
                    <a:pt x="3442" y="2272"/>
                  </a:cubicBezTo>
                  <a:cubicBezTo>
                    <a:pt x="3098" y="2272"/>
                    <a:pt x="3173" y="1801"/>
                    <a:pt x="3163" y="1625"/>
                  </a:cubicBezTo>
                  <a:cubicBezTo>
                    <a:pt x="3163" y="1466"/>
                    <a:pt x="3050" y="1240"/>
                    <a:pt x="2914" y="1172"/>
                  </a:cubicBezTo>
                  <a:cubicBezTo>
                    <a:pt x="2781" y="1109"/>
                    <a:pt x="2666" y="1076"/>
                    <a:pt x="2541" y="1076"/>
                  </a:cubicBezTo>
                  <a:cubicBezTo>
                    <a:pt x="2464" y="1076"/>
                    <a:pt x="2382" y="1089"/>
                    <a:pt x="2291" y="1115"/>
                  </a:cubicBezTo>
                  <a:cubicBezTo>
                    <a:pt x="2222" y="1135"/>
                    <a:pt x="2163" y="1144"/>
                    <a:pt x="2112" y="1144"/>
                  </a:cubicBezTo>
                  <a:cubicBezTo>
                    <a:pt x="1720" y="1144"/>
                    <a:pt x="1781" y="622"/>
                    <a:pt x="1691" y="322"/>
                  </a:cubicBezTo>
                  <a:cubicBezTo>
                    <a:pt x="1613" y="67"/>
                    <a:pt x="1448" y="1"/>
                    <a:pt x="1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2728100" y="1577950"/>
              <a:ext cx="147000" cy="113700"/>
            </a:xfrm>
            <a:custGeom>
              <a:avLst/>
              <a:gdLst/>
              <a:ahLst/>
              <a:cxnLst/>
              <a:rect l="l" t="t" r="r" b="b"/>
              <a:pathLst>
                <a:path w="5880" h="4548" extrusionOk="0">
                  <a:moveTo>
                    <a:pt x="1515" y="0"/>
                  </a:moveTo>
                  <a:cubicBezTo>
                    <a:pt x="1259" y="0"/>
                    <a:pt x="965" y="93"/>
                    <a:pt x="721" y="93"/>
                  </a:cubicBezTo>
                  <a:cubicBezTo>
                    <a:pt x="631" y="93"/>
                    <a:pt x="549" y="80"/>
                    <a:pt x="477" y="46"/>
                  </a:cubicBezTo>
                  <a:cubicBezTo>
                    <a:pt x="442" y="31"/>
                    <a:pt x="407" y="24"/>
                    <a:pt x="375" y="24"/>
                  </a:cubicBezTo>
                  <a:cubicBezTo>
                    <a:pt x="145" y="24"/>
                    <a:pt x="1" y="369"/>
                    <a:pt x="239" y="488"/>
                  </a:cubicBezTo>
                  <a:cubicBezTo>
                    <a:pt x="406" y="565"/>
                    <a:pt x="552" y="607"/>
                    <a:pt x="706" y="607"/>
                  </a:cubicBezTo>
                  <a:cubicBezTo>
                    <a:pt x="802" y="607"/>
                    <a:pt x="900" y="591"/>
                    <a:pt x="1009" y="556"/>
                  </a:cubicBezTo>
                  <a:cubicBezTo>
                    <a:pt x="1090" y="532"/>
                    <a:pt x="1160" y="522"/>
                    <a:pt x="1220" y="522"/>
                  </a:cubicBezTo>
                  <a:cubicBezTo>
                    <a:pt x="1688" y="522"/>
                    <a:pt x="1612" y="1158"/>
                    <a:pt x="1723" y="1519"/>
                  </a:cubicBezTo>
                  <a:cubicBezTo>
                    <a:pt x="1938" y="2232"/>
                    <a:pt x="3410" y="1654"/>
                    <a:pt x="3399" y="2221"/>
                  </a:cubicBezTo>
                  <a:cubicBezTo>
                    <a:pt x="3365" y="2821"/>
                    <a:pt x="3558" y="3263"/>
                    <a:pt x="4214" y="3297"/>
                  </a:cubicBezTo>
                  <a:cubicBezTo>
                    <a:pt x="4373" y="3297"/>
                    <a:pt x="4532" y="3206"/>
                    <a:pt x="4668" y="3184"/>
                  </a:cubicBezTo>
                  <a:cubicBezTo>
                    <a:pt x="4713" y="3175"/>
                    <a:pt x="4753" y="3170"/>
                    <a:pt x="4790" y="3170"/>
                  </a:cubicBezTo>
                  <a:cubicBezTo>
                    <a:pt x="5217" y="3170"/>
                    <a:pt x="5122" y="3735"/>
                    <a:pt x="5143" y="3954"/>
                  </a:cubicBezTo>
                  <a:cubicBezTo>
                    <a:pt x="5155" y="4180"/>
                    <a:pt x="5268" y="4316"/>
                    <a:pt x="5404" y="4463"/>
                  </a:cubicBezTo>
                  <a:cubicBezTo>
                    <a:pt x="5452" y="4523"/>
                    <a:pt x="5507" y="4547"/>
                    <a:pt x="5560" y="4547"/>
                  </a:cubicBezTo>
                  <a:cubicBezTo>
                    <a:pt x="5730" y="4547"/>
                    <a:pt x="5879" y="4294"/>
                    <a:pt x="5732" y="4112"/>
                  </a:cubicBezTo>
                  <a:cubicBezTo>
                    <a:pt x="5460" y="3784"/>
                    <a:pt x="5744" y="3308"/>
                    <a:pt x="5483" y="2980"/>
                  </a:cubicBezTo>
                  <a:cubicBezTo>
                    <a:pt x="5268" y="2742"/>
                    <a:pt x="5098" y="2674"/>
                    <a:pt x="4781" y="2651"/>
                  </a:cubicBezTo>
                  <a:cubicBezTo>
                    <a:pt x="4634" y="2651"/>
                    <a:pt x="4475" y="2742"/>
                    <a:pt x="4328" y="2764"/>
                  </a:cubicBezTo>
                  <a:cubicBezTo>
                    <a:pt x="4283" y="2773"/>
                    <a:pt x="4242" y="2778"/>
                    <a:pt x="4205" y="2778"/>
                  </a:cubicBezTo>
                  <a:cubicBezTo>
                    <a:pt x="3779" y="2778"/>
                    <a:pt x="3874" y="2213"/>
                    <a:pt x="3863" y="1994"/>
                  </a:cubicBezTo>
                  <a:cubicBezTo>
                    <a:pt x="3863" y="1802"/>
                    <a:pt x="3727" y="1519"/>
                    <a:pt x="3558" y="1439"/>
                  </a:cubicBezTo>
                  <a:cubicBezTo>
                    <a:pt x="3390" y="1362"/>
                    <a:pt x="3248" y="1320"/>
                    <a:pt x="3095" y="1320"/>
                  </a:cubicBezTo>
                  <a:cubicBezTo>
                    <a:pt x="3000" y="1320"/>
                    <a:pt x="2900" y="1337"/>
                    <a:pt x="2787" y="1371"/>
                  </a:cubicBezTo>
                  <a:cubicBezTo>
                    <a:pt x="2707" y="1395"/>
                    <a:pt x="2637" y="1405"/>
                    <a:pt x="2576" y="1405"/>
                  </a:cubicBezTo>
                  <a:cubicBezTo>
                    <a:pt x="2108" y="1405"/>
                    <a:pt x="2183" y="769"/>
                    <a:pt x="2062" y="409"/>
                  </a:cubicBezTo>
                  <a:cubicBezTo>
                    <a:pt x="1965" y="84"/>
                    <a:pt x="1757" y="0"/>
                    <a:pt x="1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2955200" y="829550"/>
              <a:ext cx="41950" cy="41650"/>
            </a:xfrm>
            <a:custGeom>
              <a:avLst/>
              <a:gdLst/>
              <a:ahLst/>
              <a:cxnLst/>
              <a:rect l="l" t="t" r="r" b="b"/>
              <a:pathLst>
                <a:path w="1678" h="1666" extrusionOk="0">
                  <a:moveTo>
                    <a:pt x="839" y="0"/>
                  </a:moveTo>
                  <a:cubicBezTo>
                    <a:pt x="375" y="0"/>
                    <a:pt x="1" y="385"/>
                    <a:pt x="1" y="838"/>
                  </a:cubicBezTo>
                  <a:cubicBezTo>
                    <a:pt x="1" y="1303"/>
                    <a:pt x="386" y="1665"/>
                    <a:pt x="839" y="1665"/>
                  </a:cubicBezTo>
                  <a:cubicBezTo>
                    <a:pt x="1304" y="1665"/>
                    <a:pt x="1677" y="1292"/>
                    <a:pt x="1677" y="838"/>
                  </a:cubicBezTo>
                  <a:cubicBezTo>
                    <a:pt x="1677" y="374"/>
                    <a:pt x="1304" y="0"/>
                    <a:pt x="839" y="0"/>
                  </a:cubicBezTo>
                  <a:close/>
                </a:path>
              </a:pathLst>
            </a:custGeom>
            <a:solidFill>
              <a:srgbClr val="BA6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"/>
            <p:cNvSpPr/>
            <p:nvPr/>
          </p:nvSpPr>
          <p:spPr>
            <a:xfrm>
              <a:off x="3117475" y="829550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838" y="0"/>
                  </a:moveTo>
                  <a:cubicBezTo>
                    <a:pt x="363" y="0"/>
                    <a:pt x="0" y="385"/>
                    <a:pt x="0" y="838"/>
                  </a:cubicBezTo>
                  <a:cubicBezTo>
                    <a:pt x="0" y="1303"/>
                    <a:pt x="385" y="1665"/>
                    <a:pt x="838" y="1665"/>
                  </a:cubicBezTo>
                  <a:cubicBezTo>
                    <a:pt x="1303" y="1665"/>
                    <a:pt x="1665" y="1292"/>
                    <a:pt x="1665" y="838"/>
                  </a:cubicBezTo>
                  <a:cubicBezTo>
                    <a:pt x="1665" y="374"/>
                    <a:pt x="1303" y="0"/>
                    <a:pt x="838" y="0"/>
                  </a:cubicBezTo>
                  <a:close/>
                </a:path>
              </a:pathLst>
            </a:custGeom>
            <a:solidFill>
              <a:srgbClr val="BA6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"/>
            <p:cNvSpPr/>
            <p:nvPr/>
          </p:nvSpPr>
          <p:spPr>
            <a:xfrm>
              <a:off x="3016950" y="881075"/>
              <a:ext cx="80425" cy="44500"/>
            </a:xfrm>
            <a:custGeom>
              <a:avLst/>
              <a:gdLst/>
              <a:ahLst/>
              <a:cxnLst/>
              <a:rect l="l" t="t" r="r" b="b"/>
              <a:pathLst>
                <a:path w="3217" h="1780" extrusionOk="0">
                  <a:moveTo>
                    <a:pt x="2877" y="341"/>
                  </a:moveTo>
                  <a:cubicBezTo>
                    <a:pt x="2764" y="986"/>
                    <a:pt x="2277" y="1405"/>
                    <a:pt x="1609" y="1451"/>
                  </a:cubicBezTo>
                  <a:cubicBezTo>
                    <a:pt x="952" y="1405"/>
                    <a:pt x="465" y="986"/>
                    <a:pt x="363" y="341"/>
                  </a:cubicBezTo>
                  <a:close/>
                  <a:moveTo>
                    <a:pt x="170" y="1"/>
                  </a:moveTo>
                  <a:cubicBezTo>
                    <a:pt x="79" y="1"/>
                    <a:pt x="0" y="80"/>
                    <a:pt x="0" y="171"/>
                  </a:cubicBezTo>
                  <a:cubicBezTo>
                    <a:pt x="45" y="1065"/>
                    <a:pt x="668" y="1700"/>
                    <a:pt x="1541" y="1779"/>
                  </a:cubicBezTo>
                  <a:lnTo>
                    <a:pt x="1620" y="1779"/>
                  </a:lnTo>
                  <a:cubicBezTo>
                    <a:pt x="2549" y="1700"/>
                    <a:pt x="3172" y="1065"/>
                    <a:pt x="3217" y="171"/>
                  </a:cubicBezTo>
                  <a:cubicBezTo>
                    <a:pt x="3217" y="91"/>
                    <a:pt x="3126" y="1"/>
                    <a:pt x="3047" y="1"/>
                  </a:cubicBezTo>
                  <a:close/>
                </a:path>
              </a:pathLst>
            </a:custGeom>
            <a:solidFill>
              <a:srgbClr val="BA6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2904250" y="872300"/>
              <a:ext cx="62325" cy="62325"/>
            </a:xfrm>
            <a:custGeom>
              <a:avLst/>
              <a:gdLst/>
              <a:ahLst/>
              <a:cxnLst/>
              <a:rect l="l" t="t" r="r" b="b"/>
              <a:pathLst>
                <a:path w="2493" h="2493" extrusionOk="0">
                  <a:moveTo>
                    <a:pt x="1246" y="1"/>
                  </a:moveTo>
                  <a:cubicBezTo>
                    <a:pt x="555" y="1"/>
                    <a:pt x="0" y="567"/>
                    <a:pt x="0" y="1247"/>
                  </a:cubicBezTo>
                  <a:cubicBezTo>
                    <a:pt x="0" y="1937"/>
                    <a:pt x="566" y="2492"/>
                    <a:pt x="1246" y="2492"/>
                  </a:cubicBezTo>
                  <a:cubicBezTo>
                    <a:pt x="1948" y="2492"/>
                    <a:pt x="2492" y="1926"/>
                    <a:pt x="2492" y="1247"/>
                  </a:cubicBezTo>
                  <a:cubicBezTo>
                    <a:pt x="2492" y="567"/>
                    <a:pt x="1926" y="12"/>
                    <a:pt x="1246" y="1"/>
                  </a:cubicBezTo>
                  <a:close/>
                </a:path>
              </a:pathLst>
            </a:custGeom>
            <a:solidFill>
              <a:srgbClr val="BA6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148325" y="872300"/>
              <a:ext cx="62325" cy="62325"/>
            </a:xfrm>
            <a:custGeom>
              <a:avLst/>
              <a:gdLst/>
              <a:ahLst/>
              <a:cxnLst/>
              <a:rect l="l" t="t" r="r" b="b"/>
              <a:pathLst>
                <a:path w="2493" h="2493" extrusionOk="0">
                  <a:moveTo>
                    <a:pt x="1247" y="1"/>
                  </a:moveTo>
                  <a:cubicBezTo>
                    <a:pt x="544" y="1"/>
                    <a:pt x="1" y="567"/>
                    <a:pt x="1" y="1247"/>
                  </a:cubicBezTo>
                  <a:cubicBezTo>
                    <a:pt x="1" y="1937"/>
                    <a:pt x="567" y="2492"/>
                    <a:pt x="1247" y="2492"/>
                  </a:cubicBezTo>
                  <a:cubicBezTo>
                    <a:pt x="1938" y="2492"/>
                    <a:pt x="2493" y="1926"/>
                    <a:pt x="2493" y="1247"/>
                  </a:cubicBezTo>
                  <a:cubicBezTo>
                    <a:pt x="2493" y="567"/>
                    <a:pt x="1938" y="12"/>
                    <a:pt x="1247" y="1"/>
                  </a:cubicBezTo>
                  <a:close/>
                </a:path>
              </a:pathLst>
            </a:custGeom>
            <a:solidFill>
              <a:srgbClr val="BA6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2951525" y="829550"/>
              <a:ext cx="41650" cy="41650"/>
            </a:xfrm>
            <a:custGeom>
              <a:avLst/>
              <a:gdLst/>
              <a:ahLst/>
              <a:cxnLst/>
              <a:rect l="l" t="t" r="r" b="b"/>
              <a:pathLst>
                <a:path w="1666" h="1666" extrusionOk="0">
                  <a:moveTo>
                    <a:pt x="828" y="0"/>
                  </a:moveTo>
                  <a:cubicBezTo>
                    <a:pt x="363" y="0"/>
                    <a:pt x="1" y="385"/>
                    <a:pt x="1" y="838"/>
                  </a:cubicBezTo>
                  <a:cubicBezTo>
                    <a:pt x="1" y="1303"/>
                    <a:pt x="374" y="1665"/>
                    <a:pt x="828" y="1665"/>
                  </a:cubicBezTo>
                  <a:cubicBezTo>
                    <a:pt x="1303" y="1665"/>
                    <a:pt x="1666" y="1292"/>
                    <a:pt x="1666" y="838"/>
                  </a:cubicBezTo>
                  <a:cubicBezTo>
                    <a:pt x="1666" y="374"/>
                    <a:pt x="1281" y="0"/>
                    <a:pt x="828" y="0"/>
                  </a:cubicBezTo>
                  <a:close/>
                </a:path>
              </a:pathLst>
            </a:custGeom>
            <a:solidFill>
              <a:srgbClr val="5E2E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113500" y="829550"/>
              <a:ext cx="41925" cy="41650"/>
            </a:xfrm>
            <a:custGeom>
              <a:avLst/>
              <a:gdLst/>
              <a:ahLst/>
              <a:cxnLst/>
              <a:rect l="l" t="t" r="r" b="b"/>
              <a:pathLst>
                <a:path w="1677" h="1666" extrusionOk="0">
                  <a:moveTo>
                    <a:pt x="839" y="0"/>
                  </a:moveTo>
                  <a:cubicBezTo>
                    <a:pt x="374" y="0"/>
                    <a:pt x="1" y="385"/>
                    <a:pt x="1" y="838"/>
                  </a:cubicBezTo>
                  <a:cubicBezTo>
                    <a:pt x="1" y="1303"/>
                    <a:pt x="386" y="1665"/>
                    <a:pt x="839" y="1665"/>
                  </a:cubicBezTo>
                  <a:cubicBezTo>
                    <a:pt x="1303" y="1665"/>
                    <a:pt x="1677" y="1292"/>
                    <a:pt x="1677" y="838"/>
                  </a:cubicBezTo>
                  <a:cubicBezTo>
                    <a:pt x="1677" y="374"/>
                    <a:pt x="1303" y="0"/>
                    <a:pt x="839" y="0"/>
                  </a:cubicBezTo>
                  <a:close/>
                </a:path>
              </a:pathLst>
            </a:custGeom>
            <a:solidFill>
              <a:srgbClr val="5E2E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012975" y="881075"/>
              <a:ext cx="80450" cy="44500"/>
            </a:xfrm>
            <a:custGeom>
              <a:avLst/>
              <a:gdLst/>
              <a:ahLst/>
              <a:cxnLst/>
              <a:rect l="l" t="t" r="r" b="b"/>
              <a:pathLst>
                <a:path w="3218" h="1780" extrusionOk="0">
                  <a:moveTo>
                    <a:pt x="2878" y="341"/>
                  </a:moveTo>
                  <a:cubicBezTo>
                    <a:pt x="2764" y="986"/>
                    <a:pt x="2277" y="1405"/>
                    <a:pt x="1620" y="1451"/>
                  </a:cubicBezTo>
                  <a:cubicBezTo>
                    <a:pt x="952" y="1405"/>
                    <a:pt x="465" y="986"/>
                    <a:pt x="374" y="341"/>
                  </a:cubicBezTo>
                  <a:close/>
                  <a:moveTo>
                    <a:pt x="170" y="1"/>
                  </a:moveTo>
                  <a:cubicBezTo>
                    <a:pt x="91" y="1"/>
                    <a:pt x="1" y="80"/>
                    <a:pt x="1" y="171"/>
                  </a:cubicBezTo>
                  <a:cubicBezTo>
                    <a:pt x="46" y="1065"/>
                    <a:pt x="669" y="1700"/>
                    <a:pt x="1564" y="1779"/>
                  </a:cubicBezTo>
                  <a:lnTo>
                    <a:pt x="1643" y="1779"/>
                  </a:lnTo>
                  <a:cubicBezTo>
                    <a:pt x="2549" y="1700"/>
                    <a:pt x="3172" y="1065"/>
                    <a:pt x="3217" y="171"/>
                  </a:cubicBezTo>
                  <a:cubicBezTo>
                    <a:pt x="3217" y="91"/>
                    <a:pt x="3127" y="1"/>
                    <a:pt x="30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2900000" y="872300"/>
              <a:ext cx="62325" cy="62325"/>
            </a:xfrm>
            <a:custGeom>
              <a:avLst/>
              <a:gdLst/>
              <a:ahLst/>
              <a:cxnLst/>
              <a:rect l="l" t="t" r="r" b="b"/>
              <a:pathLst>
                <a:path w="2493" h="2493" extrusionOk="0">
                  <a:moveTo>
                    <a:pt x="1246" y="1"/>
                  </a:moveTo>
                  <a:cubicBezTo>
                    <a:pt x="555" y="1"/>
                    <a:pt x="0" y="567"/>
                    <a:pt x="0" y="1247"/>
                  </a:cubicBezTo>
                  <a:cubicBezTo>
                    <a:pt x="0" y="1937"/>
                    <a:pt x="567" y="2492"/>
                    <a:pt x="1246" y="2492"/>
                  </a:cubicBezTo>
                  <a:cubicBezTo>
                    <a:pt x="1948" y="2492"/>
                    <a:pt x="2492" y="1926"/>
                    <a:pt x="2492" y="1247"/>
                  </a:cubicBezTo>
                  <a:cubicBezTo>
                    <a:pt x="2492" y="567"/>
                    <a:pt x="1948" y="12"/>
                    <a:pt x="1246" y="1"/>
                  </a:cubicBezTo>
                  <a:close/>
                </a:path>
              </a:pathLst>
            </a:custGeom>
            <a:solidFill>
              <a:srgbClr val="FFB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144375" y="872300"/>
              <a:ext cx="62325" cy="62325"/>
            </a:xfrm>
            <a:custGeom>
              <a:avLst/>
              <a:gdLst/>
              <a:ahLst/>
              <a:cxnLst/>
              <a:rect l="l" t="t" r="r" b="b"/>
              <a:pathLst>
                <a:path w="2493" h="2493" extrusionOk="0">
                  <a:moveTo>
                    <a:pt x="1246" y="1"/>
                  </a:moveTo>
                  <a:cubicBezTo>
                    <a:pt x="555" y="1"/>
                    <a:pt x="0" y="567"/>
                    <a:pt x="0" y="1247"/>
                  </a:cubicBezTo>
                  <a:cubicBezTo>
                    <a:pt x="0" y="1937"/>
                    <a:pt x="567" y="2492"/>
                    <a:pt x="1246" y="2492"/>
                  </a:cubicBezTo>
                  <a:cubicBezTo>
                    <a:pt x="1937" y="2492"/>
                    <a:pt x="2492" y="1926"/>
                    <a:pt x="2492" y="1247"/>
                  </a:cubicBezTo>
                  <a:cubicBezTo>
                    <a:pt x="2492" y="567"/>
                    <a:pt x="1937" y="12"/>
                    <a:pt x="1246" y="1"/>
                  </a:cubicBezTo>
                  <a:close/>
                </a:path>
              </a:pathLst>
            </a:custGeom>
            <a:solidFill>
              <a:srgbClr val="FFB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3055175" y="988975"/>
              <a:ext cx="113000" cy="94275"/>
            </a:xfrm>
            <a:custGeom>
              <a:avLst/>
              <a:gdLst/>
              <a:ahLst/>
              <a:cxnLst/>
              <a:rect l="l" t="t" r="r" b="b"/>
              <a:pathLst>
                <a:path w="4520" h="3771" extrusionOk="0">
                  <a:moveTo>
                    <a:pt x="3572" y="1"/>
                  </a:moveTo>
                  <a:cubicBezTo>
                    <a:pt x="2564" y="1"/>
                    <a:pt x="0" y="1790"/>
                    <a:pt x="0" y="1790"/>
                  </a:cubicBezTo>
                  <a:lnTo>
                    <a:pt x="0" y="2164"/>
                  </a:lnTo>
                  <a:cubicBezTo>
                    <a:pt x="0" y="2164"/>
                    <a:pt x="2486" y="3771"/>
                    <a:pt x="3474" y="3771"/>
                  </a:cubicBezTo>
                  <a:cubicBezTo>
                    <a:pt x="3539" y="3771"/>
                    <a:pt x="3597" y="3764"/>
                    <a:pt x="3647" y="3749"/>
                  </a:cubicBezTo>
                  <a:cubicBezTo>
                    <a:pt x="4474" y="3523"/>
                    <a:pt x="4520" y="533"/>
                    <a:pt x="3840" y="68"/>
                  </a:cubicBezTo>
                  <a:cubicBezTo>
                    <a:pt x="3773" y="22"/>
                    <a:pt x="3682" y="1"/>
                    <a:pt x="3572" y="1"/>
                  </a:cubicBezTo>
                  <a:close/>
                </a:path>
              </a:pathLst>
            </a:custGeom>
            <a:solidFill>
              <a:srgbClr val="FFB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3058275" y="1016675"/>
              <a:ext cx="56675" cy="19325"/>
            </a:xfrm>
            <a:custGeom>
              <a:avLst/>
              <a:gdLst/>
              <a:ahLst/>
              <a:cxnLst/>
              <a:rect l="l" t="t" r="r" b="b"/>
              <a:pathLst>
                <a:path w="2267" h="773" extrusionOk="0">
                  <a:moveTo>
                    <a:pt x="1945" y="0"/>
                  </a:moveTo>
                  <a:cubicBezTo>
                    <a:pt x="1411" y="0"/>
                    <a:pt x="1" y="772"/>
                    <a:pt x="1" y="772"/>
                  </a:cubicBezTo>
                  <a:cubicBezTo>
                    <a:pt x="1" y="772"/>
                    <a:pt x="2266" y="557"/>
                    <a:pt x="2142" y="104"/>
                  </a:cubicBezTo>
                  <a:cubicBezTo>
                    <a:pt x="2123" y="31"/>
                    <a:pt x="2051" y="0"/>
                    <a:pt x="1945" y="0"/>
                  </a:cubicBezTo>
                  <a:close/>
                </a:path>
              </a:pathLst>
            </a:custGeom>
            <a:solidFill>
              <a:srgbClr val="F46C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3058275" y="1042700"/>
              <a:ext cx="54025" cy="11400"/>
            </a:xfrm>
            <a:custGeom>
              <a:avLst/>
              <a:gdLst/>
              <a:ahLst/>
              <a:cxnLst/>
              <a:rect l="l" t="t" r="r" b="b"/>
              <a:pathLst>
                <a:path w="2161" h="456" extrusionOk="0">
                  <a:moveTo>
                    <a:pt x="613" y="1"/>
                  </a:moveTo>
                  <a:cubicBezTo>
                    <a:pt x="267" y="1"/>
                    <a:pt x="1" y="15"/>
                    <a:pt x="1" y="15"/>
                  </a:cubicBezTo>
                  <a:cubicBezTo>
                    <a:pt x="1" y="15"/>
                    <a:pt x="1276" y="455"/>
                    <a:pt x="1863" y="455"/>
                  </a:cubicBezTo>
                  <a:cubicBezTo>
                    <a:pt x="2035" y="455"/>
                    <a:pt x="2148" y="418"/>
                    <a:pt x="2153" y="320"/>
                  </a:cubicBezTo>
                  <a:cubicBezTo>
                    <a:pt x="2160" y="48"/>
                    <a:pt x="1251" y="1"/>
                    <a:pt x="613" y="1"/>
                  </a:cubicBezTo>
                  <a:close/>
                </a:path>
              </a:pathLst>
            </a:custGeom>
            <a:solidFill>
              <a:srgbClr val="F46C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937375" y="988975"/>
              <a:ext cx="112725" cy="94275"/>
            </a:xfrm>
            <a:custGeom>
              <a:avLst/>
              <a:gdLst/>
              <a:ahLst/>
              <a:cxnLst/>
              <a:rect l="l" t="t" r="r" b="b"/>
              <a:pathLst>
                <a:path w="4509" h="3771" extrusionOk="0">
                  <a:moveTo>
                    <a:pt x="945" y="1"/>
                  </a:moveTo>
                  <a:cubicBezTo>
                    <a:pt x="836" y="1"/>
                    <a:pt x="746" y="22"/>
                    <a:pt x="680" y="68"/>
                  </a:cubicBezTo>
                  <a:cubicBezTo>
                    <a:pt x="0" y="533"/>
                    <a:pt x="34" y="3523"/>
                    <a:pt x="861" y="3749"/>
                  </a:cubicBezTo>
                  <a:cubicBezTo>
                    <a:pt x="912" y="3764"/>
                    <a:pt x="970" y="3771"/>
                    <a:pt x="1034" y="3771"/>
                  </a:cubicBezTo>
                  <a:cubicBezTo>
                    <a:pt x="2023" y="3771"/>
                    <a:pt x="4508" y="2164"/>
                    <a:pt x="4508" y="2164"/>
                  </a:cubicBezTo>
                  <a:lnTo>
                    <a:pt x="4508" y="1790"/>
                  </a:lnTo>
                  <a:cubicBezTo>
                    <a:pt x="4508" y="1790"/>
                    <a:pt x="1945" y="1"/>
                    <a:pt x="945" y="1"/>
                  </a:cubicBezTo>
                  <a:close/>
                </a:path>
              </a:pathLst>
            </a:custGeom>
            <a:solidFill>
              <a:srgbClr val="FFB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990325" y="1016675"/>
              <a:ext cx="56650" cy="19325"/>
            </a:xfrm>
            <a:custGeom>
              <a:avLst/>
              <a:gdLst/>
              <a:ahLst/>
              <a:cxnLst/>
              <a:rect l="l" t="t" r="r" b="b"/>
              <a:pathLst>
                <a:path w="2266" h="773" extrusionOk="0">
                  <a:moveTo>
                    <a:pt x="322" y="0"/>
                  </a:moveTo>
                  <a:cubicBezTo>
                    <a:pt x="215" y="0"/>
                    <a:pt x="144" y="31"/>
                    <a:pt x="125" y="104"/>
                  </a:cubicBezTo>
                  <a:cubicBezTo>
                    <a:pt x="0" y="557"/>
                    <a:pt x="2266" y="772"/>
                    <a:pt x="2266" y="772"/>
                  </a:cubicBezTo>
                  <a:cubicBezTo>
                    <a:pt x="2266" y="772"/>
                    <a:pt x="855" y="0"/>
                    <a:pt x="322" y="0"/>
                  </a:cubicBezTo>
                  <a:close/>
                </a:path>
              </a:pathLst>
            </a:custGeom>
            <a:solidFill>
              <a:srgbClr val="F46C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992975" y="1042700"/>
              <a:ext cx="54000" cy="11400"/>
            </a:xfrm>
            <a:custGeom>
              <a:avLst/>
              <a:gdLst/>
              <a:ahLst/>
              <a:cxnLst/>
              <a:rect l="l" t="t" r="r" b="b"/>
              <a:pathLst>
                <a:path w="2160" h="456" extrusionOk="0">
                  <a:moveTo>
                    <a:pt x="1548" y="1"/>
                  </a:moveTo>
                  <a:cubicBezTo>
                    <a:pt x="909" y="1"/>
                    <a:pt x="0" y="48"/>
                    <a:pt x="8" y="320"/>
                  </a:cubicBezTo>
                  <a:cubicBezTo>
                    <a:pt x="15" y="418"/>
                    <a:pt x="130" y="455"/>
                    <a:pt x="302" y="455"/>
                  </a:cubicBezTo>
                  <a:cubicBezTo>
                    <a:pt x="892" y="455"/>
                    <a:pt x="2160" y="15"/>
                    <a:pt x="2160" y="15"/>
                  </a:cubicBezTo>
                  <a:cubicBezTo>
                    <a:pt x="2160" y="15"/>
                    <a:pt x="1893" y="1"/>
                    <a:pt x="1548" y="1"/>
                  </a:cubicBezTo>
                  <a:close/>
                </a:path>
              </a:pathLst>
            </a:custGeom>
            <a:solidFill>
              <a:srgbClr val="F46C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3032800" y="1019550"/>
              <a:ext cx="39675" cy="39675"/>
            </a:xfrm>
            <a:custGeom>
              <a:avLst/>
              <a:gdLst/>
              <a:ahLst/>
              <a:cxnLst/>
              <a:rect l="l" t="t" r="r" b="b"/>
              <a:pathLst>
                <a:path w="1587" h="1587" extrusionOk="0">
                  <a:moveTo>
                    <a:pt x="793" y="0"/>
                  </a:moveTo>
                  <a:cubicBezTo>
                    <a:pt x="352" y="0"/>
                    <a:pt x="0" y="352"/>
                    <a:pt x="0" y="793"/>
                  </a:cubicBezTo>
                  <a:cubicBezTo>
                    <a:pt x="0" y="1235"/>
                    <a:pt x="352" y="1586"/>
                    <a:pt x="793" y="1586"/>
                  </a:cubicBezTo>
                  <a:cubicBezTo>
                    <a:pt x="1235" y="1586"/>
                    <a:pt x="1586" y="1235"/>
                    <a:pt x="1586" y="793"/>
                  </a:cubicBezTo>
                  <a:cubicBezTo>
                    <a:pt x="1586" y="352"/>
                    <a:pt x="1235" y="0"/>
                    <a:pt x="7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3022900" y="1174150"/>
              <a:ext cx="59475" cy="59500"/>
            </a:xfrm>
            <a:custGeom>
              <a:avLst/>
              <a:gdLst/>
              <a:ahLst/>
              <a:cxnLst/>
              <a:rect l="l" t="t" r="r" b="b"/>
              <a:pathLst>
                <a:path w="2379" h="2380" extrusionOk="0">
                  <a:moveTo>
                    <a:pt x="1189" y="1"/>
                  </a:moveTo>
                  <a:cubicBezTo>
                    <a:pt x="521" y="1"/>
                    <a:pt x="0" y="545"/>
                    <a:pt x="0" y="1190"/>
                  </a:cubicBezTo>
                  <a:cubicBezTo>
                    <a:pt x="0" y="1858"/>
                    <a:pt x="544" y="2379"/>
                    <a:pt x="1189" y="2379"/>
                  </a:cubicBezTo>
                  <a:cubicBezTo>
                    <a:pt x="1858" y="2379"/>
                    <a:pt x="2379" y="1847"/>
                    <a:pt x="2379" y="1190"/>
                  </a:cubicBezTo>
                  <a:cubicBezTo>
                    <a:pt x="2379" y="545"/>
                    <a:pt x="1846" y="1"/>
                    <a:pt x="1189" y="1"/>
                  </a:cubicBezTo>
                  <a:close/>
                </a:path>
              </a:pathLst>
            </a:custGeom>
            <a:solidFill>
              <a:srgbClr val="FFB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32800" y="1188325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8" y="0"/>
                  </a:moveTo>
                  <a:cubicBezTo>
                    <a:pt x="136" y="0"/>
                    <a:pt x="0" y="147"/>
                    <a:pt x="0" y="317"/>
                  </a:cubicBezTo>
                  <a:cubicBezTo>
                    <a:pt x="0" y="487"/>
                    <a:pt x="136" y="623"/>
                    <a:pt x="318" y="623"/>
                  </a:cubicBezTo>
                  <a:cubicBezTo>
                    <a:pt x="488" y="623"/>
                    <a:pt x="623" y="487"/>
                    <a:pt x="623" y="317"/>
                  </a:cubicBezTo>
                  <a:cubicBezTo>
                    <a:pt x="623" y="136"/>
                    <a:pt x="488" y="0"/>
                    <a:pt x="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022900" y="1332450"/>
              <a:ext cx="59475" cy="59500"/>
            </a:xfrm>
            <a:custGeom>
              <a:avLst/>
              <a:gdLst/>
              <a:ahLst/>
              <a:cxnLst/>
              <a:rect l="l" t="t" r="r" b="b"/>
              <a:pathLst>
                <a:path w="2379" h="2380" extrusionOk="0">
                  <a:moveTo>
                    <a:pt x="1189" y="0"/>
                  </a:moveTo>
                  <a:cubicBezTo>
                    <a:pt x="521" y="0"/>
                    <a:pt x="0" y="533"/>
                    <a:pt x="0" y="1190"/>
                  </a:cubicBezTo>
                  <a:cubicBezTo>
                    <a:pt x="0" y="1858"/>
                    <a:pt x="544" y="2379"/>
                    <a:pt x="1189" y="2379"/>
                  </a:cubicBezTo>
                  <a:cubicBezTo>
                    <a:pt x="1858" y="2379"/>
                    <a:pt x="2379" y="1847"/>
                    <a:pt x="2379" y="1190"/>
                  </a:cubicBezTo>
                  <a:cubicBezTo>
                    <a:pt x="2379" y="533"/>
                    <a:pt x="1846" y="0"/>
                    <a:pt x="1189" y="0"/>
                  </a:cubicBezTo>
                  <a:close/>
                </a:path>
              </a:pathLst>
            </a:custGeom>
            <a:solidFill>
              <a:srgbClr val="FFB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3032800" y="13466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8" y="1"/>
                  </a:moveTo>
                  <a:cubicBezTo>
                    <a:pt x="136" y="1"/>
                    <a:pt x="0" y="148"/>
                    <a:pt x="0" y="318"/>
                  </a:cubicBezTo>
                  <a:cubicBezTo>
                    <a:pt x="0" y="488"/>
                    <a:pt x="136" y="624"/>
                    <a:pt x="318" y="624"/>
                  </a:cubicBezTo>
                  <a:cubicBezTo>
                    <a:pt x="488" y="624"/>
                    <a:pt x="623" y="488"/>
                    <a:pt x="623" y="318"/>
                  </a:cubicBezTo>
                  <a:cubicBezTo>
                    <a:pt x="623" y="148"/>
                    <a:pt x="488" y="1"/>
                    <a:pt x="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904800" y="799525"/>
              <a:ext cx="9950" cy="9950"/>
            </a:xfrm>
            <a:custGeom>
              <a:avLst/>
              <a:gdLst/>
              <a:ahLst/>
              <a:cxnLst/>
              <a:rect l="l" t="t" r="r" b="b"/>
              <a:pathLst>
                <a:path w="398" h="398" extrusionOk="0">
                  <a:moveTo>
                    <a:pt x="193" y="1"/>
                  </a:moveTo>
                  <a:cubicBezTo>
                    <a:pt x="80" y="1"/>
                    <a:pt x="1" y="80"/>
                    <a:pt x="1" y="193"/>
                  </a:cubicBezTo>
                  <a:cubicBezTo>
                    <a:pt x="1" y="306"/>
                    <a:pt x="80" y="397"/>
                    <a:pt x="193" y="397"/>
                  </a:cubicBezTo>
                  <a:cubicBezTo>
                    <a:pt x="307" y="397"/>
                    <a:pt x="397" y="306"/>
                    <a:pt x="397" y="193"/>
                  </a:cubicBezTo>
                  <a:cubicBezTo>
                    <a:pt x="397" y="80"/>
                    <a:pt x="307" y="1"/>
                    <a:pt x="193" y="1"/>
                  </a:cubicBezTo>
                  <a:close/>
                </a:path>
              </a:pathLst>
            </a:custGeom>
            <a:solidFill>
              <a:srgbClr val="C46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2943025" y="780000"/>
              <a:ext cx="17025" cy="17000"/>
            </a:xfrm>
            <a:custGeom>
              <a:avLst/>
              <a:gdLst/>
              <a:ahLst/>
              <a:cxnLst/>
              <a:rect l="l" t="t" r="r" b="b"/>
              <a:pathLst>
                <a:path w="681" h="680" extrusionOk="0">
                  <a:moveTo>
                    <a:pt x="341" y="0"/>
                  </a:moveTo>
                  <a:cubicBezTo>
                    <a:pt x="148" y="0"/>
                    <a:pt x="1" y="159"/>
                    <a:pt x="1" y="340"/>
                  </a:cubicBezTo>
                  <a:cubicBezTo>
                    <a:pt x="1" y="521"/>
                    <a:pt x="148" y="680"/>
                    <a:pt x="341" y="680"/>
                  </a:cubicBezTo>
                  <a:cubicBezTo>
                    <a:pt x="522" y="680"/>
                    <a:pt x="681" y="521"/>
                    <a:pt x="681" y="340"/>
                  </a:cubicBezTo>
                  <a:cubicBezTo>
                    <a:pt x="681" y="136"/>
                    <a:pt x="533" y="0"/>
                    <a:pt x="341" y="0"/>
                  </a:cubicBezTo>
                  <a:close/>
                </a:path>
              </a:pathLst>
            </a:custGeom>
            <a:solidFill>
              <a:srgbClr val="C46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2927750" y="754225"/>
              <a:ext cx="8525" cy="8525"/>
            </a:xfrm>
            <a:custGeom>
              <a:avLst/>
              <a:gdLst/>
              <a:ahLst/>
              <a:cxnLst/>
              <a:rect l="l" t="t" r="r" b="b"/>
              <a:pathLst>
                <a:path w="341" h="341" extrusionOk="0">
                  <a:moveTo>
                    <a:pt x="170" y="0"/>
                  </a:moveTo>
                  <a:cubicBezTo>
                    <a:pt x="68" y="0"/>
                    <a:pt x="0" y="68"/>
                    <a:pt x="0" y="170"/>
                  </a:cubicBezTo>
                  <a:cubicBezTo>
                    <a:pt x="0" y="261"/>
                    <a:pt x="68" y="340"/>
                    <a:pt x="170" y="340"/>
                  </a:cubicBezTo>
                  <a:cubicBezTo>
                    <a:pt x="272" y="340"/>
                    <a:pt x="340" y="261"/>
                    <a:pt x="340" y="170"/>
                  </a:cubicBezTo>
                  <a:cubicBezTo>
                    <a:pt x="340" y="68"/>
                    <a:pt x="272" y="0"/>
                    <a:pt x="170" y="0"/>
                  </a:cubicBezTo>
                  <a:close/>
                </a:path>
              </a:pathLst>
            </a:custGeom>
            <a:solidFill>
              <a:srgbClr val="C46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3106700" y="748550"/>
              <a:ext cx="9950" cy="9950"/>
            </a:xfrm>
            <a:custGeom>
              <a:avLst/>
              <a:gdLst/>
              <a:ahLst/>
              <a:cxnLst/>
              <a:rect l="l" t="t" r="r" b="b"/>
              <a:pathLst>
                <a:path w="398" h="398" extrusionOk="0">
                  <a:moveTo>
                    <a:pt x="205" y="1"/>
                  </a:moveTo>
                  <a:cubicBezTo>
                    <a:pt x="91" y="1"/>
                    <a:pt x="1" y="80"/>
                    <a:pt x="1" y="193"/>
                  </a:cubicBezTo>
                  <a:cubicBezTo>
                    <a:pt x="1" y="307"/>
                    <a:pt x="91" y="397"/>
                    <a:pt x="205" y="397"/>
                  </a:cubicBezTo>
                  <a:cubicBezTo>
                    <a:pt x="318" y="397"/>
                    <a:pt x="397" y="307"/>
                    <a:pt x="397" y="193"/>
                  </a:cubicBezTo>
                  <a:cubicBezTo>
                    <a:pt x="397" y="80"/>
                    <a:pt x="318" y="1"/>
                    <a:pt x="205" y="1"/>
                  </a:cubicBezTo>
                  <a:close/>
                </a:path>
              </a:pathLst>
            </a:custGeom>
            <a:solidFill>
              <a:srgbClr val="C46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3145500" y="729025"/>
              <a:ext cx="17025" cy="17000"/>
            </a:xfrm>
            <a:custGeom>
              <a:avLst/>
              <a:gdLst/>
              <a:ahLst/>
              <a:cxnLst/>
              <a:rect l="l" t="t" r="r" b="b"/>
              <a:pathLst>
                <a:path w="681" h="680" extrusionOk="0">
                  <a:moveTo>
                    <a:pt x="340" y="0"/>
                  </a:moveTo>
                  <a:cubicBezTo>
                    <a:pt x="148" y="0"/>
                    <a:pt x="0" y="159"/>
                    <a:pt x="0" y="340"/>
                  </a:cubicBezTo>
                  <a:cubicBezTo>
                    <a:pt x="0" y="521"/>
                    <a:pt x="148" y="680"/>
                    <a:pt x="340" y="680"/>
                  </a:cubicBezTo>
                  <a:cubicBezTo>
                    <a:pt x="522" y="680"/>
                    <a:pt x="680" y="521"/>
                    <a:pt x="680" y="340"/>
                  </a:cubicBezTo>
                  <a:cubicBezTo>
                    <a:pt x="680" y="136"/>
                    <a:pt x="522" y="0"/>
                    <a:pt x="340" y="0"/>
                  </a:cubicBezTo>
                  <a:close/>
                </a:path>
              </a:pathLst>
            </a:custGeom>
            <a:solidFill>
              <a:srgbClr val="C46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3129650" y="703250"/>
              <a:ext cx="8800" cy="8525"/>
            </a:xfrm>
            <a:custGeom>
              <a:avLst/>
              <a:gdLst/>
              <a:ahLst/>
              <a:cxnLst/>
              <a:rect l="l" t="t" r="r" b="b"/>
              <a:pathLst>
                <a:path w="352" h="341" extrusionOk="0">
                  <a:moveTo>
                    <a:pt x="170" y="1"/>
                  </a:moveTo>
                  <a:cubicBezTo>
                    <a:pt x="79" y="1"/>
                    <a:pt x="0" y="69"/>
                    <a:pt x="0" y="170"/>
                  </a:cubicBezTo>
                  <a:cubicBezTo>
                    <a:pt x="0" y="261"/>
                    <a:pt x="79" y="340"/>
                    <a:pt x="170" y="340"/>
                  </a:cubicBezTo>
                  <a:cubicBezTo>
                    <a:pt x="272" y="340"/>
                    <a:pt x="351" y="261"/>
                    <a:pt x="351" y="170"/>
                  </a:cubicBezTo>
                  <a:cubicBezTo>
                    <a:pt x="351" y="69"/>
                    <a:pt x="272" y="1"/>
                    <a:pt x="170" y="1"/>
                  </a:cubicBezTo>
                  <a:close/>
                </a:path>
              </a:pathLst>
            </a:custGeom>
            <a:solidFill>
              <a:srgbClr val="C46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3072725" y="1130825"/>
              <a:ext cx="9925" cy="9950"/>
            </a:xfrm>
            <a:custGeom>
              <a:avLst/>
              <a:gdLst/>
              <a:ahLst/>
              <a:cxnLst/>
              <a:rect l="l" t="t" r="r" b="b"/>
              <a:pathLst>
                <a:path w="397" h="398" extrusionOk="0">
                  <a:moveTo>
                    <a:pt x="204" y="1"/>
                  </a:moveTo>
                  <a:cubicBezTo>
                    <a:pt x="91" y="1"/>
                    <a:pt x="1" y="80"/>
                    <a:pt x="1" y="193"/>
                  </a:cubicBezTo>
                  <a:cubicBezTo>
                    <a:pt x="1" y="307"/>
                    <a:pt x="91" y="397"/>
                    <a:pt x="204" y="397"/>
                  </a:cubicBezTo>
                  <a:cubicBezTo>
                    <a:pt x="318" y="397"/>
                    <a:pt x="397" y="307"/>
                    <a:pt x="397" y="193"/>
                  </a:cubicBezTo>
                  <a:cubicBezTo>
                    <a:pt x="397" y="80"/>
                    <a:pt x="306" y="1"/>
                    <a:pt x="204" y="1"/>
                  </a:cubicBezTo>
                  <a:close/>
                </a:path>
              </a:pathLst>
            </a:custGeom>
            <a:solidFill>
              <a:srgbClr val="C46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3110950" y="1111300"/>
              <a:ext cx="17025" cy="17000"/>
            </a:xfrm>
            <a:custGeom>
              <a:avLst/>
              <a:gdLst/>
              <a:ahLst/>
              <a:cxnLst/>
              <a:rect l="l" t="t" r="r" b="b"/>
              <a:pathLst>
                <a:path w="681" h="680" extrusionOk="0">
                  <a:moveTo>
                    <a:pt x="340" y="0"/>
                  </a:moveTo>
                  <a:cubicBezTo>
                    <a:pt x="159" y="0"/>
                    <a:pt x="1" y="159"/>
                    <a:pt x="1" y="340"/>
                  </a:cubicBezTo>
                  <a:cubicBezTo>
                    <a:pt x="1" y="521"/>
                    <a:pt x="159" y="680"/>
                    <a:pt x="340" y="680"/>
                  </a:cubicBezTo>
                  <a:cubicBezTo>
                    <a:pt x="533" y="680"/>
                    <a:pt x="680" y="521"/>
                    <a:pt x="680" y="340"/>
                  </a:cubicBezTo>
                  <a:cubicBezTo>
                    <a:pt x="680" y="159"/>
                    <a:pt x="544" y="0"/>
                    <a:pt x="340" y="0"/>
                  </a:cubicBezTo>
                  <a:close/>
                </a:path>
              </a:pathLst>
            </a:custGeom>
            <a:solidFill>
              <a:srgbClr val="C46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3095950" y="1085525"/>
              <a:ext cx="8525" cy="8525"/>
            </a:xfrm>
            <a:custGeom>
              <a:avLst/>
              <a:gdLst/>
              <a:ahLst/>
              <a:cxnLst/>
              <a:rect l="l" t="t" r="r" b="b"/>
              <a:pathLst>
                <a:path w="341" h="341" extrusionOk="0">
                  <a:moveTo>
                    <a:pt x="170" y="1"/>
                  </a:moveTo>
                  <a:cubicBezTo>
                    <a:pt x="68" y="1"/>
                    <a:pt x="0" y="69"/>
                    <a:pt x="0" y="171"/>
                  </a:cubicBezTo>
                  <a:cubicBezTo>
                    <a:pt x="0" y="261"/>
                    <a:pt x="68" y="340"/>
                    <a:pt x="170" y="340"/>
                  </a:cubicBezTo>
                  <a:cubicBezTo>
                    <a:pt x="261" y="340"/>
                    <a:pt x="340" y="261"/>
                    <a:pt x="340" y="171"/>
                  </a:cubicBezTo>
                  <a:cubicBezTo>
                    <a:pt x="340" y="69"/>
                    <a:pt x="261" y="1"/>
                    <a:pt x="170" y="1"/>
                  </a:cubicBezTo>
                  <a:close/>
                </a:path>
              </a:pathLst>
            </a:custGeom>
            <a:solidFill>
              <a:srgbClr val="C46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3270100" y="111752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193" y="1"/>
                  </a:moveTo>
                  <a:cubicBezTo>
                    <a:pt x="80" y="1"/>
                    <a:pt x="0" y="91"/>
                    <a:pt x="0" y="204"/>
                  </a:cubicBezTo>
                  <a:cubicBezTo>
                    <a:pt x="0" y="318"/>
                    <a:pt x="80" y="397"/>
                    <a:pt x="193" y="397"/>
                  </a:cubicBezTo>
                  <a:cubicBezTo>
                    <a:pt x="306" y="397"/>
                    <a:pt x="397" y="318"/>
                    <a:pt x="397" y="204"/>
                  </a:cubicBezTo>
                  <a:cubicBezTo>
                    <a:pt x="397" y="91"/>
                    <a:pt x="306" y="1"/>
                    <a:pt x="193" y="1"/>
                  </a:cubicBezTo>
                  <a:close/>
                </a:path>
              </a:pathLst>
            </a:custGeom>
            <a:solidFill>
              <a:srgbClr val="C46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3308600" y="1098275"/>
              <a:ext cx="17025" cy="17000"/>
            </a:xfrm>
            <a:custGeom>
              <a:avLst/>
              <a:gdLst/>
              <a:ahLst/>
              <a:cxnLst/>
              <a:rect l="l" t="t" r="r" b="b"/>
              <a:pathLst>
                <a:path w="681" h="680" extrusionOk="0">
                  <a:moveTo>
                    <a:pt x="340" y="0"/>
                  </a:moveTo>
                  <a:cubicBezTo>
                    <a:pt x="159" y="0"/>
                    <a:pt x="1" y="148"/>
                    <a:pt x="1" y="340"/>
                  </a:cubicBezTo>
                  <a:cubicBezTo>
                    <a:pt x="1" y="521"/>
                    <a:pt x="159" y="680"/>
                    <a:pt x="340" y="680"/>
                  </a:cubicBezTo>
                  <a:cubicBezTo>
                    <a:pt x="522" y="680"/>
                    <a:pt x="680" y="521"/>
                    <a:pt x="680" y="340"/>
                  </a:cubicBezTo>
                  <a:cubicBezTo>
                    <a:pt x="680" y="148"/>
                    <a:pt x="522" y="0"/>
                    <a:pt x="340" y="0"/>
                  </a:cubicBezTo>
                  <a:close/>
                </a:path>
              </a:pathLst>
            </a:custGeom>
            <a:solidFill>
              <a:srgbClr val="C46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3293025" y="1072225"/>
              <a:ext cx="8525" cy="8525"/>
            </a:xfrm>
            <a:custGeom>
              <a:avLst/>
              <a:gdLst/>
              <a:ahLst/>
              <a:cxnLst/>
              <a:rect l="l" t="t" r="r" b="b"/>
              <a:pathLst>
                <a:path w="341" h="341" extrusionOk="0">
                  <a:moveTo>
                    <a:pt x="171" y="0"/>
                  </a:moveTo>
                  <a:cubicBezTo>
                    <a:pt x="69" y="0"/>
                    <a:pt x="1" y="80"/>
                    <a:pt x="1" y="170"/>
                  </a:cubicBezTo>
                  <a:cubicBezTo>
                    <a:pt x="1" y="272"/>
                    <a:pt x="69" y="340"/>
                    <a:pt x="171" y="340"/>
                  </a:cubicBezTo>
                  <a:cubicBezTo>
                    <a:pt x="273" y="340"/>
                    <a:pt x="341" y="272"/>
                    <a:pt x="341" y="170"/>
                  </a:cubicBezTo>
                  <a:cubicBezTo>
                    <a:pt x="341" y="91"/>
                    <a:pt x="273" y="0"/>
                    <a:pt x="171" y="0"/>
                  </a:cubicBezTo>
                  <a:close/>
                </a:path>
              </a:pathLst>
            </a:custGeom>
            <a:solidFill>
              <a:srgbClr val="C46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3282275" y="1140750"/>
              <a:ext cx="8525" cy="8525"/>
            </a:xfrm>
            <a:custGeom>
              <a:avLst/>
              <a:gdLst/>
              <a:ahLst/>
              <a:cxnLst/>
              <a:rect l="l" t="t" r="r" b="b"/>
              <a:pathLst>
                <a:path w="341" h="341" extrusionOk="0">
                  <a:moveTo>
                    <a:pt x="170" y="0"/>
                  </a:moveTo>
                  <a:cubicBezTo>
                    <a:pt x="68" y="0"/>
                    <a:pt x="0" y="68"/>
                    <a:pt x="0" y="170"/>
                  </a:cubicBezTo>
                  <a:cubicBezTo>
                    <a:pt x="0" y="261"/>
                    <a:pt x="68" y="340"/>
                    <a:pt x="170" y="340"/>
                  </a:cubicBezTo>
                  <a:cubicBezTo>
                    <a:pt x="272" y="340"/>
                    <a:pt x="340" y="261"/>
                    <a:pt x="340" y="170"/>
                  </a:cubicBezTo>
                  <a:cubicBezTo>
                    <a:pt x="340" y="80"/>
                    <a:pt x="272" y="0"/>
                    <a:pt x="170" y="0"/>
                  </a:cubicBezTo>
                  <a:close/>
                </a:path>
              </a:pathLst>
            </a:custGeom>
            <a:solidFill>
              <a:srgbClr val="C46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3146925" y="1531500"/>
              <a:ext cx="11350" cy="10225"/>
            </a:xfrm>
            <a:custGeom>
              <a:avLst/>
              <a:gdLst/>
              <a:ahLst/>
              <a:cxnLst/>
              <a:rect l="l" t="t" r="r" b="b"/>
              <a:pathLst>
                <a:path w="454" h="409" extrusionOk="0">
                  <a:moveTo>
                    <a:pt x="211" y="1"/>
                  </a:moveTo>
                  <a:cubicBezTo>
                    <a:pt x="156" y="1"/>
                    <a:pt x="104" y="26"/>
                    <a:pt x="68" y="80"/>
                  </a:cubicBezTo>
                  <a:cubicBezTo>
                    <a:pt x="0" y="171"/>
                    <a:pt x="11" y="296"/>
                    <a:pt x="91" y="364"/>
                  </a:cubicBezTo>
                  <a:cubicBezTo>
                    <a:pt x="131" y="394"/>
                    <a:pt x="178" y="408"/>
                    <a:pt x="223" y="408"/>
                  </a:cubicBezTo>
                  <a:cubicBezTo>
                    <a:pt x="281" y="408"/>
                    <a:pt x="336" y="385"/>
                    <a:pt x="374" y="341"/>
                  </a:cubicBezTo>
                  <a:cubicBezTo>
                    <a:pt x="453" y="250"/>
                    <a:pt x="431" y="126"/>
                    <a:pt x="351" y="58"/>
                  </a:cubicBezTo>
                  <a:cubicBezTo>
                    <a:pt x="309" y="21"/>
                    <a:pt x="259" y="1"/>
                    <a:pt x="211" y="1"/>
                  </a:cubicBezTo>
                  <a:close/>
                </a:path>
              </a:pathLst>
            </a:custGeom>
            <a:solidFill>
              <a:srgbClr val="C46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3157100" y="1485450"/>
              <a:ext cx="19575" cy="17150"/>
            </a:xfrm>
            <a:custGeom>
              <a:avLst/>
              <a:gdLst/>
              <a:ahLst/>
              <a:cxnLst/>
              <a:rect l="l" t="t" r="r" b="b"/>
              <a:pathLst>
                <a:path w="783" h="686" extrusionOk="0">
                  <a:moveTo>
                    <a:pt x="393" y="1"/>
                  </a:moveTo>
                  <a:cubicBezTo>
                    <a:pt x="294" y="1"/>
                    <a:pt x="195" y="45"/>
                    <a:pt x="125" y="122"/>
                  </a:cubicBezTo>
                  <a:cubicBezTo>
                    <a:pt x="1" y="269"/>
                    <a:pt x="24" y="495"/>
                    <a:pt x="171" y="609"/>
                  </a:cubicBezTo>
                  <a:cubicBezTo>
                    <a:pt x="229" y="662"/>
                    <a:pt x="303" y="686"/>
                    <a:pt x="378" y="686"/>
                  </a:cubicBezTo>
                  <a:cubicBezTo>
                    <a:pt x="479" y="686"/>
                    <a:pt x="581" y="641"/>
                    <a:pt x="647" y="563"/>
                  </a:cubicBezTo>
                  <a:cubicBezTo>
                    <a:pt x="782" y="416"/>
                    <a:pt x="748" y="201"/>
                    <a:pt x="613" y="88"/>
                  </a:cubicBezTo>
                  <a:cubicBezTo>
                    <a:pt x="548" y="28"/>
                    <a:pt x="470" y="1"/>
                    <a:pt x="393" y="1"/>
                  </a:cubicBezTo>
                  <a:close/>
                </a:path>
              </a:pathLst>
            </a:custGeom>
            <a:solidFill>
              <a:srgbClr val="C46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3126525" y="1485675"/>
              <a:ext cx="9650" cy="8800"/>
            </a:xfrm>
            <a:custGeom>
              <a:avLst/>
              <a:gdLst/>
              <a:ahLst/>
              <a:cxnLst/>
              <a:rect l="l" t="t" r="r" b="b"/>
              <a:pathLst>
                <a:path w="386" h="352" extrusionOk="0">
                  <a:moveTo>
                    <a:pt x="193" y="1"/>
                  </a:moveTo>
                  <a:cubicBezTo>
                    <a:pt x="140" y="1"/>
                    <a:pt x="90" y="27"/>
                    <a:pt x="57" y="79"/>
                  </a:cubicBezTo>
                  <a:cubicBezTo>
                    <a:pt x="1" y="146"/>
                    <a:pt x="23" y="260"/>
                    <a:pt x="91" y="316"/>
                  </a:cubicBezTo>
                  <a:cubicBezTo>
                    <a:pt x="120" y="340"/>
                    <a:pt x="156" y="352"/>
                    <a:pt x="192" y="352"/>
                  </a:cubicBezTo>
                  <a:cubicBezTo>
                    <a:pt x="244" y="352"/>
                    <a:pt x="296" y="329"/>
                    <a:pt x="329" y="282"/>
                  </a:cubicBezTo>
                  <a:cubicBezTo>
                    <a:pt x="386" y="214"/>
                    <a:pt x="374" y="101"/>
                    <a:pt x="306" y="45"/>
                  </a:cubicBezTo>
                  <a:cubicBezTo>
                    <a:pt x="272" y="15"/>
                    <a:pt x="232" y="1"/>
                    <a:pt x="193" y="1"/>
                  </a:cubicBezTo>
                  <a:close/>
                </a:path>
              </a:pathLst>
            </a:custGeom>
            <a:solidFill>
              <a:srgbClr val="C46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3172675" y="1537350"/>
              <a:ext cx="9650" cy="8700"/>
            </a:xfrm>
            <a:custGeom>
              <a:avLst/>
              <a:gdLst/>
              <a:ahLst/>
              <a:cxnLst/>
              <a:rect l="l" t="t" r="r" b="b"/>
              <a:pathLst>
                <a:path w="386" h="348" extrusionOk="0">
                  <a:moveTo>
                    <a:pt x="186" y="1"/>
                  </a:moveTo>
                  <a:cubicBezTo>
                    <a:pt x="137" y="1"/>
                    <a:pt x="90" y="28"/>
                    <a:pt x="57" y="73"/>
                  </a:cubicBezTo>
                  <a:cubicBezTo>
                    <a:pt x="1" y="141"/>
                    <a:pt x="12" y="254"/>
                    <a:pt x="80" y="311"/>
                  </a:cubicBezTo>
                  <a:cubicBezTo>
                    <a:pt x="114" y="335"/>
                    <a:pt x="155" y="347"/>
                    <a:pt x="195" y="347"/>
                  </a:cubicBezTo>
                  <a:cubicBezTo>
                    <a:pt x="247" y="347"/>
                    <a:pt x="297" y="327"/>
                    <a:pt x="329" y="288"/>
                  </a:cubicBezTo>
                  <a:cubicBezTo>
                    <a:pt x="386" y="220"/>
                    <a:pt x="363" y="107"/>
                    <a:pt x="295" y="50"/>
                  </a:cubicBezTo>
                  <a:cubicBezTo>
                    <a:pt x="261" y="16"/>
                    <a:pt x="223" y="1"/>
                    <a:pt x="186" y="1"/>
                  </a:cubicBezTo>
                  <a:close/>
                </a:path>
              </a:pathLst>
            </a:custGeom>
            <a:solidFill>
              <a:srgbClr val="C46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824950" y="1168525"/>
              <a:ext cx="11350" cy="10150"/>
            </a:xfrm>
            <a:custGeom>
              <a:avLst/>
              <a:gdLst/>
              <a:ahLst/>
              <a:cxnLst/>
              <a:rect l="l" t="t" r="r" b="b"/>
              <a:pathLst>
                <a:path w="454" h="406" extrusionOk="0">
                  <a:moveTo>
                    <a:pt x="232" y="1"/>
                  </a:moveTo>
                  <a:cubicBezTo>
                    <a:pt x="174" y="1"/>
                    <a:pt x="114" y="27"/>
                    <a:pt x="69" y="79"/>
                  </a:cubicBezTo>
                  <a:cubicBezTo>
                    <a:pt x="1" y="158"/>
                    <a:pt x="23" y="282"/>
                    <a:pt x="103" y="362"/>
                  </a:cubicBezTo>
                  <a:cubicBezTo>
                    <a:pt x="141" y="391"/>
                    <a:pt x="187" y="405"/>
                    <a:pt x="231" y="405"/>
                  </a:cubicBezTo>
                  <a:cubicBezTo>
                    <a:pt x="290" y="405"/>
                    <a:pt x="347" y="380"/>
                    <a:pt x="386" y="328"/>
                  </a:cubicBezTo>
                  <a:cubicBezTo>
                    <a:pt x="454" y="249"/>
                    <a:pt x="442" y="113"/>
                    <a:pt x="352" y="45"/>
                  </a:cubicBezTo>
                  <a:cubicBezTo>
                    <a:pt x="318" y="16"/>
                    <a:pt x="276" y="1"/>
                    <a:pt x="232" y="1"/>
                  </a:cubicBezTo>
                  <a:close/>
                </a:path>
              </a:pathLst>
            </a:custGeom>
            <a:solidFill>
              <a:srgbClr val="C46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2835150" y="1122675"/>
              <a:ext cx="19550" cy="17200"/>
            </a:xfrm>
            <a:custGeom>
              <a:avLst/>
              <a:gdLst/>
              <a:ahLst/>
              <a:cxnLst/>
              <a:rect l="l" t="t" r="r" b="b"/>
              <a:pathLst>
                <a:path w="782" h="688" extrusionOk="0">
                  <a:moveTo>
                    <a:pt x="409" y="0"/>
                  </a:moveTo>
                  <a:cubicBezTo>
                    <a:pt x="310" y="0"/>
                    <a:pt x="208" y="45"/>
                    <a:pt x="136" y="123"/>
                  </a:cubicBezTo>
                  <a:cubicBezTo>
                    <a:pt x="0" y="270"/>
                    <a:pt x="34" y="497"/>
                    <a:pt x="182" y="610"/>
                  </a:cubicBezTo>
                  <a:cubicBezTo>
                    <a:pt x="239" y="663"/>
                    <a:pt x="314" y="687"/>
                    <a:pt x="388" y="687"/>
                  </a:cubicBezTo>
                  <a:cubicBezTo>
                    <a:pt x="490" y="687"/>
                    <a:pt x="592" y="643"/>
                    <a:pt x="657" y="565"/>
                  </a:cubicBezTo>
                  <a:cubicBezTo>
                    <a:pt x="782" y="417"/>
                    <a:pt x="759" y="191"/>
                    <a:pt x="612" y="78"/>
                  </a:cubicBezTo>
                  <a:cubicBezTo>
                    <a:pt x="554" y="25"/>
                    <a:pt x="482" y="0"/>
                    <a:pt x="409" y="0"/>
                  </a:cubicBezTo>
                  <a:close/>
                </a:path>
              </a:pathLst>
            </a:custGeom>
            <a:solidFill>
              <a:srgbClr val="C46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804850" y="1122925"/>
              <a:ext cx="9650" cy="8550"/>
            </a:xfrm>
            <a:custGeom>
              <a:avLst/>
              <a:gdLst/>
              <a:ahLst/>
              <a:cxnLst/>
              <a:rect l="l" t="t" r="r" b="b"/>
              <a:pathLst>
                <a:path w="386" h="342" extrusionOk="0">
                  <a:moveTo>
                    <a:pt x="187" y="0"/>
                  </a:moveTo>
                  <a:cubicBezTo>
                    <a:pt x="138" y="0"/>
                    <a:pt x="89" y="23"/>
                    <a:pt x="57" y="68"/>
                  </a:cubicBezTo>
                  <a:cubicBezTo>
                    <a:pt x="0" y="136"/>
                    <a:pt x="12" y="249"/>
                    <a:pt x="91" y="306"/>
                  </a:cubicBezTo>
                  <a:cubicBezTo>
                    <a:pt x="120" y="330"/>
                    <a:pt x="158" y="342"/>
                    <a:pt x="196" y="342"/>
                  </a:cubicBezTo>
                  <a:cubicBezTo>
                    <a:pt x="246" y="342"/>
                    <a:pt x="297" y="321"/>
                    <a:pt x="329" y="283"/>
                  </a:cubicBezTo>
                  <a:cubicBezTo>
                    <a:pt x="386" y="215"/>
                    <a:pt x="374" y="102"/>
                    <a:pt x="295" y="45"/>
                  </a:cubicBezTo>
                  <a:cubicBezTo>
                    <a:pt x="265" y="15"/>
                    <a:pt x="226" y="0"/>
                    <a:pt x="187" y="0"/>
                  </a:cubicBezTo>
                  <a:close/>
                </a:path>
              </a:pathLst>
            </a:custGeom>
            <a:solidFill>
              <a:srgbClr val="C46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851000" y="1174475"/>
              <a:ext cx="9375" cy="8825"/>
            </a:xfrm>
            <a:custGeom>
              <a:avLst/>
              <a:gdLst/>
              <a:ahLst/>
              <a:cxnLst/>
              <a:rect l="l" t="t" r="r" b="b"/>
              <a:pathLst>
                <a:path w="375" h="353" extrusionOk="0">
                  <a:moveTo>
                    <a:pt x="191" y="1"/>
                  </a:moveTo>
                  <a:cubicBezTo>
                    <a:pt x="141" y="1"/>
                    <a:pt x="90" y="27"/>
                    <a:pt x="57" y="78"/>
                  </a:cubicBezTo>
                  <a:cubicBezTo>
                    <a:pt x="1" y="146"/>
                    <a:pt x="12" y="260"/>
                    <a:pt x="80" y="316"/>
                  </a:cubicBezTo>
                  <a:cubicBezTo>
                    <a:pt x="109" y="341"/>
                    <a:pt x="147" y="353"/>
                    <a:pt x="185" y="353"/>
                  </a:cubicBezTo>
                  <a:cubicBezTo>
                    <a:pt x="235" y="353"/>
                    <a:pt x="286" y="332"/>
                    <a:pt x="318" y="294"/>
                  </a:cubicBezTo>
                  <a:cubicBezTo>
                    <a:pt x="375" y="214"/>
                    <a:pt x="363" y="101"/>
                    <a:pt x="295" y="44"/>
                  </a:cubicBezTo>
                  <a:cubicBezTo>
                    <a:pt x="266" y="15"/>
                    <a:pt x="229" y="1"/>
                    <a:pt x="191" y="1"/>
                  </a:cubicBezTo>
                  <a:close/>
                </a:path>
              </a:pathLst>
            </a:custGeom>
            <a:solidFill>
              <a:srgbClr val="C46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2798050" y="1549075"/>
              <a:ext cx="9950" cy="9925"/>
            </a:xfrm>
            <a:custGeom>
              <a:avLst/>
              <a:gdLst/>
              <a:ahLst/>
              <a:cxnLst/>
              <a:rect l="l" t="t" r="r" b="b"/>
              <a:pathLst>
                <a:path w="398" h="397" extrusionOk="0">
                  <a:moveTo>
                    <a:pt x="205" y="0"/>
                  </a:moveTo>
                  <a:cubicBezTo>
                    <a:pt x="91" y="0"/>
                    <a:pt x="1" y="91"/>
                    <a:pt x="1" y="204"/>
                  </a:cubicBezTo>
                  <a:cubicBezTo>
                    <a:pt x="1" y="306"/>
                    <a:pt x="91" y="397"/>
                    <a:pt x="205" y="397"/>
                  </a:cubicBezTo>
                  <a:cubicBezTo>
                    <a:pt x="318" y="397"/>
                    <a:pt x="397" y="318"/>
                    <a:pt x="397" y="204"/>
                  </a:cubicBezTo>
                  <a:cubicBezTo>
                    <a:pt x="397" y="91"/>
                    <a:pt x="318" y="0"/>
                    <a:pt x="205" y="0"/>
                  </a:cubicBezTo>
                  <a:close/>
                </a:path>
              </a:pathLst>
            </a:custGeom>
            <a:solidFill>
              <a:srgbClr val="C46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836850" y="1529525"/>
              <a:ext cx="17000" cy="17025"/>
            </a:xfrm>
            <a:custGeom>
              <a:avLst/>
              <a:gdLst/>
              <a:ahLst/>
              <a:cxnLst/>
              <a:rect l="l" t="t" r="r" b="b"/>
              <a:pathLst>
                <a:path w="680" h="681" extrusionOk="0">
                  <a:moveTo>
                    <a:pt x="340" y="1"/>
                  </a:moveTo>
                  <a:cubicBezTo>
                    <a:pt x="148" y="1"/>
                    <a:pt x="0" y="159"/>
                    <a:pt x="0" y="341"/>
                  </a:cubicBezTo>
                  <a:cubicBezTo>
                    <a:pt x="0" y="522"/>
                    <a:pt x="148" y="680"/>
                    <a:pt x="340" y="680"/>
                  </a:cubicBezTo>
                  <a:cubicBezTo>
                    <a:pt x="521" y="680"/>
                    <a:pt x="680" y="533"/>
                    <a:pt x="680" y="341"/>
                  </a:cubicBezTo>
                  <a:cubicBezTo>
                    <a:pt x="680" y="159"/>
                    <a:pt x="521" y="1"/>
                    <a:pt x="340" y="1"/>
                  </a:cubicBezTo>
                  <a:close/>
                </a:path>
              </a:pathLst>
            </a:custGeom>
            <a:solidFill>
              <a:srgbClr val="C46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821000" y="1503775"/>
              <a:ext cx="8800" cy="8500"/>
            </a:xfrm>
            <a:custGeom>
              <a:avLst/>
              <a:gdLst/>
              <a:ahLst/>
              <a:cxnLst/>
              <a:rect l="l" t="t" r="r" b="b"/>
              <a:pathLst>
                <a:path w="352" h="340" extrusionOk="0">
                  <a:moveTo>
                    <a:pt x="181" y="0"/>
                  </a:moveTo>
                  <a:cubicBezTo>
                    <a:pt x="79" y="0"/>
                    <a:pt x="0" y="68"/>
                    <a:pt x="0" y="170"/>
                  </a:cubicBezTo>
                  <a:cubicBezTo>
                    <a:pt x="0" y="272"/>
                    <a:pt x="79" y="340"/>
                    <a:pt x="181" y="340"/>
                  </a:cubicBezTo>
                  <a:cubicBezTo>
                    <a:pt x="272" y="340"/>
                    <a:pt x="351" y="272"/>
                    <a:pt x="351" y="170"/>
                  </a:cubicBezTo>
                  <a:cubicBezTo>
                    <a:pt x="351" y="91"/>
                    <a:pt x="272" y="0"/>
                    <a:pt x="181" y="0"/>
                  </a:cubicBezTo>
                  <a:close/>
                </a:path>
              </a:pathLst>
            </a:custGeom>
            <a:solidFill>
              <a:srgbClr val="C46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2923775" y="1297325"/>
              <a:ext cx="9950" cy="9950"/>
            </a:xfrm>
            <a:custGeom>
              <a:avLst/>
              <a:gdLst/>
              <a:ahLst/>
              <a:cxnLst/>
              <a:rect l="l" t="t" r="r" b="b"/>
              <a:pathLst>
                <a:path w="398" h="398" extrusionOk="0">
                  <a:moveTo>
                    <a:pt x="205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8"/>
                    <a:pt x="91" y="397"/>
                    <a:pt x="205" y="397"/>
                  </a:cubicBezTo>
                  <a:cubicBezTo>
                    <a:pt x="318" y="397"/>
                    <a:pt x="397" y="318"/>
                    <a:pt x="397" y="205"/>
                  </a:cubicBezTo>
                  <a:cubicBezTo>
                    <a:pt x="397" y="92"/>
                    <a:pt x="318" y="1"/>
                    <a:pt x="205" y="1"/>
                  </a:cubicBezTo>
                  <a:close/>
                </a:path>
              </a:pathLst>
            </a:custGeom>
            <a:solidFill>
              <a:srgbClr val="C46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2962300" y="1278075"/>
              <a:ext cx="17000" cy="17025"/>
            </a:xfrm>
            <a:custGeom>
              <a:avLst/>
              <a:gdLst/>
              <a:ahLst/>
              <a:cxnLst/>
              <a:rect l="l" t="t" r="r" b="b"/>
              <a:pathLst>
                <a:path w="680" h="681" extrusionOk="0">
                  <a:moveTo>
                    <a:pt x="340" y="1"/>
                  </a:moveTo>
                  <a:cubicBezTo>
                    <a:pt x="159" y="1"/>
                    <a:pt x="0" y="148"/>
                    <a:pt x="0" y="341"/>
                  </a:cubicBezTo>
                  <a:cubicBezTo>
                    <a:pt x="0" y="522"/>
                    <a:pt x="159" y="680"/>
                    <a:pt x="340" y="680"/>
                  </a:cubicBezTo>
                  <a:cubicBezTo>
                    <a:pt x="532" y="680"/>
                    <a:pt x="680" y="522"/>
                    <a:pt x="680" y="341"/>
                  </a:cubicBezTo>
                  <a:cubicBezTo>
                    <a:pt x="680" y="148"/>
                    <a:pt x="532" y="1"/>
                    <a:pt x="340" y="1"/>
                  </a:cubicBezTo>
                  <a:close/>
                </a:path>
              </a:pathLst>
            </a:custGeom>
            <a:solidFill>
              <a:srgbClr val="C46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2946725" y="1252600"/>
              <a:ext cx="8500" cy="8225"/>
            </a:xfrm>
            <a:custGeom>
              <a:avLst/>
              <a:gdLst/>
              <a:ahLst/>
              <a:cxnLst/>
              <a:rect l="l" t="t" r="r" b="b"/>
              <a:pathLst>
                <a:path w="340" h="329" extrusionOk="0">
                  <a:moveTo>
                    <a:pt x="170" y="0"/>
                  </a:moveTo>
                  <a:cubicBezTo>
                    <a:pt x="79" y="0"/>
                    <a:pt x="0" y="68"/>
                    <a:pt x="0" y="170"/>
                  </a:cubicBezTo>
                  <a:cubicBezTo>
                    <a:pt x="0" y="261"/>
                    <a:pt x="79" y="329"/>
                    <a:pt x="170" y="329"/>
                  </a:cubicBezTo>
                  <a:cubicBezTo>
                    <a:pt x="272" y="329"/>
                    <a:pt x="340" y="261"/>
                    <a:pt x="340" y="170"/>
                  </a:cubicBezTo>
                  <a:cubicBezTo>
                    <a:pt x="340" y="68"/>
                    <a:pt x="272" y="0"/>
                    <a:pt x="170" y="0"/>
                  </a:cubicBezTo>
                  <a:close/>
                </a:path>
              </a:pathLst>
            </a:custGeom>
            <a:solidFill>
              <a:srgbClr val="C46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2673750" y="1821875"/>
              <a:ext cx="28050" cy="24725"/>
            </a:xfrm>
            <a:custGeom>
              <a:avLst/>
              <a:gdLst/>
              <a:ahLst/>
              <a:cxnLst/>
              <a:rect l="l" t="t" r="r" b="b"/>
              <a:pathLst>
                <a:path w="1122" h="989" extrusionOk="0">
                  <a:moveTo>
                    <a:pt x="559" y="0"/>
                  </a:moveTo>
                  <a:cubicBezTo>
                    <a:pt x="501" y="0"/>
                    <a:pt x="443" y="10"/>
                    <a:pt x="385" y="30"/>
                  </a:cubicBezTo>
                  <a:cubicBezTo>
                    <a:pt x="136" y="132"/>
                    <a:pt x="0" y="415"/>
                    <a:pt x="102" y="676"/>
                  </a:cubicBezTo>
                  <a:cubicBezTo>
                    <a:pt x="182" y="870"/>
                    <a:pt x="371" y="988"/>
                    <a:pt x="569" y="988"/>
                  </a:cubicBezTo>
                  <a:cubicBezTo>
                    <a:pt x="625" y="988"/>
                    <a:pt x="681" y="979"/>
                    <a:pt x="736" y="959"/>
                  </a:cubicBezTo>
                  <a:cubicBezTo>
                    <a:pt x="997" y="857"/>
                    <a:pt x="1122" y="574"/>
                    <a:pt x="1020" y="313"/>
                  </a:cubicBezTo>
                  <a:cubicBezTo>
                    <a:pt x="949" y="119"/>
                    <a:pt x="761" y="0"/>
                    <a:pt x="559" y="0"/>
                  </a:cubicBezTo>
                  <a:close/>
                </a:path>
              </a:pathLst>
            </a:custGeom>
            <a:solidFill>
              <a:srgbClr val="FFD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5" name="Google Shape;595;p4"/>
          <p:cNvGrpSpPr/>
          <p:nvPr/>
        </p:nvGrpSpPr>
        <p:grpSpPr>
          <a:xfrm rot="-784465">
            <a:off x="8430351" y="3747257"/>
            <a:ext cx="1097320" cy="1328851"/>
            <a:chOff x="9529754" y="281869"/>
            <a:chExt cx="890357" cy="1078220"/>
          </a:xfrm>
        </p:grpSpPr>
        <p:grpSp>
          <p:nvGrpSpPr>
            <p:cNvPr id="596" name="Google Shape;596;p4"/>
            <p:cNvGrpSpPr/>
            <p:nvPr/>
          </p:nvGrpSpPr>
          <p:grpSpPr>
            <a:xfrm>
              <a:off x="9704695" y="281869"/>
              <a:ext cx="715417" cy="708993"/>
              <a:chOff x="697225" y="3090625"/>
              <a:chExt cx="348050" cy="344925"/>
            </a:xfrm>
          </p:grpSpPr>
          <p:sp>
            <p:nvSpPr>
              <p:cNvPr id="597" name="Google Shape;597;p4"/>
              <p:cNvSpPr/>
              <p:nvPr/>
            </p:nvSpPr>
            <p:spPr>
              <a:xfrm>
                <a:off x="697225" y="3090625"/>
                <a:ext cx="348050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3922" h="13797" extrusionOk="0">
                    <a:moveTo>
                      <a:pt x="10172" y="1"/>
                    </a:moveTo>
                    <a:lnTo>
                      <a:pt x="1" y="3818"/>
                    </a:lnTo>
                    <a:lnTo>
                      <a:pt x="3750" y="13797"/>
                    </a:lnTo>
                    <a:lnTo>
                      <a:pt x="13921" y="9980"/>
                    </a:lnTo>
                    <a:lnTo>
                      <a:pt x="10172" y="1"/>
                    </a:lnTo>
                    <a:close/>
                  </a:path>
                </a:pathLst>
              </a:custGeom>
              <a:solidFill>
                <a:srgbClr val="C43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4"/>
              <p:cNvSpPr/>
              <p:nvPr/>
            </p:nvSpPr>
            <p:spPr>
              <a:xfrm>
                <a:off x="697225" y="3090625"/>
                <a:ext cx="348050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3922" h="13797" extrusionOk="0">
                    <a:moveTo>
                      <a:pt x="10172" y="1"/>
                    </a:moveTo>
                    <a:lnTo>
                      <a:pt x="1" y="3818"/>
                    </a:lnTo>
                    <a:lnTo>
                      <a:pt x="3750" y="13797"/>
                    </a:lnTo>
                    <a:lnTo>
                      <a:pt x="13921" y="9980"/>
                    </a:lnTo>
                    <a:lnTo>
                      <a:pt x="10172" y="1"/>
                    </a:lnTo>
                    <a:close/>
                  </a:path>
                </a:pathLst>
              </a:custGeom>
              <a:solidFill>
                <a:srgbClr val="FFB6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4"/>
              <p:cNvSpPr/>
              <p:nvPr/>
            </p:nvSpPr>
            <p:spPr>
              <a:xfrm>
                <a:off x="909900" y="3114525"/>
                <a:ext cx="2777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989" extrusionOk="0">
                    <a:moveTo>
                      <a:pt x="553" y="1"/>
                    </a:moveTo>
                    <a:cubicBezTo>
                      <a:pt x="495" y="1"/>
                      <a:pt x="434" y="10"/>
                      <a:pt x="374" y="30"/>
                    </a:cubicBezTo>
                    <a:cubicBezTo>
                      <a:pt x="125" y="132"/>
                      <a:pt x="0" y="416"/>
                      <a:pt x="91" y="676"/>
                    </a:cubicBezTo>
                    <a:cubicBezTo>
                      <a:pt x="170" y="870"/>
                      <a:pt x="360" y="989"/>
                      <a:pt x="563" y="989"/>
                    </a:cubicBezTo>
                    <a:cubicBezTo>
                      <a:pt x="620" y="989"/>
                      <a:pt x="679" y="979"/>
                      <a:pt x="736" y="959"/>
                    </a:cubicBezTo>
                    <a:cubicBezTo>
                      <a:pt x="986" y="857"/>
                      <a:pt x="1110" y="574"/>
                      <a:pt x="1020" y="314"/>
                    </a:cubicBezTo>
                    <a:cubicBezTo>
                      <a:pt x="949" y="119"/>
                      <a:pt x="761" y="1"/>
                      <a:pt x="553" y="1"/>
                    </a:cubicBezTo>
                    <a:close/>
                  </a:path>
                </a:pathLst>
              </a:custGeom>
              <a:solidFill>
                <a:srgbClr val="FFDE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4"/>
              <p:cNvSpPr/>
              <p:nvPr/>
            </p:nvSpPr>
            <p:spPr>
              <a:xfrm>
                <a:off x="984375" y="3313450"/>
                <a:ext cx="2805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990" extrusionOk="0">
                    <a:moveTo>
                      <a:pt x="572" y="1"/>
                    </a:moveTo>
                    <a:cubicBezTo>
                      <a:pt x="510" y="1"/>
                      <a:pt x="447" y="12"/>
                      <a:pt x="385" y="36"/>
                    </a:cubicBezTo>
                    <a:cubicBezTo>
                      <a:pt x="136" y="138"/>
                      <a:pt x="0" y="421"/>
                      <a:pt x="102" y="670"/>
                    </a:cubicBezTo>
                    <a:cubicBezTo>
                      <a:pt x="180" y="869"/>
                      <a:pt x="364" y="989"/>
                      <a:pt x="557" y="989"/>
                    </a:cubicBezTo>
                    <a:cubicBezTo>
                      <a:pt x="617" y="989"/>
                      <a:pt x="678" y="978"/>
                      <a:pt x="736" y="954"/>
                    </a:cubicBezTo>
                    <a:cubicBezTo>
                      <a:pt x="997" y="852"/>
                      <a:pt x="1121" y="568"/>
                      <a:pt x="1020" y="319"/>
                    </a:cubicBezTo>
                    <a:cubicBezTo>
                      <a:pt x="959" y="120"/>
                      <a:pt x="773" y="1"/>
                      <a:pt x="572" y="1"/>
                    </a:cubicBezTo>
                    <a:close/>
                  </a:path>
                </a:pathLst>
              </a:custGeom>
              <a:solidFill>
                <a:srgbClr val="FFDE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4"/>
              <p:cNvSpPr/>
              <p:nvPr/>
            </p:nvSpPr>
            <p:spPr>
              <a:xfrm>
                <a:off x="959725" y="3247100"/>
                <a:ext cx="28075" cy="24550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982" extrusionOk="0">
                    <a:moveTo>
                      <a:pt x="547" y="0"/>
                    </a:moveTo>
                    <a:cubicBezTo>
                      <a:pt x="493" y="0"/>
                      <a:pt x="439" y="9"/>
                      <a:pt x="386" y="28"/>
                    </a:cubicBezTo>
                    <a:cubicBezTo>
                      <a:pt x="125" y="130"/>
                      <a:pt x="1" y="413"/>
                      <a:pt x="103" y="663"/>
                    </a:cubicBezTo>
                    <a:cubicBezTo>
                      <a:pt x="172" y="862"/>
                      <a:pt x="353" y="981"/>
                      <a:pt x="551" y="981"/>
                    </a:cubicBezTo>
                    <a:cubicBezTo>
                      <a:pt x="613" y="981"/>
                      <a:pt x="675" y="970"/>
                      <a:pt x="737" y="946"/>
                    </a:cubicBezTo>
                    <a:cubicBezTo>
                      <a:pt x="986" y="844"/>
                      <a:pt x="1122" y="561"/>
                      <a:pt x="1020" y="311"/>
                    </a:cubicBezTo>
                    <a:cubicBezTo>
                      <a:pt x="940" y="124"/>
                      <a:pt x="747" y="0"/>
                      <a:pt x="547" y="0"/>
                    </a:cubicBezTo>
                    <a:close/>
                  </a:path>
                </a:pathLst>
              </a:custGeom>
              <a:solidFill>
                <a:srgbClr val="FFDE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4"/>
              <p:cNvSpPr/>
              <p:nvPr/>
            </p:nvSpPr>
            <p:spPr>
              <a:xfrm>
                <a:off x="934800" y="3180725"/>
                <a:ext cx="28075" cy="24650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986" extrusionOk="0">
                    <a:moveTo>
                      <a:pt x="559" y="0"/>
                    </a:moveTo>
                    <a:cubicBezTo>
                      <a:pt x="502" y="0"/>
                      <a:pt x="443" y="10"/>
                      <a:pt x="386" y="33"/>
                    </a:cubicBezTo>
                    <a:cubicBezTo>
                      <a:pt x="137" y="135"/>
                      <a:pt x="1" y="418"/>
                      <a:pt x="103" y="667"/>
                    </a:cubicBezTo>
                    <a:cubicBezTo>
                      <a:pt x="181" y="866"/>
                      <a:pt x="364" y="986"/>
                      <a:pt x="558" y="986"/>
                    </a:cubicBezTo>
                    <a:cubicBezTo>
                      <a:pt x="618" y="986"/>
                      <a:pt x="678" y="974"/>
                      <a:pt x="737" y="950"/>
                    </a:cubicBezTo>
                    <a:cubicBezTo>
                      <a:pt x="998" y="860"/>
                      <a:pt x="1122" y="577"/>
                      <a:pt x="1020" y="316"/>
                    </a:cubicBezTo>
                    <a:cubicBezTo>
                      <a:pt x="950" y="130"/>
                      <a:pt x="762" y="0"/>
                      <a:pt x="559" y="0"/>
                    </a:cubicBezTo>
                    <a:close/>
                  </a:path>
                </a:pathLst>
              </a:custGeom>
              <a:solidFill>
                <a:srgbClr val="FFDE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4"/>
              <p:cNvSpPr/>
              <p:nvPr/>
            </p:nvSpPr>
            <p:spPr>
              <a:xfrm>
                <a:off x="938775" y="3292575"/>
                <a:ext cx="28050" cy="2465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986" extrusionOk="0">
                    <a:moveTo>
                      <a:pt x="564" y="0"/>
                    </a:moveTo>
                    <a:cubicBezTo>
                      <a:pt x="506" y="0"/>
                      <a:pt x="445" y="10"/>
                      <a:pt x="386" y="33"/>
                    </a:cubicBezTo>
                    <a:cubicBezTo>
                      <a:pt x="125" y="135"/>
                      <a:pt x="1" y="418"/>
                      <a:pt x="102" y="667"/>
                    </a:cubicBezTo>
                    <a:cubicBezTo>
                      <a:pt x="180" y="866"/>
                      <a:pt x="364" y="986"/>
                      <a:pt x="557" y="986"/>
                    </a:cubicBezTo>
                    <a:cubicBezTo>
                      <a:pt x="617" y="986"/>
                      <a:pt x="678" y="974"/>
                      <a:pt x="737" y="950"/>
                    </a:cubicBezTo>
                    <a:cubicBezTo>
                      <a:pt x="997" y="860"/>
                      <a:pt x="1122" y="577"/>
                      <a:pt x="1020" y="316"/>
                    </a:cubicBezTo>
                    <a:cubicBezTo>
                      <a:pt x="958" y="131"/>
                      <a:pt x="772" y="0"/>
                      <a:pt x="564" y="0"/>
                    </a:cubicBezTo>
                    <a:close/>
                  </a:path>
                </a:pathLst>
              </a:custGeom>
              <a:solidFill>
                <a:srgbClr val="FFDE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4"/>
              <p:cNvSpPr/>
              <p:nvPr/>
            </p:nvSpPr>
            <p:spPr>
              <a:xfrm>
                <a:off x="914150" y="3226375"/>
                <a:ext cx="2777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989" extrusionOk="0">
                    <a:moveTo>
                      <a:pt x="548" y="1"/>
                    </a:moveTo>
                    <a:cubicBezTo>
                      <a:pt x="490" y="1"/>
                      <a:pt x="431" y="10"/>
                      <a:pt x="374" y="30"/>
                    </a:cubicBezTo>
                    <a:cubicBezTo>
                      <a:pt x="125" y="132"/>
                      <a:pt x="0" y="416"/>
                      <a:pt x="91" y="676"/>
                    </a:cubicBezTo>
                    <a:cubicBezTo>
                      <a:pt x="170" y="870"/>
                      <a:pt x="360" y="989"/>
                      <a:pt x="563" y="989"/>
                    </a:cubicBezTo>
                    <a:cubicBezTo>
                      <a:pt x="620" y="989"/>
                      <a:pt x="679" y="979"/>
                      <a:pt x="736" y="959"/>
                    </a:cubicBezTo>
                    <a:cubicBezTo>
                      <a:pt x="986" y="857"/>
                      <a:pt x="1110" y="574"/>
                      <a:pt x="1019" y="314"/>
                    </a:cubicBezTo>
                    <a:cubicBezTo>
                      <a:pt x="940" y="119"/>
                      <a:pt x="751" y="1"/>
                      <a:pt x="548" y="1"/>
                    </a:cubicBezTo>
                    <a:close/>
                  </a:path>
                </a:pathLst>
              </a:custGeom>
              <a:solidFill>
                <a:srgbClr val="FFDE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4"/>
              <p:cNvSpPr/>
              <p:nvPr/>
            </p:nvSpPr>
            <p:spPr>
              <a:xfrm>
                <a:off x="889225" y="3160250"/>
                <a:ext cx="28050" cy="2470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988" extrusionOk="0">
                    <a:moveTo>
                      <a:pt x="565" y="1"/>
                    </a:moveTo>
                    <a:cubicBezTo>
                      <a:pt x="505" y="1"/>
                      <a:pt x="444" y="12"/>
                      <a:pt x="385" y="36"/>
                    </a:cubicBezTo>
                    <a:cubicBezTo>
                      <a:pt x="125" y="127"/>
                      <a:pt x="0" y="410"/>
                      <a:pt x="102" y="671"/>
                    </a:cubicBezTo>
                    <a:cubicBezTo>
                      <a:pt x="181" y="863"/>
                      <a:pt x="368" y="988"/>
                      <a:pt x="563" y="988"/>
                    </a:cubicBezTo>
                    <a:cubicBezTo>
                      <a:pt x="621" y="988"/>
                      <a:pt x="680" y="977"/>
                      <a:pt x="737" y="954"/>
                    </a:cubicBezTo>
                    <a:cubicBezTo>
                      <a:pt x="997" y="852"/>
                      <a:pt x="1122" y="569"/>
                      <a:pt x="1020" y="319"/>
                    </a:cubicBezTo>
                    <a:cubicBezTo>
                      <a:pt x="942" y="120"/>
                      <a:pt x="758" y="1"/>
                      <a:pt x="565" y="1"/>
                    </a:cubicBezTo>
                    <a:close/>
                  </a:path>
                </a:pathLst>
              </a:custGeom>
              <a:solidFill>
                <a:srgbClr val="FFDE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4"/>
              <p:cNvSpPr/>
              <p:nvPr/>
            </p:nvSpPr>
            <p:spPr>
              <a:xfrm>
                <a:off x="843625" y="3139375"/>
                <a:ext cx="28075" cy="24625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985" extrusionOk="0">
                    <a:moveTo>
                      <a:pt x="553" y="0"/>
                    </a:moveTo>
                    <a:cubicBezTo>
                      <a:pt x="497" y="0"/>
                      <a:pt x="441" y="11"/>
                      <a:pt x="386" y="33"/>
                    </a:cubicBezTo>
                    <a:cubicBezTo>
                      <a:pt x="125" y="135"/>
                      <a:pt x="1" y="418"/>
                      <a:pt x="103" y="667"/>
                    </a:cubicBezTo>
                    <a:cubicBezTo>
                      <a:pt x="173" y="860"/>
                      <a:pt x="357" y="985"/>
                      <a:pt x="558" y="985"/>
                    </a:cubicBezTo>
                    <a:cubicBezTo>
                      <a:pt x="617" y="985"/>
                      <a:pt x="678" y="974"/>
                      <a:pt x="737" y="951"/>
                    </a:cubicBezTo>
                    <a:cubicBezTo>
                      <a:pt x="986" y="849"/>
                      <a:pt x="1122" y="565"/>
                      <a:pt x="1020" y="316"/>
                    </a:cubicBezTo>
                    <a:cubicBezTo>
                      <a:pt x="941" y="131"/>
                      <a:pt x="751" y="0"/>
                      <a:pt x="553" y="0"/>
                    </a:cubicBezTo>
                    <a:close/>
                  </a:path>
                </a:pathLst>
              </a:custGeom>
              <a:solidFill>
                <a:srgbClr val="FFDE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4"/>
              <p:cNvSpPr/>
              <p:nvPr/>
            </p:nvSpPr>
            <p:spPr>
              <a:xfrm>
                <a:off x="918375" y="3338225"/>
                <a:ext cx="27800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989" extrusionOk="0">
                    <a:moveTo>
                      <a:pt x="548" y="1"/>
                    </a:moveTo>
                    <a:cubicBezTo>
                      <a:pt x="491" y="1"/>
                      <a:pt x="432" y="10"/>
                      <a:pt x="375" y="30"/>
                    </a:cubicBezTo>
                    <a:cubicBezTo>
                      <a:pt x="126" y="132"/>
                      <a:pt x="1" y="416"/>
                      <a:pt x="92" y="676"/>
                    </a:cubicBezTo>
                    <a:cubicBezTo>
                      <a:pt x="171" y="870"/>
                      <a:pt x="361" y="989"/>
                      <a:pt x="564" y="989"/>
                    </a:cubicBezTo>
                    <a:cubicBezTo>
                      <a:pt x="621" y="989"/>
                      <a:pt x="680" y="979"/>
                      <a:pt x="737" y="959"/>
                    </a:cubicBezTo>
                    <a:cubicBezTo>
                      <a:pt x="986" y="857"/>
                      <a:pt x="1111" y="574"/>
                      <a:pt x="1020" y="314"/>
                    </a:cubicBezTo>
                    <a:cubicBezTo>
                      <a:pt x="941" y="119"/>
                      <a:pt x="751" y="1"/>
                      <a:pt x="548" y="1"/>
                    </a:cubicBezTo>
                    <a:close/>
                  </a:path>
                </a:pathLst>
              </a:custGeom>
              <a:solidFill>
                <a:srgbClr val="FFDE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4"/>
              <p:cNvSpPr/>
              <p:nvPr/>
            </p:nvSpPr>
            <p:spPr>
              <a:xfrm>
                <a:off x="893475" y="3272100"/>
                <a:ext cx="28050" cy="2470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988" extrusionOk="0">
                    <a:moveTo>
                      <a:pt x="565" y="1"/>
                    </a:moveTo>
                    <a:cubicBezTo>
                      <a:pt x="505" y="1"/>
                      <a:pt x="444" y="12"/>
                      <a:pt x="385" y="36"/>
                    </a:cubicBezTo>
                    <a:cubicBezTo>
                      <a:pt x="125" y="127"/>
                      <a:pt x="0" y="410"/>
                      <a:pt x="102" y="671"/>
                    </a:cubicBezTo>
                    <a:cubicBezTo>
                      <a:pt x="181" y="863"/>
                      <a:pt x="368" y="988"/>
                      <a:pt x="563" y="988"/>
                    </a:cubicBezTo>
                    <a:cubicBezTo>
                      <a:pt x="621" y="988"/>
                      <a:pt x="680" y="977"/>
                      <a:pt x="736" y="954"/>
                    </a:cubicBezTo>
                    <a:cubicBezTo>
                      <a:pt x="997" y="852"/>
                      <a:pt x="1122" y="569"/>
                      <a:pt x="1020" y="320"/>
                    </a:cubicBezTo>
                    <a:cubicBezTo>
                      <a:pt x="942" y="121"/>
                      <a:pt x="758" y="1"/>
                      <a:pt x="565" y="1"/>
                    </a:cubicBezTo>
                    <a:close/>
                  </a:path>
                </a:pathLst>
              </a:custGeom>
              <a:solidFill>
                <a:srgbClr val="FFDE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4"/>
              <p:cNvSpPr/>
              <p:nvPr/>
            </p:nvSpPr>
            <p:spPr>
              <a:xfrm>
                <a:off x="868275" y="3205725"/>
                <a:ext cx="28050" cy="2455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982" extrusionOk="0">
                    <a:moveTo>
                      <a:pt x="565" y="0"/>
                    </a:moveTo>
                    <a:cubicBezTo>
                      <a:pt x="506" y="0"/>
                      <a:pt x="445" y="10"/>
                      <a:pt x="385" y="30"/>
                    </a:cubicBezTo>
                    <a:cubicBezTo>
                      <a:pt x="136" y="120"/>
                      <a:pt x="0" y="403"/>
                      <a:pt x="102" y="664"/>
                    </a:cubicBezTo>
                    <a:cubicBezTo>
                      <a:pt x="181" y="856"/>
                      <a:pt x="368" y="981"/>
                      <a:pt x="563" y="981"/>
                    </a:cubicBezTo>
                    <a:cubicBezTo>
                      <a:pt x="621" y="981"/>
                      <a:pt x="680" y="970"/>
                      <a:pt x="736" y="947"/>
                    </a:cubicBezTo>
                    <a:cubicBezTo>
                      <a:pt x="997" y="845"/>
                      <a:pt x="1122" y="562"/>
                      <a:pt x="1020" y="313"/>
                    </a:cubicBezTo>
                    <a:cubicBezTo>
                      <a:pt x="958" y="119"/>
                      <a:pt x="772" y="0"/>
                      <a:pt x="565" y="0"/>
                    </a:cubicBezTo>
                    <a:close/>
                  </a:path>
                </a:pathLst>
              </a:custGeom>
              <a:solidFill>
                <a:srgbClr val="FFDE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4"/>
              <p:cNvSpPr/>
              <p:nvPr/>
            </p:nvSpPr>
            <p:spPr>
              <a:xfrm>
                <a:off x="872525" y="3317575"/>
                <a:ext cx="28050" cy="2455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982" extrusionOk="0">
                    <a:moveTo>
                      <a:pt x="560" y="0"/>
                    </a:moveTo>
                    <a:cubicBezTo>
                      <a:pt x="502" y="0"/>
                      <a:pt x="443" y="10"/>
                      <a:pt x="385" y="30"/>
                    </a:cubicBezTo>
                    <a:cubicBezTo>
                      <a:pt x="136" y="120"/>
                      <a:pt x="0" y="403"/>
                      <a:pt x="102" y="664"/>
                    </a:cubicBezTo>
                    <a:cubicBezTo>
                      <a:pt x="181" y="856"/>
                      <a:pt x="367" y="981"/>
                      <a:pt x="563" y="981"/>
                    </a:cubicBezTo>
                    <a:cubicBezTo>
                      <a:pt x="621" y="981"/>
                      <a:pt x="680" y="970"/>
                      <a:pt x="736" y="947"/>
                    </a:cubicBezTo>
                    <a:cubicBezTo>
                      <a:pt x="997" y="845"/>
                      <a:pt x="1121" y="562"/>
                      <a:pt x="1019" y="313"/>
                    </a:cubicBezTo>
                    <a:cubicBezTo>
                      <a:pt x="958" y="119"/>
                      <a:pt x="765" y="0"/>
                      <a:pt x="560" y="0"/>
                    </a:cubicBezTo>
                    <a:close/>
                  </a:path>
                </a:pathLst>
              </a:custGeom>
              <a:solidFill>
                <a:srgbClr val="FFDE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4"/>
              <p:cNvSpPr/>
              <p:nvPr/>
            </p:nvSpPr>
            <p:spPr>
              <a:xfrm>
                <a:off x="847875" y="3251225"/>
                <a:ext cx="28050" cy="2467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987" extrusionOk="0">
                    <a:moveTo>
                      <a:pt x="553" y="0"/>
                    </a:moveTo>
                    <a:cubicBezTo>
                      <a:pt x="497" y="0"/>
                      <a:pt x="441" y="11"/>
                      <a:pt x="386" y="33"/>
                    </a:cubicBezTo>
                    <a:cubicBezTo>
                      <a:pt x="125" y="135"/>
                      <a:pt x="1" y="418"/>
                      <a:pt x="103" y="667"/>
                    </a:cubicBezTo>
                    <a:cubicBezTo>
                      <a:pt x="172" y="866"/>
                      <a:pt x="353" y="986"/>
                      <a:pt x="551" y="986"/>
                    </a:cubicBezTo>
                    <a:cubicBezTo>
                      <a:pt x="613" y="986"/>
                      <a:pt x="675" y="975"/>
                      <a:pt x="737" y="951"/>
                    </a:cubicBezTo>
                    <a:cubicBezTo>
                      <a:pt x="986" y="849"/>
                      <a:pt x="1122" y="566"/>
                      <a:pt x="1020" y="316"/>
                    </a:cubicBezTo>
                    <a:cubicBezTo>
                      <a:pt x="941" y="131"/>
                      <a:pt x="751" y="0"/>
                      <a:pt x="553" y="0"/>
                    </a:cubicBezTo>
                    <a:close/>
                  </a:path>
                </a:pathLst>
              </a:custGeom>
              <a:solidFill>
                <a:srgbClr val="FFDE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4"/>
              <p:cNvSpPr/>
              <p:nvPr/>
            </p:nvSpPr>
            <p:spPr>
              <a:xfrm>
                <a:off x="822950" y="3184925"/>
                <a:ext cx="28075" cy="24700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988" extrusionOk="0">
                    <a:moveTo>
                      <a:pt x="565" y="1"/>
                    </a:moveTo>
                    <a:cubicBezTo>
                      <a:pt x="506" y="1"/>
                      <a:pt x="445" y="12"/>
                      <a:pt x="386" y="35"/>
                    </a:cubicBezTo>
                    <a:cubicBezTo>
                      <a:pt x="137" y="137"/>
                      <a:pt x="1" y="420"/>
                      <a:pt x="103" y="669"/>
                    </a:cubicBezTo>
                    <a:cubicBezTo>
                      <a:pt x="181" y="868"/>
                      <a:pt x="364" y="988"/>
                      <a:pt x="558" y="988"/>
                    </a:cubicBezTo>
                    <a:cubicBezTo>
                      <a:pt x="618" y="988"/>
                      <a:pt x="678" y="976"/>
                      <a:pt x="737" y="952"/>
                    </a:cubicBezTo>
                    <a:cubicBezTo>
                      <a:pt x="998" y="862"/>
                      <a:pt x="1122" y="578"/>
                      <a:pt x="1020" y="318"/>
                    </a:cubicBezTo>
                    <a:cubicBezTo>
                      <a:pt x="950" y="126"/>
                      <a:pt x="766" y="1"/>
                      <a:pt x="565" y="1"/>
                    </a:cubicBezTo>
                    <a:close/>
                  </a:path>
                </a:pathLst>
              </a:custGeom>
              <a:solidFill>
                <a:srgbClr val="FFDE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4"/>
              <p:cNvSpPr/>
              <p:nvPr/>
            </p:nvSpPr>
            <p:spPr>
              <a:xfrm>
                <a:off x="777375" y="3164500"/>
                <a:ext cx="28050" cy="2470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988" extrusionOk="0">
                    <a:moveTo>
                      <a:pt x="565" y="1"/>
                    </a:moveTo>
                    <a:cubicBezTo>
                      <a:pt x="505" y="1"/>
                      <a:pt x="444" y="12"/>
                      <a:pt x="385" y="36"/>
                    </a:cubicBezTo>
                    <a:cubicBezTo>
                      <a:pt x="125" y="127"/>
                      <a:pt x="0" y="410"/>
                      <a:pt x="102" y="671"/>
                    </a:cubicBezTo>
                    <a:cubicBezTo>
                      <a:pt x="181" y="863"/>
                      <a:pt x="368" y="988"/>
                      <a:pt x="563" y="988"/>
                    </a:cubicBezTo>
                    <a:cubicBezTo>
                      <a:pt x="621" y="988"/>
                      <a:pt x="680" y="977"/>
                      <a:pt x="737" y="954"/>
                    </a:cubicBezTo>
                    <a:cubicBezTo>
                      <a:pt x="997" y="852"/>
                      <a:pt x="1122" y="569"/>
                      <a:pt x="1020" y="319"/>
                    </a:cubicBezTo>
                    <a:cubicBezTo>
                      <a:pt x="942" y="120"/>
                      <a:pt x="758" y="1"/>
                      <a:pt x="565" y="1"/>
                    </a:cubicBezTo>
                    <a:close/>
                  </a:path>
                </a:pathLst>
              </a:custGeom>
              <a:solidFill>
                <a:srgbClr val="FFDE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4"/>
              <p:cNvSpPr/>
              <p:nvPr/>
            </p:nvSpPr>
            <p:spPr>
              <a:xfrm>
                <a:off x="852125" y="3363075"/>
                <a:ext cx="28050" cy="2467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987" extrusionOk="0">
                    <a:moveTo>
                      <a:pt x="553" y="0"/>
                    </a:moveTo>
                    <a:cubicBezTo>
                      <a:pt x="497" y="0"/>
                      <a:pt x="440" y="11"/>
                      <a:pt x="386" y="33"/>
                    </a:cubicBezTo>
                    <a:cubicBezTo>
                      <a:pt x="125" y="135"/>
                      <a:pt x="1" y="418"/>
                      <a:pt x="102" y="668"/>
                    </a:cubicBezTo>
                    <a:cubicBezTo>
                      <a:pt x="172" y="867"/>
                      <a:pt x="353" y="986"/>
                      <a:pt x="551" y="986"/>
                    </a:cubicBezTo>
                    <a:cubicBezTo>
                      <a:pt x="612" y="986"/>
                      <a:pt x="675" y="975"/>
                      <a:pt x="737" y="951"/>
                    </a:cubicBezTo>
                    <a:cubicBezTo>
                      <a:pt x="986" y="849"/>
                      <a:pt x="1122" y="566"/>
                      <a:pt x="1020" y="316"/>
                    </a:cubicBezTo>
                    <a:cubicBezTo>
                      <a:pt x="940" y="131"/>
                      <a:pt x="751" y="0"/>
                      <a:pt x="553" y="0"/>
                    </a:cubicBezTo>
                    <a:close/>
                  </a:path>
                </a:pathLst>
              </a:custGeom>
              <a:solidFill>
                <a:srgbClr val="FFDE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4"/>
              <p:cNvSpPr/>
              <p:nvPr/>
            </p:nvSpPr>
            <p:spPr>
              <a:xfrm>
                <a:off x="826925" y="3296775"/>
                <a:ext cx="28050" cy="2470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988" extrusionOk="0">
                    <a:moveTo>
                      <a:pt x="571" y="1"/>
                    </a:moveTo>
                    <a:cubicBezTo>
                      <a:pt x="510" y="1"/>
                      <a:pt x="448" y="12"/>
                      <a:pt x="386" y="35"/>
                    </a:cubicBezTo>
                    <a:cubicBezTo>
                      <a:pt x="125" y="137"/>
                      <a:pt x="0" y="420"/>
                      <a:pt x="102" y="669"/>
                    </a:cubicBezTo>
                    <a:cubicBezTo>
                      <a:pt x="180" y="868"/>
                      <a:pt x="364" y="988"/>
                      <a:pt x="557" y="988"/>
                    </a:cubicBezTo>
                    <a:cubicBezTo>
                      <a:pt x="617" y="988"/>
                      <a:pt x="678" y="976"/>
                      <a:pt x="737" y="952"/>
                    </a:cubicBezTo>
                    <a:cubicBezTo>
                      <a:pt x="997" y="850"/>
                      <a:pt x="1122" y="567"/>
                      <a:pt x="1020" y="318"/>
                    </a:cubicBezTo>
                    <a:cubicBezTo>
                      <a:pt x="959" y="126"/>
                      <a:pt x="776" y="1"/>
                      <a:pt x="571" y="1"/>
                    </a:cubicBezTo>
                    <a:close/>
                  </a:path>
                </a:pathLst>
              </a:custGeom>
              <a:solidFill>
                <a:srgbClr val="FFDE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4"/>
              <p:cNvSpPr/>
              <p:nvPr/>
            </p:nvSpPr>
            <p:spPr>
              <a:xfrm>
                <a:off x="802300" y="3230625"/>
                <a:ext cx="2777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989" extrusionOk="0">
                    <a:moveTo>
                      <a:pt x="547" y="1"/>
                    </a:moveTo>
                    <a:cubicBezTo>
                      <a:pt x="490" y="1"/>
                      <a:pt x="431" y="10"/>
                      <a:pt x="374" y="30"/>
                    </a:cubicBezTo>
                    <a:cubicBezTo>
                      <a:pt x="125" y="132"/>
                      <a:pt x="0" y="415"/>
                      <a:pt x="91" y="676"/>
                    </a:cubicBezTo>
                    <a:cubicBezTo>
                      <a:pt x="170" y="870"/>
                      <a:pt x="360" y="989"/>
                      <a:pt x="563" y="989"/>
                    </a:cubicBezTo>
                    <a:cubicBezTo>
                      <a:pt x="620" y="989"/>
                      <a:pt x="679" y="979"/>
                      <a:pt x="736" y="959"/>
                    </a:cubicBezTo>
                    <a:cubicBezTo>
                      <a:pt x="985" y="857"/>
                      <a:pt x="1110" y="574"/>
                      <a:pt x="1019" y="314"/>
                    </a:cubicBezTo>
                    <a:cubicBezTo>
                      <a:pt x="940" y="119"/>
                      <a:pt x="751" y="1"/>
                      <a:pt x="547" y="1"/>
                    </a:cubicBezTo>
                    <a:close/>
                  </a:path>
                </a:pathLst>
              </a:custGeom>
              <a:solidFill>
                <a:srgbClr val="FFDE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4"/>
              <p:cNvSpPr/>
              <p:nvPr/>
            </p:nvSpPr>
            <p:spPr>
              <a:xfrm>
                <a:off x="806525" y="3342475"/>
                <a:ext cx="2777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989" extrusionOk="0">
                    <a:moveTo>
                      <a:pt x="548" y="1"/>
                    </a:moveTo>
                    <a:cubicBezTo>
                      <a:pt x="491" y="1"/>
                      <a:pt x="432" y="10"/>
                      <a:pt x="375" y="30"/>
                    </a:cubicBezTo>
                    <a:cubicBezTo>
                      <a:pt x="126" y="132"/>
                      <a:pt x="1" y="416"/>
                      <a:pt x="92" y="676"/>
                    </a:cubicBezTo>
                    <a:cubicBezTo>
                      <a:pt x="171" y="870"/>
                      <a:pt x="360" y="989"/>
                      <a:pt x="564" y="989"/>
                    </a:cubicBezTo>
                    <a:cubicBezTo>
                      <a:pt x="621" y="989"/>
                      <a:pt x="680" y="979"/>
                      <a:pt x="737" y="959"/>
                    </a:cubicBezTo>
                    <a:cubicBezTo>
                      <a:pt x="986" y="857"/>
                      <a:pt x="1111" y="574"/>
                      <a:pt x="1020" y="314"/>
                    </a:cubicBezTo>
                    <a:cubicBezTo>
                      <a:pt x="941" y="119"/>
                      <a:pt x="751" y="1"/>
                      <a:pt x="548" y="1"/>
                    </a:cubicBezTo>
                    <a:close/>
                  </a:path>
                </a:pathLst>
              </a:custGeom>
              <a:solidFill>
                <a:srgbClr val="FFDE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4"/>
              <p:cNvSpPr/>
              <p:nvPr/>
            </p:nvSpPr>
            <p:spPr>
              <a:xfrm>
                <a:off x="781625" y="3276350"/>
                <a:ext cx="28050" cy="2470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988" extrusionOk="0">
                    <a:moveTo>
                      <a:pt x="565" y="1"/>
                    </a:moveTo>
                    <a:cubicBezTo>
                      <a:pt x="505" y="1"/>
                      <a:pt x="444" y="12"/>
                      <a:pt x="385" y="36"/>
                    </a:cubicBezTo>
                    <a:cubicBezTo>
                      <a:pt x="125" y="127"/>
                      <a:pt x="0" y="410"/>
                      <a:pt x="102" y="671"/>
                    </a:cubicBezTo>
                    <a:cubicBezTo>
                      <a:pt x="181" y="863"/>
                      <a:pt x="368" y="988"/>
                      <a:pt x="563" y="988"/>
                    </a:cubicBezTo>
                    <a:cubicBezTo>
                      <a:pt x="621" y="988"/>
                      <a:pt x="680" y="977"/>
                      <a:pt x="736" y="954"/>
                    </a:cubicBezTo>
                    <a:cubicBezTo>
                      <a:pt x="997" y="852"/>
                      <a:pt x="1122" y="569"/>
                      <a:pt x="1020" y="319"/>
                    </a:cubicBezTo>
                    <a:cubicBezTo>
                      <a:pt x="942" y="120"/>
                      <a:pt x="758" y="1"/>
                      <a:pt x="565" y="1"/>
                    </a:cubicBezTo>
                    <a:close/>
                  </a:path>
                </a:pathLst>
              </a:custGeom>
              <a:solidFill>
                <a:srgbClr val="FFDE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4"/>
              <p:cNvSpPr/>
              <p:nvPr/>
            </p:nvSpPr>
            <p:spPr>
              <a:xfrm>
                <a:off x="756425" y="3209950"/>
                <a:ext cx="28050" cy="2457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983" extrusionOk="0">
                    <a:moveTo>
                      <a:pt x="565" y="1"/>
                    </a:moveTo>
                    <a:cubicBezTo>
                      <a:pt x="506" y="1"/>
                      <a:pt x="445" y="10"/>
                      <a:pt x="385" y="30"/>
                    </a:cubicBezTo>
                    <a:cubicBezTo>
                      <a:pt x="136" y="121"/>
                      <a:pt x="0" y="404"/>
                      <a:pt x="102" y="665"/>
                    </a:cubicBezTo>
                    <a:cubicBezTo>
                      <a:pt x="181" y="857"/>
                      <a:pt x="368" y="982"/>
                      <a:pt x="563" y="982"/>
                    </a:cubicBezTo>
                    <a:cubicBezTo>
                      <a:pt x="621" y="982"/>
                      <a:pt x="680" y="971"/>
                      <a:pt x="736" y="948"/>
                    </a:cubicBezTo>
                    <a:cubicBezTo>
                      <a:pt x="997" y="846"/>
                      <a:pt x="1121" y="563"/>
                      <a:pt x="1020" y="314"/>
                    </a:cubicBezTo>
                    <a:cubicBezTo>
                      <a:pt x="958" y="119"/>
                      <a:pt x="772" y="1"/>
                      <a:pt x="565" y="1"/>
                    </a:cubicBezTo>
                    <a:close/>
                  </a:path>
                </a:pathLst>
              </a:custGeom>
              <a:solidFill>
                <a:srgbClr val="FFDE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4"/>
              <p:cNvSpPr/>
              <p:nvPr/>
            </p:nvSpPr>
            <p:spPr>
              <a:xfrm>
                <a:off x="711100" y="3189175"/>
                <a:ext cx="28075" cy="24700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988" extrusionOk="0">
                    <a:moveTo>
                      <a:pt x="565" y="1"/>
                    </a:moveTo>
                    <a:cubicBezTo>
                      <a:pt x="506" y="1"/>
                      <a:pt x="445" y="11"/>
                      <a:pt x="386" y="35"/>
                    </a:cubicBezTo>
                    <a:cubicBezTo>
                      <a:pt x="137" y="137"/>
                      <a:pt x="1" y="420"/>
                      <a:pt x="103" y="669"/>
                    </a:cubicBezTo>
                    <a:cubicBezTo>
                      <a:pt x="181" y="868"/>
                      <a:pt x="364" y="988"/>
                      <a:pt x="558" y="988"/>
                    </a:cubicBezTo>
                    <a:cubicBezTo>
                      <a:pt x="617" y="988"/>
                      <a:pt x="678" y="976"/>
                      <a:pt x="737" y="952"/>
                    </a:cubicBezTo>
                    <a:cubicBezTo>
                      <a:pt x="998" y="861"/>
                      <a:pt x="1122" y="578"/>
                      <a:pt x="1020" y="318"/>
                    </a:cubicBezTo>
                    <a:cubicBezTo>
                      <a:pt x="950" y="125"/>
                      <a:pt x="766" y="1"/>
                      <a:pt x="565" y="1"/>
                    </a:cubicBezTo>
                    <a:close/>
                  </a:path>
                </a:pathLst>
              </a:custGeom>
              <a:solidFill>
                <a:srgbClr val="FFDE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4"/>
              <p:cNvSpPr/>
              <p:nvPr/>
            </p:nvSpPr>
            <p:spPr>
              <a:xfrm>
                <a:off x="785875" y="3388200"/>
                <a:ext cx="28050" cy="2470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988" extrusionOk="0">
                    <a:moveTo>
                      <a:pt x="565" y="1"/>
                    </a:moveTo>
                    <a:cubicBezTo>
                      <a:pt x="505" y="1"/>
                      <a:pt x="444" y="12"/>
                      <a:pt x="385" y="36"/>
                    </a:cubicBezTo>
                    <a:cubicBezTo>
                      <a:pt x="125" y="127"/>
                      <a:pt x="0" y="410"/>
                      <a:pt x="102" y="671"/>
                    </a:cubicBezTo>
                    <a:cubicBezTo>
                      <a:pt x="181" y="863"/>
                      <a:pt x="367" y="988"/>
                      <a:pt x="563" y="988"/>
                    </a:cubicBezTo>
                    <a:cubicBezTo>
                      <a:pt x="621" y="988"/>
                      <a:pt x="680" y="977"/>
                      <a:pt x="736" y="954"/>
                    </a:cubicBezTo>
                    <a:cubicBezTo>
                      <a:pt x="997" y="852"/>
                      <a:pt x="1121" y="569"/>
                      <a:pt x="1019" y="319"/>
                    </a:cubicBezTo>
                    <a:cubicBezTo>
                      <a:pt x="942" y="120"/>
                      <a:pt x="758" y="1"/>
                      <a:pt x="565" y="1"/>
                    </a:cubicBezTo>
                    <a:close/>
                  </a:path>
                </a:pathLst>
              </a:custGeom>
              <a:solidFill>
                <a:srgbClr val="FFDE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4"/>
              <p:cNvSpPr/>
              <p:nvPr/>
            </p:nvSpPr>
            <p:spPr>
              <a:xfrm>
                <a:off x="760675" y="3321825"/>
                <a:ext cx="28050" cy="2455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982" extrusionOk="0">
                    <a:moveTo>
                      <a:pt x="560" y="0"/>
                    </a:moveTo>
                    <a:cubicBezTo>
                      <a:pt x="502" y="0"/>
                      <a:pt x="443" y="10"/>
                      <a:pt x="385" y="30"/>
                    </a:cubicBezTo>
                    <a:cubicBezTo>
                      <a:pt x="136" y="120"/>
                      <a:pt x="0" y="403"/>
                      <a:pt x="102" y="664"/>
                    </a:cubicBezTo>
                    <a:cubicBezTo>
                      <a:pt x="181" y="856"/>
                      <a:pt x="367" y="981"/>
                      <a:pt x="563" y="981"/>
                    </a:cubicBezTo>
                    <a:cubicBezTo>
                      <a:pt x="621" y="981"/>
                      <a:pt x="679" y="970"/>
                      <a:pt x="736" y="947"/>
                    </a:cubicBezTo>
                    <a:cubicBezTo>
                      <a:pt x="997" y="845"/>
                      <a:pt x="1121" y="562"/>
                      <a:pt x="1019" y="313"/>
                    </a:cubicBezTo>
                    <a:cubicBezTo>
                      <a:pt x="958" y="119"/>
                      <a:pt x="765" y="0"/>
                      <a:pt x="560" y="0"/>
                    </a:cubicBezTo>
                    <a:close/>
                  </a:path>
                </a:pathLst>
              </a:custGeom>
              <a:solidFill>
                <a:srgbClr val="FFDE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4"/>
              <p:cNvSpPr/>
              <p:nvPr/>
            </p:nvSpPr>
            <p:spPr>
              <a:xfrm>
                <a:off x="736025" y="3255400"/>
                <a:ext cx="2805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990" extrusionOk="0">
                    <a:moveTo>
                      <a:pt x="565" y="1"/>
                    </a:moveTo>
                    <a:cubicBezTo>
                      <a:pt x="505" y="1"/>
                      <a:pt x="445" y="12"/>
                      <a:pt x="386" y="36"/>
                    </a:cubicBezTo>
                    <a:cubicBezTo>
                      <a:pt x="125" y="138"/>
                      <a:pt x="1" y="421"/>
                      <a:pt x="103" y="670"/>
                    </a:cubicBezTo>
                    <a:cubicBezTo>
                      <a:pt x="172" y="869"/>
                      <a:pt x="353" y="989"/>
                      <a:pt x="551" y="989"/>
                    </a:cubicBezTo>
                    <a:cubicBezTo>
                      <a:pt x="613" y="989"/>
                      <a:pt x="675" y="978"/>
                      <a:pt x="737" y="954"/>
                    </a:cubicBezTo>
                    <a:cubicBezTo>
                      <a:pt x="986" y="852"/>
                      <a:pt x="1122" y="568"/>
                      <a:pt x="1020" y="319"/>
                    </a:cubicBezTo>
                    <a:cubicBezTo>
                      <a:pt x="942" y="120"/>
                      <a:pt x="759" y="1"/>
                      <a:pt x="565" y="1"/>
                    </a:cubicBezTo>
                    <a:close/>
                  </a:path>
                </a:pathLst>
              </a:custGeom>
              <a:solidFill>
                <a:srgbClr val="FFDE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4"/>
              <p:cNvSpPr/>
              <p:nvPr/>
            </p:nvSpPr>
            <p:spPr>
              <a:xfrm>
                <a:off x="725825" y="3179175"/>
                <a:ext cx="267000" cy="104350"/>
              </a:xfrm>
              <a:custGeom>
                <a:avLst/>
                <a:gdLst/>
                <a:ahLst/>
                <a:cxnLst/>
                <a:rect l="l" t="t" r="r" b="b"/>
                <a:pathLst>
                  <a:path w="10680" h="4174" extrusionOk="0">
                    <a:moveTo>
                      <a:pt x="10433" y="0"/>
                    </a:moveTo>
                    <a:cubicBezTo>
                      <a:pt x="10411" y="0"/>
                      <a:pt x="10388" y="5"/>
                      <a:pt x="10365" y="16"/>
                    </a:cubicBezTo>
                    <a:cubicBezTo>
                      <a:pt x="6978" y="1284"/>
                      <a:pt x="3580" y="2564"/>
                      <a:pt x="193" y="3833"/>
                    </a:cubicBezTo>
                    <a:cubicBezTo>
                      <a:pt x="0" y="3894"/>
                      <a:pt x="90" y="4173"/>
                      <a:pt x="257" y="4173"/>
                    </a:cubicBezTo>
                    <a:cubicBezTo>
                      <a:pt x="277" y="4173"/>
                      <a:pt x="297" y="4169"/>
                      <a:pt x="318" y="4161"/>
                    </a:cubicBezTo>
                    <a:cubicBezTo>
                      <a:pt x="3705" y="2881"/>
                      <a:pt x="7103" y="1613"/>
                      <a:pt x="10489" y="333"/>
                    </a:cubicBezTo>
                    <a:cubicBezTo>
                      <a:pt x="10680" y="273"/>
                      <a:pt x="10596" y="0"/>
                      <a:pt x="10433" y="0"/>
                    </a:cubicBezTo>
                    <a:close/>
                  </a:path>
                </a:pathLst>
              </a:custGeom>
              <a:solidFill>
                <a:srgbClr val="C43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4"/>
              <p:cNvSpPr/>
              <p:nvPr/>
            </p:nvSpPr>
            <p:spPr>
              <a:xfrm>
                <a:off x="853250" y="3121325"/>
                <a:ext cx="104650" cy="258425"/>
              </a:xfrm>
              <a:custGeom>
                <a:avLst/>
                <a:gdLst/>
                <a:ahLst/>
                <a:cxnLst/>
                <a:rect l="l" t="t" r="r" b="b"/>
                <a:pathLst>
                  <a:path w="4186" h="10337" extrusionOk="0">
                    <a:moveTo>
                      <a:pt x="217" y="1"/>
                    </a:moveTo>
                    <a:cubicBezTo>
                      <a:pt x="109" y="1"/>
                      <a:pt x="1" y="103"/>
                      <a:pt x="57" y="245"/>
                    </a:cubicBezTo>
                    <a:cubicBezTo>
                      <a:pt x="1315" y="3575"/>
                      <a:pt x="2561" y="6894"/>
                      <a:pt x="3807" y="10224"/>
                    </a:cubicBezTo>
                    <a:cubicBezTo>
                      <a:pt x="3831" y="10303"/>
                      <a:pt x="3893" y="10336"/>
                      <a:pt x="3956" y="10336"/>
                    </a:cubicBezTo>
                    <a:cubicBezTo>
                      <a:pt x="4067" y="10336"/>
                      <a:pt x="4185" y="10236"/>
                      <a:pt x="4135" y="10100"/>
                    </a:cubicBezTo>
                    <a:cubicBezTo>
                      <a:pt x="2867" y="6770"/>
                      <a:pt x="1621" y="3440"/>
                      <a:pt x="375" y="121"/>
                    </a:cubicBezTo>
                    <a:cubicBezTo>
                      <a:pt x="345" y="37"/>
                      <a:pt x="281" y="1"/>
                      <a:pt x="217" y="1"/>
                    </a:cubicBezTo>
                    <a:close/>
                  </a:path>
                </a:pathLst>
              </a:custGeom>
              <a:solidFill>
                <a:srgbClr val="C43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4"/>
              <p:cNvSpPr/>
              <p:nvPr/>
            </p:nvSpPr>
            <p:spPr>
              <a:xfrm>
                <a:off x="888675" y="3149825"/>
                <a:ext cx="66825" cy="72525"/>
              </a:xfrm>
              <a:custGeom>
                <a:avLst/>
                <a:gdLst/>
                <a:ahLst/>
                <a:cxnLst/>
                <a:rect l="l" t="t" r="r" b="b"/>
                <a:pathLst>
                  <a:path w="2673" h="2901" extrusionOk="0">
                    <a:moveTo>
                      <a:pt x="1083" y="357"/>
                    </a:moveTo>
                    <a:cubicBezTo>
                      <a:pt x="1150" y="357"/>
                      <a:pt x="1223" y="377"/>
                      <a:pt x="1302" y="419"/>
                    </a:cubicBezTo>
                    <a:cubicBezTo>
                      <a:pt x="1875" y="733"/>
                      <a:pt x="919" y="1777"/>
                      <a:pt x="369" y="2306"/>
                    </a:cubicBezTo>
                    <a:lnTo>
                      <a:pt x="369" y="2306"/>
                    </a:lnTo>
                    <a:cubicBezTo>
                      <a:pt x="400" y="1604"/>
                      <a:pt x="547" y="357"/>
                      <a:pt x="1083" y="357"/>
                    </a:cubicBezTo>
                    <a:close/>
                    <a:moveTo>
                      <a:pt x="1052" y="0"/>
                    </a:moveTo>
                    <a:cubicBezTo>
                      <a:pt x="72" y="0"/>
                      <a:pt x="1" y="2031"/>
                      <a:pt x="11" y="2730"/>
                    </a:cubicBezTo>
                    <a:cubicBezTo>
                      <a:pt x="11" y="2803"/>
                      <a:pt x="47" y="2849"/>
                      <a:pt x="97" y="2870"/>
                    </a:cubicBezTo>
                    <a:lnTo>
                      <a:pt x="97" y="2870"/>
                    </a:lnTo>
                    <a:cubicBezTo>
                      <a:pt x="122" y="2889"/>
                      <a:pt x="153" y="2900"/>
                      <a:pt x="185" y="2900"/>
                    </a:cubicBezTo>
                    <a:cubicBezTo>
                      <a:pt x="220" y="2900"/>
                      <a:pt x="258" y="2887"/>
                      <a:pt x="294" y="2855"/>
                    </a:cubicBezTo>
                    <a:cubicBezTo>
                      <a:pt x="759" y="2447"/>
                      <a:pt x="2673" y="635"/>
                      <a:pt x="1438" y="91"/>
                    </a:cubicBezTo>
                    <a:cubicBezTo>
                      <a:pt x="1296" y="29"/>
                      <a:pt x="1167" y="0"/>
                      <a:pt x="1052" y="0"/>
                    </a:cubicBezTo>
                    <a:close/>
                  </a:path>
                </a:pathLst>
              </a:custGeom>
              <a:solidFill>
                <a:srgbClr val="C43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4"/>
              <p:cNvSpPr/>
              <p:nvPr/>
            </p:nvSpPr>
            <p:spPr>
              <a:xfrm>
                <a:off x="888575" y="3214200"/>
                <a:ext cx="8595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3438" h="1808" extrusionOk="0">
                    <a:moveTo>
                      <a:pt x="606" y="359"/>
                    </a:moveTo>
                    <a:cubicBezTo>
                      <a:pt x="1375" y="400"/>
                      <a:pt x="2783" y="565"/>
                      <a:pt x="2552" y="1174"/>
                    </a:cubicBezTo>
                    <a:cubicBezTo>
                      <a:pt x="2476" y="1368"/>
                      <a:pt x="2346" y="1447"/>
                      <a:pt x="2186" y="1447"/>
                    </a:cubicBezTo>
                    <a:cubicBezTo>
                      <a:pt x="1725" y="1447"/>
                      <a:pt x="1012" y="789"/>
                      <a:pt x="606" y="359"/>
                    </a:cubicBezTo>
                    <a:close/>
                    <a:moveTo>
                      <a:pt x="207" y="1"/>
                    </a:moveTo>
                    <a:cubicBezTo>
                      <a:pt x="188" y="1"/>
                      <a:pt x="169" y="4"/>
                      <a:pt x="151" y="9"/>
                    </a:cubicBezTo>
                    <a:lnTo>
                      <a:pt x="151" y="9"/>
                    </a:lnTo>
                    <a:cubicBezTo>
                      <a:pt x="97" y="16"/>
                      <a:pt x="60" y="46"/>
                      <a:pt x="42" y="87"/>
                    </a:cubicBezTo>
                    <a:lnTo>
                      <a:pt x="42" y="87"/>
                    </a:lnTo>
                    <a:cubicBezTo>
                      <a:pt x="5" y="140"/>
                      <a:pt x="1" y="212"/>
                      <a:pt x="60" y="280"/>
                    </a:cubicBezTo>
                    <a:cubicBezTo>
                      <a:pt x="438" y="724"/>
                      <a:pt x="1454" y="1808"/>
                      <a:pt x="2210" y="1808"/>
                    </a:cubicBezTo>
                    <a:cubicBezTo>
                      <a:pt x="2475" y="1808"/>
                      <a:pt x="2708" y="1674"/>
                      <a:pt x="2869" y="1333"/>
                    </a:cubicBezTo>
                    <a:cubicBezTo>
                      <a:pt x="3438" y="152"/>
                      <a:pt x="1000" y="16"/>
                      <a:pt x="258" y="8"/>
                    </a:cubicBezTo>
                    <a:lnTo>
                      <a:pt x="258" y="8"/>
                    </a:lnTo>
                    <a:cubicBezTo>
                      <a:pt x="242" y="3"/>
                      <a:pt x="224" y="1"/>
                      <a:pt x="207" y="1"/>
                    </a:cubicBezTo>
                    <a:close/>
                  </a:path>
                </a:pathLst>
              </a:custGeom>
              <a:solidFill>
                <a:srgbClr val="C43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4"/>
              <p:cNvSpPr/>
              <p:nvPr/>
            </p:nvSpPr>
            <p:spPr>
              <a:xfrm>
                <a:off x="831175" y="3214075"/>
                <a:ext cx="66825" cy="72525"/>
              </a:xfrm>
              <a:custGeom>
                <a:avLst/>
                <a:gdLst/>
                <a:ahLst/>
                <a:cxnLst/>
                <a:rect l="l" t="t" r="r" b="b"/>
                <a:pathLst>
                  <a:path w="2673" h="2901" extrusionOk="0">
                    <a:moveTo>
                      <a:pt x="2305" y="595"/>
                    </a:moveTo>
                    <a:lnTo>
                      <a:pt x="2305" y="595"/>
                    </a:lnTo>
                    <a:cubicBezTo>
                      <a:pt x="2273" y="1298"/>
                      <a:pt x="2126" y="2544"/>
                      <a:pt x="1591" y="2544"/>
                    </a:cubicBezTo>
                    <a:cubicBezTo>
                      <a:pt x="1524" y="2544"/>
                      <a:pt x="1451" y="2524"/>
                      <a:pt x="1371" y="2482"/>
                    </a:cubicBezTo>
                    <a:cubicBezTo>
                      <a:pt x="798" y="2168"/>
                      <a:pt x="1754" y="1124"/>
                      <a:pt x="2305" y="595"/>
                    </a:cubicBezTo>
                    <a:close/>
                    <a:moveTo>
                      <a:pt x="2491" y="0"/>
                    </a:moveTo>
                    <a:cubicBezTo>
                      <a:pt x="2455" y="0"/>
                      <a:pt x="2416" y="14"/>
                      <a:pt x="2379" y="47"/>
                    </a:cubicBezTo>
                    <a:cubicBezTo>
                      <a:pt x="1915" y="454"/>
                      <a:pt x="0" y="2267"/>
                      <a:pt x="1235" y="2810"/>
                    </a:cubicBezTo>
                    <a:cubicBezTo>
                      <a:pt x="1377" y="2873"/>
                      <a:pt x="1506" y="2901"/>
                      <a:pt x="1621" y="2901"/>
                    </a:cubicBezTo>
                    <a:cubicBezTo>
                      <a:pt x="2601" y="2901"/>
                      <a:pt x="2672" y="870"/>
                      <a:pt x="2662" y="171"/>
                    </a:cubicBezTo>
                    <a:cubicBezTo>
                      <a:pt x="2662" y="104"/>
                      <a:pt x="2631" y="59"/>
                      <a:pt x="2587" y="36"/>
                    </a:cubicBezTo>
                    <a:lnTo>
                      <a:pt x="2587" y="36"/>
                    </a:lnTo>
                    <a:cubicBezTo>
                      <a:pt x="2560" y="14"/>
                      <a:pt x="2527" y="0"/>
                      <a:pt x="2491" y="0"/>
                    </a:cubicBezTo>
                    <a:close/>
                  </a:path>
                </a:pathLst>
              </a:custGeom>
              <a:solidFill>
                <a:srgbClr val="C43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4"/>
              <p:cNvSpPr/>
              <p:nvPr/>
            </p:nvSpPr>
            <p:spPr>
              <a:xfrm>
                <a:off x="812125" y="3177025"/>
                <a:ext cx="859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1808" extrusionOk="0">
                    <a:moveTo>
                      <a:pt x="1253" y="362"/>
                    </a:moveTo>
                    <a:cubicBezTo>
                      <a:pt x="1714" y="362"/>
                      <a:pt x="2427" y="1019"/>
                      <a:pt x="2833" y="1449"/>
                    </a:cubicBezTo>
                    <a:lnTo>
                      <a:pt x="2833" y="1449"/>
                    </a:lnTo>
                    <a:cubicBezTo>
                      <a:pt x="2064" y="1408"/>
                      <a:pt x="656" y="1243"/>
                      <a:pt x="887" y="634"/>
                    </a:cubicBezTo>
                    <a:cubicBezTo>
                      <a:pt x="964" y="440"/>
                      <a:pt x="1093" y="362"/>
                      <a:pt x="1253" y="362"/>
                    </a:cubicBezTo>
                    <a:close/>
                    <a:moveTo>
                      <a:pt x="1225" y="1"/>
                    </a:moveTo>
                    <a:cubicBezTo>
                      <a:pt x="958" y="1"/>
                      <a:pt x="723" y="134"/>
                      <a:pt x="558" y="475"/>
                    </a:cubicBezTo>
                    <a:cubicBezTo>
                      <a:pt x="1" y="1656"/>
                      <a:pt x="2440" y="1792"/>
                      <a:pt x="3181" y="1800"/>
                    </a:cubicBezTo>
                    <a:lnTo>
                      <a:pt x="3181" y="1800"/>
                    </a:lnTo>
                    <a:cubicBezTo>
                      <a:pt x="3198" y="1805"/>
                      <a:pt x="3215" y="1808"/>
                      <a:pt x="3232" y="1808"/>
                    </a:cubicBezTo>
                    <a:cubicBezTo>
                      <a:pt x="3251" y="1808"/>
                      <a:pt x="3270" y="1805"/>
                      <a:pt x="3288" y="1799"/>
                    </a:cubicBezTo>
                    <a:lnTo>
                      <a:pt x="3288" y="1799"/>
                    </a:lnTo>
                    <a:cubicBezTo>
                      <a:pt x="3342" y="1793"/>
                      <a:pt x="3379" y="1762"/>
                      <a:pt x="3398" y="1721"/>
                    </a:cubicBezTo>
                    <a:lnTo>
                      <a:pt x="3398" y="1721"/>
                    </a:lnTo>
                    <a:cubicBezTo>
                      <a:pt x="3434" y="1668"/>
                      <a:pt x="3438" y="1597"/>
                      <a:pt x="3379" y="1529"/>
                    </a:cubicBezTo>
                    <a:cubicBezTo>
                      <a:pt x="3002" y="1084"/>
                      <a:pt x="1985" y="1"/>
                      <a:pt x="1225" y="1"/>
                    </a:cubicBezTo>
                    <a:close/>
                  </a:path>
                </a:pathLst>
              </a:custGeom>
              <a:solidFill>
                <a:srgbClr val="C43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0" name="Google Shape;630;p4"/>
            <p:cNvGrpSpPr/>
            <p:nvPr/>
          </p:nvGrpSpPr>
          <p:grpSpPr>
            <a:xfrm>
              <a:off x="9529754" y="631312"/>
              <a:ext cx="723536" cy="728778"/>
              <a:chOff x="725550" y="3326525"/>
              <a:chExt cx="352000" cy="354550"/>
            </a:xfrm>
          </p:grpSpPr>
          <p:sp>
            <p:nvSpPr>
              <p:cNvPr id="631" name="Google Shape;631;p4"/>
              <p:cNvSpPr/>
              <p:nvPr/>
            </p:nvSpPr>
            <p:spPr>
              <a:xfrm>
                <a:off x="725550" y="3326525"/>
                <a:ext cx="352000" cy="354550"/>
              </a:xfrm>
              <a:custGeom>
                <a:avLst/>
                <a:gdLst/>
                <a:ahLst/>
                <a:cxnLst/>
                <a:rect l="l" t="t" r="r" b="b"/>
                <a:pathLst>
                  <a:path w="14080" h="14182" extrusionOk="0">
                    <a:moveTo>
                      <a:pt x="4293" y="0"/>
                    </a:moveTo>
                    <a:lnTo>
                      <a:pt x="1" y="9979"/>
                    </a:lnTo>
                    <a:lnTo>
                      <a:pt x="9798" y="14181"/>
                    </a:lnTo>
                    <a:lnTo>
                      <a:pt x="14080" y="4214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rgbClr val="C43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4"/>
              <p:cNvSpPr/>
              <p:nvPr/>
            </p:nvSpPr>
            <p:spPr>
              <a:xfrm>
                <a:off x="811475" y="3361250"/>
                <a:ext cx="118150" cy="258325"/>
              </a:xfrm>
              <a:custGeom>
                <a:avLst/>
                <a:gdLst/>
                <a:ahLst/>
                <a:cxnLst/>
                <a:rect l="l" t="t" r="r" b="b"/>
                <a:pathLst>
                  <a:path w="4726" h="10333" extrusionOk="0">
                    <a:moveTo>
                      <a:pt x="4491" y="0"/>
                    </a:moveTo>
                    <a:cubicBezTo>
                      <a:pt x="4430" y="0"/>
                      <a:pt x="4373" y="31"/>
                      <a:pt x="4345" y="106"/>
                    </a:cubicBezTo>
                    <a:lnTo>
                      <a:pt x="52" y="10085"/>
                    </a:lnTo>
                    <a:cubicBezTo>
                      <a:pt x="0" y="10226"/>
                      <a:pt x="118" y="10333"/>
                      <a:pt x="231" y="10333"/>
                    </a:cubicBezTo>
                    <a:cubicBezTo>
                      <a:pt x="291" y="10333"/>
                      <a:pt x="349" y="10303"/>
                      <a:pt x="381" y="10232"/>
                    </a:cubicBezTo>
                    <a:lnTo>
                      <a:pt x="4673" y="242"/>
                    </a:lnTo>
                    <a:cubicBezTo>
                      <a:pt x="4725" y="109"/>
                      <a:pt x="4603" y="0"/>
                      <a:pt x="44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4"/>
              <p:cNvSpPr/>
              <p:nvPr/>
            </p:nvSpPr>
            <p:spPr>
              <a:xfrm>
                <a:off x="787625" y="3413250"/>
                <a:ext cx="257575" cy="11417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4567" extrusionOk="0">
                    <a:moveTo>
                      <a:pt x="235" y="0"/>
                    </a:moveTo>
                    <a:cubicBezTo>
                      <a:pt x="73" y="0"/>
                      <a:pt x="1" y="260"/>
                      <a:pt x="168" y="348"/>
                    </a:cubicBezTo>
                    <a:cubicBezTo>
                      <a:pt x="3441" y="1753"/>
                      <a:pt x="6703" y="3146"/>
                      <a:pt x="9966" y="4550"/>
                    </a:cubicBezTo>
                    <a:cubicBezTo>
                      <a:pt x="9991" y="4561"/>
                      <a:pt x="10016" y="4566"/>
                      <a:pt x="10039" y="4566"/>
                    </a:cubicBezTo>
                    <a:cubicBezTo>
                      <a:pt x="10211" y="4566"/>
                      <a:pt x="10302" y="4302"/>
                      <a:pt x="10113" y="4222"/>
                    </a:cubicBezTo>
                    <a:cubicBezTo>
                      <a:pt x="6839" y="2829"/>
                      <a:pt x="3589" y="1424"/>
                      <a:pt x="315" y="20"/>
                    </a:cubicBezTo>
                    <a:cubicBezTo>
                      <a:pt x="287" y="6"/>
                      <a:pt x="260" y="0"/>
                      <a:pt x="2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4"/>
              <p:cNvSpPr/>
              <p:nvPr/>
            </p:nvSpPr>
            <p:spPr>
              <a:xfrm>
                <a:off x="824950" y="3386825"/>
                <a:ext cx="64250" cy="74550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2982" extrusionOk="0">
                    <a:moveTo>
                      <a:pt x="1600" y="377"/>
                    </a:moveTo>
                    <a:cubicBezTo>
                      <a:pt x="2111" y="377"/>
                      <a:pt x="2193" y="1637"/>
                      <a:pt x="2195" y="2355"/>
                    </a:cubicBezTo>
                    <a:lnTo>
                      <a:pt x="2195" y="2355"/>
                    </a:lnTo>
                    <a:cubicBezTo>
                      <a:pt x="1642" y="1776"/>
                      <a:pt x="719" y="655"/>
                      <a:pt x="1484" y="397"/>
                    </a:cubicBezTo>
                    <a:cubicBezTo>
                      <a:pt x="1525" y="384"/>
                      <a:pt x="1563" y="377"/>
                      <a:pt x="1600" y="377"/>
                    </a:cubicBezTo>
                    <a:close/>
                    <a:moveTo>
                      <a:pt x="1658" y="1"/>
                    </a:moveTo>
                    <a:cubicBezTo>
                      <a:pt x="1568" y="1"/>
                      <a:pt x="1469" y="22"/>
                      <a:pt x="1359" y="69"/>
                    </a:cubicBezTo>
                    <a:cubicBezTo>
                      <a:pt x="0" y="635"/>
                      <a:pt x="1699" y="2391"/>
                      <a:pt x="2266" y="2934"/>
                    </a:cubicBezTo>
                    <a:cubicBezTo>
                      <a:pt x="2301" y="2967"/>
                      <a:pt x="2338" y="2981"/>
                      <a:pt x="2374" y="2981"/>
                    </a:cubicBezTo>
                    <a:cubicBezTo>
                      <a:pt x="2411" y="2981"/>
                      <a:pt x="2446" y="2967"/>
                      <a:pt x="2475" y="2943"/>
                    </a:cubicBezTo>
                    <a:lnTo>
                      <a:pt x="2475" y="2943"/>
                    </a:lnTo>
                    <a:cubicBezTo>
                      <a:pt x="2514" y="2921"/>
                      <a:pt x="2543" y="2881"/>
                      <a:pt x="2549" y="2821"/>
                    </a:cubicBezTo>
                    <a:cubicBezTo>
                      <a:pt x="2549" y="2821"/>
                      <a:pt x="2549" y="2821"/>
                      <a:pt x="2549" y="2821"/>
                    </a:cubicBezTo>
                    <a:lnTo>
                      <a:pt x="2549" y="2821"/>
                    </a:lnTo>
                    <a:cubicBezTo>
                      <a:pt x="2553" y="2801"/>
                      <a:pt x="2553" y="2781"/>
                      <a:pt x="2551" y="2760"/>
                    </a:cubicBezTo>
                    <a:lnTo>
                      <a:pt x="2551" y="2760"/>
                    </a:lnTo>
                    <a:cubicBezTo>
                      <a:pt x="2569" y="2094"/>
                      <a:pt x="2551" y="1"/>
                      <a:pt x="16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4"/>
              <p:cNvSpPr/>
              <p:nvPr/>
            </p:nvSpPr>
            <p:spPr>
              <a:xfrm>
                <a:off x="880175" y="3417750"/>
                <a:ext cx="83300" cy="43825"/>
              </a:xfrm>
              <a:custGeom>
                <a:avLst/>
                <a:gdLst/>
                <a:ahLst/>
                <a:cxnLst/>
                <a:rect l="l" t="t" r="r" b="b"/>
                <a:pathLst>
                  <a:path w="3332" h="1753" extrusionOk="0">
                    <a:moveTo>
                      <a:pt x="2243" y="372"/>
                    </a:moveTo>
                    <a:cubicBezTo>
                      <a:pt x="2377" y="372"/>
                      <a:pt x="2485" y="428"/>
                      <a:pt x="2548" y="565"/>
                    </a:cubicBezTo>
                    <a:cubicBezTo>
                      <a:pt x="2883" y="1279"/>
                      <a:pt x="1491" y="1394"/>
                      <a:pt x="686" y="1394"/>
                    </a:cubicBezTo>
                    <a:cubicBezTo>
                      <a:pt x="668" y="1394"/>
                      <a:pt x="650" y="1394"/>
                      <a:pt x="633" y="1394"/>
                    </a:cubicBezTo>
                    <a:lnTo>
                      <a:pt x="633" y="1394"/>
                    </a:lnTo>
                    <a:cubicBezTo>
                      <a:pt x="1063" y="988"/>
                      <a:pt x="1799" y="372"/>
                      <a:pt x="2243" y="372"/>
                    </a:cubicBezTo>
                    <a:close/>
                    <a:moveTo>
                      <a:pt x="2306" y="0"/>
                    </a:moveTo>
                    <a:cubicBezTo>
                      <a:pt x="1584" y="0"/>
                      <a:pt x="508" y="1015"/>
                      <a:pt x="121" y="1406"/>
                    </a:cubicBezTo>
                    <a:lnTo>
                      <a:pt x="121" y="1406"/>
                    </a:lnTo>
                    <a:cubicBezTo>
                      <a:pt x="94" y="1422"/>
                      <a:pt x="72" y="1445"/>
                      <a:pt x="56" y="1472"/>
                    </a:cubicBezTo>
                    <a:lnTo>
                      <a:pt x="56" y="1472"/>
                    </a:lnTo>
                    <a:cubicBezTo>
                      <a:pt x="0" y="1536"/>
                      <a:pt x="7" y="1604"/>
                      <a:pt x="45" y="1655"/>
                    </a:cubicBezTo>
                    <a:lnTo>
                      <a:pt x="45" y="1655"/>
                    </a:lnTo>
                    <a:cubicBezTo>
                      <a:pt x="67" y="1701"/>
                      <a:pt x="111" y="1736"/>
                      <a:pt x="181" y="1743"/>
                    </a:cubicBezTo>
                    <a:cubicBezTo>
                      <a:pt x="298" y="1748"/>
                      <a:pt x="452" y="1753"/>
                      <a:pt x="627" y="1753"/>
                    </a:cubicBezTo>
                    <a:cubicBezTo>
                      <a:pt x="1627" y="1753"/>
                      <a:pt x="3331" y="1596"/>
                      <a:pt x="2888" y="440"/>
                    </a:cubicBezTo>
                    <a:cubicBezTo>
                      <a:pt x="2767" y="124"/>
                      <a:pt x="2558" y="0"/>
                      <a:pt x="23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4"/>
              <p:cNvSpPr/>
              <p:nvPr/>
            </p:nvSpPr>
            <p:spPr>
              <a:xfrm>
                <a:off x="879675" y="3452200"/>
                <a:ext cx="64500" cy="74525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981" extrusionOk="0">
                    <a:moveTo>
                      <a:pt x="378" y="620"/>
                    </a:moveTo>
                    <a:lnTo>
                      <a:pt x="378" y="620"/>
                    </a:lnTo>
                    <a:cubicBezTo>
                      <a:pt x="928" y="1198"/>
                      <a:pt x="1855" y="2326"/>
                      <a:pt x="1096" y="2585"/>
                    </a:cubicBezTo>
                    <a:cubicBezTo>
                      <a:pt x="1054" y="2598"/>
                      <a:pt x="1015" y="2604"/>
                      <a:pt x="978" y="2604"/>
                    </a:cubicBezTo>
                    <a:cubicBezTo>
                      <a:pt x="459" y="2604"/>
                      <a:pt x="382" y="1337"/>
                      <a:pt x="378" y="620"/>
                    </a:cubicBezTo>
                    <a:close/>
                    <a:moveTo>
                      <a:pt x="206" y="1"/>
                    </a:moveTo>
                    <a:cubicBezTo>
                      <a:pt x="175" y="1"/>
                      <a:pt x="145" y="11"/>
                      <a:pt x="119" y="28"/>
                    </a:cubicBezTo>
                    <a:lnTo>
                      <a:pt x="119" y="28"/>
                    </a:lnTo>
                    <a:cubicBezTo>
                      <a:pt x="71" y="47"/>
                      <a:pt x="35" y="90"/>
                      <a:pt x="31" y="161"/>
                    </a:cubicBezTo>
                    <a:cubicBezTo>
                      <a:pt x="31" y="161"/>
                      <a:pt x="31" y="161"/>
                      <a:pt x="31" y="161"/>
                    </a:cubicBezTo>
                    <a:lnTo>
                      <a:pt x="31" y="161"/>
                    </a:lnTo>
                    <a:cubicBezTo>
                      <a:pt x="28" y="179"/>
                      <a:pt x="27" y="197"/>
                      <a:pt x="29" y="215"/>
                    </a:cubicBezTo>
                    <a:lnTo>
                      <a:pt x="29" y="215"/>
                    </a:lnTo>
                    <a:cubicBezTo>
                      <a:pt x="0" y="867"/>
                      <a:pt x="15" y="2981"/>
                      <a:pt x="920" y="2981"/>
                    </a:cubicBezTo>
                    <a:cubicBezTo>
                      <a:pt x="1011" y="2981"/>
                      <a:pt x="1111" y="2959"/>
                      <a:pt x="1221" y="2913"/>
                    </a:cubicBezTo>
                    <a:cubicBezTo>
                      <a:pt x="2580" y="2347"/>
                      <a:pt x="881" y="591"/>
                      <a:pt x="314" y="47"/>
                    </a:cubicBezTo>
                    <a:cubicBezTo>
                      <a:pt x="279" y="15"/>
                      <a:pt x="242" y="1"/>
                      <a:pt x="20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4"/>
              <p:cNvSpPr/>
              <p:nvPr/>
            </p:nvSpPr>
            <p:spPr>
              <a:xfrm>
                <a:off x="805925" y="3452000"/>
                <a:ext cx="83075" cy="44275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1771" extrusionOk="0">
                    <a:moveTo>
                      <a:pt x="2646" y="358"/>
                    </a:moveTo>
                    <a:cubicBezTo>
                      <a:pt x="2664" y="358"/>
                      <a:pt x="2682" y="359"/>
                      <a:pt x="2700" y="359"/>
                    </a:cubicBezTo>
                    <a:lnTo>
                      <a:pt x="2700" y="359"/>
                    </a:lnTo>
                    <a:cubicBezTo>
                      <a:pt x="2270" y="765"/>
                      <a:pt x="1533" y="1381"/>
                      <a:pt x="1090" y="1381"/>
                    </a:cubicBezTo>
                    <a:cubicBezTo>
                      <a:pt x="955" y="1381"/>
                      <a:pt x="848" y="1324"/>
                      <a:pt x="784" y="1188"/>
                    </a:cubicBezTo>
                    <a:cubicBezTo>
                      <a:pt x="449" y="473"/>
                      <a:pt x="1841" y="358"/>
                      <a:pt x="2646" y="358"/>
                    </a:cubicBezTo>
                    <a:close/>
                    <a:moveTo>
                      <a:pt x="2709" y="0"/>
                    </a:moveTo>
                    <a:cubicBezTo>
                      <a:pt x="1709" y="0"/>
                      <a:pt x="0" y="158"/>
                      <a:pt x="444" y="1335"/>
                    </a:cubicBezTo>
                    <a:cubicBezTo>
                      <a:pt x="565" y="1648"/>
                      <a:pt x="773" y="1770"/>
                      <a:pt x="1024" y="1770"/>
                    </a:cubicBezTo>
                    <a:cubicBezTo>
                      <a:pt x="1782" y="1770"/>
                      <a:pt x="2932" y="654"/>
                      <a:pt x="3264" y="305"/>
                    </a:cubicBezTo>
                    <a:cubicBezTo>
                      <a:pt x="3318" y="243"/>
                      <a:pt x="3322" y="180"/>
                      <a:pt x="3299" y="128"/>
                    </a:cubicBezTo>
                    <a:lnTo>
                      <a:pt x="3299" y="128"/>
                    </a:lnTo>
                    <a:cubicBezTo>
                      <a:pt x="3283" y="68"/>
                      <a:pt x="3236" y="18"/>
                      <a:pt x="3151" y="10"/>
                    </a:cubicBezTo>
                    <a:cubicBezTo>
                      <a:pt x="3035" y="5"/>
                      <a:pt x="2883" y="0"/>
                      <a:pt x="27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8" name="Google Shape;638;p4"/>
          <p:cNvGrpSpPr/>
          <p:nvPr/>
        </p:nvGrpSpPr>
        <p:grpSpPr>
          <a:xfrm>
            <a:off x="-63338" y="4796611"/>
            <a:ext cx="9293759" cy="476676"/>
            <a:chOff x="-63338" y="4415611"/>
            <a:chExt cx="9293759" cy="476676"/>
          </a:xfrm>
        </p:grpSpPr>
        <p:grpSp>
          <p:nvGrpSpPr>
            <p:cNvPr id="639" name="Google Shape;639;p4"/>
            <p:cNvGrpSpPr/>
            <p:nvPr/>
          </p:nvGrpSpPr>
          <p:grpSpPr>
            <a:xfrm>
              <a:off x="-63338" y="4432610"/>
              <a:ext cx="3386121" cy="399505"/>
              <a:chOff x="581300" y="3757663"/>
              <a:chExt cx="696575" cy="73925"/>
            </a:xfrm>
          </p:grpSpPr>
          <p:sp>
            <p:nvSpPr>
              <p:cNvPr id="640" name="Google Shape;640;p4"/>
              <p:cNvSpPr/>
              <p:nvPr/>
            </p:nvSpPr>
            <p:spPr>
              <a:xfrm>
                <a:off x="581300" y="3757663"/>
                <a:ext cx="696575" cy="73925"/>
              </a:xfrm>
              <a:custGeom>
                <a:avLst/>
                <a:gdLst/>
                <a:ahLst/>
                <a:cxnLst/>
                <a:rect l="l" t="t" r="r" b="b"/>
                <a:pathLst>
                  <a:path w="27863" h="2957" extrusionOk="0">
                    <a:moveTo>
                      <a:pt x="15496" y="1"/>
                    </a:moveTo>
                    <a:cubicBezTo>
                      <a:pt x="14452" y="1"/>
                      <a:pt x="13665" y="377"/>
                      <a:pt x="12614" y="848"/>
                    </a:cubicBezTo>
                    <a:cubicBezTo>
                      <a:pt x="11969" y="1123"/>
                      <a:pt x="11335" y="1230"/>
                      <a:pt x="10697" y="1230"/>
                    </a:cubicBezTo>
                    <a:cubicBezTo>
                      <a:pt x="9585" y="1230"/>
                      <a:pt x="8464" y="905"/>
                      <a:pt x="7262" y="589"/>
                    </a:cubicBezTo>
                    <a:cubicBezTo>
                      <a:pt x="6988" y="514"/>
                      <a:pt x="6736" y="482"/>
                      <a:pt x="6504" y="482"/>
                    </a:cubicBezTo>
                    <a:cubicBezTo>
                      <a:pt x="5196" y="482"/>
                      <a:pt x="4476" y="1491"/>
                      <a:pt x="3465" y="1491"/>
                    </a:cubicBezTo>
                    <a:cubicBezTo>
                      <a:pt x="3418" y="1491"/>
                      <a:pt x="3371" y="1489"/>
                      <a:pt x="3323" y="1484"/>
                    </a:cubicBezTo>
                    <a:cubicBezTo>
                      <a:pt x="2514" y="1407"/>
                      <a:pt x="1921" y="1041"/>
                      <a:pt x="1405" y="1041"/>
                    </a:cubicBezTo>
                    <a:cubicBezTo>
                      <a:pt x="1120" y="1041"/>
                      <a:pt x="858" y="1152"/>
                      <a:pt x="597" y="1484"/>
                    </a:cubicBezTo>
                    <a:cubicBezTo>
                      <a:pt x="0" y="2240"/>
                      <a:pt x="1234" y="2957"/>
                      <a:pt x="1234" y="2957"/>
                    </a:cubicBezTo>
                    <a:lnTo>
                      <a:pt x="13927" y="2957"/>
                    </a:lnTo>
                    <a:lnTo>
                      <a:pt x="13927" y="2937"/>
                    </a:lnTo>
                    <a:lnTo>
                      <a:pt x="27079" y="2937"/>
                    </a:lnTo>
                    <a:cubicBezTo>
                      <a:pt x="27079" y="2937"/>
                      <a:pt x="27863" y="533"/>
                      <a:pt x="25193" y="533"/>
                    </a:cubicBezTo>
                    <a:cubicBezTo>
                      <a:pt x="25010" y="533"/>
                      <a:pt x="24810" y="545"/>
                      <a:pt x="24592" y="569"/>
                    </a:cubicBezTo>
                    <a:cubicBezTo>
                      <a:pt x="22595" y="792"/>
                      <a:pt x="21569" y="1078"/>
                      <a:pt x="20523" y="1078"/>
                    </a:cubicBezTo>
                    <a:cubicBezTo>
                      <a:pt x="19797" y="1078"/>
                      <a:pt x="19062" y="940"/>
                      <a:pt x="17986" y="549"/>
                    </a:cubicBezTo>
                    <a:cubicBezTo>
                      <a:pt x="16954" y="158"/>
                      <a:pt x="16171" y="1"/>
                      <a:pt x="154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4"/>
              <p:cNvSpPr/>
              <p:nvPr/>
            </p:nvSpPr>
            <p:spPr>
              <a:xfrm>
                <a:off x="917575" y="3772475"/>
                <a:ext cx="92050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3682" h="916" extrusionOk="0">
                    <a:moveTo>
                      <a:pt x="1771" y="0"/>
                    </a:moveTo>
                    <a:cubicBezTo>
                      <a:pt x="1652" y="0"/>
                      <a:pt x="1532" y="20"/>
                      <a:pt x="1393" y="60"/>
                    </a:cubicBezTo>
                    <a:cubicBezTo>
                      <a:pt x="1274" y="80"/>
                      <a:pt x="1154" y="119"/>
                      <a:pt x="1055" y="159"/>
                    </a:cubicBezTo>
                    <a:cubicBezTo>
                      <a:pt x="916" y="179"/>
                      <a:pt x="816" y="259"/>
                      <a:pt x="717" y="299"/>
                    </a:cubicBezTo>
                    <a:lnTo>
                      <a:pt x="577" y="378"/>
                    </a:lnTo>
                    <a:cubicBezTo>
                      <a:pt x="537" y="398"/>
                      <a:pt x="498" y="418"/>
                      <a:pt x="458" y="478"/>
                    </a:cubicBezTo>
                    <a:cubicBezTo>
                      <a:pt x="378" y="517"/>
                      <a:pt x="299" y="577"/>
                      <a:pt x="259" y="657"/>
                    </a:cubicBezTo>
                    <a:lnTo>
                      <a:pt x="100" y="796"/>
                    </a:lnTo>
                    <a:cubicBezTo>
                      <a:pt x="40" y="876"/>
                      <a:pt x="0" y="915"/>
                      <a:pt x="0" y="915"/>
                    </a:cubicBezTo>
                    <a:cubicBezTo>
                      <a:pt x="0" y="915"/>
                      <a:pt x="80" y="895"/>
                      <a:pt x="179" y="876"/>
                    </a:cubicBezTo>
                    <a:cubicBezTo>
                      <a:pt x="239" y="856"/>
                      <a:pt x="299" y="856"/>
                      <a:pt x="358" y="796"/>
                    </a:cubicBezTo>
                    <a:lnTo>
                      <a:pt x="577" y="716"/>
                    </a:lnTo>
                    <a:cubicBezTo>
                      <a:pt x="657" y="696"/>
                      <a:pt x="756" y="677"/>
                      <a:pt x="856" y="657"/>
                    </a:cubicBezTo>
                    <a:lnTo>
                      <a:pt x="1154" y="577"/>
                    </a:lnTo>
                    <a:cubicBezTo>
                      <a:pt x="1254" y="557"/>
                      <a:pt x="1373" y="557"/>
                      <a:pt x="1473" y="517"/>
                    </a:cubicBezTo>
                    <a:cubicBezTo>
                      <a:pt x="1572" y="497"/>
                      <a:pt x="1691" y="497"/>
                      <a:pt x="1791" y="497"/>
                    </a:cubicBezTo>
                    <a:cubicBezTo>
                      <a:pt x="1841" y="488"/>
                      <a:pt x="1900" y="488"/>
                      <a:pt x="1963" y="488"/>
                    </a:cubicBezTo>
                    <a:cubicBezTo>
                      <a:pt x="2025" y="488"/>
                      <a:pt x="2089" y="488"/>
                      <a:pt x="2149" y="478"/>
                    </a:cubicBezTo>
                    <a:lnTo>
                      <a:pt x="2786" y="478"/>
                    </a:lnTo>
                    <a:cubicBezTo>
                      <a:pt x="2885" y="478"/>
                      <a:pt x="2985" y="478"/>
                      <a:pt x="3064" y="497"/>
                    </a:cubicBezTo>
                    <a:cubicBezTo>
                      <a:pt x="3442" y="557"/>
                      <a:pt x="3681" y="577"/>
                      <a:pt x="3681" y="577"/>
                    </a:cubicBezTo>
                    <a:cubicBezTo>
                      <a:pt x="3681" y="577"/>
                      <a:pt x="3482" y="398"/>
                      <a:pt x="3144" y="259"/>
                    </a:cubicBezTo>
                    <a:cubicBezTo>
                      <a:pt x="2965" y="179"/>
                      <a:pt x="2746" y="100"/>
                      <a:pt x="2527" y="60"/>
                    </a:cubicBezTo>
                    <a:cubicBezTo>
                      <a:pt x="2388" y="20"/>
                      <a:pt x="2268" y="0"/>
                      <a:pt x="21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4"/>
              <p:cNvSpPr/>
              <p:nvPr/>
            </p:nvSpPr>
            <p:spPr>
              <a:xfrm>
                <a:off x="1192625" y="3783900"/>
                <a:ext cx="58225" cy="34350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1374" extrusionOk="0">
                    <a:moveTo>
                      <a:pt x="916" y="1"/>
                    </a:moveTo>
                    <a:cubicBezTo>
                      <a:pt x="817" y="1"/>
                      <a:pt x="737" y="1"/>
                      <a:pt x="638" y="21"/>
                    </a:cubicBezTo>
                    <a:cubicBezTo>
                      <a:pt x="558" y="40"/>
                      <a:pt x="498" y="40"/>
                      <a:pt x="419" y="60"/>
                    </a:cubicBezTo>
                    <a:cubicBezTo>
                      <a:pt x="339" y="100"/>
                      <a:pt x="299" y="120"/>
                      <a:pt x="240" y="140"/>
                    </a:cubicBezTo>
                    <a:cubicBezTo>
                      <a:pt x="200" y="160"/>
                      <a:pt x="140" y="200"/>
                      <a:pt x="120" y="220"/>
                    </a:cubicBezTo>
                    <a:cubicBezTo>
                      <a:pt x="41" y="259"/>
                      <a:pt x="1" y="299"/>
                      <a:pt x="1" y="299"/>
                    </a:cubicBezTo>
                    <a:cubicBezTo>
                      <a:pt x="1" y="299"/>
                      <a:pt x="41" y="319"/>
                      <a:pt x="120" y="319"/>
                    </a:cubicBezTo>
                    <a:cubicBezTo>
                      <a:pt x="200" y="339"/>
                      <a:pt x="319" y="339"/>
                      <a:pt x="439" y="359"/>
                    </a:cubicBezTo>
                    <a:cubicBezTo>
                      <a:pt x="518" y="399"/>
                      <a:pt x="578" y="399"/>
                      <a:pt x="638" y="399"/>
                    </a:cubicBezTo>
                    <a:cubicBezTo>
                      <a:pt x="717" y="399"/>
                      <a:pt x="797" y="419"/>
                      <a:pt x="876" y="438"/>
                    </a:cubicBezTo>
                    <a:cubicBezTo>
                      <a:pt x="916" y="438"/>
                      <a:pt x="936" y="458"/>
                      <a:pt x="996" y="458"/>
                    </a:cubicBezTo>
                    <a:cubicBezTo>
                      <a:pt x="1016" y="458"/>
                      <a:pt x="1075" y="498"/>
                      <a:pt x="1095" y="498"/>
                    </a:cubicBezTo>
                    <a:lnTo>
                      <a:pt x="1314" y="558"/>
                    </a:lnTo>
                    <a:cubicBezTo>
                      <a:pt x="1394" y="598"/>
                      <a:pt x="1433" y="617"/>
                      <a:pt x="1513" y="637"/>
                    </a:cubicBezTo>
                    <a:cubicBezTo>
                      <a:pt x="1573" y="657"/>
                      <a:pt x="1632" y="717"/>
                      <a:pt x="1692" y="737"/>
                    </a:cubicBezTo>
                    <a:cubicBezTo>
                      <a:pt x="1712" y="757"/>
                      <a:pt x="1732" y="797"/>
                      <a:pt x="1772" y="797"/>
                    </a:cubicBezTo>
                    <a:lnTo>
                      <a:pt x="1831" y="856"/>
                    </a:lnTo>
                    <a:cubicBezTo>
                      <a:pt x="1891" y="916"/>
                      <a:pt x="1931" y="956"/>
                      <a:pt x="1991" y="996"/>
                    </a:cubicBezTo>
                    <a:cubicBezTo>
                      <a:pt x="2190" y="1214"/>
                      <a:pt x="2289" y="1374"/>
                      <a:pt x="2289" y="1374"/>
                    </a:cubicBezTo>
                    <a:cubicBezTo>
                      <a:pt x="2289" y="1374"/>
                      <a:pt x="2309" y="1334"/>
                      <a:pt x="2309" y="1254"/>
                    </a:cubicBezTo>
                    <a:cubicBezTo>
                      <a:pt x="2309" y="1194"/>
                      <a:pt x="2329" y="1035"/>
                      <a:pt x="2289" y="916"/>
                    </a:cubicBezTo>
                    <a:cubicBezTo>
                      <a:pt x="2269" y="836"/>
                      <a:pt x="2229" y="757"/>
                      <a:pt x="2190" y="697"/>
                    </a:cubicBezTo>
                    <a:cubicBezTo>
                      <a:pt x="2150" y="637"/>
                      <a:pt x="2130" y="617"/>
                      <a:pt x="2110" y="558"/>
                    </a:cubicBezTo>
                    <a:cubicBezTo>
                      <a:pt x="2090" y="518"/>
                      <a:pt x="2050" y="498"/>
                      <a:pt x="2010" y="438"/>
                    </a:cubicBezTo>
                    <a:cubicBezTo>
                      <a:pt x="1931" y="359"/>
                      <a:pt x="1851" y="299"/>
                      <a:pt x="1792" y="239"/>
                    </a:cubicBezTo>
                    <a:cubicBezTo>
                      <a:pt x="1692" y="200"/>
                      <a:pt x="1613" y="140"/>
                      <a:pt x="1513" y="100"/>
                    </a:cubicBezTo>
                    <a:cubicBezTo>
                      <a:pt x="1414" y="60"/>
                      <a:pt x="1314" y="21"/>
                      <a:pt x="1215" y="21"/>
                    </a:cubicBezTo>
                    <a:cubicBezTo>
                      <a:pt x="1115" y="1"/>
                      <a:pt x="1016" y="1"/>
                      <a:pt x="9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4"/>
              <p:cNvSpPr/>
              <p:nvPr/>
            </p:nvSpPr>
            <p:spPr>
              <a:xfrm>
                <a:off x="705675" y="3784900"/>
                <a:ext cx="72650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857" extrusionOk="0">
                    <a:moveTo>
                      <a:pt x="1393" y="0"/>
                    </a:moveTo>
                    <a:cubicBezTo>
                      <a:pt x="1294" y="0"/>
                      <a:pt x="1194" y="20"/>
                      <a:pt x="1075" y="60"/>
                    </a:cubicBezTo>
                    <a:cubicBezTo>
                      <a:pt x="975" y="80"/>
                      <a:pt x="876" y="120"/>
                      <a:pt x="776" y="160"/>
                    </a:cubicBezTo>
                    <a:cubicBezTo>
                      <a:pt x="677" y="199"/>
                      <a:pt x="597" y="259"/>
                      <a:pt x="518" y="299"/>
                    </a:cubicBezTo>
                    <a:cubicBezTo>
                      <a:pt x="458" y="359"/>
                      <a:pt x="379" y="398"/>
                      <a:pt x="319" y="458"/>
                    </a:cubicBezTo>
                    <a:cubicBezTo>
                      <a:pt x="199" y="558"/>
                      <a:pt x="120" y="657"/>
                      <a:pt x="80" y="717"/>
                    </a:cubicBezTo>
                    <a:cubicBezTo>
                      <a:pt x="20" y="796"/>
                      <a:pt x="0" y="856"/>
                      <a:pt x="0" y="856"/>
                    </a:cubicBezTo>
                    <a:cubicBezTo>
                      <a:pt x="0" y="856"/>
                      <a:pt x="60" y="856"/>
                      <a:pt x="160" y="816"/>
                    </a:cubicBezTo>
                    <a:cubicBezTo>
                      <a:pt x="199" y="796"/>
                      <a:pt x="259" y="796"/>
                      <a:pt x="299" y="776"/>
                    </a:cubicBezTo>
                    <a:cubicBezTo>
                      <a:pt x="339" y="757"/>
                      <a:pt x="418" y="757"/>
                      <a:pt x="498" y="717"/>
                    </a:cubicBezTo>
                    <a:cubicBezTo>
                      <a:pt x="577" y="697"/>
                      <a:pt x="637" y="677"/>
                      <a:pt x="717" y="677"/>
                    </a:cubicBezTo>
                    <a:cubicBezTo>
                      <a:pt x="796" y="657"/>
                      <a:pt x="876" y="617"/>
                      <a:pt x="955" y="617"/>
                    </a:cubicBezTo>
                    <a:cubicBezTo>
                      <a:pt x="1015" y="597"/>
                      <a:pt x="1115" y="597"/>
                      <a:pt x="1194" y="577"/>
                    </a:cubicBezTo>
                    <a:cubicBezTo>
                      <a:pt x="1274" y="577"/>
                      <a:pt x="1373" y="538"/>
                      <a:pt x="1453" y="538"/>
                    </a:cubicBezTo>
                    <a:cubicBezTo>
                      <a:pt x="1612" y="518"/>
                      <a:pt x="1791" y="518"/>
                      <a:pt x="1970" y="518"/>
                    </a:cubicBezTo>
                    <a:cubicBezTo>
                      <a:pt x="2149" y="518"/>
                      <a:pt x="2289" y="538"/>
                      <a:pt x="2448" y="538"/>
                    </a:cubicBezTo>
                    <a:cubicBezTo>
                      <a:pt x="2485" y="535"/>
                      <a:pt x="2520" y="534"/>
                      <a:pt x="2555" y="534"/>
                    </a:cubicBezTo>
                    <a:cubicBezTo>
                      <a:pt x="2759" y="534"/>
                      <a:pt x="2905" y="577"/>
                      <a:pt x="2905" y="577"/>
                    </a:cubicBezTo>
                    <a:cubicBezTo>
                      <a:pt x="2905" y="577"/>
                      <a:pt x="2885" y="518"/>
                      <a:pt x="2806" y="478"/>
                    </a:cubicBezTo>
                    <a:cubicBezTo>
                      <a:pt x="2746" y="398"/>
                      <a:pt x="2647" y="319"/>
                      <a:pt x="2507" y="259"/>
                    </a:cubicBezTo>
                    <a:cubicBezTo>
                      <a:pt x="2388" y="180"/>
                      <a:pt x="2209" y="100"/>
                      <a:pt x="2010" y="60"/>
                    </a:cubicBezTo>
                    <a:cubicBezTo>
                      <a:pt x="1911" y="20"/>
                      <a:pt x="1811" y="0"/>
                      <a:pt x="17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4" name="Google Shape;644;p4"/>
            <p:cNvGrpSpPr/>
            <p:nvPr/>
          </p:nvGrpSpPr>
          <p:grpSpPr>
            <a:xfrm>
              <a:off x="3072586" y="4492781"/>
              <a:ext cx="3386121" cy="399505"/>
              <a:chOff x="581300" y="3757663"/>
              <a:chExt cx="696575" cy="73925"/>
            </a:xfrm>
          </p:grpSpPr>
          <p:sp>
            <p:nvSpPr>
              <p:cNvPr id="645" name="Google Shape;645;p4"/>
              <p:cNvSpPr/>
              <p:nvPr/>
            </p:nvSpPr>
            <p:spPr>
              <a:xfrm>
                <a:off x="581300" y="3757663"/>
                <a:ext cx="696575" cy="73925"/>
              </a:xfrm>
              <a:custGeom>
                <a:avLst/>
                <a:gdLst/>
                <a:ahLst/>
                <a:cxnLst/>
                <a:rect l="l" t="t" r="r" b="b"/>
                <a:pathLst>
                  <a:path w="27863" h="2957" extrusionOk="0">
                    <a:moveTo>
                      <a:pt x="15496" y="1"/>
                    </a:moveTo>
                    <a:cubicBezTo>
                      <a:pt x="14452" y="1"/>
                      <a:pt x="13665" y="377"/>
                      <a:pt x="12614" y="848"/>
                    </a:cubicBezTo>
                    <a:cubicBezTo>
                      <a:pt x="11969" y="1123"/>
                      <a:pt x="11335" y="1230"/>
                      <a:pt x="10697" y="1230"/>
                    </a:cubicBezTo>
                    <a:cubicBezTo>
                      <a:pt x="9585" y="1230"/>
                      <a:pt x="8464" y="905"/>
                      <a:pt x="7262" y="589"/>
                    </a:cubicBezTo>
                    <a:cubicBezTo>
                      <a:pt x="6988" y="514"/>
                      <a:pt x="6736" y="482"/>
                      <a:pt x="6504" y="482"/>
                    </a:cubicBezTo>
                    <a:cubicBezTo>
                      <a:pt x="5196" y="482"/>
                      <a:pt x="4476" y="1491"/>
                      <a:pt x="3465" y="1491"/>
                    </a:cubicBezTo>
                    <a:cubicBezTo>
                      <a:pt x="3418" y="1491"/>
                      <a:pt x="3371" y="1489"/>
                      <a:pt x="3323" y="1484"/>
                    </a:cubicBezTo>
                    <a:cubicBezTo>
                      <a:pt x="2514" y="1407"/>
                      <a:pt x="1921" y="1041"/>
                      <a:pt x="1405" y="1041"/>
                    </a:cubicBezTo>
                    <a:cubicBezTo>
                      <a:pt x="1120" y="1041"/>
                      <a:pt x="858" y="1152"/>
                      <a:pt x="597" y="1484"/>
                    </a:cubicBezTo>
                    <a:cubicBezTo>
                      <a:pt x="0" y="2240"/>
                      <a:pt x="1234" y="2957"/>
                      <a:pt x="1234" y="2957"/>
                    </a:cubicBezTo>
                    <a:lnTo>
                      <a:pt x="13927" y="2957"/>
                    </a:lnTo>
                    <a:lnTo>
                      <a:pt x="13927" y="2937"/>
                    </a:lnTo>
                    <a:lnTo>
                      <a:pt x="27079" y="2937"/>
                    </a:lnTo>
                    <a:cubicBezTo>
                      <a:pt x="27079" y="2937"/>
                      <a:pt x="27863" y="533"/>
                      <a:pt x="25193" y="533"/>
                    </a:cubicBezTo>
                    <a:cubicBezTo>
                      <a:pt x="25010" y="533"/>
                      <a:pt x="24810" y="545"/>
                      <a:pt x="24592" y="569"/>
                    </a:cubicBezTo>
                    <a:cubicBezTo>
                      <a:pt x="22595" y="792"/>
                      <a:pt x="21569" y="1078"/>
                      <a:pt x="20523" y="1078"/>
                    </a:cubicBezTo>
                    <a:cubicBezTo>
                      <a:pt x="19797" y="1078"/>
                      <a:pt x="19062" y="940"/>
                      <a:pt x="17986" y="549"/>
                    </a:cubicBezTo>
                    <a:cubicBezTo>
                      <a:pt x="16954" y="158"/>
                      <a:pt x="16171" y="1"/>
                      <a:pt x="154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4"/>
              <p:cNvSpPr/>
              <p:nvPr/>
            </p:nvSpPr>
            <p:spPr>
              <a:xfrm>
                <a:off x="917575" y="3772475"/>
                <a:ext cx="92050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3682" h="916" extrusionOk="0">
                    <a:moveTo>
                      <a:pt x="1771" y="0"/>
                    </a:moveTo>
                    <a:cubicBezTo>
                      <a:pt x="1652" y="0"/>
                      <a:pt x="1532" y="20"/>
                      <a:pt x="1393" y="60"/>
                    </a:cubicBezTo>
                    <a:cubicBezTo>
                      <a:pt x="1274" y="80"/>
                      <a:pt x="1154" y="119"/>
                      <a:pt x="1055" y="159"/>
                    </a:cubicBezTo>
                    <a:cubicBezTo>
                      <a:pt x="916" y="179"/>
                      <a:pt x="816" y="259"/>
                      <a:pt x="717" y="299"/>
                    </a:cubicBezTo>
                    <a:lnTo>
                      <a:pt x="577" y="378"/>
                    </a:lnTo>
                    <a:cubicBezTo>
                      <a:pt x="537" y="398"/>
                      <a:pt x="498" y="418"/>
                      <a:pt x="458" y="478"/>
                    </a:cubicBezTo>
                    <a:cubicBezTo>
                      <a:pt x="378" y="517"/>
                      <a:pt x="299" y="577"/>
                      <a:pt x="259" y="657"/>
                    </a:cubicBezTo>
                    <a:lnTo>
                      <a:pt x="100" y="796"/>
                    </a:lnTo>
                    <a:cubicBezTo>
                      <a:pt x="40" y="876"/>
                      <a:pt x="0" y="915"/>
                      <a:pt x="0" y="915"/>
                    </a:cubicBezTo>
                    <a:cubicBezTo>
                      <a:pt x="0" y="915"/>
                      <a:pt x="80" y="895"/>
                      <a:pt x="179" y="876"/>
                    </a:cubicBezTo>
                    <a:cubicBezTo>
                      <a:pt x="239" y="856"/>
                      <a:pt x="299" y="856"/>
                      <a:pt x="358" y="796"/>
                    </a:cubicBezTo>
                    <a:lnTo>
                      <a:pt x="577" y="716"/>
                    </a:lnTo>
                    <a:cubicBezTo>
                      <a:pt x="657" y="696"/>
                      <a:pt x="756" y="677"/>
                      <a:pt x="856" y="657"/>
                    </a:cubicBezTo>
                    <a:lnTo>
                      <a:pt x="1154" y="577"/>
                    </a:lnTo>
                    <a:cubicBezTo>
                      <a:pt x="1254" y="557"/>
                      <a:pt x="1373" y="557"/>
                      <a:pt x="1473" y="517"/>
                    </a:cubicBezTo>
                    <a:cubicBezTo>
                      <a:pt x="1572" y="497"/>
                      <a:pt x="1691" y="497"/>
                      <a:pt x="1791" y="497"/>
                    </a:cubicBezTo>
                    <a:cubicBezTo>
                      <a:pt x="1841" y="488"/>
                      <a:pt x="1900" y="488"/>
                      <a:pt x="1963" y="488"/>
                    </a:cubicBezTo>
                    <a:cubicBezTo>
                      <a:pt x="2025" y="488"/>
                      <a:pt x="2089" y="488"/>
                      <a:pt x="2149" y="478"/>
                    </a:cubicBezTo>
                    <a:lnTo>
                      <a:pt x="2786" y="478"/>
                    </a:lnTo>
                    <a:cubicBezTo>
                      <a:pt x="2885" y="478"/>
                      <a:pt x="2985" y="478"/>
                      <a:pt x="3064" y="497"/>
                    </a:cubicBezTo>
                    <a:cubicBezTo>
                      <a:pt x="3442" y="557"/>
                      <a:pt x="3681" y="577"/>
                      <a:pt x="3681" y="577"/>
                    </a:cubicBezTo>
                    <a:cubicBezTo>
                      <a:pt x="3681" y="577"/>
                      <a:pt x="3482" y="398"/>
                      <a:pt x="3144" y="259"/>
                    </a:cubicBezTo>
                    <a:cubicBezTo>
                      <a:pt x="2965" y="179"/>
                      <a:pt x="2746" y="100"/>
                      <a:pt x="2527" y="60"/>
                    </a:cubicBezTo>
                    <a:cubicBezTo>
                      <a:pt x="2388" y="20"/>
                      <a:pt x="2268" y="0"/>
                      <a:pt x="21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4"/>
              <p:cNvSpPr/>
              <p:nvPr/>
            </p:nvSpPr>
            <p:spPr>
              <a:xfrm>
                <a:off x="1192625" y="3783900"/>
                <a:ext cx="58225" cy="34350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1374" extrusionOk="0">
                    <a:moveTo>
                      <a:pt x="916" y="1"/>
                    </a:moveTo>
                    <a:cubicBezTo>
                      <a:pt x="817" y="1"/>
                      <a:pt x="737" y="1"/>
                      <a:pt x="638" y="21"/>
                    </a:cubicBezTo>
                    <a:cubicBezTo>
                      <a:pt x="558" y="40"/>
                      <a:pt x="498" y="40"/>
                      <a:pt x="419" y="60"/>
                    </a:cubicBezTo>
                    <a:cubicBezTo>
                      <a:pt x="339" y="100"/>
                      <a:pt x="299" y="120"/>
                      <a:pt x="240" y="140"/>
                    </a:cubicBezTo>
                    <a:cubicBezTo>
                      <a:pt x="200" y="160"/>
                      <a:pt x="140" y="200"/>
                      <a:pt x="120" y="220"/>
                    </a:cubicBezTo>
                    <a:cubicBezTo>
                      <a:pt x="41" y="259"/>
                      <a:pt x="1" y="299"/>
                      <a:pt x="1" y="299"/>
                    </a:cubicBezTo>
                    <a:cubicBezTo>
                      <a:pt x="1" y="299"/>
                      <a:pt x="41" y="319"/>
                      <a:pt x="120" y="319"/>
                    </a:cubicBezTo>
                    <a:cubicBezTo>
                      <a:pt x="200" y="339"/>
                      <a:pt x="319" y="339"/>
                      <a:pt x="439" y="359"/>
                    </a:cubicBezTo>
                    <a:cubicBezTo>
                      <a:pt x="518" y="399"/>
                      <a:pt x="578" y="399"/>
                      <a:pt x="638" y="399"/>
                    </a:cubicBezTo>
                    <a:cubicBezTo>
                      <a:pt x="717" y="399"/>
                      <a:pt x="797" y="419"/>
                      <a:pt x="876" y="438"/>
                    </a:cubicBezTo>
                    <a:cubicBezTo>
                      <a:pt x="916" y="438"/>
                      <a:pt x="936" y="458"/>
                      <a:pt x="996" y="458"/>
                    </a:cubicBezTo>
                    <a:cubicBezTo>
                      <a:pt x="1016" y="458"/>
                      <a:pt x="1075" y="498"/>
                      <a:pt x="1095" y="498"/>
                    </a:cubicBezTo>
                    <a:lnTo>
                      <a:pt x="1314" y="558"/>
                    </a:lnTo>
                    <a:cubicBezTo>
                      <a:pt x="1394" y="598"/>
                      <a:pt x="1433" y="617"/>
                      <a:pt x="1513" y="637"/>
                    </a:cubicBezTo>
                    <a:cubicBezTo>
                      <a:pt x="1573" y="657"/>
                      <a:pt x="1632" y="717"/>
                      <a:pt x="1692" y="737"/>
                    </a:cubicBezTo>
                    <a:cubicBezTo>
                      <a:pt x="1712" y="757"/>
                      <a:pt x="1732" y="797"/>
                      <a:pt x="1772" y="797"/>
                    </a:cubicBezTo>
                    <a:lnTo>
                      <a:pt x="1831" y="856"/>
                    </a:lnTo>
                    <a:cubicBezTo>
                      <a:pt x="1891" y="916"/>
                      <a:pt x="1931" y="956"/>
                      <a:pt x="1991" y="996"/>
                    </a:cubicBezTo>
                    <a:cubicBezTo>
                      <a:pt x="2190" y="1214"/>
                      <a:pt x="2289" y="1374"/>
                      <a:pt x="2289" y="1374"/>
                    </a:cubicBezTo>
                    <a:cubicBezTo>
                      <a:pt x="2289" y="1374"/>
                      <a:pt x="2309" y="1334"/>
                      <a:pt x="2309" y="1254"/>
                    </a:cubicBezTo>
                    <a:cubicBezTo>
                      <a:pt x="2309" y="1194"/>
                      <a:pt x="2329" y="1035"/>
                      <a:pt x="2289" y="916"/>
                    </a:cubicBezTo>
                    <a:cubicBezTo>
                      <a:pt x="2269" y="836"/>
                      <a:pt x="2229" y="757"/>
                      <a:pt x="2190" y="697"/>
                    </a:cubicBezTo>
                    <a:cubicBezTo>
                      <a:pt x="2150" y="637"/>
                      <a:pt x="2130" y="617"/>
                      <a:pt x="2110" y="558"/>
                    </a:cubicBezTo>
                    <a:cubicBezTo>
                      <a:pt x="2090" y="518"/>
                      <a:pt x="2050" y="498"/>
                      <a:pt x="2010" y="438"/>
                    </a:cubicBezTo>
                    <a:cubicBezTo>
                      <a:pt x="1931" y="359"/>
                      <a:pt x="1851" y="299"/>
                      <a:pt x="1792" y="239"/>
                    </a:cubicBezTo>
                    <a:cubicBezTo>
                      <a:pt x="1692" y="200"/>
                      <a:pt x="1613" y="140"/>
                      <a:pt x="1513" y="100"/>
                    </a:cubicBezTo>
                    <a:cubicBezTo>
                      <a:pt x="1414" y="60"/>
                      <a:pt x="1314" y="21"/>
                      <a:pt x="1215" y="21"/>
                    </a:cubicBezTo>
                    <a:cubicBezTo>
                      <a:pt x="1115" y="1"/>
                      <a:pt x="1016" y="1"/>
                      <a:pt x="9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4"/>
              <p:cNvSpPr/>
              <p:nvPr/>
            </p:nvSpPr>
            <p:spPr>
              <a:xfrm>
                <a:off x="705675" y="3784900"/>
                <a:ext cx="72650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857" extrusionOk="0">
                    <a:moveTo>
                      <a:pt x="1393" y="0"/>
                    </a:moveTo>
                    <a:cubicBezTo>
                      <a:pt x="1294" y="0"/>
                      <a:pt x="1194" y="20"/>
                      <a:pt x="1075" y="60"/>
                    </a:cubicBezTo>
                    <a:cubicBezTo>
                      <a:pt x="975" y="80"/>
                      <a:pt x="876" y="120"/>
                      <a:pt x="776" y="160"/>
                    </a:cubicBezTo>
                    <a:cubicBezTo>
                      <a:pt x="677" y="199"/>
                      <a:pt x="597" y="259"/>
                      <a:pt x="518" y="299"/>
                    </a:cubicBezTo>
                    <a:cubicBezTo>
                      <a:pt x="458" y="359"/>
                      <a:pt x="379" y="398"/>
                      <a:pt x="319" y="458"/>
                    </a:cubicBezTo>
                    <a:cubicBezTo>
                      <a:pt x="199" y="558"/>
                      <a:pt x="120" y="657"/>
                      <a:pt x="80" y="717"/>
                    </a:cubicBezTo>
                    <a:cubicBezTo>
                      <a:pt x="20" y="796"/>
                      <a:pt x="0" y="856"/>
                      <a:pt x="0" y="856"/>
                    </a:cubicBezTo>
                    <a:cubicBezTo>
                      <a:pt x="0" y="856"/>
                      <a:pt x="60" y="856"/>
                      <a:pt x="160" y="816"/>
                    </a:cubicBezTo>
                    <a:cubicBezTo>
                      <a:pt x="199" y="796"/>
                      <a:pt x="259" y="796"/>
                      <a:pt x="299" y="776"/>
                    </a:cubicBezTo>
                    <a:cubicBezTo>
                      <a:pt x="339" y="757"/>
                      <a:pt x="418" y="757"/>
                      <a:pt x="498" y="717"/>
                    </a:cubicBezTo>
                    <a:cubicBezTo>
                      <a:pt x="577" y="697"/>
                      <a:pt x="637" y="677"/>
                      <a:pt x="717" y="677"/>
                    </a:cubicBezTo>
                    <a:cubicBezTo>
                      <a:pt x="796" y="657"/>
                      <a:pt x="876" y="617"/>
                      <a:pt x="955" y="617"/>
                    </a:cubicBezTo>
                    <a:cubicBezTo>
                      <a:pt x="1015" y="597"/>
                      <a:pt x="1115" y="597"/>
                      <a:pt x="1194" y="577"/>
                    </a:cubicBezTo>
                    <a:cubicBezTo>
                      <a:pt x="1274" y="577"/>
                      <a:pt x="1373" y="538"/>
                      <a:pt x="1453" y="538"/>
                    </a:cubicBezTo>
                    <a:cubicBezTo>
                      <a:pt x="1612" y="518"/>
                      <a:pt x="1791" y="518"/>
                      <a:pt x="1970" y="518"/>
                    </a:cubicBezTo>
                    <a:cubicBezTo>
                      <a:pt x="2149" y="518"/>
                      <a:pt x="2289" y="538"/>
                      <a:pt x="2448" y="538"/>
                    </a:cubicBezTo>
                    <a:cubicBezTo>
                      <a:pt x="2485" y="535"/>
                      <a:pt x="2520" y="534"/>
                      <a:pt x="2555" y="534"/>
                    </a:cubicBezTo>
                    <a:cubicBezTo>
                      <a:pt x="2759" y="534"/>
                      <a:pt x="2905" y="577"/>
                      <a:pt x="2905" y="577"/>
                    </a:cubicBezTo>
                    <a:cubicBezTo>
                      <a:pt x="2905" y="577"/>
                      <a:pt x="2885" y="518"/>
                      <a:pt x="2806" y="478"/>
                    </a:cubicBezTo>
                    <a:cubicBezTo>
                      <a:pt x="2746" y="398"/>
                      <a:pt x="2647" y="319"/>
                      <a:pt x="2507" y="259"/>
                    </a:cubicBezTo>
                    <a:cubicBezTo>
                      <a:pt x="2388" y="180"/>
                      <a:pt x="2209" y="100"/>
                      <a:pt x="2010" y="60"/>
                    </a:cubicBezTo>
                    <a:cubicBezTo>
                      <a:pt x="1911" y="20"/>
                      <a:pt x="1811" y="0"/>
                      <a:pt x="17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9" name="Google Shape;649;p4"/>
            <p:cNvGrpSpPr/>
            <p:nvPr/>
          </p:nvGrpSpPr>
          <p:grpSpPr>
            <a:xfrm>
              <a:off x="5844300" y="4415611"/>
              <a:ext cx="3386121" cy="399505"/>
              <a:chOff x="581300" y="3757663"/>
              <a:chExt cx="696575" cy="73925"/>
            </a:xfrm>
          </p:grpSpPr>
          <p:sp>
            <p:nvSpPr>
              <p:cNvPr id="650" name="Google Shape;650;p4"/>
              <p:cNvSpPr/>
              <p:nvPr/>
            </p:nvSpPr>
            <p:spPr>
              <a:xfrm>
                <a:off x="581300" y="3757663"/>
                <a:ext cx="696575" cy="73925"/>
              </a:xfrm>
              <a:custGeom>
                <a:avLst/>
                <a:gdLst/>
                <a:ahLst/>
                <a:cxnLst/>
                <a:rect l="l" t="t" r="r" b="b"/>
                <a:pathLst>
                  <a:path w="27863" h="2957" extrusionOk="0">
                    <a:moveTo>
                      <a:pt x="15496" y="1"/>
                    </a:moveTo>
                    <a:cubicBezTo>
                      <a:pt x="14452" y="1"/>
                      <a:pt x="13665" y="377"/>
                      <a:pt x="12614" y="848"/>
                    </a:cubicBezTo>
                    <a:cubicBezTo>
                      <a:pt x="11969" y="1123"/>
                      <a:pt x="11335" y="1230"/>
                      <a:pt x="10697" y="1230"/>
                    </a:cubicBezTo>
                    <a:cubicBezTo>
                      <a:pt x="9585" y="1230"/>
                      <a:pt x="8464" y="905"/>
                      <a:pt x="7262" y="589"/>
                    </a:cubicBezTo>
                    <a:cubicBezTo>
                      <a:pt x="6988" y="514"/>
                      <a:pt x="6736" y="482"/>
                      <a:pt x="6504" y="482"/>
                    </a:cubicBezTo>
                    <a:cubicBezTo>
                      <a:pt x="5196" y="482"/>
                      <a:pt x="4476" y="1491"/>
                      <a:pt x="3465" y="1491"/>
                    </a:cubicBezTo>
                    <a:cubicBezTo>
                      <a:pt x="3418" y="1491"/>
                      <a:pt x="3371" y="1489"/>
                      <a:pt x="3323" y="1484"/>
                    </a:cubicBezTo>
                    <a:cubicBezTo>
                      <a:pt x="2514" y="1407"/>
                      <a:pt x="1921" y="1041"/>
                      <a:pt x="1405" y="1041"/>
                    </a:cubicBezTo>
                    <a:cubicBezTo>
                      <a:pt x="1120" y="1041"/>
                      <a:pt x="858" y="1152"/>
                      <a:pt x="597" y="1484"/>
                    </a:cubicBezTo>
                    <a:cubicBezTo>
                      <a:pt x="0" y="2240"/>
                      <a:pt x="1234" y="2957"/>
                      <a:pt x="1234" y="2957"/>
                    </a:cubicBezTo>
                    <a:lnTo>
                      <a:pt x="13927" y="2957"/>
                    </a:lnTo>
                    <a:lnTo>
                      <a:pt x="13927" y="2937"/>
                    </a:lnTo>
                    <a:lnTo>
                      <a:pt x="27079" y="2937"/>
                    </a:lnTo>
                    <a:cubicBezTo>
                      <a:pt x="27079" y="2937"/>
                      <a:pt x="27863" y="533"/>
                      <a:pt x="25193" y="533"/>
                    </a:cubicBezTo>
                    <a:cubicBezTo>
                      <a:pt x="25010" y="533"/>
                      <a:pt x="24810" y="545"/>
                      <a:pt x="24592" y="569"/>
                    </a:cubicBezTo>
                    <a:cubicBezTo>
                      <a:pt x="22595" y="792"/>
                      <a:pt x="21569" y="1078"/>
                      <a:pt x="20523" y="1078"/>
                    </a:cubicBezTo>
                    <a:cubicBezTo>
                      <a:pt x="19797" y="1078"/>
                      <a:pt x="19062" y="940"/>
                      <a:pt x="17986" y="549"/>
                    </a:cubicBezTo>
                    <a:cubicBezTo>
                      <a:pt x="16954" y="158"/>
                      <a:pt x="16171" y="1"/>
                      <a:pt x="154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4"/>
              <p:cNvSpPr/>
              <p:nvPr/>
            </p:nvSpPr>
            <p:spPr>
              <a:xfrm>
                <a:off x="917575" y="3772475"/>
                <a:ext cx="92050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3682" h="916" extrusionOk="0">
                    <a:moveTo>
                      <a:pt x="1771" y="0"/>
                    </a:moveTo>
                    <a:cubicBezTo>
                      <a:pt x="1652" y="0"/>
                      <a:pt x="1532" y="20"/>
                      <a:pt x="1393" y="60"/>
                    </a:cubicBezTo>
                    <a:cubicBezTo>
                      <a:pt x="1274" y="80"/>
                      <a:pt x="1154" y="119"/>
                      <a:pt x="1055" y="159"/>
                    </a:cubicBezTo>
                    <a:cubicBezTo>
                      <a:pt x="916" y="179"/>
                      <a:pt x="816" y="259"/>
                      <a:pt x="717" y="299"/>
                    </a:cubicBezTo>
                    <a:lnTo>
                      <a:pt x="577" y="378"/>
                    </a:lnTo>
                    <a:cubicBezTo>
                      <a:pt x="537" y="398"/>
                      <a:pt x="498" y="418"/>
                      <a:pt x="458" y="478"/>
                    </a:cubicBezTo>
                    <a:cubicBezTo>
                      <a:pt x="378" y="517"/>
                      <a:pt x="299" y="577"/>
                      <a:pt x="259" y="657"/>
                    </a:cubicBezTo>
                    <a:lnTo>
                      <a:pt x="100" y="796"/>
                    </a:lnTo>
                    <a:cubicBezTo>
                      <a:pt x="40" y="876"/>
                      <a:pt x="0" y="915"/>
                      <a:pt x="0" y="915"/>
                    </a:cubicBezTo>
                    <a:cubicBezTo>
                      <a:pt x="0" y="915"/>
                      <a:pt x="80" y="895"/>
                      <a:pt x="179" y="876"/>
                    </a:cubicBezTo>
                    <a:cubicBezTo>
                      <a:pt x="239" y="856"/>
                      <a:pt x="299" y="856"/>
                      <a:pt x="358" y="796"/>
                    </a:cubicBezTo>
                    <a:lnTo>
                      <a:pt x="577" y="716"/>
                    </a:lnTo>
                    <a:cubicBezTo>
                      <a:pt x="657" y="696"/>
                      <a:pt x="756" y="677"/>
                      <a:pt x="856" y="657"/>
                    </a:cubicBezTo>
                    <a:lnTo>
                      <a:pt x="1154" y="577"/>
                    </a:lnTo>
                    <a:cubicBezTo>
                      <a:pt x="1254" y="557"/>
                      <a:pt x="1373" y="557"/>
                      <a:pt x="1473" y="517"/>
                    </a:cubicBezTo>
                    <a:cubicBezTo>
                      <a:pt x="1572" y="497"/>
                      <a:pt x="1691" y="497"/>
                      <a:pt x="1791" y="497"/>
                    </a:cubicBezTo>
                    <a:cubicBezTo>
                      <a:pt x="1841" y="488"/>
                      <a:pt x="1900" y="488"/>
                      <a:pt x="1963" y="488"/>
                    </a:cubicBezTo>
                    <a:cubicBezTo>
                      <a:pt x="2025" y="488"/>
                      <a:pt x="2089" y="488"/>
                      <a:pt x="2149" y="478"/>
                    </a:cubicBezTo>
                    <a:lnTo>
                      <a:pt x="2786" y="478"/>
                    </a:lnTo>
                    <a:cubicBezTo>
                      <a:pt x="2885" y="478"/>
                      <a:pt x="2985" y="478"/>
                      <a:pt x="3064" y="497"/>
                    </a:cubicBezTo>
                    <a:cubicBezTo>
                      <a:pt x="3442" y="557"/>
                      <a:pt x="3681" y="577"/>
                      <a:pt x="3681" y="577"/>
                    </a:cubicBezTo>
                    <a:cubicBezTo>
                      <a:pt x="3681" y="577"/>
                      <a:pt x="3482" y="398"/>
                      <a:pt x="3144" y="259"/>
                    </a:cubicBezTo>
                    <a:cubicBezTo>
                      <a:pt x="2965" y="179"/>
                      <a:pt x="2746" y="100"/>
                      <a:pt x="2527" y="60"/>
                    </a:cubicBezTo>
                    <a:cubicBezTo>
                      <a:pt x="2388" y="20"/>
                      <a:pt x="2268" y="0"/>
                      <a:pt x="21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4"/>
              <p:cNvSpPr/>
              <p:nvPr/>
            </p:nvSpPr>
            <p:spPr>
              <a:xfrm>
                <a:off x="1192625" y="3783900"/>
                <a:ext cx="58225" cy="34350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1374" extrusionOk="0">
                    <a:moveTo>
                      <a:pt x="916" y="1"/>
                    </a:moveTo>
                    <a:cubicBezTo>
                      <a:pt x="817" y="1"/>
                      <a:pt x="737" y="1"/>
                      <a:pt x="638" y="21"/>
                    </a:cubicBezTo>
                    <a:cubicBezTo>
                      <a:pt x="558" y="40"/>
                      <a:pt x="498" y="40"/>
                      <a:pt x="419" y="60"/>
                    </a:cubicBezTo>
                    <a:cubicBezTo>
                      <a:pt x="339" y="100"/>
                      <a:pt x="299" y="120"/>
                      <a:pt x="240" y="140"/>
                    </a:cubicBezTo>
                    <a:cubicBezTo>
                      <a:pt x="200" y="160"/>
                      <a:pt x="140" y="200"/>
                      <a:pt x="120" y="220"/>
                    </a:cubicBezTo>
                    <a:cubicBezTo>
                      <a:pt x="41" y="259"/>
                      <a:pt x="1" y="299"/>
                      <a:pt x="1" y="299"/>
                    </a:cubicBezTo>
                    <a:cubicBezTo>
                      <a:pt x="1" y="299"/>
                      <a:pt x="41" y="319"/>
                      <a:pt x="120" y="319"/>
                    </a:cubicBezTo>
                    <a:cubicBezTo>
                      <a:pt x="200" y="339"/>
                      <a:pt x="319" y="339"/>
                      <a:pt x="439" y="359"/>
                    </a:cubicBezTo>
                    <a:cubicBezTo>
                      <a:pt x="518" y="399"/>
                      <a:pt x="578" y="399"/>
                      <a:pt x="638" y="399"/>
                    </a:cubicBezTo>
                    <a:cubicBezTo>
                      <a:pt x="717" y="399"/>
                      <a:pt x="797" y="419"/>
                      <a:pt x="876" y="438"/>
                    </a:cubicBezTo>
                    <a:cubicBezTo>
                      <a:pt x="916" y="438"/>
                      <a:pt x="936" y="458"/>
                      <a:pt x="996" y="458"/>
                    </a:cubicBezTo>
                    <a:cubicBezTo>
                      <a:pt x="1016" y="458"/>
                      <a:pt x="1075" y="498"/>
                      <a:pt x="1095" y="498"/>
                    </a:cubicBezTo>
                    <a:lnTo>
                      <a:pt x="1314" y="558"/>
                    </a:lnTo>
                    <a:cubicBezTo>
                      <a:pt x="1394" y="598"/>
                      <a:pt x="1433" y="617"/>
                      <a:pt x="1513" y="637"/>
                    </a:cubicBezTo>
                    <a:cubicBezTo>
                      <a:pt x="1573" y="657"/>
                      <a:pt x="1632" y="717"/>
                      <a:pt x="1692" y="737"/>
                    </a:cubicBezTo>
                    <a:cubicBezTo>
                      <a:pt x="1712" y="757"/>
                      <a:pt x="1732" y="797"/>
                      <a:pt x="1772" y="797"/>
                    </a:cubicBezTo>
                    <a:lnTo>
                      <a:pt x="1831" y="856"/>
                    </a:lnTo>
                    <a:cubicBezTo>
                      <a:pt x="1891" y="916"/>
                      <a:pt x="1931" y="956"/>
                      <a:pt x="1991" y="996"/>
                    </a:cubicBezTo>
                    <a:cubicBezTo>
                      <a:pt x="2190" y="1214"/>
                      <a:pt x="2289" y="1374"/>
                      <a:pt x="2289" y="1374"/>
                    </a:cubicBezTo>
                    <a:cubicBezTo>
                      <a:pt x="2289" y="1374"/>
                      <a:pt x="2309" y="1334"/>
                      <a:pt x="2309" y="1254"/>
                    </a:cubicBezTo>
                    <a:cubicBezTo>
                      <a:pt x="2309" y="1194"/>
                      <a:pt x="2329" y="1035"/>
                      <a:pt x="2289" y="916"/>
                    </a:cubicBezTo>
                    <a:cubicBezTo>
                      <a:pt x="2269" y="836"/>
                      <a:pt x="2229" y="757"/>
                      <a:pt x="2190" y="697"/>
                    </a:cubicBezTo>
                    <a:cubicBezTo>
                      <a:pt x="2150" y="637"/>
                      <a:pt x="2130" y="617"/>
                      <a:pt x="2110" y="558"/>
                    </a:cubicBezTo>
                    <a:cubicBezTo>
                      <a:pt x="2090" y="518"/>
                      <a:pt x="2050" y="498"/>
                      <a:pt x="2010" y="438"/>
                    </a:cubicBezTo>
                    <a:cubicBezTo>
                      <a:pt x="1931" y="359"/>
                      <a:pt x="1851" y="299"/>
                      <a:pt x="1792" y="239"/>
                    </a:cubicBezTo>
                    <a:cubicBezTo>
                      <a:pt x="1692" y="200"/>
                      <a:pt x="1613" y="140"/>
                      <a:pt x="1513" y="100"/>
                    </a:cubicBezTo>
                    <a:cubicBezTo>
                      <a:pt x="1414" y="60"/>
                      <a:pt x="1314" y="21"/>
                      <a:pt x="1215" y="21"/>
                    </a:cubicBezTo>
                    <a:cubicBezTo>
                      <a:pt x="1115" y="1"/>
                      <a:pt x="1016" y="1"/>
                      <a:pt x="9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4"/>
              <p:cNvSpPr/>
              <p:nvPr/>
            </p:nvSpPr>
            <p:spPr>
              <a:xfrm>
                <a:off x="705675" y="3784900"/>
                <a:ext cx="72650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857" extrusionOk="0">
                    <a:moveTo>
                      <a:pt x="1393" y="0"/>
                    </a:moveTo>
                    <a:cubicBezTo>
                      <a:pt x="1294" y="0"/>
                      <a:pt x="1194" y="20"/>
                      <a:pt x="1075" y="60"/>
                    </a:cubicBezTo>
                    <a:cubicBezTo>
                      <a:pt x="975" y="80"/>
                      <a:pt x="876" y="120"/>
                      <a:pt x="776" y="160"/>
                    </a:cubicBezTo>
                    <a:cubicBezTo>
                      <a:pt x="677" y="199"/>
                      <a:pt x="597" y="259"/>
                      <a:pt x="518" y="299"/>
                    </a:cubicBezTo>
                    <a:cubicBezTo>
                      <a:pt x="458" y="359"/>
                      <a:pt x="379" y="398"/>
                      <a:pt x="319" y="458"/>
                    </a:cubicBezTo>
                    <a:cubicBezTo>
                      <a:pt x="199" y="558"/>
                      <a:pt x="120" y="657"/>
                      <a:pt x="80" y="717"/>
                    </a:cubicBezTo>
                    <a:cubicBezTo>
                      <a:pt x="20" y="796"/>
                      <a:pt x="0" y="856"/>
                      <a:pt x="0" y="856"/>
                    </a:cubicBezTo>
                    <a:cubicBezTo>
                      <a:pt x="0" y="856"/>
                      <a:pt x="60" y="856"/>
                      <a:pt x="160" y="816"/>
                    </a:cubicBezTo>
                    <a:cubicBezTo>
                      <a:pt x="199" y="796"/>
                      <a:pt x="259" y="796"/>
                      <a:pt x="299" y="776"/>
                    </a:cubicBezTo>
                    <a:cubicBezTo>
                      <a:pt x="339" y="757"/>
                      <a:pt x="418" y="757"/>
                      <a:pt x="498" y="717"/>
                    </a:cubicBezTo>
                    <a:cubicBezTo>
                      <a:pt x="577" y="697"/>
                      <a:pt x="637" y="677"/>
                      <a:pt x="717" y="677"/>
                    </a:cubicBezTo>
                    <a:cubicBezTo>
                      <a:pt x="796" y="657"/>
                      <a:pt x="876" y="617"/>
                      <a:pt x="955" y="617"/>
                    </a:cubicBezTo>
                    <a:cubicBezTo>
                      <a:pt x="1015" y="597"/>
                      <a:pt x="1115" y="597"/>
                      <a:pt x="1194" y="577"/>
                    </a:cubicBezTo>
                    <a:cubicBezTo>
                      <a:pt x="1274" y="577"/>
                      <a:pt x="1373" y="538"/>
                      <a:pt x="1453" y="538"/>
                    </a:cubicBezTo>
                    <a:cubicBezTo>
                      <a:pt x="1612" y="518"/>
                      <a:pt x="1791" y="518"/>
                      <a:pt x="1970" y="518"/>
                    </a:cubicBezTo>
                    <a:cubicBezTo>
                      <a:pt x="2149" y="518"/>
                      <a:pt x="2289" y="538"/>
                      <a:pt x="2448" y="538"/>
                    </a:cubicBezTo>
                    <a:cubicBezTo>
                      <a:pt x="2485" y="535"/>
                      <a:pt x="2520" y="534"/>
                      <a:pt x="2555" y="534"/>
                    </a:cubicBezTo>
                    <a:cubicBezTo>
                      <a:pt x="2759" y="534"/>
                      <a:pt x="2905" y="577"/>
                      <a:pt x="2905" y="577"/>
                    </a:cubicBezTo>
                    <a:cubicBezTo>
                      <a:pt x="2905" y="577"/>
                      <a:pt x="2885" y="518"/>
                      <a:pt x="2806" y="478"/>
                    </a:cubicBezTo>
                    <a:cubicBezTo>
                      <a:pt x="2746" y="398"/>
                      <a:pt x="2647" y="319"/>
                      <a:pt x="2507" y="259"/>
                    </a:cubicBezTo>
                    <a:cubicBezTo>
                      <a:pt x="2388" y="180"/>
                      <a:pt x="2209" y="100"/>
                      <a:pt x="2010" y="60"/>
                    </a:cubicBezTo>
                    <a:cubicBezTo>
                      <a:pt x="1911" y="20"/>
                      <a:pt x="1811" y="0"/>
                      <a:pt x="17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54" name="Google Shape;65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5" name="Google Shape;655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"/>
          <p:cNvSpPr/>
          <p:nvPr/>
        </p:nvSpPr>
        <p:spPr>
          <a:xfrm rot="10800000" flipH="1">
            <a:off x="-25" y="198850"/>
            <a:ext cx="9144064" cy="1041690"/>
          </a:xfrm>
          <a:custGeom>
            <a:avLst/>
            <a:gdLst/>
            <a:ahLst/>
            <a:cxnLst/>
            <a:rect l="l" t="t" r="r" b="b"/>
            <a:pathLst>
              <a:path w="208483" h="33538" extrusionOk="0">
                <a:moveTo>
                  <a:pt x="92670" y="1"/>
                </a:moveTo>
                <a:cubicBezTo>
                  <a:pt x="76262" y="1"/>
                  <a:pt x="69239" y="6348"/>
                  <a:pt x="53805" y="9644"/>
                </a:cubicBezTo>
                <a:cubicBezTo>
                  <a:pt x="50910" y="10266"/>
                  <a:pt x="47630" y="10529"/>
                  <a:pt x="44151" y="10529"/>
                </a:cubicBezTo>
                <a:cubicBezTo>
                  <a:pt x="25060" y="10529"/>
                  <a:pt x="0" y="2605"/>
                  <a:pt x="0" y="2605"/>
                </a:cubicBezTo>
                <a:lnTo>
                  <a:pt x="0" y="14581"/>
                </a:lnTo>
                <a:cubicBezTo>
                  <a:pt x="14725" y="25374"/>
                  <a:pt x="32496" y="29268"/>
                  <a:pt x="46326" y="29268"/>
                </a:cubicBezTo>
                <a:cubicBezTo>
                  <a:pt x="50918" y="29268"/>
                  <a:pt x="55075" y="28839"/>
                  <a:pt x="58542" y="28090"/>
                </a:cubicBezTo>
                <a:cubicBezTo>
                  <a:pt x="65148" y="26668"/>
                  <a:pt x="71072" y="25583"/>
                  <a:pt x="78086" y="25583"/>
                </a:cubicBezTo>
                <a:cubicBezTo>
                  <a:pt x="85875" y="25583"/>
                  <a:pt x="95009" y="26922"/>
                  <a:pt x="107910" y="30626"/>
                </a:cubicBezTo>
                <a:cubicBezTo>
                  <a:pt x="114932" y="32663"/>
                  <a:pt x="122288" y="33537"/>
                  <a:pt x="129656" y="33537"/>
                </a:cubicBezTo>
                <a:cubicBezTo>
                  <a:pt x="147981" y="33537"/>
                  <a:pt x="166382" y="28129"/>
                  <a:pt x="179895" y="21752"/>
                </a:cubicBezTo>
                <a:cubicBezTo>
                  <a:pt x="186211" y="18784"/>
                  <a:pt x="191492" y="17794"/>
                  <a:pt x="195727" y="17794"/>
                </a:cubicBezTo>
                <a:cubicBezTo>
                  <a:pt x="204198" y="17794"/>
                  <a:pt x="208482" y="21752"/>
                  <a:pt x="208482" y="21752"/>
                </a:cubicBezTo>
                <a:lnTo>
                  <a:pt x="208482" y="7909"/>
                </a:lnTo>
                <a:cubicBezTo>
                  <a:pt x="208482" y="7909"/>
                  <a:pt x="202602" y="3095"/>
                  <a:pt x="188728" y="3095"/>
                </a:cubicBezTo>
                <a:cubicBezTo>
                  <a:pt x="183909" y="3095"/>
                  <a:pt x="178125" y="3676"/>
                  <a:pt x="171289" y="5241"/>
                </a:cubicBezTo>
                <a:cubicBezTo>
                  <a:pt x="163497" y="7034"/>
                  <a:pt x="156765" y="7736"/>
                  <a:pt x="150488" y="7736"/>
                </a:cubicBezTo>
                <a:cubicBezTo>
                  <a:pt x="135401" y="7736"/>
                  <a:pt x="122941" y="3680"/>
                  <a:pt x="104708" y="971"/>
                </a:cubicBezTo>
                <a:cubicBezTo>
                  <a:pt x="100146" y="293"/>
                  <a:pt x="96191" y="1"/>
                  <a:pt x="92670" y="1"/>
                </a:cubicBezTo>
                <a:close/>
              </a:path>
            </a:pathLst>
          </a:custGeom>
          <a:solidFill>
            <a:srgbClr val="C5C5FC">
              <a:alpha val="14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Mountains of Christmas"/>
              <a:buNone/>
              <a:defRPr sz="2600" b="1">
                <a:solidFill>
                  <a:schemeClr val="accent4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Mountains of Christmas"/>
              <a:buNone/>
              <a:defRPr sz="2600" b="1">
                <a:solidFill>
                  <a:schemeClr val="accent4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Mountains of Christmas"/>
              <a:buNone/>
              <a:defRPr sz="2600" b="1">
                <a:solidFill>
                  <a:schemeClr val="accent4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Mountains of Christmas"/>
              <a:buNone/>
              <a:defRPr sz="2600" b="1">
                <a:solidFill>
                  <a:schemeClr val="accent4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Mountains of Christmas"/>
              <a:buNone/>
              <a:defRPr sz="2600" b="1">
                <a:solidFill>
                  <a:schemeClr val="accent4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Mountains of Christmas"/>
              <a:buNone/>
              <a:defRPr sz="2600" b="1">
                <a:solidFill>
                  <a:schemeClr val="accent4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Mountains of Christmas"/>
              <a:buNone/>
              <a:defRPr sz="2600" b="1">
                <a:solidFill>
                  <a:schemeClr val="accent4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Mountains of Christmas"/>
              <a:buNone/>
              <a:defRPr sz="2600" b="1">
                <a:solidFill>
                  <a:schemeClr val="accent4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2600"/>
              <a:buFont typeface="Mountains of Christmas"/>
              <a:buNone/>
              <a:defRPr sz="2600" b="1">
                <a:solidFill>
                  <a:schemeClr val="accent4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9pPr>
          </a:lstStyle>
          <a:p>
            <a:endParaRPr/>
          </a:p>
        </p:txBody>
      </p:sp>
      <p:sp>
        <p:nvSpPr>
          <p:cNvPr id="659" name="Google Shape;659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Mountains of Christmas"/>
              <a:buNone/>
              <a:defRPr sz="2600" b="1">
                <a:solidFill>
                  <a:schemeClr val="accent4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Mountains of Christmas"/>
              <a:buNone/>
              <a:defRPr sz="2600" b="1">
                <a:solidFill>
                  <a:schemeClr val="accent4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Mountains of Christmas"/>
              <a:buNone/>
              <a:defRPr sz="2600" b="1">
                <a:solidFill>
                  <a:schemeClr val="accent4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Mountains of Christmas"/>
              <a:buNone/>
              <a:defRPr sz="2600" b="1">
                <a:solidFill>
                  <a:schemeClr val="accent4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Mountains of Christmas"/>
              <a:buNone/>
              <a:defRPr sz="2600" b="1">
                <a:solidFill>
                  <a:schemeClr val="accent4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Mountains of Christmas"/>
              <a:buNone/>
              <a:defRPr sz="2600" b="1">
                <a:solidFill>
                  <a:schemeClr val="accent4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Mountains of Christmas"/>
              <a:buNone/>
              <a:defRPr sz="2600" b="1">
                <a:solidFill>
                  <a:schemeClr val="accent4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Mountains of Christmas"/>
              <a:buNone/>
              <a:defRPr sz="2600" b="1">
                <a:solidFill>
                  <a:schemeClr val="accent4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2600"/>
              <a:buFont typeface="Mountains of Christmas"/>
              <a:buNone/>
              <a:defRPr sz="2600" b="1">
                <a:solidFill>
                  <a:schemeClr val="accent4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9pPr>
          </a:lstStyle>
          <a:p>
            <a:endParaRPr/>
          </a:p>
        </p:txBody>
      </p:sp>
      <p:sp>
        <p:nvSpPr>
          <p:cNvPr id="660" name="Google Shape;660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63" name="Google Shape;663;p5"/>
          <p:cNvGrpSpPr/>
          <p:nvPr/>
        </p:nvGrpSpPr>
        <p:grpSpPr>
          <a:xfrm>
            <a:off x="-45" y="36"/>
            <a:ext cx="9144083" cy="5143461"/>
            <a:chOff x="-45" y="36"/>
            <a:chExt cx="9144083" cy="5143461"/>
          </a:xfrm>
        </p:grpSpPr>
        <p:sp>
          <p:nvSpPr>
            <p:cNvPr id="664" name="Google Shape;664;p5"/>
            <p:cNvSpPr/>
            <p:nvPr/>
          </p:nvSpPr>
          <p:spPr>
            <a:xfrm flipH="1">
              <a:off x="8732199" y="1306260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399" y="0"/>
                  </a:moveTo>
                  <a:cubicBezTo>
                    <a:pt x="160" y="0"/>
                    <a:pt x="1" y="319"/>
                    <a:pt x="1" y="538"/>
                  </a:cubicBezTo>
                  <a:cubicBezTo>
                    <a:pt x="1" y="776"/>
                    <a:pt x="160" y="936"/>
                    <a:pt x="399" y="936"/>
                  </a:cubicBezTo>
                  <a:cubicBezTo>
                    <a:pt x="618" y="936"/>
                    <a:pt x="936" y="776"/>
                    <a:pt x="936" y="538"/>
                  </a:cubicBezTo>
                  <a:cubicBezTo>
                    <a:pt x="936" y="319"/>
                    <a:pt x="59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"/>
            <p:cNvSpPr/>
            <p:nvPr/>
          </p:nvSpPr>
          <p:spPr>
            <a:xfrm flipH="1">
              <a:off x="8700624" y="874478"/>
              <a:ext cx="103444" cy="93041"/>
            </a:xfrm>
            <a:custGeom>
              <a:avLst/>
              <a:gdLst/>
              <a:ahLst/>
              <a:cxnLst/>
              <a:rect l="l" t="t" r="r" b="b"/>
              <a:pathLst>
                <a:path w="2349" h="2113" extrusionOk="0">
                  <a:moveTo>
                    <a:pt x="1319" y="1"/>
                  </a:moveTo>
                  <a:cubicBezTo>
                    <a:pt x="1042" y="1"/>
                    <a:pt x="757" y="68"/>
                    <a:pt x="558" y="177"/>
                  </a:cubicBezTo>
                  <a:cubicBezTo>
                    <a:pt x="140" y="435"/>
                    <a:pt x="0" y="973"/>
                    <a:pt x="239" y="1390"/>
                  </a:cubicBezTo>
                  <a:cubicBezTo>
                    <a:pt x="449" y="1745"/>
                    <a:pt x="959" y="2113"/>
                    <a:pt x="1367" y="2113"/>
                  </a:cubicBezTo>
                  <a:cubicBezTo>
                    <a:pt x="1462" y="2113"/>
                    <a:pt x="1553" y="2092"/>
                    <a:pt x="1632" y="2047"/>
                  </a:cubicBezTo>
                  <a:cubicBezTo>
                    <a:pt x="2050" y="1788"/>
                    <a:pt x="2348" y="754"/>
                    <a:pt x="2109" y="336"/>
                  </a:cubicBezTo>
                  <a:cubicBezTo>
                    <a:pt x="1969" y="97"/>
                    <a:pt x="1650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"/>
            <p:cNvSpPr/>
            <p:nvPr/>
          </p:nvSpPr>
          <p:spPr>
            <a:xfrm flipH="1">
              <a:off x="8092554" y="657970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518" y="0"/>
                  </a:moveTo>
                  <a:cubicBezTo>
                    <a:pt x="260" y="0"/>
                    <a:pt x="1" y="438"/>
                    <a:pt x="1" y="736"/>
                  </a:cubicBezTo>
                  <a:cubicBezTo>
                    <a:pt x="1" y="1015"/>
                    <a:pt x="240" y="1274"/>
                    <a:pt x="518" y="1274"/>
                  </a:cubicBezTo>
                  <a:cubicBezTo>
                    <a:pt x="817" y="1274"/>
                    <a:pt x="1274" y="1035"/>
                    <a:pt x="1274" y="736"/>
                  </a:cubicBezTo>
                  <a:cubicBezTo>
                    <a:pt x="1274" y="438"/>
                    <a:pt x="83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"/>
            <p:cNvSpPr/>
            <p:nvPr/>
          </p:nvSpPr>
          <p:spPr>
            <a:xfrm flipH="1">
              <a:off x="8570097" y="182243"/>
              <a:ext cx="56104" cy="56097"/>
            </a:xfrm>
            <a:custGeom>
              <a:avLst/>
              <a:gdLst/>
              <a:ahLst/>
              <a:cxnLst/>
              <a:rect l="l" t="t" r="r" b="b"/>
              <a:pathLst>
                <a:path w="1274" h="1274" extrusionOk="0">
                  <a:moveTo>
                    <a:pt x="538" y="1"/>
                  </a:moveTo>
                  <a:cubicBezTo>
                    <a:pt x="259" y="1"/>
                    <a:pt x="0" y="458"/>
                    <a:pt x="0" y="757"/>
                  </a:cubicBezTo>
                  <a:cubicBezTo>
                    <a:pt x="0" y="1035"/>
                    <a:pt x="239" y="1274"/>
                    <a:pt x="538" y="1274"/>
                  </a:cubicBezTo>
                  <a:cubicBezTo>
                    <a:pt x="836" y="1274"/>
                    <a:pt x="1274" y="1055"/>
                    <a:pt x="1274" y="757"/>
                  </a:cubicBezTo>
                  <a:cubicBezTo>
                    <a:pt x="1274" y="458"/>
                    <a:pt x="83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"/>
            <p:cNvSpPr/>
            <p:nvPr/>
          </p:nvSpPr>
          <p:spPr>
            <a:xfrm flipH="1">
              <a:off x="9061644" y="1463941"/>
              <a:ext cx="56104" cy="56141"/>
            </a:xfrm>
            <a:custGeom>
              <a:avLst/>
              <a:gdLst/>
              <a:ahLst/>
              <a:cxnLst/>
              <a:rect l="l" t="t" r="r" b="b"/>
              <a:pathLst>
                <a:path w="1274" h="1275" extrusionOk="0">
                  <a:moveTo>
                    <a:pt x="518" y="1"/>
                  </a:moveTo>
                  <a:cubicBezTo>
                    <a:pt x="259" y="1"/>
                    <a:pt x="1" y="439"/>
                    <a:pt x="1" y="737"/>
                  </a:cubicBezTo>
                  <a:cubicBezTo>
                    <a:pt x="1" y="1015"/>
                    <a:pt x="219" y="1274"/>
                    <a:pt x="518" y="1274"/>
                  </a:cubicBezTo>
                  <a:cubicBezTo>
                    <a:pt x="816" y="1274"/>
                    <a:pt x="1274" y="1035"/>
                    <a:pt x="1274" y="737"/>
                  </a:cubicBezTo>
                  <a:cubicBezTo>
                    <a:pt x="1274" y="458"/>
                    <a:pt x="79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"/>
            <p:cNvSpPr/>
            <p:nvPr/>
          </p:nvSpPr>
          <p:spPr>
            <a:xfrm flipH="1">
              <a:off x="7425783" y="321562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518" y="0"/>
                  </a:moveTo>
                  <a:cubicBezTo>
                    <a:pt x="240" y="0"/>
                    <a:pt x="1" y="458"/>
                    <a:pt x="1" y="756"/>
                  </a:cubicBezTo>
                  <a:cubicBezTo>
                    <a:pt x="1" y="1015"/>
                    <a:pt x="220" y="1273"/>
                    <a:pt x="518" y="1273"/>
                  </a:cubicBezTo>
                  <a:cubicBezTo>
                    <a:pt x="817" y="1273"/>
                    <a:pt x="1254" y="1055"/>
                    <a:pt x="1254" y="756"/>
                  </a:cubicBezTo>
                  <a:cubicBezTo>
                    <a:pt x="1254" y="478"/>
                    <a:pt x="81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"/>
            <p:cNvSpPr/>
            <p:nvPr/>
          </p:nvSpPr>
          <p:spPr>
            <a:xfrm flipH="1">
              <a:off x="8966126" y="46435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0"/>
                  </a:moveTo>
                  <a:cubicBezTo>
                    <a:pt x="180" y="0"/>
                    <a:pt x="1" y="319"/>
                    <a:pt x="1" y="537"/>
                  </a:cubicBezTo>
                  <a:cubicBezTo>
                    <a:pt x="1" y="756"/>
                    <a:pt x="180" y="935"/>
                    <a:pt x="399" y="935"/>
                  </a:cubicBezTo>
                  <a:cubicBezTo>
                    <a:pt x="617" y="935"/>
                    <a:pt x="956" y="756"/>
                    <a:pt x="956" y="537"/>
                  </a:cubicBezTo>
                  <a:cubicBezTo>
                    <a:pt x="956" y="319"/>
                    <a:pt x="617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"/>
            <p:cNvSpPr/>
            <p:nvPr/>
          </p:nvSpPr>
          <p:spPr>
            <a:xfrm flipH="1">
              <a:off x="7919091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1"/>
                  </a:moveTo>
                  <a:cubicBezTo>
                    <a:pt x="180" y="1"/>
                    <a:pt x="1" y="319"/>
                    <a:pt x="1" y="538"/>
                  </a:cubicBezTo>
                  <a:cubicBezTo>
                    <a:pt x="1" y="777"/>
                    <a:pt x="180" y="936"/>
                    <a:pt x="399" y="936"/>
                  </a:cubicBezTo>
                  <a:cubicBezTo>
                    <a:pt x="617" y="936"/>
                    <a:pt x="956" y="777"/>
                    <a:pt x="956" y="538"/>
                  </a:cubicBezTo>
                  <a:cubicBezTo>
                    <a:pt x="956" y="339"/>
                    <a:pt x="617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"/>
            <p:cNvSpPr/>
            <p:nvPr/>
          </p:nvSpPr>
          <p:spPr>
            <a:xfrm flipH="1">
              <a:off x="6849244" y="75068"/>
              <a:ext cx="104325" cy="92909"/>
            </a:xfrm>
            <a:custGeom>
              <a:avLst/>
              <a:gdLst/>
              <a:ahLst/>
              <a:cxnLst/>
              <a:rect l="l" t="t" r="r" b="b"/>
              <a:pathLst>
                <a:path w="2369" h="2110" extrusionOk="0">
                  <a:moveTo>
                    <a:pt x="1329" y="0"/>
                  </a:moveTo>
                  <a:cubicBezTo>
                    <a:pt x="1053" y="0"/>
                    <a:pt x="768" y="69"/>
                    <a:pt x="577" y="186"/>
                  </a:cubicBezTo>
                  <a:cubicBezTo>
                    <a:pt x="160" y="425"/>
                    <a:pt x="0" y="982"/>
                    <a:pt x="259" y="1400"/>
                  </a:cubicBezTo>
                  <a:cubicBezTo>
                    <a:pt x="451" y="1736"/>
                    <a:pt x="951" y="2110"/>
                    <a:pt x="1367" y="2110"/>
                  </a:cubicBezTo>
                  <a:cubicBezTo>
                    <a:pt x="1469" y="2110"/>
                    <a:pt x="1566" y="2088"/>
                    <a:pt x="1652" y="2037"/>
                  </a:cubicBezTo>
                  <a:cubicBezTo>
                    <a:pt x="2070" y="1798"/>
                    <a:pt x="2368" y="743"/>
                    <a:pt x="2109" y="326"/>
                  </a:cubicBezTo>
                  <a:cubicBezTo>
                    <a:pt x="1979" y="98"/>
                    <a:pt x="1660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"/>
            <p:cNvSpPr/>
            <p:nvPr/>
          </p:nvSpPr>
          <p:spPr>
            <a:xfrm flipH="1">
              <a:off x="6444688" y="407888"/>
              <a:ext cx="55223" cy="56141"/>
            </a:xfrm>
            <a:custGeom>
              <a:avLst/>
              <a:gdLst/>
              <a:ahLst/>
              <a:cxnLst/>
              <a:rect l="l" t="t" r="r" b="b"/>
              <a:pathLst>
                <a:path w="1254" h="1275" extrusionOk="0">
                  <a:moveTo>
                    <a:pt x="736" y="1"/>
                  </a:moveTo>
                  <a:cubicBezTo>
                    <a:pt x="438" y="21"/>
                    <a:pt x="0" y="478"/>
                    <a:pt x="0" y="757"/>
                  </a:cubicBezTo>
                  <a:cubicBezTo>
                    <a:pt x="0" y="1035"/>
                    <a:pt x="438" y="1274"/>
                    <a:pt x="736" y="1274"/>
                  </a:cubicBezTo>
                  <a:cubicBezTo>
                    <a:pt x="1035" y="1274"/>
                    <a:pt x="1254" y="1015"/>
                    <a:pt x="1254" y="757"/>
                  </a:cubicBezTo>
                  <a:cubicBezTo>
                    <a:pt x="1254" y="458"/>
                    <a:pt x="1015" y="1"/>
                    <a:pt x="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"/>
            <p:cNvSpPr/>
            <p:nvPr/>
          </p:nvSpPr>
          <p:spPr>
            <a:xfrm flipH="1">
              <a:off x="6849253" y="531628"/>
              <a:ext cx="104281" cy="93041"/>
            </a:xfrm>
            <a:custGeom>
              <a:avLst/>
              <a:gdLst/>
              <a:ahLst/>
              <a:cxnLst/>
              <a:rect l="l" t="t" r="r" b="b"/>
              <a:pathLst>
                <a:path w="2368" h="2113" extrusionOk="0">
                  <a:moveTo>
                    <a:pt x="1039" y="1"/>
                  </a:moveTo>
                  <a:cubicBezTo>
                    <a:pt x="708" y="1"/>
                    <a:pt x="389" y="97"/>
                    <a:pt x="259" y="336"/>
                  </a:cubicBezTo>
                  <a:cubicBezTo>
                    <a:pt x="0" y="754"/>
                    <a:pt x="298" y="1788"/>
                    <a:pt x="736" y="2047"/>
                  </a:cubicBezTo>
                  <a:cubicBezTo>
                    <a:pt x="816" y="2092"/>
                    <a:pt x="906" y="2113"/>
                    <a:pt x="1001" y="2113"/>
                  </a:cubicBezTo>
                  <a:cubicBezTo>
                    <a:pt x="1410" y="2113"/>
                    <a:pt x="1919" y="1745"/>
                    <a:pt x="2129" y="1390"/>
                  </a:cubicBezTo>
                  <a:cubicBezTo>
                    <a:pt x="2368" y="973"/>
                    <a:pt x="2228" y="435"/>
                    <a:pt x="1791" y="177"/>
                  </a:cubicBezTo>
                  <a:cubicBezTo>
                    <a:pt x="1601" y="68"/>
                    <a:pt x="1316" y="1"/>
                    <a:pt x="1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"/>
            <p:cNvSpPr/>
            <p:nvPr/>
          </p:nvSpPr>
          <p:spPr>
            <a:xfrm flipH="1">
              <a:off x="4398601" y="182243"/>
              <a:ext cx="55223" cy="56097"/>
            </a:xfrm>
            <a:custGeom>
              <a:avLst/>
              <a:gdLst/>
              <a:ahLst/>
              <a:cxnLst/>
              <a:rect l="l" t="t" r="r" b="b"/>
              <a:pathLst>
                <a:path w="1254" h="1274" extrusionOk="0">
                  <a:moveTo>
                    <a:pt x="737" y="1"/>
                  </a:moveTo>
                  <a:cubicBezTo>
                    <a:pt x="438" y="1"/>
                    <a:pt x="0" y="458"/>
                    <a:pt x="0" y="757"/>
                  </a:cubicBezTo>
                  <a:cubicBezTo>
                    <a:pt x="0" y="1055"/>
                    <a:pt x="438" y="1274"/>
                    <a:pt x="737" y="1274"/>
                  </a:cubicBezTo>
                  <a:cubicBezTo>
                    <a:pt x="1035" y="1274"/>
                    <a:pt x="1254" y="1035"/>
                    <a:pt x="1254" y="757"/>
                  </a:cubicBezTo>
                  <a:cubicBezTo>
                    <a:pt x="1254" y="458"/>
                    <a:pt x="1015" y="1"/>
                    <a:pt x="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"/>
            <p:cNvSpPr/>
            <p:nvPr/>
          </p:nvSpPr>
          <p:spPr>
            <a:xfrm flipH="1">
              <a:off x="5695271" y="321562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"/>
            <p:cNvSpPr/>
            <p:nvPr/>
          </p:nvSpPr>
          <p:spPr>
            <a:xfrm flipH="1">
              <a:off x="5062730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58" y="936"/>
                  </a:cubicBezTo>
                  <a:cubicBezTo>
                    <a:pt x="776" y="936"/>
                    <a:pt x="956" y="777"/>
                    <a:pt x="956" y="538"/>
                  </a:cubicBezTo>
                  <a:cubicBezTo>
                    <a:pt x="956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"/>
            <p:cNvSpPr/>
            <p:nvPr/>
          </p:nvSpPr>
          <p:spPr>
            <a:xfrm flipH="1">
              <a:off x="6149180" y="18924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1"/>
                  </a:moveTo>
                  <a:cubicBezTo>
                    <a:pt x="318" y="1"/>
                    <a:pt x="0" y="339"/>
                    <a:pt x="0" y="538"/>
                  </a:cubicBezTo>
                  <a:cubicBezTo>
                    <a:pt x="0" y="777"/>
                    <a:pt x="318" y="936"/>
                    <a:pt x="557" y="936"/>
                  </a:cubicBezTo>
                  <a:cubicBezTo>
                    <a:pt x="776" y="936"/>
                    <a:pt x="955" y="77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"/>
            <p:cNvSpPr/>
            <p:nvPr/>
          </p:nvSpPr>
          <p:spPr>
            <a:xfrm flipH="1">
              <a:off x="5791727" y="36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0"/>
                  </a:moveTo>
                  <a:cubicBezTo>
                    <a:pt x="339" y="0"/>
                    <a:pt x="1" y="319"/>
                    <a:pt x="1" y="537"/>
                  </a:cubicBezTo>
                  <a:cubicBezTo>
                    <a:pt x="1" y="756"/>
                    <a:pt x="319" y="935"/>
                    <a:pt x="538" y="935"/>
                  </a:cubicBezTo>
                  <a:cubicBezTo>
                    <a:pt x="757" y="935"/>
                    <a:pt x="936" y="756"/>
                    <a:pt x="936" y="537"/>
                  </a:cubicBezTo>
                  <a:cubicBezTo>
                    <a:pt x="936" y="319"/>
                    <a:pt x="757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"/>
            <p:cNvSpPr/>
            <p:nvPr/>
          </p:nvSpPr>
          <p:spPr>
            <a:xfrm flipH="1">
              <a:off x="4036745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39" y="1"/>
                    <a:pt x="1" y="339"/>
                    <a:pt x="1" y="538"/>
                  </a:cubicBezTo>
                  <a:cubicBezTo>
                    <a:pt x="1" y="777"/>
                    <a:pt x="339" y="936"/>
                    <a:pt x="558" y="936"/>
                  </a:cubicBezTo>
                  <a:cubicBezTo>
                    <a:pt x="777" y="936"/>
                    <a:pt x="956" y="777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"/>
            <p:cNvSpPr/>
            <p:nvPr/>
          </p:nvSpPr>
          <p:spPr>
            <a:xfrm flipH="1">
              <a:off x="8562214" y="1981719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0"/>
                  </a:moveTo>
                  <a:cubicBezTo>
                    <a:pt x="319" y="0"/>
                    <a:pt x="1" y="359"/>
                    <a:pt x="1" y="558"/>
                  </a:cubicBezTo>
                  <a:cubicBezTo>
                    <a:pt x="1" y="776"/>
                    <a:pt x="339" y="955"/>
                    <a:pt x="558" y="955"/>
                  </a:cubicBezTo>
                  <a:cubicBezTo>
                    <a:pt x="777" y="955"/>
                    <a:pt x="956" y="776"/>
                    <a:pt x="956" y="558"/>
                  </a:cubicBezTo>
                  <a:cubicBezTo>
                    <a:pt x="956" y="319"/>
                    <a:pt x="777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"/>
            <p:cNvSpPr/>
            <p:nvPr/>
          </p:nvSpPr>
          <p:spPr>
            <a:xfrm flipH="1">
              <a:off x="9101938" y="2113112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56" y="777"/>
                    <a:pt x="956" y="55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"/>
            <p:cNvSpPr/>
            <p:nvPr/>
          </p:nvSpPr>
          <p:spPr>
            <a:xfrm flipH="1">
              <a:off x="8958244" y="3344877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58" y="1"/>
                  </a:moveTo>
                  <a:cubicBezTo>
                    <a:pt x="359" y="1"/>
                    <a:pt x="1" y="31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"/>
            <p:cNvSpPr/>
            <p:nvPr/>
          </p:nvSpPr>
          <p:spPr>
            <a:xfrm flipH="1">
              <a:off x="8562214" y="1525278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1" y="339"/>
                    <a:pt x="1" y="538"/>
                  </a:cubicBezTo>
                  <a:cubicBezTo>
                    <a:pt x="1" y="776"/>
                    <a:pt x="339" y="936"/>
                    <a:pt x="558" y="936"/>
                  </a:cubicBezTo>
                  <a:cubicBezTo>
                    <a:pt x="777" y="936"/>
                    <a:pt x="956" y="776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"/>
            <p:cNvSpPr/>
            <p:nvPr/>
          </p:nvSpPr>
          <p:spPr>
            <a:xfrm flipH="1">
              <a:off x="8145135" y="103642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8" y="0"/>
                  </a:moveTo>
                  <a:cubicBezTo>
                    <a:pt x="339" y="0"/>
                    <a:pt x="0" y="339"/>
                    <a:pt x="0" y="558"/>
                  </a:cubicBezTo>
                  <a:cubicBezTo>
                    <a:pt x="0" y="776"/>
                    <a:pt x="319" y="955"/>
                    <a:pt x="538" y="955"/>
                  </a:cubicBezTo>
                  <a:cubicBezTo>
                    <a:pt x="756" y="955"/>
                    <a:pt x="935" y="776"/>
                    <a:pt x="935" y="558"/>
                  </a:cubicBezTo>
                  <a:cubicBezTo>
                    <a:pt x="935" y="339"/>
                    <a:pt x="756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"/>
            <p:cNvSpPr/>
            <p:nvPr/>
          </p:nvSpPr>
          <p:spPr>
            <a:xfrm flipH="1">
              <a:off x="8937194" y="2015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7" y="1"/>
                  </a:moveTo>
                  <a:cubicBezTo>
                    <a:pt x="318" y="1"/>
                    <a:pt x="0" y="339"/>
                    <a:pt x="0" y="558"/>
                  </a:cubicBezTo>
                  <a:cubicBezTo>
                    <a:pt x="0" y="777"/>
                    <a:pt x="318" y="956"/>
                    <a:pt x="537" y="956"/>
                  </a:cubicBezTo>
                  <a:cubicBezTo>
                    <a:pt x="776" y="956"/>
                    <a:pt x="935" y="777"/>
                    <a:pt x="935" y="558"/>
                  </a:cubicBezTo>
                  <a:cubicBezTo>
                    <a:pt x="935" y="339"/>
                    <a:pt x="77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 flipH="1">
              <a:off x="8254657" y="241819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38" y="936"/>
                  </a:cubicBezTo>
                  <a:cubicBezTo>
                    <a:pt x="756" y="936"/>
                    <a:pt x="935" y="777"/>
                    <a:pt x="935" y="538"/>
                  </a:cubicBezTo>
                  <a:cubicBezTo>
                    <a:pt x="935" y="319"/>
                    <a:pt x="75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 flipH="1">
              <a:off x="7646587" y="483601"/>
              <a:ext cx="42100" cy="41258"/>
            </a:xfrm>
            <a:custGeom>
              <a:avLst/>
              <a:gdLst/>
              <a:ahLst/>
              <a:cxnLst/>
              <a:rect l="l" t="t" r="r" b="b"/>
              <a:pathLst>
                <a:path w="956" h="937" extrusionOk="0">
                  <a:moveTo>
                    <a:pt x="558" y="1"/>
                  </a:moveTo>
                  <a:cubicBezTo>
                    <a:pt x="339" y="1"/>
                    <a:pt x="0" y="359"/>
                    <a:pt x="0" y="558"/>
                  </a:cubicBezTo>
                  <a:cubicBezTo>
                    <a:pt x="0" y="777"/>
                    <a:pt x="339" y="936"/>
                    <a:pt x="558" y="936"/>
                  </a:cubicBezTo>
                  <a:cubicBezTo>
                    <a:pt x="776" y="936"/>
                    <a:pt x="955" y="777"/>
                    <a:pt x="955" y="558"/>
                  </a:cubicBezTo>
                  <a:cubicBezTo>
                    <a:pt x="955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"/>
            <p:cNvSpPr/>
            <p:nvPr/>
          </p:nvSpPr>
          <p:spPr>
            <a:xfrm flipH="1">
              <a:off x="8732906" y="2494112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38" y="956"/>
                  </a:cubicBezTo>
                  <a:cubicBezTo>
                    <a:pt x="75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"/>
            <p:cNvSpPr/>
            <p:nvPr/>
          </p:nvSpPr>
          <p:spPr>
            <a:xfrm>
              <a:off x="804602" y="1444234"/>
              <a:ext cx="102563" cy="93085"/>
            </a:xfrm>
            <a:custGeom>
              <a:avLst/>
              <a:gdLst/>
              <a:ahLst/>
              <a:cxnLst/>
              <a:rect l="l" t="t" r="r" b="b"/>
              <a:pathLst>
                <a:path w="2329" h="2114" extrusionOk="0">
                  <a:moveTo>
                    <a:pt x="1302" y="1"/>
                  </a:moveTo>
                  <a:cubicBezTo>
                    <a:pt x="1031" y="1"/>
                    <a:pt x="753" y="64"/>
                    <a:pt x="557" y="170"/>
                  </a:cubicBezTo>
                  <a:cubicBezTo>
                    <a:pt x="140" y="429"/>
                    <a:pt x="0" y="986"/>
                    <a:pt x="239" y="1404"/>
                  </a:cubicBezTo>
                  <a:cubicBezTo>
                    <a:pt x="447" y="1739"/>
                    <a:pt x="950" y="2114"/>
                    <a:pt x="1357" y="2114"/>
                  </a:cubicBezTo>
                  <a:cubicBezTo>
                    <a:pt x="1456" y="2114"/>
                    <a:pt x="1550" y="2091"/>
                    <a:pt x="1632" y="2040"/>
                  </a:cubicBezTo>
                  <a:cubicBezTo>
                    <a:pt x="2050" y="1802"/>
                    <a:pt x="2328" y="747"/>
                    <a:pt x="2109" y="329"/>
                  </a:cubicBezTo>
                  <a:cubicBezTo>
                    <a:pt x="1966" y="98"/>
                    <a:pt x="1639" y="1"/>
                    <a:pt x="1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370587" y="1306260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399" y="0"/>
                  </a:moveTo>
                  <a:cubicBezTo>
                    <a:pt x="160" y="0"/>
                    <a:pt x="1" y="319"/>
                    <a:pt x="1" y="538"/>
                  </a:cubicBezTo>
                  <a:cubicBezTo>
                    <a:pt x="1" y="776"/>
                    <a:pt x="160" y="936"/>
                    <a:pt x="399" y="936"/>
                  </a:cubicBezTo>
                  <a:cubicBezTo>
                    <a:pt x="618" y="936"/>
                    <a:pt x="936" y="776"/>
                    <a:pt x="936" y="538"/>
                  </a:cubicBezTo>
                  <a:cubicBezTo>
                    <a:pt x="936" y="319"/>
                    <a:pt x="59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39937" y="874478"/>
              <a:ext cx="103444" cy="93041"/>
            </a:xfrm>
            <a:custGeom>
              <a:avLst/>
              <a:gdLst/>
              <a:ahLst/>
              <a:cxnLst/>
              <a:rect l="l" t="t" r="r" b="b"/>
              <a:pathLst>
                <a:path w="2349" h="2113" extrusionOk="0">
                  <a:moveTo>
                    <a:pt x="1319" y="1"/>
                  </a:moveTo>
                  <a:cubicBezTo>
                    <a:pt x="1042" y="1"/>
                    <a:pt x="757" y="68"/>
                    <a:pt x="558" y="177"/>
                  </a:cubicBezTo>
                  <a:cubicBezTo>
                    <a:pt x="140" y="435"/>
                    <a:pt x="0" y="973"/>
                    <a:pt x="239" y="1390"/>
                  </a:cubicBezTo>
                  <a:cubicBezTo>
                    <a:pt x="449" y="1745"/>
                    <a:pt x="959" y="2113"/>
                    <a:pt x="1367" y="2113"/>
                  </a:cubicBezTo>
                  <a:cubicBezTo>
                    <a:pt x="1462" y="2113"/>
                    <a:pt x="1553" y="2092"/>
                    <a:pt x="1632" y="2047"/>
                  </a:cubicBezTo>
                  <a:cubicBezTo>
                    <a:pt x="2050" y="1788"/>
                    <a:pt x="2348" y="754"/>
                    <a:pt x="2109" y="336"/>
                  </a:cubicBezTo>
                  <a:cubicBezTo>
                    <a:pt x="1969" y="97"/>
                    <a:pt x="1650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"/>
            <p:cNvSpPr/>
            <p:nvPr/>
          </p:nvSpPr>
          <p:spPr>
            <a:xfrm>
              <a:off x="995303" y="657970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518" y="0"/>
                  </a:moveTo>
                  <a:cubicBezTo>
                    <a:pt x="260" y="0"/>
                    <a:pt x="1" y="438"/>
                    <a:pt x="1" y="736"/>
                  </a:cubicBezTo>
                  <a:cubicBezTo>
                    <a:pt x="1" y="1015"/>
                    <a:pt x="240" y="1274"/>
                    <a:pt x="518" y="1274"/>
                  </a:cubicBezTo>
                  <a:cubicBezTo>
                    <a:pt x="817" y="1274"/>
                    <a:pt x="1274" y="1035"/>
                    <a:pt x="1274" y="736"/>
                  </a:cubicBezTo>
                  <a:cubicBezTo>
                    <a:pt x="1274" y="438"/>
                    <a:pt x="83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"/>
            <p:cNvSpPr/>
            <p:nvPr/>
          </p:nvSpPr>
          <p:spPr>
            <a:xfrm>
              <a:off x="517805" y="182243"/>
              <a:ext cx="56104" cy="56097"/>
            </a:xfrm>
            <a:custGeom>
              <a:avLst/>
              <a:gdLst/>
              <a:ahLst/>
              <a:cxnLst/>
              <a:rect l="l" t="t" r="r" b="b"/>
              <a:pathLst>
                <a:path w="1274" h="1274" extrusionOk="0">
                  <a:moveTo>
                    <a:pt x="538" y="1"/>
                  </a:moveTo>
                  <a:cubicBezTo>
                    <a:pt x="259" y="1"/>
                    <a:pt x="0" y="458"/>
                    <a:pt x="0" y="757"/>
                  </a:cubicBezTo>
                  <a:cubicBezTo>
                    <a:pt x="0" y="1035"/>
                    <a:pt x="239" y="1274"/>
                    <a:pt x="538" y="1274"/>
                  </a:cubicBezTo>
                  <a:cubicBezTo>
                    <a:pt x="836" y="1274"/>
                    <a:pt x="1274" y="1055"/>
                    <a:pt x="1274" y="757"/>
                  </a:cubicBezTo>
                  <a:cubicBezTo>
                    <a:pt x="1274" y="458"/>
                    <a:pt x="83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26258" y="1463941"/>
              <a:ext cx="56104" cy="56141"/>
            </a:xfrm>
            <a:custGeom>
              <a:avLst/>
              <a:gdLst/>
              <a:ahLst/>
              <a:cxnLst/>
              <a:rect l="l" t="t" r="r" b="b"/>
              <a:pathLst>
                <a:path w="1274" h="1275" extrusionOk="0">
                  <a:moveTo>
                    <a:pt x="518" y="1"/>
                  </a:moveTo>
                  <a:cubicBezTo>
                    <a:pt x="259" y="1"/>
                    <a:pt x="1" y="439"/>
                    <a:pt x="1" y="737"/>
                  </a:cubicBezTo>
                  <a:cubicBezTo>
                    <a:pt x="1" y="1015"/>
                    <a:pt x="219" y="1274"/>
                    <a:pt x="518" y="1274"/>
                  </a:cubicBezTo>
                  <a:cubicBezTo>
                    <a:pt x="816" y="1274"/>
                    <a:pt x="1274" y="1035"/>
                    <a:pt x="1274" y="737"/>
                  </a:cubicBezTo>
                  <a:cubicBezTo>
                    <a:pt x="1274" y="458"/>
                    <a:pt x="79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1662956" y="321562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518" y="0"/>
                  </a:moveTo>
                  <a:cubicBezTo>
                    <a:pt x="240" y="0"/>
                    <a:pt x="1" y="458"/>
                    <a:pt x="1" y="756"/>
                  </a:cubicBezTo>
                  <a:cubicBezTo>
                    <a:pt x="1" y="1015"/>
                    <a:pt x="220" y="1273"/>
                    <a:pt x="518" y="1273"/>
                  </a:cubicBezTo>
                  <a:cubicBezTo>
                    <a:pt x="817" y="1273"/>
                    <a:pt x="1254" y="1055"/>
                    <a:pt x="1254" y="756"/>
                  </a:cubicBezTo>
                  <a:cubicBezTo>
                    <a:pt x="1254" y="478"/>
                    <a:pt x="81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"/>
            <p:cNvSpPr/>
            <p:nvPr/>
          </p:nvSpPr>
          <p:spPr>
            <a:xfrm>
              <a:off x="135779" y="46435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0"/>
                  </a:moveTo>
                  <a:cubicBezTo>
                    <a:pt x="180" y="0"/>
                    <a:pt x="1" y="319"/>
                    <a:pt x="1" y="537"/>
                  </a:cubicBezTo>
                  <a:cubicBezTo>
                    <a:pt x="1" y="756"/>
                    <a:pt x="180" y="935"/>
                    <a:pt x="399" y="935"/>
                  </a:cubicBezTo>
                  <a:cubicBezTo>
                    <a:pt x="617" y="935"/>
                    <a:pt x="956" y="756"/>
                    <a:pt x="956" y="537"/>
                  </a:cubicBezTo>
                  <a:cubicBezTo>
                    <a:pt x="956" y="319"/>
                    <a:pt x="617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"/>
            <p:cNvSpPr/>
            <p:nvPr/>
          </p:nvSpPr>
          <p:spPr>
            <a:xfrm>
              <a:off x="1182815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1"/>
                  </a:moveTo>
                  <a:cubicBezTo>
                    <a:pt x="180" y="1"/>
                    <a:pt x="1" y="319"/>
                    <a:pt x="1" y="538"/>
                  </a:cubicBezTo>
                  <a:cubicBezTo>
                    <a:pt x="1" y="777"/>
                    <a:pt x="180" y="936"/>
                    <a:pt x="399" y="936"/>
                  </a:cubicBezTo>
                  <a:cubicBezTo>
                    <a:pt x="617" y="936"/>
                    <a:pt x="956" y="777"/>
                    <a:pt x="956" y="538"/>
                  </a:cubicBezTo>
                  <a:cubicBezTo>
                    <a:pt x="956" y="339"/>
                    <a:pt x="617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2190437" y="75068"/>
              <a:ext cx="104325" cy="92909"/>
            </a:xfrm>
            <a:custGeom>
              <a:avLst/>
              <a:gdLst/>
              <a:ahLst/>
              <a:cxnLst/>
              <a:rect l="l" t="t" r="r" b="b"/>
              <a:pathLst>
                <a:path w="2369" h="2110" extrusionOk="0">
                  <a:moveTo>
                    <a:pt x="1329" y="0"/>
                  </a:moveTo>
                  <a:cubicBezTo>
                    <a:pt x="1053" y="0"/>
                    <a:pt x="768" y="69"/>
                    <a:pt x="577" y="186"/>
                  </a:cubicBezTo>
                  <a:cubicBezTo>
                    <a:pt x="160" y="425"/>
                    <a:pt x="0" y="982"/>
                    <a:pt x="259" y="1400"/>
                  </a:cubicBezTo>
                  <a:cubicBezTo>
                    <a:pt x="451" y="1736"/>
                    <a:pt x="951" y="2110"/>
                    <a:pt x="1367" y="2110"/>
                  </a:cubicBezTo>
                  <a:cubicBezTo>
                    <a:pt x="1469" y="2110"/>
                    <a:pt x="1566" y="2088"/>
                    <a:pt x="1652" y="2037"/>
                  </a:cubicBezTo>
                  <a:cubicBezTo>
                    <a:pt x="2070" y="1798"/>
                    <a:pt x="2368" y="743"/>
                    <a:pt x="2109" y="326"/>
                  </a:cubicBezTo>
                  <a:cubicBezTo>
                    <a:pt x="1979" y="98"/>
                    <a:pt x="1660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4842582" y="258443"/>
              <a:ext cx="55223" cy="56097"/>
            </a:xfrm>
            <a:custGeom>
              <a:avLst/>
              <a:gdLst/>
              <a:ahLst/>
              <a:cxnLst/>
              <a:rect l="l" t="t" r="r" b="b"/>
              <a:pathLst>
                <a:path w="1254" h="1274" extrusionOk="0">
                  <a:moveTo>
                    <a:pt x="737" y="1"/>
                  </a:moveTo>
                  <a:cubicBezTo>
                    <a:pt x="438" y="1"/>
                    <a:pt x="0" y="458"/>
                    <a:pt x="0" y="757"/>
                  </a:cubicBezTo>
                  <a:cubicBezTo>
                    <a:pt x="0" y="1055"/>
                    <a:pt x="438" y="1274"/>
                    <a:pt x="737" y="1274"/>
                  </a:cubicBezTo>
                  <a:cubicBezTo>
                    <a:pt x="1035" y="1274"/>
                    <a:pt x="1254" y="1035"/>
                    <a:pt x="1254" y="757"/>
                  </a:cubicBezTo>
                  <a:cubicBezTo>
                    <a:pt x="1254" y="458"/>
                    <a:pt x="1015" y="1"/>
                    <a:pt x="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"/>
            <p:cNvSpPr/>
            <p:nvPr/>
          </p:nvSpPr>
          <p:spPr>
            <a:xfrm>
              <a:off x="2935387" y="473962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"/>
            <p:cNvSpPr/>
            <p:nvPr/>
          </p:nvSpPr>
          <p:spPr>
            <a:xfrm>
              <a:off x="4039175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58" y="936"/>
                  </a:cubicBezTo>
                  <a:cubicBezTo>
                    <a:pt x="776" y="936"/>
                    <a:pt x="956" y="777"/>
                    <a:pt x="956" y="538"/>
                  </a:cubicBezTo>
                  <a:cubicBezTo>
                    <a:pt x="956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2952726" y="18924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1"/>
                  </a:moveTo>
                  <a:cubicBezTo>
                    <a:pt x="318" y="1"/>
                    <a:pt x="0" y="339"/>
                    <a:pt x="0" y="538"/>
                  </a:cubicBezTo>
                  <a:cubicBezTo>
                    <a:pt x="0" y="777"/>
                    <a:pt x="318" y="936"/>
                    <a:pt x="557" y="936"/>
                  </a:cubicBezTo>
                  <a:cubicBezTo>
                    <a:pt x="776" y="936"/>
                    <a:pt x="955" y="77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3311059" y="36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0"/>
                  </a:moveTo>
                  <a:cubicBezTo>
                    <a:pt x="339" y="0"/>
                    <a:pt x="1" y="319"/>
                    <a:pt x="1" y="537"/>
                  </a:cubicBezTo>
                  <a:cubicBezTo>
                    <a:pt x="1" y="756"/>
                    <a:pt x="319" y="935"/>
                    <a:pt x="538" y="935"/>
                  </a:cubicBezTo>
                  <a:cubicBezTo>
                    <a:pt x="757" y="935"/>
                    <a:pt x="936" y="756"/>
                    <a:pt x="936" y="537"/>
                  </a:cubicBezTo>
                  <a:cubicBezTo>
                    <a:pt x="936" y="319"/>
                    <a:pt x="757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3737047" y="278650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0"/>
                  </a:moveTo>
                  <a:cubicBezTo>
                    <a:pt x="338" y="0"/>
                    <a:pt x="0" y="319"/>
                    <a:pt x="0" y="537"/>
                  </a:cubicBezTo>
                  <a:cubicBezTo>
                    <a:pt x="0" y="756"/>
                    <a:pt x="318" y="935"/>
                    <a:pt x="557" y="935"/>
                  </a:cubicBezTo>
                  <a:cubicBezTo>
                    <a:pt x="776" y="935"/>
                    <a:pt x="955" y="756"/>
                    <a:pt x="955" y="537"/>
                  </a:cubicBezTo>
                  <a:cubicBezTo>
                    <a:pt x="955" y="319"/>
                    <a:pt x="77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065161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39" y="1"/>
                    <a:pt x="1" y="339"/>
                    <a:pt x="1" y="538"/>
                  </a:cubicBezTo>
                  <a:cubicBezTo>
                    <a:pt x="1" y="777"/>
                    <a:pt x="339" y="936"/>
                    <a:pt x="558" y="936"/>
                  </a:cubicBezTo>
                  <a:cubicBezTo>
                    <a:pt x="777" y="936"/>
                    <a:pt x="956" y="777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387291" y="2515119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0"/>
                  </a:moveTo>
                  <a:cubicBezTo>
                    <a:pt x="319" y="0"/>
                    <a:pt x="1" y="359"/>
                    <a:pt x="1" y="558"/>
                  </a:cubicBezTo>
                  <a:cubicBezTo>
                    <a:pt x="1" y="776"/>
                    <a:pt x="339" y="955"/>
                    <a:pt x="558" y="955"/>
                  </a:cubicBezTo>
                  <a:cubicBezTo>
                    <a:pt x="777" y="955"/>
                    <a:pt x="956" y="776"/>
                    <a:pt x="956" y="558"/>
                  </a:cubicBezTo>
                  <a:cubicBezTo>
                    <a:pt x="956" y="319"/>
                    <a:pt x="777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-32" y="2113112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56" y="777"/>
                    <a:pt x="956" y="55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144543" y="3344877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58" y="1"/>
                  </a:moveTo>
                  <a:cubicBezTo>
                    <a:pt x="359" y="1"/>
                    <a:pt x="1" y="31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"/>
            <p:cNvSpPr/>
            <p:nvPr/>
          </p:nvSpPr>
          <p:spPr>
            <a:xfrm>
              <a:off x="768291" y="1906278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1" y="339"/>
                    <a:pt x="1" y="538"/>
                  </a:cubicBezTo>
                  <a:cubicBezTo>
                    <a:pt x="1" y="776"/>
                    <a:pt x="339" y="936"/>
                    <a:pt x="558" y="936"/>
                  </a:cubicBezTo>
                  <a:cubicBezTo>
                    <a:pt x="777" y="936"/>
                    <a:pt x="956" y="776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"/>
            <p:cNvSpPr/>
            <p:nvPr/>
          </p:nvSpPr>
          <p:spPr>
            <a:xfrm>
              <a:off x="165593" y="2015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7" y="1"/>
                  </a:moveTo>
                  <a:cubicBezTo>
                    <a:pt x="318" y="1"/>
                    <a:pt x="0" y="339"/>
                    <a:pt x="0" y="558"/>
                  </a:cubicBezTo>
                  <a:cubicBezTo>
                    <a:pt x="0" y="777"/>
                    <a:pt x="318" y="956"/>
                    <a:pt x="537" y="956"/>
                  </a:cubicBezTo>
                  <a:cubicBezTo>
                    <a:pt x="776" y="956"/>
                    <a:pt x="935" y="777"/>
                    <a:pt x="935" y="558"/>
                  </a:cubicBezTo>
                  <a:cubicBezTo>
                    <a:pt x="935" y="339"/>
                    <a:pt x="77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848130" y="241819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38" y="936"/>
                  </a:cubicBezTo>
                  <a:cubicBezTo>
                    <a:pt x="756" y="936"/>
                    <a:pt x="935" y="777"/>
                    <a:pt x="935" y="538"/>
                  </a:cubicBezTo>
                  <a:cubicBezTo>
                    <a:pt x="935" y="319"/>
                    <a:pt x="75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 rot="10800000">
              <a:off x="8732187" y="3796059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399" y="0"/>
                  </a:moveTo>
                  <a:cubicBezTo>
                    <a:pt x="160" y="0"/>
                    <a:pt x="1" y="319"/>
                    <a:pt x="1" y="538"/>
                  </a:cubicBezTo>
                  <a:cubicBezTo>
                    <a:pt x="1" y="776"/>
                    <a:pt x="160" y="936"/>
                    <a:pt x="399" y="936"/>
                  </a:cubicBezTo>
                  <a:cubicBezTo>
                    <a:pt x="618" y="936"/>
                    <a:pt x="936" y="776"/>
                    <a:pt x="936" y="538"/>
                  </a:cubicBezTo>
                  <a:cubicBezTo>
                    <a:pt x="936" y="319"/>
                    <a:pt x="59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 rot="10800000">
              <a:off x="8700612" y="4176015"/>
              <a:ext cx="103444" cy="93041"/>
            </a:xfrm>
            <a:custGeom>
              <a:avLst/>
              <a:gdLst/>
              <a:ahLst/>
              <a:cxnLst/>
              <a:rect l="l" t="t" r="r" b="b"/>
              <a:pathLst>
                <a:path w="2349" h="2113" extrusionOk="0">
                  <a:moveTo>
                    <a:pt x="1319" y="1"/>
                  </a:moveTo>
                  <a:cubicBezTo>
                    <a:pt x="1042" y="1"/>
                    <a:pt x="757" y="68"/>
                    <a:pt x="558" y="177"/>
                  </a:cubicBezTo>
                  <a:cubicBezTo>
                    <a:pt x="140" y="435"/>
                    <a:pt x="0" y="973"/>
                    <a:pt x="239" y="1390"/>
                  </a:cubicBezTo>
                  <a:cubicBezTo>
                    <a:pt x="449" y="1745"/>
                    <a:pt x="959" y="2113"/>
                    <a:pt x="1367" y="2113"/>
                  </a:cubicBezTo>
                  <a:cubicBezTo>
                    <a:pt x="1462" y="2113"/>
                    <a:pt x="1553" y="2092"/>
                    <a:pt x="1632" y="2047"/>
                  </a:cubicBezTo>
                  <a:cubicBezTo>
                    <a:pt x="2050" y="1788"/>
                    <a:pt x="2348" y="754"/>
                    <a:pt x="2109" y="336"/>
                  </a:cubicBezTo>
                  <a:cubicBezTo>
                    <a:pt x="1969" y="97"/>
                    <a:pt x="1650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 rot="10800000">
              <a:off x="8570085" y="4905193"/>
              <a:ext cx="56104" cy="56097"/>
            </a:xfrm>
            <a:custGeom>
              <a:avLst/>
              <a:gdLst/>
              <a:ahLst/>
              <a:cxnLst/>
              <a:rect l="l" t="t" r="r" b="b"/>
              <a:pathLst>
                <a:path w="1274" h="1274" extrusionOk="0">
                  <a:moveTo>
                    <a:pt x="538" y="1"/>
                  </a:moveTo>
                  <a:cubicBezTo>
                    <a:pt x="259" y="1"/>
                    <a:pt x="0" y="458"/>
                    <a:pt x="0" y="757"/>
                  </a:cubicBezTo>
                  <a:cubicBezTo>
                    <a:pt x="0" y="1035"/>
                    <a:pt x="239" y="1274"/>
                    <a:pt x="538" y="1274"/>
                  </a:cubicBezTo>
                  <a:cubicBezTo>
                    <a:pt x="836" y="1274"/>
                    <a:pt x="1274" y="1055"/>
                    <a:pt x="1274" y="757"/>
                  </a:cubicBezTo>
                  <a:cubicBezTo>
                    <a:pt x="1274" y="458"/>
                    <a:pt x="83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 rot="10800000">
              <a:off x="9061631" y="3623451"/>
              <a:ext cx="56104" cy="56141"/>
            </a:xfrm>
            <a:custGeom>
              <a:avLst/>
              <a:gdLst/>
              <a:ahLst/>
              <a:cxnLst/>
              <a:rect l="l" t="t" r="r" b="b"/>
              <a:pathLst>
                <a:path w="1274" h="1275" extrusionOk="0">
                  <a:moveTo>
                    <a:pt x="518" y="1"/>
                  </a:moveTo>
                  <a:cubicBezTo>
                    <a:pt x="259" y="1"/>
                    <a:pt x="1" y="439"/>
                    <a:pt x="1" y="737"/>
                  </a:cubicBezTo>
                  <a:cubicBezTo>
                    <a:pt x="1" y="1015"/>
                    <a:pt x="219" y="1274"/>
                    <a:pt x="518" y="1274"/>
                  </a:cubicBezTo>
                  <a:cubicBezTo>
                    <a:pt x="816" y="1274"/>
                    <a:pt x="1274" y="1035"/>
                    <a:pt x="1274" y="737"/>
                  </a:cubicBezTo>
                  <a:cubicBezTo>
                    <a:pt x="1274" y="458"/>
                    <a:pt x="79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 rot="10800000">
              <a:off x="7425770" y="4765874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518" y="0"/>
                  </a:moveTo>
                  <a:cubicBezTo>
                    <a:pt x="240" y="0"/>
                    <a:pt x="1" y="458"/>
                    <a:pt x="1" y="756"/>
                  </a:cubicBezTo>
                  <a:cubicBezTo>
                    <a:pt x="1" y="1015"/>
                    <a:pt x="220" y="1273"/>
                    <a:pt x="518" y="1273"/>
                  </a:cubicBezTo>
                  <a:cubicBezTo>
                    <a:pt x="817" y="1273"/>
                    <a:pt x="1254" y="1055"/>
                    <a:pt x="1254" y="756"/>
                  </a:cubicBezTo>
                  <a:cubicBezTo>
                    <a:pt x="1254" y="478"/>
                    <a:pt x="81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 rot="10800000">
              <a:off x="8966114" y="4637960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0"/>
                  </a:moveTo>
                  <a:cubicBezTo>
                    <a:pt x="180" y="0"/>
                    <a:pt x="1" y="319"/>
                    <a:pt x="1" y="537"/>
                  </a:cubicBezTo>
                  <a:cubicBezTo>
                    <a:pt x="1" y="756"/>
                    <a:pt x="180" y="935"/>
                    <a:pt x="399" y="935"/>
                  </a:cubicBezTo>
                  <a:cubicBezTo>
                    <a:pt x="617" y="935"/>
                    <a:pt x="956" y="756"/>
                    <a:pt x="956" y="537"/>
                  </a:cubicBezTo>
                  <a:cubicBezTo>
                    <a:pt x="956" y="319"/>
                    <a:pt x="617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"/>
            <p:cNvSpPr/>
            <p:nvPr/>
          </p:nvSpPr>
          <p:spPr>
            <a:xfrm rot="10800000">
              <a:off x="7919078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1"/>
                  </a:moveTo>
                  <a:cubicBezTo>
                    <a:pt x="180" y="1"/>
                    <a:pt x="1" y="319"/>
                    <a:pt x="1" y="538"/>
                  </a:cubicBezTo>
                  <a:cubicBezTo>
                    <a:pt x="1" y="777"/>
                    <a:pt x="180" y="936"/>
                    <a:pt x="399" y="936"/>
                  </a:cubicBezTo>
                  <a:cubicBezTo>
                    <a:pt x="617" y="936"/>
                    <a:pt x="956" y="777"/>
                    <a:pt x="956" y="538"/>
                  </a:cubicBezTo>
                  <a:cubicBezTo>
                    <a:pt x="956" y="339"/>
                    <a:pt x="617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"/>
            <p:cNvSpPr/>
            <p:nvPr/>
          </p:nvSpPr>
          <p:spPr>
            <a:xfrm rot="10800000">
              <a:off x="6849231" y="4975557"/>
              <a:ext cx="104325" cy="92909"/>
            </a:xfrm>
            <a:custGeom>
              <a:avLst/>
              <a:gdLst/>
              <a:ahLst/>
              <a:cxnLst/>
              <a:rect l="l" t="t" r="r" b="b"/>
              <a:pathLst>
                <a:path w="2369" h="2110" extrusionOk="0">
                  <a:moveTo>
                    <a:pt x="1329" y="0"/>
                  </a:moveTo>
                  <a:cubicBezTo>
                    <a:pt x="1053" y="0"/>
                    <a:pt x="768" y="69"/>
                    <a:pt x="577" y="186"/>
                  </a:cubicBezTo>
                  <a:cubicBezTo>
                    <a:pt x="160" y="425"/>
                    <a:pt x="0" y="982"/>
                    <a:pt x="259" y="1400"/>
                  </a:cubicBezTo>
                  <a:cubicBezTo>
                    <a:pt x="451" y="1736"/>
                    <a:pt x="951" y="2110"/>
                    <a:pt x="1367" y="2110"/>
                  </a:cubicBezTo>
                  <a:cubicBezTo>
                    <a:pt x="1469" y="2110"/>
                    <a:pt x="1566" y="2088"/>
                    <a:pt x="1652" y="2037"/>
                  </a:cubicBezTo>
                  <a:cubicBezTo>
                    <a:pt x="2070" y="1798"/>
                    <a:pt x="2368" y="743"/>
                    <a:pt x="2109" y="326"/>
                  </a:cubicBezTo>
                  <a:cubicBezTo>
                    <a:pt x="1979" y="98"/>
                    <a:pt x="1660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 rot="10800000">
              <a:off x="6444676" y="4679504"/>
              <a:ext cx="55223" cy="56141"/>
            </a:xfrm>
            <a:custGeom>
              <a:avLst/>
              <a:gdLst/>
              <a:ahLst/>
              <a:cxnLst/>
              <a:rect l="l" t="t" r="r" b="b"/>
              <a:pathLst>
                <a:path w="1254" h="1275" extrusionOk="0">
                  <a:moveTo>
                    <a:pt x="736" y="1"/>
                  </a:moveTo>
                  <a:cubicBezTo>
                    <a:pt x="438" y="21"/>
                    <a:pt x="0" y="478"/>
                    <a:pt x="0" y="757"/>
                  </a:cubicBezTo>
                  <a:cubicBezTo>
                    <a:pt x="0" y="1035"/>
                    <a:pt x="438" y="1274"/>
                    <a:pt x="736" y="1274"/>
                  </a:cubicBezTo>
                  <a:cubicBezTo>
                    <a:pt x="1035" y="1274"/>
                    <a:pt x="1254" y="1015"/>
                    <a:pt x="1254" y="757"/>
                  </a:cubicBezTo>
                  <a:cubicBezTo>
                    <a:pt x="1254" y="458"/>
                    <a:pt x="1015" y="1"/>
                    <a:pt x="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 rot="10800000">
              <a:off x="6849240" y="4518865"/>
              <a:ext cx="104281" cy="93041"/>
            </a:xfrm>
            <a:custGeom>
              <a:avLst/>
              <a:gdLst/>
              <a:ahLst/>
              <a:cxnLst/>
              <a:rect l="l" t="t" r="r" b="b"/>
              <a:pathLst>
                <a:path w="2368" h="2113" extrusionOk="0">
                  <a:moveTo>
                    <a:pt x="1039" y="1"/>
                  </a:moveTo>
                  <a:cubicBezTo>
                    <a:pt x="708" y="1"/>
                    <a:pt x="389" y="97"/>
                    <a:pt x="259" y="336"/>
                  </a:cubicBezTo>
                  <a:cubicBezTo>
                    <a:pt x="0" y="754"/>
                    <a:pt x="298" y="1788"/>
                    <a:pt x="736" y="2047"/>
                  </a:cubicBezTo>
                  <a:cubicBezTo>
                    <a:pt x="816" y="2092"/>
                    <a:pt x="906" y="2113"/>
                    <a:pt x="1001" y="2113"/>
                  </a:cubicBezTo>
                  <a:cubicBezTo>
                    <a:pt x="1410" y="2113"/>
                    <a:pt x="1919" y="1745"/>
                    <a:pt x="2129" y="1390"/>
                  </a:cubicBezTo>
                  <a:cubicBezTo>
                    <a:pt x="2368" y="973"/>
                    <a:pt x="2228" y="435"/>
                    <a:pt x="1791" y="177"/>
                  </a:cubicBezTo>
                  <a:cubicBezTo>
                    <a:pt x="1601" y="68"/>
                    <a:pt x="1316" y="1"/>
                    <a:pt x="1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 rot="10800000">
              <a:off x="5542859" y="4765874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 rot="10800000">
              <a:off x="5062718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58" y="936"/>
                  </a:cubicBezTo>
                  <a:cubicBezTo>
                    <a:pt x="776" y="936"/>
                    <a:pt x="956" y="777"/>
                    <a:pt x="956" y="538"/>
                  </a:cubicBezTo>
                  <a:cubicBezTo>
                    <a:pt x="956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 rot="10800000">
              <a:off x="6149167" y="491307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1"/>
                  </a:moveTo>
                  <a:cubicBezTo>
                    <a:pt x="318" y="1"/>
                    <a:pt x="0" y="339"/>
                    <a:pt x="0" y="538"/>
                  </a:cubicBezTo>
                  <a:cubicBezTo>
                    <a:pt x="0" y="777"/>
                    <a:pt x="318" y="936"/>
                    <a:pt x="557" y="936"/>
                  </a:cubicBezTo>
                  <a:cubicBezTo>
                    <a:pt x="776" y="936"/>
                    <a:pt x="955" y="77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 rot="10800000">
              <a:off x="5791715" y="5102283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0"/>
                  </a:moveTo>
                  <a:cubicBezTo>
                    <a:pt x="339" y="0"/>
                    <a:pt x="1" y="319"/>
                    <a:pt x="1" y="537"/>
                  </a:cubicBezTo>
                  <a:cubicBezTo>
                    <a:pt x="1" y="756"/>
                    <a:pt x="319" y="935"/>
                    <a:pt x="538" y="935"/>
                  </a:cubicBezTo>
                  <a:cubicBezTo>
                    <a:pt x="757" y="935"/>
                    <a:pt x="936" y="756"/>
                    <a:pt x="936" y="537"/>
                  </a:cubicBezTo>
                  <a:cubicBezTo>
                    <a:pt x="936" y="319"/>
                    <a:pt x="757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 rot="10800000">
              <a:off x="4983847" y="474746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0"/>
                  </a:moveTo>
                  <a:cubicBezTo>
                    <a:pt x="338" y="0"/>
                    <a:pt x="0" y="319"/>
                    <a:pt x="0" y="537"/>
                  </a:cubicBezTo>
                  <a:cubicBezTo>
                    <a:pt x="0" y="756"/>
                    <a:pt x="318" y="935"/>
                    <a:pt x="557" y="935"/>
                  </a:cubicBezTo>
                  <a:cubicBezTo>
                    <a:pt x="776" y="935"/>
                    <a:pt x="955" y="756"/>
                    <a:pt x="955" y="537"/>
                  </a:cubicBezTo>
                  <a:cubicBezTo>
                    <a:pt x="955" y="319"/>
                    <a:pt x="77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 rot="10800000">
              <a:off x="4036732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39" y="1"/>
                    <a:pt x="1" y="339"/>
                    <a:pt x="1" y="538"/>
                  </a:cubicBezTo>
                  <a:cubicBezTo>
                    <a:pt x="1" y="777"/>
                    <a:pt x="339" y="936"/>
                    <a:pt x="558" y="936"/>
                  </a:cubicBezTo>
                  <a:cubicBezTo>
                    <a:pt x="777" y="936"/>
                    <a:pt x="956" y="777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 rot="10800000">
              <a:off x="8604258" y="2827883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8" y="1"/>
                  </a:moveTo>
                  <a:cubicBezTo>
                    <a:pt x="319" y="1"/>
                    <a:pt x="1" y="319"/>
                    <a:pt x="1" y="558"/>
                  </a:cubicBezTo>
                  <a:cubicBezTo>
                    <a:pt x="1" y="777"/>
                    <a:pt x="319" y="956"/>
                    <a:pt x="53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"/>
            <p:cNvSpPr/>
            <p:nvPr/>
          </p:nvSpPr>
          <p:spPr>
            <a:xfrm rot="10800000">
              <a:off x="9101926" y="2988326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56" y="777"/>
                    <a:pt x="956" y="55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"/>
            <p:cNvSpPr/>
            <p:nvPr/>
          </p:nvSpPr>
          <p:spPr>
            <a:xfrm rot="10800000">
              <a:off x="8958231" y="1756561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58" y="1"/>
                  </a:moveTo>
                  <a:cubicBezTo>
                    <a:pt x="359" y="1"/>
                    <a:pt x="1" y="31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 rot="10800000">
              <a:off x="8562202" y="3577041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1" y="339"/>
                    <a:pt x="1" y="538"/>
                  </a:cubicBezTo>
                  <a:cubicBezTo>
                    <a:pt x="1" y="776"/>
                    <a:pt x="339" y="936"/>
                    <a:pt x="558" y="936"/>
                  </a:cubicBezTo>
                  <a:cubicBezTo>
                    <a:pt x="777" y="936"/>
                    <a:pt x="956" y="776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"/>
            <p:cNvSpPr/>
            <p:nvPr/>
          </p:nvSpPr>
          <p:spPr>
            <a:xfrm rot="10800000">
              <a:off x="8145123" y="436980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8" y="0"/>
                  </a:moveTo>
                  <a:cubicBezTo>
                    <a:pt x="339" y="0"/>
                    <a:pt x="0" y="339"/>
                    <a:pt x="0" y="558"/>
                  </a:cubicBezTo>
                  <a:cubicBezTo>
                    <a:pt x="0" y="776"/>
                    <a:pt x="319" y="955"/>
                    <a:pt x="538" y="955"/>
                  </a:cubicBezTo>
                  <a:cubicBezTo>
                    <a:pt x="756" y="955"/>
                    <a:pt x="935" y="776"/>
                    <a:pt x="935" y="558"/>
                  </a:cubicBezTo>
                  <a:cubicBezTo>
                    <a:pt x="935" y="339"/>
                    <a:pt x="756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"/>
            <p:cNvSpPr/>
            <p:nvPr/>
          </p:nvSpPr>
          <p:spPr>
            <a:xfrm rot="10800000">
              <a:off x="8937181" y="508127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7" y="1"/>
                  </a:moveTo>
                  <a:cubicBezTo>
                    <a:pt x="318" y="1"/>
                    <a:pt x="0" y="339"/>
                    <a:pt x="0" y="558"/>
                  </a:cubicBezTo>
                  <a:cubicBezTo>
                    <a:pt x="0" y="777"/>
                    <a:pt x="318" y="956"/>
                    <a:pt x="537" y="956"/>
                  </a:cubicBezTo>
                  <a:cubicBezTo>
                    <a:pt x="776" y="956"/>
                    <a:pt x="935" y="777"/>
                    <a:pt x="935" y="558"/>
                  </a:cubicBezTo>
                  <a:cubicBezTo>
                    <a:pt x="935" y="339"/>
                    <a:pt x="77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 rot="10800000">
              <a:off x="8254644" y="4860500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38" y="936"/>
                  </a:cubicBezTo>
                  <a:cubicBezTo>
                    <a:pt x="756" y="936"/>
                    <a:pt x="935" y="777"/>
                    <a:pt x="935" y="538"/>
                  </a:cubicBezTo>
                  <a:cubicBezTo>
                    <a:pt x="935" y="319"/>
                    <a:pt x="75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 rot="10800000" flipH="1">
              <a:off x="370575" y="3796059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399" y="0"/>
                  </a:moveTo>
                  <a:cubicBezTo>
                    <a:pt x="160" y="0"/>
                    <a:pt x="1" y="319"/>
                    <a:pt x="1" y="538"/>
                  </a:cubicBezTo>
                  <a:cubicBezTo>
                    <a:pt x="1" y="776"/>
                    <a:pt x="160" y="936"/>
                    <a:pt x="399" y="936"/>
                  </a:cubicBezTo>
                  <a:cubicBezTo>
                    <a:pt x="618" y="936"/>
                    <a:pt x="936" y="776"/>
                    <a:pt x="936" y="538"/>
                  </a:cubicBezTo>
                  <a:cubicBezTo>
                    <a:pt x="936" y="319"/>
                    <a:pt x="59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 rot="10800000" flipH="1">
              <a:off x="339925" y="4176015"/>
              <a:ext cx="103444" cy="93041"/>
            </a:xfrm>
            <a:custGeom>
              <a:avLst/>
              <a:gdLst/>
              <a:ahLst/>
              <a:cxnLst/>
              <a:rect l="l" t="t" r="r" b="b"/>
              <a:pathLst>
                <a:path w="2349" h="2113" extrusionOk="0">
                  <a:moveTo>
                    <a:pt x="1319" y="1"/>
                  </a:moveTo>
                  <a:cubicBezTo>
                    <a:pt x="1042" y="1"/>
                    <a:pt x="757" y="68"/>
                    <a:pt x="558" y="177"/>
                  </a:cubicBezTo>
                  <a:cubicBezTo>
                    <a:pt x="140" y="435"/>
                    <a:pt x="0" y="973"/>
                    <a:pt x="239" y="1390"/>
                  </a:cubicBezTo>
                  <a:cubicBezTo>
                    <a:pt x="449" y="1745"/>
                    <a:pt x="959" y="2113"/>
                    <a:pt x="1367" y="2113"/>
                  </a:cubicBezTo>
                  <a:cubicBezTo>
                    <a:pt x="1462" y="2113"/>
                    <a:pt x="1553" y="2092"/>
                    <a:pt x="1632" y="2047"/>
                  </a:cubicBezTo>
                  <a:cubicBezTo>
                    <a:pt x="2050" y="1788"/>
                    <a:pt x="2348" y="754"/>
                    <a:pt x="2109" y="336"/>
                  </a:cubicBezTo>
                  <a:cubicBezTo>
                    <a:pt x="1969" y="97"/>
                    <a:pt x="1650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"/>
            <p:cNvSpPr/>
            <p:nvPr/>
          </p:nvSpPr>
          <p:spPr>
            <a:xfrm rot="10800000" flipH="1">
              <a:off x="517792" y="4905193"/>
              <a:ext cx="56104" cy="56097"/>
            </a:xfrm>
            <a:custGeom>
              <a:avLst/>
              <a:gdLst/>
              <a:ahLst/>
              <a:cxnLst/>
              <a:rect l="l" t="t" r="r" b="b"/>
              <a:pathLst>
                <a:path w="1274" h="1274" extrusionOk="0">
                  <a:moveTo>
                    <a:pt x="538" y="1"/>
                  </a:moveTo>
                  <a:cubicBezTo>
                    <a:pt x="259" y="1"/>
                    <a:pt x="0" y="458"/>
                    <a:pt x="0" y="757"/>
                  </a:cubicBezTo>
                  <a:cubicBezTo>
                    <a:pt x="0" y="1035"/>
                    <a:pt x="239" y="1274"/>
                    <a:pt x="538" y="1274"/>
                  </a:cubicBezTo>
                  <a:cubicBezTo>
                    <a:pt x="836" y="1274"/>
                    <a:pt x="1274" y="1055"/>
                    <a:pt x="1274" y="757"/>
                  </a:cubicBezTo>
                  <a:cubicBezTo>
                    <a:pt x="1274" y="458"/>
                    <a:pt x="83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"/>
            <p:cNvSpPr/>
            <p:nvPr/>
          </p:nvSpPr>
          <p:spPr>
            <a:xfrm rot="10800000" flipH="1">
              <a:off x="26246" y="3623451"/>
              <a:ext cx="56104" cy="56141"/>
            </a:xfrm>
            <a:custGeom>
              <a:avLst/>
              <a:gdLst/>
              <a:ahLst/>
              <a:cxnLst/>
              <a:rect l="l" t="t" r="r" b="b"/>
              <a:pathLst>
                <a:path w="1274" h="1275" extrusionOk="0">
                  <a:moveTo>
                    <a:pt x="518" y="1"/>
                  </a:moveTo>
                  <a:cubicBezTo>
                    <a:pt x="259" y="1"/>
                    <a:pt x="1" y="439"/>
                    <a:pt x="1" y="737"/>
                  </a:cubicBezTo>
                  <a:cubicBezTo>
                    <a:pt x="1" y="1015"/>
                    <a:pt x="219" y="1274"/>
                    <a:pt x="518" y="1274"/>
                  </a:cubicBezTo>
                  <a:cubicBezTo>
                    <a:pt x="816" y="1274"/>
                    <a:pt x="1274" y="1035"/>
                    <a:pt x="1274" y="737"/>
                  </a:cubicBezTo>
                  <a:cubicBezTo>
                    <a:pt x="1274" y="458"/>
                    <a:pt x="79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 rot="10800000" flipH="1">
              <a:off x="1358143" y="4765874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518" y="0"/>
                  </a:moveTo>
                  <a:cubicBezTo>
                    <a:pt x="240" y="0"/>
                    <a:pt x="1" y="458"/>
                    <a:pt x="1" y="756"/>
                  </a:cubicBezTo>
                  <a:cubicBezTo>
                    <a:pt x="1" y="1015"/>
                    <a:pt x="220" y="1273"/>
                    <a:pt x="518" y="1273"/>
                  </a:cubicBezTo>
                  <a:cubicBezTo>
                    <a:pt x="817" y="1273"/>
                    <a:pt x="1254" y="1055"/>
                    <a:pt x="1254" y="756"/>
                  </a:cubicBezTo>
                  <a:cubicBezTo>
                    <a:pt x="1254" y="478"/>
                    <a:pt x="81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 rot="10800000" flipH="1">
              <a:off x="135767" y="4637960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0"/>
                  </a:moveTo>
                  <a:cubicBezTo>
                    <a:pt x="180" y="0"/>
                    <a:pt x="1" y="319"/>
                    <a:pt x="1" y="537"/>
                  </a:cubicBezTo>
                  <a:cubicBezTo>
                    <a:pt x="1" y="756"/>
                    <a:pt x="180" y="935"/>
                    <a:pt x="399" y="935"/>
                  </a:cubicBezTo>
                  <a:cubicBezTo>
                    <a:pt x="617" y="935"/>
                    <a:pt x="956" y="756"/>
                    <a:pt x="956" y="537"/>
                  </a:cubicBezTo>
                  <a:cubicBezTo>
                    <a:pt x="956" y="319"/>
                    <a:pt x="617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 rot="10800000" flipH="1">
              <a:off x="2190425" y="4975557"/>
              <a:ext cx="104325" cy="92909"/>
            </a:xfrm>
            <a:custGeom>
              <a:avLst/>
              <a:gdLst/>
              <a:ahLst/>
              <a:cxnLst/>
              <a:rect l="l" t="t" r="r" b="b"/>
              <a:pathLst>
                <a:path w="2369" h="2110" extrusionOk="0">
                  <a:moveTo>
                    <a:pt x="1329" y="0"/>
                  </a:moveTo>
                  <a:cubicBezTo>
                    <a:pt x="1053" y="0"/>
                    <a:pt x="768" y="69"/>
                    <a:pt x="577" y="186"/>
                  </a:cubicBezTo>
                  <a:cubicBezTo>
                    <a:pt x="160" y="425"/>
                    <a:pt x="0" y="982"/>
                    <a:pt x="259" y="1400"/>
                  </a:cubicBezTo>
                  <a:cubicBezTo>
                    <a:pt x="451" y="1736"/>
                    <a:pt x="951" y="2110"/>
                    <a:pt x="1367" y="2110"/>
                  </a:cubicBezTo>
                  <a:cubicBezTo>
                    <a:pt x="1469" y="2110"/>
                    <a:pt x="1566" y="2088"/>
                    <a:pt x="1652" y="2037"/>
                  </a:cubicBezTo>
                  <a:cubicBezTo>
                    <a:pt x="2070" y="1798"/>
                    <a:pt x="2368" y="743"/>
                    <a:pt x="2109" y="326"/>
                  </a:cubicBezTo>
                  <a:cubicBezTo>
                    <a:pt x="1979" y="98"/>
                    <a:pt x="1660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 rot="10800000" flipH="1">
              <a:off x="2935374" y="4613474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 rot="10800000" flipH="1">
              <a:off x="4039163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58" y="936"/>
                  </a:cubicBezTo>
                  <a:cubicBezTo>
                    <a:pt x="776" y="936"/>
                    <a:pt x="956" y="777"/>
                    <a:pt x="956" y="538"/>
                  </a:cubicBezTo>
                  <a:cubicBezTo>
                    <a:pt x="956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 rot="10800000" flipH="1">
              <a:off x="2952714" y="491307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1"/>
                  </a:moveTo>
                  <a:cubicBezTo>
                    <a:pt x="318" y="1"/>
                    <a:pt x="0" y="339"/>
                    <a:pt x="0" y="538"/>
                  </a:cubicBezTo>
                  <a:cubicBezTo>
                    <a:pt x="0" y="777"/>
                    <a:pt x="318" y="936"/>
                    <a:pt x="557" y="936"/>
                  </a:cubicBezTo>
                  <a:cubicBezTo>
                    <a:pt x="776" y="936"/>
                    <a:pt x="955" y="77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 rot="10800000" flipH="1">
              <a:off x="3311047" y="5102283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0"/>
                  </a:moveTo>
                  <a:cubicBezTo>
                    <a:pt x="339" y="0"/>
                    <a:pt x="1" y="319"/>
                    <a:pt x="1" y="537"/>
                  </a:cubicBezTo>
                  <a:cubicBezTo>
                    <a:pt x="1" y="756"/>
                    <a:pt x="319" y="935"/>
                    <a:pt x="538" y="935"/>
                  </a:cubicBezTo>
                  <a:cubicBezTo>
                    <a:pt x="757" y="935"/>
                    <a:pt x="936" y="756"/>
                    <a:pt x="936" y="537"/>
                  </a:cubicBezTo>
                  <a:cubicBezTo>
                    <a:pt x="936" y="319"/>
                    <a:pt x="757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 rot="10800000" flipH="1">
              <a:off x="4118034" y="474746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0"/>
                  </a:moveTo>
                  <a:cubicBezTo>
                    <a:pt x="338" y="0"/>
                    <a:pt x="0" y="319"/>
                    <a:pt x="0" y="537"/>
                  </a:cubicBezTo>
                  <a:cubicBezTo>
                    <a:pt x="0" y="756"/>
                    <a:pt x="318" y="935"/>
                    <a:pt x="557" y="935"/>
                  </a:cubicBezTo>
                  <a:cubicBezTo>
                    <a:pt x="776" y="935"/>
                    <a:pt x="955" y="756"/>
                    <a:pt x="955" y="537"/>
                  </a:cubicBezTo>
                  <a:cubicBezTo>
                    <a:pt x="955" y="319"/>
                    <a:pt x="77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 rot="10800000" flipH="1">
              <a:off x="1698662" y="4311691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7" y="0"/>
                  </a:moveTo>
                  <a:cubicBezTo>
                    <a:pt x="318" y="0"/>
                    <a:pt x="0" y="318"/>
                    <a:pt x="0" y="537"/>
                  </a:cubicBezTo>
                  <a:cubicBezTo>
                    <a:pt x="0" y="756"/>
                    <a:pt x="318" y="935"/>
                    <a:pt x="537" y="935"/>
                  </a:cubicBezTo>
                  <a:cubicBezTo>
                    <a:pt x="776" y="935"/>
                    <a:pt x="935" y="756"/>
                    <a:pt x="935" y="537"/>
                  </a:cubicBezTo>
                  <a:cubicBezTo>
                    <a:pt x="935" y="318"/>
                    <a:pt x="776" y="0"/>
                    <a:pt x="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 rot="10800000" flipH="1">
              <a:off x="5065149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39" y="1"/>
                    <a:pt x="1" y="339"/>
                    <a:pt x="1" y="538"/>
                  </a:cubicBezTo>
                  <a:cubicBezTo>
                    <a:pt x="1" y="777"/>
                    <a:pt x="339" y="936"/>
                    <a:pt x="558" y="936"/>
                  </a:cubicBezTo>
                  <a:cubicBezTo>
                    <a:pt x="777" y="936"/>
                    <a:pt x="956" y="777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 rot="10800000" flipH="1">
              <a:off x="539679" y="3119719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0"/>
                  </a:moveTo>
                  <a:cubicBezTo>
                    <a:pt x="319" y="0"/>
                    <a:pt x="1" y="359"/>
                    <a:pt x="1" y="558"/>
                  </a:cubicBezTo>
                  <a:cubicBezTo>
                    <a:pt x="1" y="776"/>
                    <a:pt x="339" y="955"/>
                    <a:pt x="558" y="955"/>
                  </a:cubicBezTo>
                  <a:cubicBezTo>
                    <a:pt x="777" y="955"/>
                    <a:pt x="956" y="776"/>
                    <a:pt x="956" y="558"/>
                  </a:cubicBezTo>
                  <a:cubicBezTo>
                    <a:pt x="956" y="319"/>
                    <a:pt x="777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 rot="10800000" flipH="1">
              <a:off x="-45" y="2988326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56" y="777"/>
                    <a:pt x="956" y="55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 rot="10800000" flipH="1">
              <a:off x="144530" y="1756561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58" y="1"/>
                  </a:moveTo>
                  <a:cubicBezTo>
                    <a:pt x="359" y="1"/>
                    <a:pt x="1" y="31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 rot="10800000" flipH="1">
              <a:off x="165580" y="508127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7" y="1"/>
                  </a:moveTo>
                  <a:cubicBezTo>
                    <a:pt x="318" y="1"/>
                    <a:pt x="0" y="339"/>
                    <a:pt x="0" y="558"/>
                  </a:cubicBezTo>
                  <a:cubicBezTo>
                    <a:pt x="0" y="777"/>
                    <a:pt x="318" y="956"/>
                    <a:pt x="537" y="956"/>
                  </a:cubicBezTo>
                  <a:cubicBezTo>
                    <a:pt x="776" y="956"/>
                    <a:pt x="935" y="777"/>
                    <a:pt x="935" y="558"/>
                  </a:cubicBezTo>
                  <a:cubicBezTo>
                    <a:pt x="935" y="339"/>
                    <a:pt x="77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 rot="10800000" flipH="1">
              <a:off x="1000518" y="4631900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38" y="936"/>
                  </a:cubicBezTo>
                  <a:cubicBezTo>
                    <a:pt x="756" y="936"/>
                    <a:pt x="935" y="777"/>
                    <a:pt x="935" y="538"/>
                  </a:cubicBezTo>
                  <a:cubicBezTo>
                    <a:pt x="935" y="319"/>
                    <a:pt x="75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 rot="10800000" flipH="1">
              <a:off x="1074307" y="4237674"/>
              <a:ext cx="42100" cy="41258"/>
            </a:xfrm>
            <a:custGeom>
              <a:avLst/>
              <a:gdLst/>
              <a:ahLst/>
              <a:cxnLst/>
              <a:rect l="l" t="t" r="r" b="b"/>
              <a:pathLst>
                <a:path w="956" h="937" extrusionOk="0">
                  <a:moveTo>
                    <a:pt x="558" y="1"/>
                  </a:moveTo>
                  <a:cubicBezTo>
                    <a:pt x="339" y="1"/>
                    <a:pt x="0" y="359"/>
                    <a:pt x="0" y="558"/>
                  </a:cubicBezTo>
                  <a:cubicBezTo>
                    <a:pt x="0" y="777"/>
                    <a:pt x="339" y="936"/>
                    <a:pt x="558" y="936"/>
                  </a:cubicBezTo>
                  <a:cubicBezTo>
                    <a:pt x="776" y="936"/>
                    <a:pt x="955" y="777"/>
                    <a:pt x="955" y="558"/>
                  </a:cubicBezTo>
                  <a:cubicBezTo>
                    <a:pt x="955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2265136" y="566717"/>
              <a:ext cx="103444" cy="92953"/>
            </a:xfrm>
            <a:custGeom>
              <a:avLst/>
              <a:gdLst/>
              <a:ahLst/>
              <a:cxnLst/>
              <a:rect l="l" t="t" r="r" b="b"/>
              <a:pathLst>
                <a:path w="2349" h="2111" extrusionOk="0">
                  <a:moveTo>
                    <a:pt x="1019" y="1"/>
                  </a:moveTo>
                  <a:cubicBezTo>
                    <a:pt x="688" y="1"/>
                    <a:pt x="369" y="99"/>
                    <a:pt x="239" y="326"/>
                  </a:cubicBezTo>
                  <a:cubicBezTo>
                    <a:pt x="0" y="764"/>
                    <a:pt x="279" y="1798"/>
                    <a:pt x="697" y="2037"/>
                  </a:cubicBezTo>
                  <a:cubicBezTo>
                    <a:pt x="783" y="2088"/>
                    <a:pt x="880" y="2110"/>
                    <a:pt x="981" y="2110"/>
                  </a:cubicBezTo>
                  <a:cubicBezTo>
                    <a:pt x="1398" y="2110"/>
                    <a:pt x="1898" y="1736"/>
                    <a:pt x="2089" y="1401"/>
                  </a:cubicBezTo>
                  <a:cubicBezTo>
                    <a:pt x="2348" y="983"/>
                    <a:pt x="2189" y="426"/>
                    <a:pt x="1771" y="187"/>
                  </a:cubicBezTo>
                  <a:cubicBezTo>
                    <a:pt x="1581" y="69"/>
                    <a:pt x="1296" y="1"/>
                    <a:pt x="10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6"/>
          <p:cNvGrpSpPr/>
          <p:nvPr/>
        </p:nvGrpSpPr>
        <p:grpSpPr>
          <a:xfrm>
            <a:off x="-45" y="36"/>
            <a:ext cx="9144083" cy="5143461"/>
            <a:chOff x="-45" y="36"/>
            <a:chExt cx="9144083" cy="5143461"/>
          </a:xfrm>
        </p:grpSpPr>
        <p:sp>
          <p:nvSpPr>
            <p:cNvPr id="759" name="Google Shape;759;p6"/>
            <p:cNvSpPr/>
            <p:nvPr/>
          </p:nvSpPr>
          <p:spPr>
            <a:xfrm flipH="1">
              <a:off x="8732199" y="1306260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399" y="0"/>
                  </a:moveTo>
                  <a:cubicBezTo>
                    <a:pt x="160" y="0"/>
                    <a:pt x="1" y="319"/>
                    <a:pt x="1" y="538"/>
                  </a:cubicBezTo>
                  <a:cubicBezTo>
                    <a:pt x="1" y="776"/>
                    <a:pt x="160" y="936"/>
                    <a:pt x="399" y="936"/>
                  </a:cubicBezTo>
                  <a:cubicBezTo>
                    <a:pt x="618" y="936"/>
                    <a:pt x="936" y="776"/>
                    <a:pt x="936" y="538"/>
                  </a:cubicBezTo>
                  <a:cubicBezTo>
                    <a:pt x="936" y="319"/>
                    <a:pt x="59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6"/>
            <p:cNvSpPr/>
            <p:nvPr/>
          </p:nvSpPr>
          <p:spPr>
            <a:xfrm flipH="1">
              <a:off x="8700624" y="874478"/>
              <a:ext cx="103444" cy="93041"/>
            </a:xfrm>
            <a:custGeom>
              <a:avLst/>
              <a:gdLst/>
              <a:ahLst/>
              <a:cxnLst/>
              <a:rect l="l" t="t" r="r" b="b"/>
              <a:pathLst>
                <a:path w="2349" h="2113" extrusionOk="0">
                  <a:moveTo>
                    <a:pt x="1319" y="1"/>
                  </a:moveTo>
                  <a:cubicBezTo>
                    <a:pt x="1042" y="1"/>
                    <a:pt x="757" y="68"/>
                    <a:pt x="558" y="177"/>
                  </a:cubicBezTo>
                  <a:cubicBezTo>
                    <a:pt x="140" y="435"/>
                    <a:pt x="0" y="973"/>
                    <a:pt x="239" y="1390"/>
                  </a:cubicBezTo>
                  <a:cubicBezTo>
                    <a:pt x="449" y="1745"/>
                    <a:pt x="959" y="2113"/>
                    <a:pt x="1367" y="2113"/>
                  </a:cubicBezTo>
                  <a:cubicBezTo>
                    <a:pt x="1462" y="2113"/>
                    <a:pt x="1553" y="2092"/>
                    <a:pt x="1632" y="2047"/>
                  </a:cubicBezTo>
                  <a:cubicBezTo>
                    <a:pt x="2050" y="1788"/>
                    <a:pt x="2348" y="754"/>
                    <a:pt x="2109" y="336"/>
                  </a:cubicBezTo>
                  <a:cubicBezTo>
                    <a:pt x="1969" y="97"/>
                    <a:pt x="1650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6"/>
            <p:cNvSpPr/>
            <p:nvPr/>
          </p:nvSpPr>
          <p:spPr>
            <a:xfrm flipH="1">
              <a:off x="8092554" y="657970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518" y="0"/>
                  </a:moveTo>
                  <a:cubicBezTo>
                    <a:pt x="260" y="0"/>
                    <a:pt x="1" y="438"/>
                    <a:pt x="1" y="736"/>
                  </a:cubicBezTo>
                  <a:cubicBezTo>
                    <a:pt x="1" y="1015"/>
                    <a:pt x="240" y="1274"/>
                    <a:pt x="518" y="1274"/>
                  </a:cubicBezTo>
                  <a:cubicBezTo>
                    <a:pt x="817" y="1274"/>
                    <a:pt x="1274" y="1035"/>
                    <a:pt x="1274" y="736"/>
                  </a:cubicBezTo>
                  <a:cubicBezTo>
                    <a:pt x="1274" y="438"/>
                    <a:pt x="83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6"/>
            <p:cNvSpPr/>
            <p:nvPr/>
          </p:nvSpPr>
          <p:spPr>
            <a:xfrm flipH="1">
              <a:off x="8570097" y="182243"/>
              <a:ext cx="56104" cy="56097"/>
            </a:xfrm>
            <a:custGeom>
              <a:avLst/>
              <a:gdLst/>
              <a:ahLst/>
              <a:cxnLst/>
              <a:rect l="l" t="t" r="r" b="b"/>
              <a:pathLst>
                <a:path w="1274" h="1274" extrusionOk="0">
                  <a:moveTo>
                    <a:pt x="538" y="1"/>
                  </a:moveTo>
                  <a:cubicBezTo>
                    <a:pt x="259" y="1"/>
                    <a:pt x="0" y="458"/>
                    <a:pt x="0" y="757"/>
                  </a:cubicBezTo>
                  <a:cubicBezTo>
                    <a:pt x="0" y="1035"/>
                    <a:pt x="239" y="1274"/>
                    <a:pt x="538" y="1274"/>
                  </a:cubicBezTo>
                  <a:cubicBezTo>
                    <a:pt x="836" y="1274"/>
                    <a:pt x="1274" y="1055"/>
                    <a:pt x="1274" y="757"/>
                  </a:cubicBezTo>
                  <a:cubicBezTo>
                    <a:pt x="1274" y="458"/>
                    <a:pt x="83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6"/>
            <p:cNvSpPr/>
            <p:nvPr/>
          </p:nvSpPr>
          <p:spPr>
            <a:xfrm flipH="1">
              <a:off x="9061644" y="1463941"/>
              <a:ext cx="56104" cy="56141"/>
            </a:xfrm>
            <a:custGeom>
              <a:avLst/>
              <a:gdLst/>
              <a:ahLst/>
              <a:cxnLst/>
              <a:rect l="l" t="t" r="r" b="b"/>
              <a:pathLst>
                <a:path w="1274" h="1275" extrusionOk="0">
                  <a:moveTo>
                    <a:pt x="518" y="1"/>
                  </a:moveTo>
                  <a:cubicBezTo>
                    <a:pt x="259" y="1"/>
                    <a:pt x="1" y="439"/>
                    <a:pt x="1" y="737"/>
                  </a:cubicBezTo>
                  <a:cubicBezTo>
                    <a:pt x="1" y="1015"/>
                    <a:pt x="219" y="1274"/>
                    <a:pt x="518" y="1274"/>
                  </a:cubicBezTo>
                  <a:cubicBezTo>
                    <a:pt x="816" y="1274"/>
                    <a:pt x="1274" y="1035"/>
                    <a:pt x="1274" y="737"/>
                  </a:cubicBezTo>
                  <a:cubicBezTo>
                    <a:pt x="1274" y="458"/>
                    <a:pt x="79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6"/>
            <p:cNvSpPr/>
            <p:nvPr/>
          </p:nvSpPr>
          <p:spPr>
            <a:xfrm flipH="1">
              <a:off x="7425783" y="321562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518" y="0"/>
                  </a:moveTo>
                  <a:cubicBezTo>
                    <a:pt x="240" y="0"/>
                    <a:pt x="1" y="458"/>
                    <a:pt x="1" y="756"/>
                  </a:cubicBezTo>
                  <a:cubicBezTo>
                    <a:pt x="1" y="1015"/>
                    <a:pt x="220" y="1273"/>
                    <a:pt x="518" y="1273"/>
                  </a:cubicBezTo>
                  <a:cubicBezTo>
                    <a:pt x="817" y="1273"/>
                    <a:pt x="1254" y="1055"/>
                    <a:pt x="1254" y="756"/>
                  </a:cubicBezTo>
                  <a:cubicBezTo>
                    <a:pt x="1254" y="478"/>
                    <a:pt x="81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6"/>
            <p:cNvSpPr/>
            <p:nvPr/>
          </p:nvSpPr>
          <p:spPr>
            <a:xfrm flipH="1">
              <a:off x="8966126" y="46435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0"/>
                  </a:moveTo>
                  <a:cubicBezTo>
                    <a:pt x="180" y="0"/>
                    <a:pt x="1" y="319"/>
                    <a:pt x="1" y="537"/>
                  </a:cubicBezTo>
                  <a:cubicBezTo>
                    <a:pt x="1" y="756"/>
                    <a:pt x="180" y="935"/>
                    <a:pt x="399" y="935"/>
                  </a:cubicBezTo>
                  <a:cubicBezTo>
                    <a:pt x="617" y="935"/>
                    <a:pt x="956" y="756"/>
                    <a:pt x="956" y="537"/>
                  </a:cubicBezTo>
                  <a:cubicBezTo>
                    <a:pt x="956" y="319"/>
                    <a:pt x="617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6"/>
            <p:cNvSpPr/>
            <p:nvPr/>
          </p:nvSpPr>
          <p:spPr>
            <a:xfrm flipH="1">
              <a:off x="7919091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1"/>
                  </a:moveTo>
                  <a:cubicBezTo>
                    <a:pt x="180" y="1"/>
                    <a:pt x="1" y="319"/>
                    <a:pt x="1" y="538"/>
                  </a:cubicBezTo>
                  <a:cubicBezTo>
                    <a:pt x="1" y="777"/>
                    <a:pt x="180" y="936"/>
                    <a:pt x="399" y="936"/>
                  </a:cubicBezTo>
                  <a:cubicBezTo>
                    <a:pt x="617" y="936"/>
                    <a:pt x="956" y="777"/>
                    <a:pt x="956" y="538"/>
                  </a:cubicBezTo>
                  <a:cubicBezTo>
                    <a:pt x="956" y="339"/>
                    <a:pt x="617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6"/>
            <p:cNvSpPr/>
            <p:nvPr/>
          </p:nvSpPr>
          <p:spPr>
            <a:xfrm flipH="1">
              <a:off x="6849244" y="75068"/>
              <a:ext cx="104325" cy="92909"/>
            </a:xfrm>
            <a:custGeom>
              <a:avLst/>
              <a:gdLst/>
              <a:ahLst/>
              <a:cxnLst/>
              <a:rect l="l" t="t" r="r" b="b"/>
              <a:pathLst>
                <a:path w="2369" h="2110" extrusionOk="0">
                  <a:moveTo>
                    <a:pt x="1329" y="0"/>
                  </a:moveTo>
                  <a:cubicBezTo>
                    <a:pt x="1053" y="0"/>
                    <a:pt x="768" y="69"/>
                    <a:pt x="577" y="186"/>
                  </a:cubicBezTo>
                  <a:cubicBezTo>
                    <a:pt x="160" y="425"/>
                    <a:pt x="0" y="982"/>
                    <a:pt x="259" y="1400"/>
                  </a:cubicBezTo>
                  <a:cubicBezTo>
                    <a:pt x="451" y="1736"/>
                    <a:pt x="951" y="2110"/>
                    <a:pt x="1367" y="2110"/>
                  </a:cubicBezTo>
                  <a:cubicBezTo>
                    <a:pt x="1469" y="2110"/>
                    <a:pt x="1566" y="2088"/>
                    <a:pt x="1652" y="2037"/>
                  </a:cubicBezTo>
                  <a:cubicBezTo>
                    <a:pt x="2070" y="1798"/>
                    <a:pt x="2368" y="743"/>
                    <a:pt x="2109" y="326"/>
                  </a:cubicBezTo>
                  <a:cubicBezTo>
                    <a:pt x="1979" y="98"/>
                    <a:pt x="1660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6"/>
            <p:cNvSpPr/>
            <p:nvPr/>
          </p:nvSpPr>
          <p:spPr>
            <a:xfrm flipH="1">
              <a:off x="6444688" y="407888"/>
              <a:ext cx="55223" cy="56141"/>
            </a:xfrm>
            <a:custGeom>
              <a:avLst/>
              <a:gdLst/>
              <a:ahLst/>
              <a:cxnLst/>
              <a:rect l="l" t="t" r="r" b="b"/>
              <a:pathLst>
                <a:path w="1254" h="1275" extrusionOk="0">
                  <a:moveTo>
                    <a:pt x="736" y="1"/>
                  </a:moveTo>
                  <a:cubicBezTo>
                    <a:pt x="438" y="21"/>
                    <a:pt x="0" y="478"/>
                    <a:pt x="0" y="757"/>
                  </a:cubicBezTo>
                  <a:cubicBezTo>
                    <a:pt x="0" y="1035"/>
                    <a:pt x="438" y="1274"/>
                    <a:pt x="736" y="1274"/>
                  </a:cubicBezTo>
                  <a:cubicBezTo>
                    <a:pt x="1035" y="1274"/>
                    <a:pt x="1254" y="1015"/>
                    <a:pt x="1254" y="757"/>
                  </a:cubicBezTo>
                  <a:cubicBezTo>
                    <a:pt x="1254" y="458"/>
                    <a:pt x="1015" y="1"/>
                    <a:pt x="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6"/>
            <p:cNvSpPr/>
            <p:nvPr/>
          </p:nvSpPr>
          <p:spPr>
            <a:xfrm flipH="1">
              <a:off x="6849253" y="531628"/>
              <a:ext cx="104281" cy="93041"/>
            </a:xfrm>
            <a:custGeom>
              <a:avLst/>
              <a:gdLst/>
              <a:ahLst/>
              <a:cxnLst/>
              <a:rect l="l" t="t" r="r" b="b"/>
              <a:pathLst>
                <a:path w="2368" h="2113" extrusionOk="0">
                  <a:moveTo>
                    <a:pt x="1039" y="1"/>
                  </a:moveTo>
                  <a:cubicBezTo>
                    <a:pt x="708" y="1"/>
                    <a:pt x="389" y="97"/>
                    <a:pt x="259" y="336"/>
                  </a:cubicBezTo>
                  <a:cubicBezTo>
                    <a:pt x="0" y="754"/>
                    <a:pt x="298" y="1788"/>
                    <a:pt x="736" y="2047"/>
                  </a:cubicBezTo>
                  <a:cubicBezTo>
                    <a:pt x="816" y="2092"/>
                    <a:pt x="906" y="2113"/>
                    <a:pt x="1001" y="2113"/>
                  </a:cubicBezTo>
                  <a:cubicBezTo>
                    <a:pt x="1410" y="2113"/>
                    <a:pt x="1919" y="1745"/>
                    <a:pt x="2129" y="1390"/>
                  </a:cubicBezTo>
                  <a:cubicBezTo>
                    <a:pt x="2368" y="973"/>
                    <a:pt x="2228" y="435"/>
                    <a:pt x="1791" y="177"/>
                  </a:cubicBezTo>
                  <a:cubicBezTo>
                    <a:pt x="1601" y="68"/>
                    <a:pt x="1316" y="1"/>
                    <a:pt x="1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6"/>
            <p:cNvSpPr/>
            <p:nvPr/>
          </p:nvSpPr>
          <p:spPr>
            <a:xfrm flipH="1">
              <a:off x="4398601" y="182243"/>
              <a:ext cx="55223" cy="56097"/>
            </a:xfrm>
            <a:custGeom>
              <a:avLst/>
              <a:gdLst/>
              <a:ahLst/>
              <a:cxnLst/>
              <a:rect l="l" t="t" r="r" b="b"/>
              <a:pathLst>
                <a:path w="1254" h="1274" extrusionOk="0">
                  <a:moveTo>
                    <a:pt x="737" y="1"/>
                  </a:moveTo>
                  <a:cubicBezTo>
                    <a:pt x="438" y="1"/>
                    <a:pt x="0" y="458"/>
                    <a:pt x="0" y="757"/>
                  </a:cubicBezTo>
                  <a:cubicBezTo>
                    <a:pt x="0" y="1055"/>
                    <a:pt x="438" y="1274"/>
                    <a:pt x="737" y="1274"/>
                  </a:cubicBezTo>
                  <a:cubicBezTo>
                    <a:pt x="1035" y="1274"/>
                    <a:pt x="1254" y="1035"/>
                    <a:pt x="1254" y="757"/>
                  </a:cubicBezTo>
                  <a:cubicBezTo>
                    <a:pt x="1254" y="458"/>
                    <a:pt x="1015" y="1"/>
                    <a:pt x="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6"/>
            <p:cNvSpPr/>
            <p:nvPr/>
          </p:nvSpPr>
          <p:spPr>
            <a:xfrm flipH="1">
              <a:off x="5695271" y="321562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6"/>
            <p:cNvSpPr/>
            <p:nvPr/>
          </p:nvSpPr>
          <p:spPr>
            <a:xfrm flipH="1">
              <a:off x="5062730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58" y="936"/>
                  </a:cubicBezTo>
                  <a:cubicBezTo>
                    <a:pt x="776" y="936"/>
                    <a:pt x="956" y="777"/>
                    <a:pt x="956" y="538"/>
                  </a:cubicBezTo>
                  <a:cubicBezTo>
                    <a:pt x="956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6"/>
            <p:cNvSpPr/>
            <p:nvPr/>
          </p:nvSpPr>
          <p:spPr>
            <a:xfrm flipH="1">
              <a:off x="6149180" y="18924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1"/>
                  </a:moveTo>
                  <a:cubicBezTo>
                    <a:pt x="318" y="1"/>
                    <a:pt x="0" y="339"/>
                    <a:pt x="0" y="538"/>
                  </a:cubicBezTo>
                  <a:cubicBezTo>
                    <a:pt x="0" y="777"/>
                    <a:pt x="318" y="936"/>
                    <a:pt x="557" y="936"/>
                  </a:cubicBezTo>
                  <a:cubicBezTo>
                    <a:pt x="776" y="936"/>
                    <a:pt x="955" y="77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6"/>
            <p:cNvSpPr/>
            <p:nvPr/>
          </p:nvSpPr>
          <p:spPr>
            <a:xfrm flipH="1">
              <a:off x="5791727" y="36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0"/>
                  </a:moveTo>
                  <a:cubicBezTo>
                    <a:pt x="339" y="0"/>
                    <a:pt x="1" y="319"/>
                    <a:pt x="1" y="537"/>
                  </a:cubicBezTo>
                  <a:cubicBezTo>
                    <a:pt x="1" y="756"/>
                    <a:pt x="319" y="935"/>
                    <a:pt x="538" y="935"/>
                  </a:cubicBezTo>
                  <a:cubicBezTo>
                    <a:pt x="757" y="935"/>
                    <a:pt x="936" y="756"/>
                    <a:pt x="936" y="537"/>
                  </a:cubicBezTo>
                  <a:cubicBezTo>
                    <a:pt x="936" y="319"/>
                    <a:pt x="757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6"/>
            <p:cNvSpPr/>
            <p:nvPr/>
          </p:nvSpPr>
          <p:spPr>
            <a:xfrm flipH="1">
              <a:off x="4036745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39" y="1"/>
                    <a:pt x="1" y="339"/>
                    <a:pt x="1" y="538"/>
                  </a:cubicBezTo>
                  <a:cubicBezTo>
                    <a:pt x="1" y="777"/>
                    <a:pt x="339" y="936"/>
                    <a:pt x="558" y="936"/>
                  </a:cubicBezTo>
                  <a:cubicBezTo>
                    <a:pt x="777" y="936"/>
                    <a:pt x="956" y="777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6"/>
            <p:cNvSpPr/>
            <p:nvPr/>
          </p:nvSpPr>
          <p:spPr>
            <a:xfrm flipH="1">
              <a:off x="8562214" y="1981719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0"/>
                  </a:moveTo>
                  <a:cubicBezTo>
                    <a:pt x="319" y="0"/>
                    <a:pt x="1" y="359"/>
                    <a:pt x="1" y="558"/>
                  </a:cubicBezTo>
                  <a:cubicBezTo>
                    <a:pt x="1" y="776"/>
                    <a:pt x="339" y="955"/>
                    <a:pt x="558" y="955"/>
                  </a:cubicBezTo>
                  <a:cubicBezTo>
                    <a:pt x="777" y="955"/>
                    <a:pt x="956" y="776"/>
                    <a:pt x="956" y="558"/>
                  </a:cubicBezTo>
                  <a:cubicBezTo>
                    <a:pt x="956" y="319"/>
                    <a:pt x="777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6"/>
            <p:cNvSpPr/>
            <p:nvPr/>
          </p:nvSpPr>
          <p:spPr>
            <a:xfrm flipH="1">
              <a:off x="9101938" y="2113112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56" y="777"/>
                    <a:pt x="956" y="55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6"/>
            <p:cNvSpPr/>
            <p:nvPr/>
          </p:nvSpPr>
          <p:spPr>
            <a:xfrm flipH="1">
              <a:off x="8958244" y="3344877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58" y="1"/>
                  </a:moveTo>
                  <a:cubicBezTo>
                    <a:pt x="359" y="1"/>
                    <a:pt x="1" y="31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6"/>
            <p:cNvSpPr/>
            <p:nvPr/>
          </p:nvSpPr>
          <p:spPr>
            <a:xfrm flipH="1">
              <a:off x="8562214" y="1525278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1" y="339"/>
                    <a:pt x="1" y="538"/>
                  </a:cubicBezTo>
                  <a:cubicBezTo>
                    <a:pt x="1" y="776"/>
                    <a:pt x="339" y="936"/>
                    <a:pt x="558" y="936"/>
                  </a:cubicBezTo>
                  <a:cubicBezTo>
                    <a:pt x="777" y="936"/>
                    <a:pt x="956" y="776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6"/>
            <p:cNvSpPr/>
            <p:nvPr/>
          </p:nvSpPr>
          <p:spPr>
            <a:xfrm flipH="1">
              <a:off x="8145135" y="103642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8" y="0"/>
                  </a:moveTo>
                  <a:cubicBezTo>
                    <a:pt x="339" y="0"/>
                    <a:pt x="0" y="339"/>
                    <a:pt x="0" y="558"/>
                  </a:cubicBezTo>
                  <a:cubicBezTo>
                    <a:pt x="0" y="776"/>
                    <a:pt x="319" y="955"/>
                    <a:pt x="538" y="955"/>
                  </a:cubicBezTo>
                  <a:cubicBezTo>
                    <a:pt x="756" y="955"/>
                    <a:pt x="935" y="776"/>
                    <a:pt x="935" y="558"/>
                  </a:cubicBezTo>
                  <a:cubicBezTo>
                    <a:pt x="935" y="339"/>
                    <a:pt x="756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6"/>
            <p:cNvSpPr/>
            <p:nvPr/>
          </p:nvSpPr>
          <p:spPr>
            <a:xfrm flipH="1">
              <a:off x="8937194" y="2015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7" y="1"/>
                  </a:moveTo>
                  <a:cubicBezTo>
                    <a:pt x="318" y="1"/>
                    <a:pt x="0" y="339"/>
                    <a:pt x="0" y="558"/>
                  </a:cubicBezTo>
                  <a:cubicBezTo>
                    <a:pt x="0" y="777"/>
                    <a:pt x="318" y="956"/>
                    <a:pt x="537" y="956"/>
                  </a:cubicBezTo>
                  <a:cubicBezTo>
                    <a:pt x="776" y="956"/>
                    <a:pt x="935" y="777"/>
                    <a:pt x="935" y="558"/>
                  </a:cubicBezTo>
                  <a:cubicBezTo>
                    <a:pt x="935" y="339"/>
                    <a:pt x="77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6"/>
            <p:cNvSpPr/>
            <p:nvPr/>
          </p:nvSpPr>
          <p:spPr>
            <a:xfrm flipH="1">
              <a:off x="8254657" y="241819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38" y="936"/>
                  </a:cubicBezTo>
                  <a:cubicBezTo>
                    <a:pt x="756" y="936"/>
                    <a:pt x="935" y="777"/>
                    <a:pt x="935" y="538"/>
                  </a:cubicBezTo>
                  <a:cubicBezTo>
                    <a:pt x="935" y="319"/>
                    <a:pt x="75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6"/>
            <p:cNvSpPr/>
            <p:nvPr/>
          </p:nvSpPr>
          <p:spPr>
            <a:xfrm flipH="1">
              <a:off x="7646587" y="483601"/>
              <a:ext cx="42100" cy="41258"/>
            </a:xfrm>
            <a:custGeom>
              <a:avLst/>
              <a:gdLst/>
              <a:ahLst/>
              <a:cxnLst/>
              <a:rect l="l" t="t" r="r" b="b"/>
              <a:pathLst>
                <a:path w="956" h="937" extrusionOk="0">
                  <a:moveTo>
                    <a:pt x="558" y="1"/>
                  </a:moveTo>
                  <a:cubicBezTo>
                    <a:pt x="339" y="1"/>
                    <a:pt x="0" y="359"/>
                    <a:pt x="0" y="558"/>
                  </a:cubicBezTo>
                  <a:cubicBezTo>
                    <a:pt x="0" y="777"/>
                    <a:pt x="339" y="936"/>
                    <a:pt x="558" y="936"/>
                  </a:cubicBezTo>
                  <a:cubicBezTo>
                    <a:pt x="776" y="936"/>
                    <a:pt x="955" y="777"/>
                    <a:pt x="955" y="558"/>
                  </a:cubicBezTo>
                  <a:cubicBezTo>
                    <a:pt x="955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6"/>
            <p:cNvSpPr/>
            <p:nvPr/>
          </p:nvSpPr>
          <p:spPr>
            <a:xfrm flipH="1">
              <a:off x="8732906" y="2494112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38" y="956"/>
                  </a:cubicBezTo>
                  <a:cubicBezTo>
                    <a:pt x="75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6"/>
            <p:cNvSpPr/>
            <p:nvPr/>
          </p:nvSpPr>
          <p:spPr>
            <a:xfrm>
              <a:off x="804602" y="1444234"/>
              <a:ext cx="102563" cy="93085"/>
            </a:xfrm>
            <a:custGeom>
              <a:avLst/>
              <a:gdLst/>
              <a:ahLst/>
              <a:cxnLst/>
              <a:rect l="l" t="t" r="r" b="b"/>
              <a:pathLst>
                <a:path w="2329" h="2114" extrusionOk="0">
                  <a:moveTo>
                    <a:pt x="1302" y="1"/>
                  </a:moveTo>
                  <a:cubicBezTo>
                    <a:pt x="1031" y="1"/>
                    <a:pt x="753" y="64"/>
                    <a:pt x="557" y="170"/>
                  </a:cubicBezTo>
                  <a:cubicBezTo>
                    <a:pt x="140" y="429"/>
                    <a:pt x="0" y="986"/>
                    <a:pt x="239" y="1404"/>
                  </a:cubicBezTo>
                  <a:cubicBezTo>
                    <a:pt x="447" y="1739"/>
                    <a:pt x="950" y="2114"/>
                    <a:pt x="1357" y="2114"/>
                  </a:cubicBezTo>
                  <a:cubicBezTo>
                    <a:pt x="1456" y="2114"/>
                    <a:pt x="1550" y="2091"/>
                    <a:pt x="1632" y="2040"/>
                  </a:cubicBezTo>
                  <a:cubicBezTo>
                    <a:pt x="2050" y="1802"/>
                    <a:pt x="2328" y="747"/>
                    <a:pt x="2109" y="329"/>
                  </a:cubicBezTo>
                  <a:cubicBezTo>
                    <a:pt x="1966" y="98"/>
                    <a:pt x="1639" y="1"/>
                    <a:pt x="1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6"/>
            <p:cNvSpPr/>
            <p:nvPr/>
          </p:nvSpPr>
          <p:spPr>
            <a:xfrm>
              <a:off x="370587" y="1306260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399" y="0"/>
                  </a:moveTo>
                  <a:cubicBezTo>
                    <a:pt x="160" y="0"/>
                    <a:pt x="1" y="319"/>
                    <a:pt x="1" y="538"/>
                  </a:cubicBezTo>
                  <a:cubicBezTo>
                    <a:pt x="1" y="776"/>
                    <a:pt x="160" y="936"/>
                    <a:pt x="399" y="936"/>
                  </a:cubicBezTo>
                  <a:cubicBezTo>
                    <a:pt x="618" y="936"/>
                    <a:pt x="936" y="776"/>
                    <a:pt x="936" y="538"/>
                  </a:cubicBezTo>
                  <a:cubicBezTo>
                    <a:pt x="936" y="319"/>
                    <a:pt x="59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6"/>
            <p:cNvSpPr/>
            <p:nvPr/>
          </p:nvSpPr>
          <p:spPr>
            <a:xfrm>
              <a:off x="339937" y="874478"/>
              <a:ext cx="103444" cy="93041"/>
            </a:xfrm>
            <a:custGeom>
              <a:avLst/>
              <a:gdLst/>
              <a:ahLst/>
              <a:cxnLst/>
              <a:rect l="l" t="t" r="r" b="b"/>
              <a:pathLst>
                <a:path w="2349" h="2113" extrusionOk="0">
                  <a:moveTo>
                    <a:pt x="1319" y="1"/>
                  </a:moveTo>
                  <a:cubicBezTo>
                    <a:pt x="1042" y="1"/>
                    <a:pt x="757" y="68"/>
                    <a:pt x="558" y="177"/>
                  </a:cubicBezTo>
                  <a:cubicBezTo>
                    <a:pt x="140" y="435"/>
                    <a:pt x="0" y="973"/>
                    <a:pt x="239" y="1390"/>
                  </a:cubicBezTo>
                  <a:cubicBezTo>
                    <a:pt x="449" y="1745"/>
                    <a:pt x="959" y="2113"/>
                    <a:pt x="1367" y="2113"/>
                  </a:cubicBezTo>
                  <a:cubicBezTo>
                    <a:pt x="1462" y="2113"/>
                    <a:pt x="1553" y="2092"/>
                    <a:pt x="1632" y="2047"/>
                  </a:cubicBezTo>
                  <a:cubicBezTo>
                    <a:pt x="2050" y="1788"/>
                    <a:pt x="2348" y="754"/>
                    <a:pt x="2109" y="336"/>
                  </a:cubicBezTo>
                  <a:cubicBezTo>
                    <a:pt x="1969" y="97"/>
                    <a:pt x="1650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6"/>
            <p:cNvSpPr/>
            <p:nvPr/>
          </p:nvSpPr>
          <p:spPr>
            <a:xfrm>
              <a:off x="995303" y="657970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518" y="0"/>
                  </a:moveTo>
                  <a:cubicBezTo>
                    <a:pt x="260" y="0"/>
                    <a:pt x="1" y="438"/>
                    <a:pt x="1" y="736"/>
                  </a:cubicBezTo>
                  <a:cubicBezTo>
                    <a:pt x="1" y="1015"/>
                    <a:pt x="240" y="1274"/>
                    <a:pt x="518" y="1274"/>
                  </a:cubicBezTo>
                  <a:cubicBezTo>
                    <a:pt x="817" y="1274"/>
                    <a:pt x="1274" y="1035"/>
                    <a:pt x="1274" y="736"/>
                  </a:cubicBezTo>
                  <a:cubicBezTo>
                    <a:pt x="1274" y="438"/>
                    <a:pt x="83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6"/>
            <p:cNvSpPr/>
            <p:nvPr/>
          </p:nvSpPr>
          <p:spPr>
            <a:xfrm>
              <a:off x="517805" y="182243"/>
              <a:ext cx="56104" cy="56097"/>
            </a:xfrm>
            <a:custGeom>
              <a:avLst/>
              <a:gdLst/>
              <a:ahLst/>
              <a:cxnLst/>
              <a:rect l="l" t="t" r="r" b="b"/>
              <a:pathLst>
                <a:path w="1274" h="1274" extrusionOk="0">
                  <a:moveTo>
                    <a:pt x="538" y="1"/>
                  </a:moveTo>
                  <a:cubicBezTo>
                    <a:pt x="259" y="1"/>
                    <a:pt x="0" y="458"/>
                    <a:pt x="0" y="757"/>
                  </a:cubicBezTo>
                  <a:cubicBezTo>
                    <a:pt x="0" y="1035"/>
                    <a:pt x="239" y="1274"/>
                    <a:pt x="538" y="1274"/>
                  </a:cubicBezTo>
                  <a:cubicBezTo>
                    <a:pt x="836" y="1274"/>
                    <a:pt x="1274" y="1055"/>
                    <a:pt x="1274" y="757"/>
                  </a:cubicBezTo>
                  <a:cubicBezTo>
                    <a:pt x="1274" y="458"/>
                    <a:pt x="83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6"/>
            <p:cNvSpPr/>
            <p:nvPr/>
          </p:nvSpPr>
          <p:spPr>
            <a:xfrm>
              <a:off x="26258" y="1463941"/>
              <a:ext cx="56104" cy="56141"/>
            </a:xfrm>
            <a:custGeom>
              <a:avLst/>
              <a:gdLst/>
              <a:ahLst/>
              <a:cxnLst/>
              <a:rect l="l" t="t" r="r" b="b"/>
              <a:pathLst>
                <a:path w="1274" h="1275" extrusionOk="0">
                  <a:moveTo>
                    <a:pt x="518" y="1"/>
                  </a:moveTo>
                  <a:cubicBezTo>
                    <a:pt x="259" y="1"/>
                    <a:pt x="1" y="439"/>
                    <a:pt x="1" y="737"/>
                  </a:cubicBezTo>
                  <a:cubicBezTo>
                    <a:pt x="1" y="1015"/>
                    <a:pt x="219" y="1274"/>
                    <a:pt x="518" y="1274"/>
                  </a:cubicBezTo>
                  <a:cubicBezTo>
                    <a:pt x="816" y="1274"/>
                    <a:pt x="1274" y="1035"/>
                    <a:pt x="1274" y="737"/>
                  </a:cubicBezTo>
                  <a:cubicBezTo>
                    <a:pt x="1274" y="458"/>
                    <a:pt x="79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6"/>
            <p:cNvSpPr/>
            <p:nvPr/>
          </p:nvSpPr>
          <p:spPr>
            <a:xfrm>
              <a:off x="1662956" y="321562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518" y="0"/>
                  </a:moveTo>
                  <a:cubicBezTo>
                    <a:pt x="240" y="0"/>
                    <a:pt x="1" y="458"/>
                    <a:pt x="1" y="756"/>
                  </a:cubicBezTo>
                  <a:cubicBezTo>
                    <a:pt x="1" y="1015"/>
                    <a:pt x="220" y="1273"/>
                    <a:pt x="518" y="1273"/>
                  </a:cubicBezTo>
                  <a:cubicBezTo>
                    <a:pt x="817" y="1273"/>
                    <a:pt x="1254" y="1055"/>
                    <a:pt x="1254" y="756"/>
                  </a:cubicBezTo>
                  <a:cubicBezTo>
                    <a:pt x="1254" y="478"/>
                    <a:pt x="81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6"/>
            <p:cNvSpPr/>
            <p:nvPr/>
          </p:nvSpPr>
          <p:spPr>
            <a:xfrm>
              <a:off x="135779" y="46435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0"/>
                  </a:moveTo>
                  <a:cubicBezTo>
                    <a:pt x="180" y="0"/>
                    <a:pt x="1" y="319"/>
                    <a:pt x="1" y="537"/>
                  </a:cubicBezTo>
                  <a:cubicBezTo>
                    <a:pt x="1" y="756"/>
                    <a:pt x="180" y="935"/>
                    <a:pt x="399" y="935"/>
                  </a:cubicBezTo>
                  <a:cubicBezTo>
                    <a:pt x="617" y="935"/>
                    <a:pt x="956" y="756"/>
                    <a:pt x="956" y="537"/>
                  </a:cubicBezTo>
                  <a:cubicBezTo>
                    <a:pt x="956" y="319"/>
                    <a:pt x="617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6"/>
            <p:cNvSpPr/>
            <p:nvPr/>
          </p:nvSpPr>
          <p:spPr>
            <a:xfrm>
              <a:off x="1182815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1"/>
                  </a:moveTo>
                  <a:cubicBezTo>
                    <a:pt x="180" y="1"/>
                    <a:pt x="1" y="319"/>
                    <a:pt x="1" y="538"/>
                  </a:cubicBezTo>
                  <a:cubicBezTo>
                    <a:pt x="1" y="777"/>
                    <a:pt x="180" y="936"/>
                    <a:pt x="399" y="936"/>
                  </a:cubicBezTo>
                  <a:cubicBezTo>
                    <a:pt x="617" y="936"/>
                    <a:pt x="956" y="777"/>
                    <a:pt x="956" y="538"/>
                  </a:cubicBezTo>
                  <a:cubicBezTo>
                    <a:pt x="956" y="339"/>
                    <a:pt x="617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6"/>
            <p:cNvSpPr/>
            <p:nvPr/>
          </p:nvSpPr>
          <p:spPr>
            <a:xfrm>
              <a:off x="2190437" y="75068"/>
              <a:ext cx="104325" cy="92909"/>
            </a:xfrm>
            <a:custGeom>
              <a:avLst/>
              <a:gdLst/>
              <a:ahLst/>
              <a:cxnLst/>
              <a:rect l="l" t="t" r="r" b="b"/>
              <a:pathLst>
                <a:path w="2369" h="2110" extrusionOk="0">
                  <a:moveTo>
                    <a:pt x="1329" y="0"/>
                  </a:moveTo>
                  <a:cubicBezTo>
                    <a:pt x="1053" y="0"/>
                    <a:pt x="768" y="69"/>
                    <a:pt x="577" y="186"/>
                  </a:cubicBezTo>
                  <a:cubicBezTo>
                    <a:pt x="160" y="425"/>
                    <a:pt x="0" y="982"/>
                    <a:pt x="259" y="1400"/>
                  </a:cubicBezTo>
                  <a:cubicBezTo>
                    <a:pt x="451" y="1736"/>
                    <a:pt x="951" y="2110"/>
                    <a:pt x="1367" y="2110"/>
                  </a:cubicBezTo>
                  <a:cubicBezTo>
                    <a:pt x="1469" y="2110"/>
                    <a:pt x="1566" y="2088"/>
                    <a:pt x="1652" y="2037"/>
                  </a:cubicBezTo>
                  <a:cubicBezTo>
                    <a:pt x="2070" y="1798"/>
                    <a:pt x="2368" y="743"/>
                    <a:pt x="2109" y="326"/>
                  </a:cubicBezTo>
                  <a:cubicBezTo>
                    <a:pt x="1979" y="98"/>
                    <a:pt x="1660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6"/>
            <p:cNvSpPr/>
            <p:nvPr/>
          </p:nvSpPr>
          <p:spPr>
            <a:xfrm>
              <a:off x="4842582" y="258443"/>
              <a:ext cx="55223" cy="56097"/>
            </a:xfrm>
            <a:custGeom>
              <a:avLst/>
              <a:gdLst/>
              <a:ahLst/>
              <a:cxnLst/>
              <a:rect l="l" t="t" r="r" b="b"/>
              <a:pathLst>
                <a:path w="1254" h="1274" extrusionOk="0">
                  <a:moveTo>
                    <a:pt x="737" y="1"/>
                  </a:moveTo>
                  <a:cubicBezTo>
                    <a:pt x="438" y="1"/>
                    <a:pt x="0" y="458"/>
                    <a:pt x="0" y="757"/>
                  </a:cubicBezTo>
                  <a:cubicBezTo>
                    <a:pt x="0" y="1055"/>
                    <a:pt x="438" y="1274"/>
                    <a:pt x="737" y="1274"/>
                  </a:cubicBezTo>
                  <a:cubicBezTo>
                    <a:pt x="1035" y="1274"/>
                    <a:pt x="1254" y="1035"/>
                    <a:pt x="1254" y="757"/>
                  </a:cubicBezTo>
                  <a:cubicBezTo>
                    <a:pt x="1254" y="458"/>
                    <a:pt x="1015" y="1"/>
                    <a:pt x="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6"/>
            <p:cNvSpPr/>
            <p:nvPr/>
          </p:nvSpPr>
          <p:spPr>
            <a:xfrm>
              <a:off x="2935387" y="473962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6"/>
            <p:cNvSpPr/>
            <p:nvPr/>
          </p:nvSpPr>
          <p:spPr>
            <a:xfrm>
              <a:off x="4039175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58" y="936"/>
                  </a:cubicBezTo>
                  <a:cubicBezTo>
                    <a:pt x="776" y="936"/>
                    <a:pt x="956" y="777"/>
                    <a:pt x="956" y="538"/>
                  </a:cubicBezTo>
                  <a:cubicBezTo>
                    <a:pt x="956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6"/>
            <p:cNvSpPr/>
            <p:nvPr/>
          </p:nvSpPr>
          <p:spPr>
            <a:xfrm>
              <a:off x="2952726" y="18924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1"/>
                  </a:moveTo>
                  <a:cubicBezTo>
                    <a:pt x="318" y="1"/>
                    <a:pt x="0" y="339"/>
                    <a:pt x="0" y="538"/>
                  </a:cubicBezTo>
                  <a:cubicBezTo>
                    <a:pt x="0" y="777"/>
                    <a:pt x="318" y="936"/>
                    <a:pt x="557" y="936"/>
                  </a:cubicBezTo>
                  <a:cubicBezTo>
                    <a:pt x="776" y="936"/>
                    <a:pt x="955" y="77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6"/>
            <p:cNvSpPr/>
            <p:nvPr/>
          </p:nvSpPr>
          <p:spPr>
            <a:xfrm>
              <a:off x="3311059" y="36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0"/>
                  </a:moveTo>
                  <a:cubicBezTo>
                    <a:pt x="339" y="0"/>
                    <a:pt x="1" y="319"/>
                    <a:pt x="1" y="537"/>
                  </a:cubicBezTo>
                  <a:cubicBezTo>
                    <a:pt x="1" y="756"/>
                    <a:pt x="319" y="935"/>
                    <a:pt x="538" y="935"/>
                  </a:cubicBezTo>
                  <a:cubicBezTo>
                    <a:pt x="757" y="935"/>
                    <a:pt x="936" y="756"/>
                    <a:pt x="936" y="537"/>
                  </a:cubicBezTo>
                  <a:cubicBezTo>
                    <a:pt x="936" y="319"/>
                    <a:pt x="757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6"/>
            <p:cNvSpPr/>
            <p:nvPr/>
          </p:nvSpPr>
          <p:spPr>
            <a:xfrm>
              <a:off x="3737047" y="278650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0"/>
                  </a:moveTo>
                  <a:cubicBezTo>
                    <a:pt x="338" y="0"/>
                    <a:pt x="0" y="319"/>
                    <a:pt x="0" y="537"/>
                  </a:cubicBezTo>
                  <a:cubicBezTo>
                    <a:pt x="0" y="756"/>
                    <a:pt x="318" y="935"/>
                    <a:pt x="557" y="935"/>
                  </a:cubicBezTo>
                  <a:cubicBezTo>
                    <a:pt x="776" y="935"/>
                    <a:pt x="955" y="756"/>
                    <a:pt x="955" y="537"/>
                  </a:cubicBezTo>
                  <a:cubicBezTo>
                    <a:pt x="955" y="319"/>
                    <a:pt x="77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6"/>
            <p:cNvSpPr/>
            <p:nvPr/>
          </p:nvSpPr>
          <p:spPr>
            <a:xfrm>
              <a:off x="5065161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39" y="1"/>
                    <a:pt x="1" y="339"/>
                    <a:pt x="1" y="538"/>
                  </a:cubicBezTo>
                  <a:cubicBezTo>
                    <a:pt x="1" y="777"/>
                    <a:pt x="339" y="936"/>
                    <a:pt x="558" y="936"/>
                  </a:cubicBezTo>
                  <a:cubicBezTo>
                    <a:pt x="777" y="936"/>
                    <a:pt x="956" y="777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6"/>
            <p:cNvSpPr/>
            <p:nvPr/>
          </p:nvSpPr>
          <p:spPr>
            <a:xfrm>
              <a:off x="387291" y="2515119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0"/>
                  </a:moveTo>
                  <a:cubicBezTo>
                    <a:pt x="319" y="0"/>
                    <a:pt x="1" y="359"/>
                    <a:pt x="1" y="558"/>
                  </a:cubicBezTo>
                  <a:cubicBezTo>
                    <a:pt x="1" y="776"/>
                    <a:pt x="339" y="955"/>
                    <a:pt x="558" y="955"/>
                  </a:cubicBezTo>
                  <a:cubicBezTo>
                    <a:pt x="777" y="955"/>
                    <a:pt x="956" y="776"/>
                    <a:pt x="956" y="558"/>
                  </a:cubicBezTo>
                  <a:cubicBezTo>
                    <a:pt x="956" y="319"/>
                    <a:pt x="777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6"/>
            <p:cNvSpPr/>
            <p:nvPr/>
          </p:nvSpPr>
          <p:spPr>
            <a:xfrm>
              <a:off x="-32" y="2113112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56" y="777"/>
                    <a:pt x="956" y="55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6"/>
            <p:cNvSpPr/>
            <p:nvPr/>
          </p:nvSpPr>
          <p:spPr>
            <a:xfrm>
              <a:off x="144543" y="3344877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58" y="1"/>
                  </a:moveTo>
                  <a:cubicBezTo>
                    <a:pt x="359" y="1"/>
                    <a:pt x="1" y="31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6"/>
            <p:cNvSpPr/>
            <p:nvPr/>
          </p:nvSpPr>
          <p:spPr>
            <a:xfrm>
              <a:off x="768291" y="1906278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1" y="339"/>
                    <a:pt x="1" y="538"/>
                  </a:cubicBezTo>
                  <a:cubicBezTo>
                    <a:pt x="1" y="776"/>
                    <a:pt x="339" y="936"/>
                    <a:pt x="558" y="936"/>
                  </a:cubicBezTo>
                  <a:cubicBezTo>
                    <a:pt x="777" y="936"/>
                    <a:pt x="956" y="776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6"/>
            <p:cNvSpPr/>
            <p:nvPr/>
          </p:nvSpPr>
          <p:spPr>
            <a:xfrm>
              <a:off x="165593" y="2015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7" y="1"/>
                  </a:moveTo>
                  <a:cubicBezTo>
                    <a:pt x="318" y="1"/>
                    <a:pt x="0" y="339"/>
                    <a:pt x="0" y="558"/>
                  </a:cubicBezTo>
                  <a:cubicBezTo>
                    <a:pt x="0" y="777"/>
                    <a:pt x="318" y="956"/>
                    <a:pt x="537" y="956"/>
                  </a:cubicBezTo>
                  <a:cubicBezTo>
                    <a:pt x="776" y="956"/>
                    <a:pt x="935" y="777"/>
                    <a:pt x="935" y="558"/>
                  </a:cubicBezTo>
                  <a:cubicBezTo>
                    <a:pt x="935" y="339"/>
                    <a:pt x="77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6"/>
            <p:cNvSpPr/>
            <p:nvPr/>
          </p:nvSpPr>
          <p:spPr>
            <a:xfrm>
              <a:off x="848130" y="241819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38" y="936"/>
                  </a:cubicBezTo>
                  <a:cubicBezTo>
                    <a:pt x="756" y="936"/>
                    <a:pt x="935" y="777"/>
                    <a:pt x="935" y="538"/>
                  </a:cubicBezTo>
                  <a:cubicBezTo>
                    <a:pt x="935" y="319"/>
                    <a:pt x="75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6"/>
            <p:cNvSpPr/>
            <p:nvPr/>
          </p:nvSpPr>
          <p:spPr>
            <a:xfrm rot="10800000">
              <a:off x="8732187" y="3796059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399" y="0"/>
                  </a:moveTo>
                  <a:cubicBezTo>
                    <a:pt x="160" y="0"/>
                    <a:pt x="1" y="319"/>
                    <a:pt x="1" y="538"/>
                  </a:cubicBezTo>
                  <a:cubicBezTo>
                    <a:pt x="1" y="776"/>
                    <a:pt x="160" y="936"/>
                    <a:pt x="399" y="936"/>
                  </a:cubicBezTo>
                  <a:cubicBezTo>
                    <a:pt x="618" y="936"/>
                    <a:pt x="936" y="776"/>
                    <a:pt x="936" y="538"/>
                  </a:cubicBezTo>
                  <a:cubicBezTo>
                    <a:pt x="936" y="319"/>
                    <a:pt x="59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6"/>
            <p:cNvSpPr/>
            <p:nvPr/>
          </p:nvSpPr>
          <p:spPr>
            <a:xfrm rot="10800000">
              <a:off x="8700612" y="4176015"/>
              <a:ext cx="103444" cy="93041"/>
            </a:xfrm>
            <a:custGeom>
              <a:avLst/>
              <a:gdLst/>
              <a:ahLst/>
              <a:cxnLst/>
              <a:rect l="l" t="t" r="r" b="b"/>
              <a:pathLst>
                <a:path w="2349" h="2113" extrusionOk="0">
                  <a:moveTo>
                    <a:pt x="1319" y="1"/>
                  </a:moveTo>
                  <a:cubicBezTo>
                    <a:pt x="1042" y="1"/>
                    <a:pt x="757" y="68"/>
                    <a:pt x="558" y="177"/>
                  </a:cubicBezTo>
                  <a:cubicBezTo>
                    <a:pt x="140" y="435"/>
                    <a:pt x="0" y="973"/>
                    <a:pt x="239" y="1390"/>
                  </a:cubicBezTo>
                  <a:cubicBezTo>
                    <a:pt x="449" y="1745"/>
                    <a:pt x="959" y="2113"/>
                    <a:pt x="1367" y="2113"/>
                  </a:cubicBezTo>
                  <a:cubicBezTo>
                    <a:pt x="1462" y="2113"/>
                    <a:pt x="1553" y="2092"/>
                    <a:pt x="1632" y="2047"/>
                  </a:cubicBezTo>
                  <a:cubicBezTo>
                    <a:pt x="2050" y="1788"/>
                    <a:pt x="2348" y="754"/>
                    <a:pt x="2109" y="336"/>
                  </a:cubicBezTo>
                  <a:cubicBezTo>
                    <a:pt x="1969" y="97"/>
                    <a:pt x="1650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6"/>
            <p:cNvSpPr/>
            <p:nvPr/>
          </p:nvSpPr>
          <p:spPr>
            <a:xfrm rot="10800000">
              <a:off x="8570085" y="4905193"/>
              <a:ext cx="56104" cy="56097"/>
            </a:xfrm>
            <a:custGeom>
              <a:avLst/>
              <a:gdLst/>
              <a:ahLst/>
              <a:cxnLst/>
              <a:rect l="l" t="t" r="r" b="b"/>
              <a:pathLst>
                <a:path w="1274" h="1274" extrusionOk="0">
                  <a:moveTo>
                    <a:pt x="538" y="1"/>
                  </a:moveTo>
                  <a:cubicBezTo>
                    <a:pt x="259" y="1"/>
                    <a:pt x="0" y="458"/>
                    <a:pt x="0" y="757"/>
                  </a:cubicBezTo>
                  <a:cubicBezTo>
                    <a:pt x="0" y="1035"/>
                    <a:pt x="239" y="1274"/>
                    <a:pt x="538" y="1274"/>
                  </a:cubicBezTo>
                  <a:cubicBezTo>
                    <a:pt x="836" y="1274"/>
                    <a:pt x="1274" y="1055"/>
                    <a:pt x="1274" y="757"/>
                  </a:cubicBezTo>
                  <a:cubicBezTo>
                    <a:pt x="1274" y="458"/>
                    <a:pt x="83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6"/>
            <p:cNvSpPr/>
            <p:nvPr/>
          </p:nvSpPr>
          <p:spPr>
            <a:xfrm rot="10800000">
              <a:off x="9061631" y="3623451"/>
              <a:ext cx="56104" cy="56141"/>
            </a:xfrm>
            <a:custGeom>
              <a:avLst/>
              <a:gdLst/>
              <a:ahLst/>
              <a:cxnLst/>
              <a:rect l="l" t="t" r="r" b="b"/>
              <a:pathLst>
                <a:path w="1274" h="1275" extrusionOk="0">
                  <a:moveTo>
                    <a:pt x="518" y="1"/>
                  </a:moveTo>
                  <a:cubicBezTo>
                    <a:pt x="259" y="1"/>
                    <a:pt x="1" y="439"/>
                    <a:pt x="1" y="737"/>
                  </a:cubicBezTo>
                  <a:cubicBezTo>
                    <a:pt x="1" y="1015"/>
                    <a:pt x="219" y="1274"/>
                    <a:pt x="518" y="1274"/>
                  </a:cubicBezTo>
                  <a:cubicBezTo>
                    <a:pt x="816" y="1274"/>
                    <a:pt x="1274" y="1035"/>
                    <a:pt x="1274" y="737"/>
                  </a:cubicBezTo>
                  <a:cubicBezTo>
                    <a:pt x="1274" y="458"/>
                    <a:pt x="79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6"/>
            <p:cNvSpPr/>
            <p:nvPr/>
          </p:nvSpPr>
          <p:spPr>
            <a:xfrm rot="10800000">
              <a:off x="7425770" y="4765874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518" y="0"/>
                  </a:moveTo>
                  <a:cubicBezTo>
                    <a:pt x="240" y="0"/>
                    <a:pt x="1" y="458"/>
                    <a:pt x="1" y="756"/>
                  </a:cubicBezTo>
                  <a:cubicBezTo>
                    <a:pt x="1" y="1015"/>
                    <a:pt x="220" y="1273"/>
                    <a:pt x="518" y="1273"/>
                  </a:cubicBezTo>
                  <a:cubicBezTo>
                    <a:pt x="817" y="1273"/>
                    <a:pt x="1254" y="1055"/>
                    <a:pt x="1254" y="756"/>
                  </a:cubicBezTo>
                  <a:cubicBezTo>
                    <a:pt x="1254" y="478"/>
                    <a:pt x="81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6"/>
            <p:cNvSpPr/>
            <p:nvPr/>
          </p:nvSpPr>
          <p:spPr>
            <a:xfrm rot="10800000">
              <a:off x="8966114" y="4637960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0"/>
                  </a:moveTo>
                  <a:cubicBezTo>
                    <a:pt x="180" y="0"/>
                    <a:pt x="1" y="319"/>
                    <a:pt x="1" y="537"/>
                  </a:cubicBezTo>
                  <a:cubicBezTo>
                    <a:pt x="1" y="756"/>
                    <a:pt x="180" y="935"/>
                    <a:pt x="399" y="935"/>
                  </a:cubicBezTo>
                  <a:cubicBezTo>
                    <a:pt x="617" y="935"/>
                    <a:pt x="956" y="756"/>
                    <a:pt x="956" y="537"/>
                  </a:cubicBezTo>
                  <a:cubicBezTo>
                    <a:pt x="956" y="319"/>
                    <a:pt x="617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6"/>
            <p:cNvSpPr/>
            <p:nvPr/>
          </p:nvSpPr>
          <p:spPr>
            <a:xfrm rot="10800000">
              <a:off x="7919078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1"/>
                  </a:moveTo>
                  <a:cubicBezTo>
                    <a:pt x="180" y="1"/>
                    <a:pt x="1" y="319"/>
                    <a:pt x="1" y="538"/>
                  </a:cubicBezTo>
                  <a:cubicBezTo>
                    <a:pt x="1" y="777"/>
                    <a:pt x="180" y="936"/>
                    <a:pt x="399" y="936"/>
                  </a:cubicBezTo>
                  <a:cubicBezTo>
                    <a:pt x="617" y="936"/>
                    <a:pt x="956" y="777"/>
                    <a:pt x="956" y="538"/>
                  </a:cubicBezTo>
                  <a:cubicBezTo>
                    <a:pt x="956" y="339"/>
                    <a:pt x="617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6"/>
            <p:cNvSpPr/>
            <p:nvPr/>
          </p:nvSpPr>
          <p:spPr>
            <a:xfrm rot="10800000">
              <a:off x="6849231" y="4975557"/>
              <a:ext cx="104325" cy="92909"/>
            </a:xfrm>
            <a:custGeom>
              <a:avLst/>
              <a:gdLst/>
              <a:ahLst/>
              <a:cxnLst/>
              <a:rect l="l" t="t" r="r" b="b"/>
              <a:pathLst>
                <a:path w="2369" h="2110" extrusionOk="0">
                  <a:moveTo>
                    <a:pt x="1329" y="0"/>
                  </a:moveTo>
                  <a:cubicBezTo>
                    <a:pt x="1053" y="0"/>
                    <a:pt x="768" y="69"/>
                    <a:pt x="577" y="186"/>
                  </a:cubicBezTo>
                  <a:cubicBezTo>
                    <a:pt x="160" y="425"/>
                    <a:pt x="0" y="982"/>
                    <a:pt x="259" y="1400"/>
                  </a:cubicBezTo>
                  <a:cubicBezTo>
                    <a:pt x="451" y="1736"/>
                    <a:pt x="951" y="2110"/>
                    <a:pt x="1367" y="2110"/>
                  </a:cubicBezTo>
                  <a:cubicBezTo>
                    <a:pt x="1469" y="2110"/>
                    <a:pt x="1566" y="2088"/>
                    <a:pt x="1652" y="2037"/>
                  </a:cubicBezTo>
                  <a:cubicBezTo>
                    <a:pt x="2070" y="1798"/>
                    <a:pt x="2368" y="743"/>
                    <a:pt x="2109" y="326"/>
                  </a:cubicBezTo>
                  <a:cubicBezTo>
                    <a:pt x="1979" y="98"/>
                    <a:pt x="1660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6"/>
            <p:cNvSpPr/>
            <p:nvPr/>
          </p:nvSpPr>
          <p:spPr>
            <a:xfrm rot="10800000">
              <a:off x="6444676" y="4679504"/>
              <a:ext cx="55223" cy="56141"/>
            </a:xfrm>
            <a:custGeom>
              <a:avLst/>
              <a:gdLst/>
              <a:ahLst/>
              <a:cxnLst/>
              <a:rect l="l" t="t" r="r" b="b"/>
              <a:pathLst>
                <a:path w="1254" h="1275" extrusionOk="0">
                  <a:moveTo>
                    <a:pt x="736" y="1"/>
                  </a:moveTo>
                  <a:cubicBezTo>
                    <a:pt x="438" y="21"/>
                    <a:pt x="0" y="478"/>
                    <a:pt x="0" y="757"/>
                  </a:cubicBezTo>
                  <a:cubicBezTo>
                    <a:pt x="0" y="1035"/>
                    <a:pt x="438" y="1274"/>
                    <a:pt x="736" y="1274"/>
                  </a:cubicBezTo>
                  <a:cubicBezTo>
                    <a:pt x="1035" y="1274"/>
                    <a:pt x="1254" y="1015"/>
                    <a:pt x="1254" y="757"/>
                  </a:cubicBezTo>
                  <a:cubicBezTo>
                    <a:pt x="1254" y="458"/>
                    <a:pt x="1015" y="1"/>
                    <a:pt x="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6"/>
            <p:cNvSpPr/>
            <p:nvPr/>
          </p:nvSpPr>
          <p:spPr>
            <a:xfrm rot="10800000">
              <a:off x="6849240" y="4518865"/>
              <a:ext cx="104281" cy="93041"/>
            </a:xfrm>
            <a:custGeom>
              <a:avLst/>
              <a:gdLst/>
              <a:ahLst/>
              <a:cxnLst/>
              <a:rect l="l" t="t" r="r" b="b"/>
              <a:pathLst>
                <a:path w="2368" h="2113" extrusionOk="0">
                  <a:moveTo>
                    <a:pt x="1039" y="1"/>
                  </a:moveTo>
                  <a:cubicBezTo>
                    <a:pt x="708" y="1"/>
                    <a:pt x="389" y="97"/>
                    <a:pt x="259" y="336"/>
                  </a:cubicBezTo>
                  <a:cubicBezTo>
                    <a:pt x="0" y="754"/>
                    <a:pt x="298" y="1788"/>
                    <a:pt x="736" y="2047"/>
                  </a:cubicBezTo>
                  <a:cubicBezTo>
                    <a:pt x="816" y="2092"/>
                    <a:pt x="906" y="2113"/>
                    <a:pt x="1001" y="2113"/>
                  </a:cubicBezTo>
                  <a:cubicBezTo>
                    <a:pt x="1410" y="2113"/>
                    <a:pt x="1919" y="1745"/>
                    <a:pt x="2129" y="1390"/>
                  </a:cubicBezTo>
                  <a:cubicBezTo>
                    <a:pt x="2368" y="973"/>
                    <a:pt x="2228" y="435"/>
                    <a:pt x="1791" y="177"/>
                  </a:cubicBezTo>
                  <a:cubicBezTo>
                    <a:pt x="1601" y="68"/>
                    <a:pt x="1316" y="1"/>
                    <a:pt x="1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6"/>
            <p:cNvSpPr/>
            <p:nvPr/>
          </p:nvSpPr>
          <p:spPr>
            <a:xfrm rot="10800000">
              <a:off x="5542859" y="4765874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6"/>
            <p:cNvSpPr/>
            <p:nvPr/>
          </p:nvSpPr>
          <p:spPr>
            <a:xfrm rot="10800000">
              <a:off x="5062718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58" y="936"/>
                  </a:cubicBezTo>
                  <a:cubicBezTo>
                    <a:pt x="776" y="936"/>
                    <a:pt x="956" y="777"/>
                    <a:pt x="956" y="538"/>
                  </a:cubicBezTo>
                  <a:cubicBezTo>
                    <a:pt x="956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6"/>
            <p:cNvSpPr/>
            <p:nvPr/>
          </p:nvSpPr>
          <p:spPr>
            <a:xfrm rot="10800000">
              <a:off x="6149167" y="491307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1"/>
                  </a:moveTo>
                  <a:cubicBezTo>
                    <a:pt x="318" y="1"/>
                    <a:pt x="0" y="339"/>
                    <a:pt x="0" y="538"/>
                  </a:cubicBezTo>
                  <a:cubicBezTo>
                    <a:pt x="0" y="777"/>
                    <a:pt x="318" y="936"/>
                    <a:pt x="557" y="936"/>
                  </a:cubicBezTo>
                  <a:cubicBezTo>
                    <a:pt x="776" y="936"/>
                    <a:pt x="955" y="77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6"/>
            <p:cNvSpPr/>
            <p:nvPr/>
          </p:nvSpPr>
          <p:spPr>
            <a:xfrm rot="10800000">
              <a:off x="5791715" y="5102283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0"/>
                  </a:moveTo>
                  <a:cubicBezTo>
                    <a:pt x="339" y="0"/>
                    <a:pt x="1" y="319"/>
                    <a:pt x="1" y="537"/>
                  </a:cubicBezTo>
                  <a:cubicBezTo>
                    <a:pt x="1" y="756"/>
                    <a:pt x="319" y="935"/>
                    <a:pt x="538" y="935"/>
                  </a:cubicBezTo>
                  <a:cubicBezTo>
                    <a:pt x="757" y="935"/>
                    <a:pt x="936" y="756"/>
                    <a:pt x="936" y="537"/>
                  </a:cubicBezTo>
                  <a:cubicBezTo>
                    <a:pt x="936" y="319"/>
                    <a:pt x="757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6"/>
            <p:cNvSpPr/>
            <p:nvPr/>
          </p:nvSpPr>
          <p:spPr>
            <a:xfrm rot="10800000">
              <a:off x="4983847" y="474746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0"/>
                  </a:moveTo>
                  <a:cubicBezTo>
                    <a:pt x="338" y="0"/>
                    <a:pt x="0" y="319"/>
                    <a:pt x="0" y="537"/>
                  </a:cubicBezTo>
                  <a:cubicBezTo>
                    <a:pt x="0" y="756"/>
                    <a:pt x="318" y="935"/>
                    <a:pt x="557" y="935"/>
                  </a:cubicBezTo>
                  <a:cubicBezTo>
                    <a:pt x="776" y="935"/>
                    <a:pt x="955" y="756"/>
                    <a:pt x="955" y="537"/>
                  </a:cubicBezTo>
                  <a:cubicBezTo>
                    <a:pt x="955" y="319"/>
                    <a:pt x="77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6"/>
            <p:cNvSpPr/>
            <p:nvPr/>
          </p:nvSpPr>
          <p:spPr>
            <a:xfrm rot="10800000">
              <a:off x="4036732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39" y="1"/>
                    <a:pt x="1" y="339"/>
                    <a:pt x="1" y="538"/>
                  </a:cubicBezTo>
                  <a:cubicBezTo>
                    <a:pt x="1" y="777"/>
                    <a:pt x="339" y="936"/>
                    <a:pt x="558" y="936"/>
                  </a:cubicBezTo>
                  <a:cubicBezTo>
                    <a:pt x="777" y="936"/>
                    <a:pt x="956" y="777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6"/>
            <p:cNvSpPr/>
            <p:nvPr/>
          </p:nvSpPr>
          <p:spPr>
            <a:xfrm rot="10800000">
              <a:off x="8604258" y="2827883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8" y="1"/>
                  </a:moveTo>
                  <a:cubicBezTo>
                    <a:pt x="319" y="1"/>
                    <a:pt x="1" y="319"/>
                    <a:pt x="1" y="558"/>
                  </a:cubicBezTo>
                  <a:cubicBezTo>
                    <a:pt x="1" y="777"/>
                    <a:pt x="319" y="956"/>
                    <a:pt x="53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6"/>
            <p:cNvSpPr/>
            <p:nvPr/>
          </p:nvSpPr>
          <p:spPr>
            <a:xfrm rot="10800000">
              <a:off x="9101926" y="2988326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56" y="777"/>
                    <a:pt x="956" y="55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6"/>
            <p:cNvSpPr/>
            <p:nvPr/>
          </p:nvSpPr>
          <p:spPr>
            <a:xfrm rot="10800000">
              <a:off x="8958231" y="1756561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58" y="1"/>
                  </a:moveTo>
                  <a:cubicBezTo>
                    <a:pt x="359" y="1"/>
                    <a:pt x="1" y="31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6"/>
            <p:cNvSpPr/>
            <p:nvPr/>
          </p:nvSpPr>
          <p:spPr>
            <a:xfrm rot="10800000">
              <a:off x="8562202" y="3577041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1" y="339"/>
                    <a:pt x="1" y="538"/>
                  </a:cubicBezTo>
                  <a:cubicBezTo>
                    <a:pt x="1" y="776"/>
                    <a:pt x="339" y="936"/>
                    <a:pt x="558" y="936"/>
                  </a:cubicBezTo>
                  <a:cubicBezTo>
                    <a:pt x="777" y="936"/>
                    <a:pt x="956" y="776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6"/>
            <p:cNvSpPr/>
            <p:nvPr/>
          </p:nvSpPr>
          <p:spPr>
            <a:xfrm rot="10800000">
              <a:off x="8145123" y="436980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8" y="0"/>
                  </a:moveTo>
                  <a:cubicBezTo>
                    <a:pt x="339" y="0"/>
                    <a:pt x="0" y="339"/>
                    <a:pt x="0" y="558"/>
                  </a:cubicBezTo>
                  <a:cubicBezTo>
                    <a:pt x="0" y="776"/>
                    <a:pt x="319" y="955"/>
                    <a:pt x="538" y="955"/>
                  </a:cubicBezTo>
                  <a:cubicBezTo>
                    <a:pt x="756" y="955"/>
                    <a:pt x="935" y="776"/>
                    <a:pt x="935" y="558"/>
                  </a:cubicBezTo>
                  <a:cubicBezTo>
                    <a:pt x="935" y="339"/>
                    <a:pt x="756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6"/>
            <p:cNvSpPr/>
            <p:nvPr/>
          </p:nvSpPr>
          <p:spPr>
            <a:xfrm rot="10800000">
              <a:off x="8937181" y="508127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7" y="1"/>
                  </a:moveTo>
                  <a:cubicBezTo>
                    <a:pt x="318" y="1"/>
                    <a:pt x="0" y="339"/>
                    <a:pt x="0" y="558"/>
                  </a:cubicBezTo>
                  <a:cubicBezTo>
                    <a:pt x="0" y="777"/>
                    <a:pt x="318" y="956"/>
                    <a:pt x="537" y="956"/>
                  </a:cubicBezTo>
                  <a:cubicBezTo>
                    <a:pt x="776" y="956"/>
                    <a:pt x="935" y="777"/>
                    <a:pt x="935" y="558"/>
                  </a:cubicBezTo>
                  <a:cubicBezTo>
                    <a:pt x="935" y="339"/>
                    <a:pt x="77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6"/>
            <p:cNvSpPr/>
            <p:nvPr/>
          </p:nvSpPr>
          <p:spPr>
            <a:xfrm rot="10800000">
              <a:off x="8254644" y="4860500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38" y="936"/>
                  </a:cubicBezTo>
                  <a:cubicBezTo>
                    <a:pt x="756" y="936"/>
                    <a:pt x="935" y="777"/>
                    <a:pt x="935" y="538"/>
                  </a:cubicBezTo>
                  <a:cubicBezTo>
                    <a:pt x="935" y="319"/>
                    <a:pt x="75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6"/>
            <p:cNvSpPr/>
            <p:nvPr/>
          </p:nvSpPr>
          <p:spPr>
            <a:xfrm rot="10800000" flipH="1">
              <a:off x="370575" y="3796059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399" y="0"/>
                  </a:moveTo>
                  <a:cubicBezTo>
                    <a:pt x="160" y="0"/>
                    <a:pt x="1" y="319"/>
                    <a:pt x="1" y="538"/>
                  </a:cubicBezTo>
                  <a:cubicBezTo>
                    <a:pt x="1" y="776"/>
                    <a:pt x="160" y="936"/>
                    <a:pt x="399" y="936"/>
                  </a:cubicBezTo>
                  <a:cubicBezTo>
                    <a:pt x="618" y="936"/>
                    <a:pt x="936" y="776"/>
                    <a:pt x="936" y="538"/>
                  </a:cubicBezTo>
                  <a:cubicBezTo>
                    <a:pt x="936" y="319"/>
                    <a:pt x="59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6"/>
            <p:cNvSpPr/>
            <p:nvPr/>
          </p:nvSpPr>
          <p:spPr>
            <a:xfrm rot="10800000" flipH="1">
              <a:off x="339925" y="4176015"/>
              <a:ext cx="103444" cy="93041"/>
            </a:xfrm>
            <a:custGeom>
              <a:avLst/>
              <a:gdLst/>
              <a:ahLst/>
              <a:cxnLst/>
              <a:rect l="l" t="t" r="r" b="b"/>
              <a:pathLst>
                <a:path w="2349" h="2113" extrusionOk="0">
                  <a:moveTo>
                    <a:pt x="1319" y="1"/>
                  </a:moveTo>
                  <a:cubicBezTo>
                    <a:pt x="1042" y="1"/>
                    <a:pt x="757" y="68"/>
                    <a:pt x="558" y="177"/>
                  </a:cubicBezTo>
                  <a:cubicBezTo>
                    <a:pt x="140" y="435"/>
                    <a:pt x="0" y="973"/>
                    <a:pt x="239" y="1390"/>
                  </a:cubicBezTo>
                  <a:cubicBezTo>
                    <a:pt x="449" y="1745"/>
                    <a:pt x="959" y="2113"/>
                    <a:pt x="1367" y="2113"/>
                  </a:cubicBezTo>
                  <a:cubicBezTo>
                    <a:pt x="1462" y="2113"/>
                    <a:pt x="1553" y="2092"/>
                    <a:pt x="1632" y="2047"/>
                  </a:cubicBezTo>
                  <a:cubicBezTo>
                    <a:pt x="2050" y="1788"/>
                    <a:pt x="2348" y="754"/>
                    <a:pt x="2109" y="336"/>
                  </a:cubicBezTo>
                  <a:cubicBezTo>
                    <a:pt x="1969" y="97"/>
                    <a:pt x="1650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6"/>
            <p:cNvSpPr/>
            <p:nvPr/>
          </p:nvSpPr>
          <p:spPr>
            <a:xfrm rot="10800000" flipH="1">
              <a:off x="517792" y="4905193"/>
              <a:ext cx="56104" cy="56097"/>
            </a:xfrm>
            <a:custGeom>
              <a:avLst/>
              <a:gdLst/>
              <a:ahLst/>
              <a:cxnLst/>
              <a:rect l="l" t="t" r="r" b="b"/>
              <a:pathLst>
                <a:path w="1274" h="1274" extrusionOk="0">
                  <a:moveTo>
                    <a:pt x="538" y="1"/>
                  </a:moveTo>
                  <a:cubicBezTo>
                    <a:pt x="259" y="1"/>
                    <a:pt x="0" y="458"/>
                    <a:pt x="0" y="757"/>
                  </a:cubicBezTo>
                  <a:cubicBezTo>
                    <a:pt x="0" y="1035"/>
                    <a:pt x="239" y="1274"/>
                    <a:pt x="538" y="1274"/>
                  </a:cubicBezTo>
                  <a:cubicBezTo>
                    <a:pt x="836" y="1274"/>
                    <a:pt x="1274" y="1055"/>
                    <a:pt x="1274" y="757"/>
                  </a:cubicBezTo>
                  <a:cubicBezTo>
                    <a:pt x="1274" y="458"/>
                    <a:pt x="83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6"/>
            <p:cNvSpPr/>
            <p:nvPr/>
          </p:nvSpPr>
          <p:spPr>
            <a:xfrm rot="10800000" flipH="1">
              <a:off x="26246" y="3623451"/>
              <a:ext cx="56104" cy="56141"/>
            </a:xfrm>
            <a:custGeom>
              <a:avLst/>
              <a:gdLst/>
              <a:ahLst/>
              <a:cxnLst/>
              <a:rect l="l" t="t" r="r" b="b"/>
              <a:pathLst>
                <a:path w="1274" h="1275" extrusionOk="0">
                  <a:moveTo>
                    <a:pt x="518" y="1"/>
                  </a:moveTo>
                  <a:cubicBezTo>
                    <a:pt x="259" y="1"/>
                    <a:pt x="1" y="439"/>
                    <a:pt x="1" y="737"/>
                  </a:cubicBezTo>
                  <a:cubicBezTo>
                    <a:pt x="1" y="1015"/>
                    <a:pt x="219" y="1274"/>
                    <a:pt x="518" y="1274"/>
                  </a:cubicBezTo>
                  <a:cubicBezTo>
                    <a:pt x="816" y="1274"/>
                    <a:pt x="1274" y="1035"/>
                    <a:pt x="1274" y="737"/>
                  </a:cubicBezTo>
                  <a:cubicBezTo>
                    <a:pt x="1274" y="458"/>
                    <a:pt x="79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6"/>
            <p:cNvSpPr/>
            <p:nvPr/>
          </p:nvSpPr>
          <p:spPr>
            <a:xfrm rot="10800000" flipH="1">
              <a:off x="1358143" y="4765874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518" y="0"/>
                  </a:moveTo>
                  <a:cubicBezTo>
                    <a:pt x="240" y="0"/>
                    <a:pt x="1" y="458"/>
                    <a:pt x="1" y="756"/>
                  </a:cubicBezTo>
                  <a:cubicBezTo>
                    <a:pt x="1" y="1015"/>
                    <a:pt x="220" y="1273"/>
                    <a:pt x="518" y="1273"/>
                  </a:cubicBezTo>
                  <a:cubicBezTo>
                    <a:pt x="817" y="1273"/>
                    <a:pt x="1254" y="1055"/>
                    <a:pt x="1254" y="756"/>
                  </a:cubicBezTo>
                  <a:cubicBezTo>
                    <a:pt x="1254" y="478"/>
                    <a:pt x="81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6"/>
            <p:cNvSpPr/>
            <p:nvPr/>
          </p:nvSpPr>
          <p:spPr>
            <a:xfrm rot="10800000" flipH="1">
              <a:off x="135767" y="4637960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0"/>
                  </a:moveTo>
                  <a:cubicBezTo>
                    <a:pt x="180" y="0"/>
                    <a:pt x="1" y="319"/>
                    <a:pt x="1" y="537"/>
                  </a:cubicBezTo>
                  <a:cubicBezTo>
                    <a:pt x="1" y="756"/>
                    <a:pt x="180" y="935"/>
                    <a:pt x="399" y="935"/>
                  </a:cubicBezTo>
                  <a:cubicBezTo>
                    <a:pt x="617" y="935"/>
                    <a:pt x="956" y="756"/>
                    <a:pt x="956" y="537"/>
                  </a:cubicBezTo>
                  <a:cubicBezTo>
                    <a:pt x="956" y="319"/>
                    <a:pt x="617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6"/>
            <p:cNvSpPr/>
            <p:nvPr/>
          </p:nvSpPr>
          <p:spPr>
            <a:xfrm rot="10800000" flipH="1">
              <a:off x="2190425" y="4975557"/>
              <a:ext cx="104325" cy="92909"/>
            </a:xfrm>
            <a:custGeom>
              <a:avLst/>
              <a:gdLst/>
              <a:ahLst/>
              <a:cxnLst/>
              <a:rect l="l" t="t" r="r" b="b"/>
              <a:pathLst>
                <a:path w="2369" h="2110" extrusionOk="0">
                  <a:moveTo>
                    <a:pt x="1329" y="0"/>
                  </a:moveTo>
                  <a:cubicBezTo>
                    <a:pt x="1053" y="0"/>
                    <a:pt x="768" y="69"/>
                    <a:pt x="577" y="186"/>
                  </a:cubicBezTo>
                  <a:cubicBezTo>
                    <a:pt x="160" y="425"/>
                    <a:pt x="0" y="982"/>
                    <a:pt x="259" y="1400"/>
                  </a:cubicBezTo>
                  <a:cubicBezTo>
                    <a:pt x="451" y="1736"/>
                    <a:pt x="951" y="2110"/>
                    <a:pt x="1367" y="2110"/>
                  </a:cubicBezTo>
                  <a:cubicBezTo>
                    <a:pt x="1469" y="2110"/>
                    <a:pt x="1566" y="2088"/>
                    <a:pt x="1652" y="2037"/>
                  </a:cubicBezTo>
                  <a:cubicBezTo>
                    <a:pt x="2070" y="1798"/>
                    <a:pt x="2368" y="743"/>
                    <a:pt x="2109" y="326"/>
                  </a:cubicBezTo>
                  <a:cubicBezTo>
                    <a:pt x="1979" y="98"/>
                    <a:pt x="1660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6"/>
            <p:cNvSpPr/>
            <p:nvPr/>
          </p:nvSpPr>
          <p:spPr>
            <a:xfrm rot="10800000" flipH="1">
              <a:off x="2935374" y="4613474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6"/>
            <p:cNvSpPr/>
            <p:nvPr/>
          </p:nvSpPr>
          <p:spPr>
            <a:xfrm rot="10800000" flipH="1">
              <a:off x="4039163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58" y="936"/>
                  </a:cubicBezTo>
                  <a:cubicBezTo>
                    <a:pt x="776" y="936"/>
                    <a:pt x="956" y="777"/>
                    <a:pt x="956" y="538"/>
                  </a:cubicBezTo>
                  <a:cubicBezTo>
                    <a:pt x="956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6"/>
            <p:cNvSpPr/>
            <p:nvPr/>
          </p:nvSpPr>
          <p:spPr>
            <a:xfrm rot="10800000" flipH="1">
              <a:off x="2952714" y="491307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1"/>
                  </a:moveTo>
                  <a:cubicBezTo>
                    <a:pt x="318" y="1"/>
                    <a:pt x="0" y="339"/>
                    <a:pt x="0" y="538"/>
                  </a:cubicBezTo>
                  <a:cubicBezTo>
                    <a:pt x="0" y="777"/>
                    <a:pt x="318" y="936"/>
                    <a:pt x="557" y="936"/>
                  </a:cubicBezTo>
                  <a:cubicBezTo>
                    <a:pt x="776" y="936"/>
                    <a:pt x="955" y="77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6"/>
            <p:cNvSpPr/>
            <p:nvPr/>
          </p:nvSpPr>
          <p:spPr>
            <a:xfrm rot="10800000" flipH="1">
              <a:off x="3311047" y="5102283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0"/>
                  </a:moveTo>
                  <a:cubicBezTo>
                    <a:pt x="339" y="0"/>
                    <a:pt x="1" y="319"/>
                    <a:pt x="1" y="537"/>
                  </a:cubicBezTo>
                  <a:cubicBezTo>
                    <a:pt x="1" y="756"/>
                    <a:pt x="319" y="935"/>
                    <a:pt x="538" y="935"/>
                  </a:cubicBezTo>
                  <a:cubicBezTo>
                    <a:pt x="757" y="935"/>
                    <a:pt x="936" y="756"/>
                    <a:pt x="936" y="537"/>
                  </a:cubicBezTo>
                  <a:cubicBezTo>
                    <a:pt x="936" y="319"/>
                    <a:pt x="757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6"/>
            <p:cNvSpPr/>
            <p:nvPr/>
          </p:nvSpPr>
          <p:spPr>
            <a:xfrm rot="10800000" flipH="1">
              <a:off x="4118034" y="474746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0"/>
                  </a:moveTo>
                  <a:cubicBezTo>
                    <a:pt x="338" y="0"/>
                    <a:pt x="0" y="319"/>
                    <a:pt x="0" y="537"/>
                  </a:cubicBezTo>
                  <a:cubicBezTo>
                    <a:pt x="0" y="756"/>
                    <a:pt x="318" y="935"/>
                    <a:pt x="557" y="935"/>
                  </a:cubicBezTo>
                  <a:cubicBezTo>
                    <a:pt x="776" y="935"/>
                    <a:pt x="955" y="756"/>
                    <a:pt x="955" y="537"/>
                  </a:cubicBezTo>
                  <a:cubicBezTo>
                    <a:pt x="955" y="319"/>
                    <a:pt x="77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6"/>
            <p:cNvSpPr/>
            <p:nvPr/>
          </p:nvSpPr>
          <p:spPr>
            <a:xfrm rot="10800000" flipH="1">
              <a:off x="1698662" y="4311691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7" y="0"/>
                  </a:moveTo>
                  <a:cubicBezTo>
                    <a:pt x="318" y="0"/>
                    <a:pt x="0" y="318"/>
                    <a:pt x="0" y="537"/>
                  </a:cubicBezTo>
                  <a:cubicBezTo>
                    <a:pt x="0" y="756"/>
                    <a:pt x="318" y="935"/>
                    <a:pt x="537" y="935"/>
                  </a:cubicBezTo>
                  <a:cubicBezTo>
                    <a:pt x="776" y="935"/>
                    <a:pt x="935" y="756"/>
                    <a:pt x="935" y="537"/>
                  </a:cubicBezTo>
                  <a:cubicBezTo>
                    <a:pt x="935" y="318"/>
                    <a:pt x="776" y="0"/>
                    <a:pt x="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6"/>
            <p:cNvSpPr/>
            <p:nvPr/>
          </p:nvSpPr>
          <p:spPr>
            <a:xfrm rot="10800000" flipH="1">
              <a:off x="5065149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39" y="1"/>
                    <a:pt x="1" y="339"/>
                    <a:pt x="1" y="538"/>
                  </a:cubicBezTo>
                  <a:cubicBezTo>
                    <a:pt x="1" y="777"/>
                    <a:pt x="339" y="936"/>
                    <a:pt x="558" y="936"/>
                  </a:cubicBezTo>
                  <a:cubicBezTo>
                    <a:pt x="777" y="936"/>
                    <a:pt x="956" y="777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6"/>
            <p:cNvSpPr/>
            <p:nvPr/>
          </p:nvSpPr>
          <p:spPr>
            <a:xfrm rot="10800000" flipH="1">
              <a:off x="539679" y="3119719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0"/>
                  </a:moveTo>
                  <a:cubicBezTo>
                    <a:pt x="319" y="0"/>
                    <a:pt x="1" y="359"/>
                    <a:pt x="1" y="558"/>
                  </a:cubicBezTo>
                  <a:cubicBezTo>
                    <a:pt x="1" y="776"/>
                    <a:pt x="339" y="955"/>
                    <a:pt x="558" y="955"/>
                  </a:cubicBezTo>
                  <a:cubicBezTo>
                    <a:pt x="777" y="955"/>
                    <a:pt x="956" y="776"/>
                    <a:pt x="956" y="558"/>
                  </a:cubicBezTo>
                  <a:cubicBezTo>
                    <a:pt x="956" y="319"/>
                    <a:pt x="777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6"/>
            <p:cNvSpPr/>
            <p:nvPr/>
          </p:nvSpPr>
          <p:spPr>
            <a:xfrm rot="10800000" flipH="1">
              <a:off x="-45" y="2988326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56" y="777"/>
                    <a:pt x="956" y="55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6"/>
            <p:cNvSpPr/>
            <p:nvPr/>
          </p:nvSpPr>
          <p:spPr>
            <a:xfrm rot="10800000" flipH="1">
              <a:off x="144530" y="1756561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58" y="1"/>
                  </a:moveTo>
                  <a:cubicBezTo>
                    <a:pt x="359" y="1"/>
                    <a:pt x="1" y="31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6"/>
            <p:cNvSpPr/>
            <p:nvPr/>
          </p:nvSpPr>
          <p:spPr>
            <a:xfrm rot="10800000" flipH="1">
              <a:off x="165580" y="508127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7" y="1"/>
                  </a:moveTo>
                  <a:cubicBezTo>
                    <a:pt x="318" y="1"/>
                    <a:pt x="0" y="339"/>
                    <a:pt x="0" y="558"/>
                  </a:cubicBezTo>
                  <a:cubicBezTo>
                    <a:pt x="0" y="777"/>
                    <a:pt x="318" y="956"/>
                    <a:pt x="537" y="956"/>
                  </a:cubicBezTo>
                  <a:cubicBezTo>
                    <a:pt x="776" y="956"/>
                    <a:pt x="935" y="777"/>
                    <a:pt x="935" y="558"/>
                  </a:cubicBezTo>
                  <a:cubicBezTo>
                    <a:pt x="935" y="339"/>
                    <a:pt x="77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6"/>
            <p:cNvSpPr/>
            <p:nvPr/>
          </p:nvSpPr>
          <p:spPr>
            <a:xfrm rot="10800000" flipH="1">
              <a:off x="1000518" y="4631900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38" y="936"/>
                  </a:cubicBezTo>
                  <a:cubicBezTo>
                    <a:pt x="756" y="936"/>
                    <a:pt x="935" y="777"/>
                    <a:pt x="935" y="538"/>
                  </a:cubicBezTo>
                  <a:cubicBezTo>
                    <a:pt x="935" y="319"/>
                    <a:pt x="75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6"/>
            <p:cNvSpPr/>
            <p:nvPr/>
          </p:nvSpPr>
          <p:spPr>
            <a:xfrm rot="10800000" flipH="1">
              <a:off x="1074307" y="4237674"/>
              <a:ext cx="42100" cy="41258"/>
            </a:xfrm>
            <a:custGeom>
              <a:avLst/>
              <a:gdLst/>
              <a:ahLst/>
              <a:cxnLst/>
              <a:rect l="l" t="t" r="r" b="b"/>
              <a:pathLst>
                <a:path w="956" h="937" extrusionOk="0">
                  <a:moveTo>
                    <a:pt x="558" y="1"/>
                  </a:moveTo>
                  <a:cubicBezTo>
                    <a:pt x="339" y="1"/>
                    <a:pt x="0" y="359"/>
                    <a:pt x="0" y="558"/>
                  </a:cubicBezTo>
                  <a:cubicBezTo>
                    <a:pt x="0" y="777"/>
                    <a:pt x="339" y="936"/>
                    <a:pt x="558" y="936"/>
                  </a:cubicBezTo>
                  <a:cubicBezTo>
                    <a:pt x="776" y="936"/>
                    <a:pt x="955" y="777"/>
                    <a:pt x="955" y="558"/>
                  </a:cubicBezTo>
                  <a:cubicBezTo>
                    <a:pt x="955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6"/>
            <p:cNvSpPr/>
            <p:nvPr/>
          </p:nvSpPr>
          <p:spPr>
            <a:xfrm>
              <a:off x="2265136" y="566717"/>
              <a:ext cx="103444" cy="92953"/>
            </a:xfrm>
            <a:custGeom>
              <a:avLst/>
              <a:gdLst/>
              <a:ahLst/>
              <a:cxnLst/>
              <a:rect l="l" t="t" r="r" b="b"/>
              <a:pathLst>
                <a:path w="2349" h="2111" extrusionOk="0">
                  <a:moveTo>
                    <a:pt x="1019" y="1"/>
                  </a:moveTo>
                  <a:cubicBezTo>
                    <a:pt x="688" y="1"/>
                    <a:pt x="369" y="99"/>
                    <a:pt x="239" y="326"/>
                  </a:cubicBezTo>
                  <a:cubicBezTo>
                    <a:pt x="0" y="764"/>
                    <a:pt x="279" y="1798"/>
                    <a:pt x="697" y="2037"/>
                  </a:cubicBezTo>
                  <a:cubicBezTo>
                    <a:pt x="783" y="2088"/>
                    <a:pt x="880" y="2110"/>
                    <a:pt x="981" y="2110"/>
                  </a:cubicBezTo>
                  <a:cubicBezTo>
                    <a:pt x="1398" y="2110"/>
                    <a:pt x="1898" y="1736"/>
                    <a:pt x="2089" y="1401"/>
                  </a:cubicBezTo>
                  <a:cubicBezTo>
                    <a:pt x="2348" y="983"/>
                    <a:pt x="2189" y="426"/>
                    <a:pt x="1771" y="187"/>
                  </a:cubicBezTo>
                  <a:cubicBezTo>
                    <a:pt x="1581" y="69"/>
                    <a:pt x="1296" y="1"/>
                    <a:pt x="10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2" name="Google Shape;85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7"/>
          <p:cNvSpPr txBox="1">
            <a:spLocks noGrp="1"/>
          </p:cNvSpPr>
          <p:nvPr>
            <p:ph type="subTitle" idx="1"/>
          </p:nvPr>
        </p:nvSpPr>
        <p:spPr>
          <a:xfrm>
            <a:off x="720000" y="1212525"/>
            <a:ext cx="2907600" cy="32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5" name="Google Shape;855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56" name="Google Shape;856;p7"/>
          <p:cNvGrpSpPr/>
          <p:nvPr/>
        </p:nvGrpSpPr>
        <p:grpSpPr>
          <a:xfrm>
            <a:off x="-45" y="36"/>
            <a:ext cx="9144083" cy="5143461"/>
            <a:chOff x="-45" y="36"/>
            <a:chExt cx="9144083" cy="5143461"/>
          </a:xfrm>
        </p:grpSpPr>
        <p:sp>
          <p:nvSpPr>
            <p:cNvPr id="857" name="Google Shape;857;p7"/>
            <p:cNvSpPr/>
            <p:nvPr/>
          </p:nvSpPr>
          <p:spPr>
            <a:xfrm flipH="1">
              <a:off x="8732199" y="1306260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399" y="0"/>
                  </a:moveTo>
                  <a:cubicBezTo>
                    <a:pt x="160" y="0"/>
                    <a:pt x="1" y="319"/>
                    <a:pt x="1" y="538"/>
                  </a:cubicBezTo>
                  <a:cubicBezTo>
                    <a:pt x="1" y="776"/>
                    <a:pt x="160" y="936"/>
                    <a:pt x="399" y="936"/>
                  </a:cubicBezTo>
                  <a:cubicBezTo>
                    <a:pt x="618" y="936"/>
                    <a:pt x="936" y="776"/>
                    <a:pt x="936" y="538"/>
                  </a:cubicBezTo>
                  <a:cubicBezTo>
                    <a:pt x="936" y="319"/>
                    <a:pt x="59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7"/>
            <p:cNvSpPr/>
            <p:nvPr/>
          </p:nvSpPr>
          <p:spPr>
            <a:xfrm flipH="1">
              <a:off x="8700624" y="874478"/>
              <a:ext cx="103444" cy="93041"/>
            </a:xfrm>
            <a:custGeom>
              <a:avLst/>
              <a:gdLst/>
              <a:ahLst/>
              <a:cxnLst/>
              <a:rect l="l" t="t" r="r" b="b"/>
              <a:pathLst>
                <a:path w="2349" h="2113" extrusionOk="0">
                  <a:moveTo>
                    <a:pt x="1319" y="1"/>
                  </a:moveTo>
                  <a:cubicBezTo>
                    <a:pt x="1042" y="1"/>
                    <a:pt x="757" y="68"/>
                    <a:pt x="558" y="177"/>
                  </a:cubicBezTo>
                  <a:cubicBezTo>
                    <a:pt x="140" y="435"/>
                    <a:pt x="0" y="973"/>
                    <a:pt x="239" y="1390"/>
                  </a:cubicBezTo>
                  <a:cubicBezTo>
                    <a:pt x="449" y="1745"/>
                    <a:pt x="959" y="2113"/>
                    <a:pt x="1367" y="2113"/>
                  </a:cubicBezTo>
                  <a:cubicBezTo>
                    <a:pt x="1462" y="2113"/>
                    <a:pt x="1553" y="2092"/>
                    <a:pt x="1632" y="2047"/>
                  </a:cubicBezTo>
                  <a:cubicBezTo>
                    <a:pt x="2050" y="1788"/>
                    <a:pt x="2348" y="754"/>
                    <a:pt x="2109" y="336"/>
                  </a:cubicBezTo>
                  <a:cubicBezTo>
                    <a:pt x="1969" y="97"/>
                    <a:pt x="1650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7"/>
            <p:cNvSpPr/>
            <p:nvPr/>
          </p:nvSpPr>
          <p:spPr>
            <a:xfrm flipH="1">
              <a:off x="8092554" y="657970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518" y="0"/>
                  </a:moveTo>
                  <a:cubicBezTo>
                    <a:pt x="260" y="0"/>
                    <a:pt x="1" y="438"/>
                    <a:pt x="1" y="736"/>
                  </a:cubicBezTo>
                  <a:cubicBezTo>
                    <a:pt x="1" y="1015"/>
                    <a:pt x="240" y="1274"/>
                    <a:pt x="518" y="1274"/>
                  </a:cubicBezTo>
                  <a:cubicBezTo>
                    <a:pt x="817" y="1274"/>
                    <a:pt x="1274" y="1035"/>
                    <a:pt x="1274" y="736"/>
                  </a:cubicBezTo>
                  <a:cubicBezTo>
                    <a:pt x="1274" y="438"/>
                    <a:pt x="83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7"/>
            <p:cNvSpPr/>
            <p:nvPr/>
          </p:nvSpPr>
          <p:spPr>
            <a:xfrm flipH="1">
              <a:off x="8570097" y="182243"/>
              <a:ext cx="56104" cy="56097"/>
            </a:xfrm>
            <a:custGeom>
              <a:avLst/>
              <a:gdLst/>
              <a:ahLst/>
              <a:cxnLst/>
              <a:rect l="l" t="t" r="r" b="b"/>
              <a:pathLst>
                <a:path w="1274" h="1274" extrusionOk="0">
                  <a:moveTo>
                    <a:pt x="538" y="1"/>
                  </a:moveTo>
                  <a:cubicBezTo>
                    <a:pt x="259" y="1"/>
                    <a:pt x="0" y="458"/>
                    <a:pt x="0" y="757"/>
                  </a:cubicBezTo>
                  <a:cubicBezTo>
                    <a:pt x="0" y="1035"/>
                    <a:pt x="239" y="1274"/>
                    <a:pt x="538" y="1274"/>
                  </a:cubicBezTo>
                  <a:cubicBezTo>
                    <a:pt x="836" y="1274"/>
                    <a:pt x="1274" y="1055"/>
                    <a:pt x="1274" y="757"/>
                  </a:cubicBezTo>
                  <a:cubicBezTo>
                    <a:pt x="1274" y="458"/>
                    <a:pt x="83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7"/>
            <p:cNvSpPr/>
            <p:nvPr/>
          </p:nvSpPr>
          <p:spPr>
            <a:xfrm flipH="1">
              <a:off x="9061644" y="1463941"/>
              <a:ext cx="56104" cy="56141"/>
            </a:xfrm>
            <a:custGeom>
              <a:avLst/>
              <a:gdLst/>
              <a:ahLst/>
              <a:cxnLst/>
              <a:rect l="l" t="t" r="r" b="b"/>
              <a:pathLst>
                <a:path w="1274" h="1275" extrusionOk="0">
                  <a:moveTo>
                    <a:pt x="518" y="1"/>
                  </a:moveTo>
                  <a:cubicBezTo>
                    <a:pt x="259" y="1"/>
                    <a:pt x="1" y="439"/>
                    <a:pt x="1" y="737"/>
                  </a:cubicBezTo>
                  <a:cubicBezTo>
                    <a:pt x="1" y="1015"/>
                    <a:pt x="219" y="1274"/>
                    <a:pt x="518" y="1274"/>
                  </a:cubicBezTo>
                  <a:cubicBezTo>
                    <a:pt x="816" y="1274"/>
                    <a:pt x="1274" y="1035"/>
                    <a:pt x="1274" y="737"/>
                  </a:cubicBezTo>
                  <a:cubicBezTo>
                    <a:pt x="1274" y="458"/>
                    <a:pt x="79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7"/>
            <p:cNvSpPr/>
            <p:nvPr/>
          </p:nvSpPr>
          <p:spPr>
            <a:xfrm flipH="1">
              <a:off x="7425783" y="321562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518" y="0"/>
                  </a:moveTo>
                  <a:cubicBezTo>
                    <a:pt x="240" y="0"/>
                    <a:pt x="1" y="458"/>
                    <a:pt x="1" y="756"/>
                  </a:cubicBezTo>
                  <a:cubicBezTo>
                    <a:pt x="1" y="1015"/>
                    <a:pt x="220" y="1273"/>
                    <a:pt x="518" y="1273"/>
                  </a:cubicBezTo>
                  <a:cubicBezTo>
                    <a:pt x="817" y="1273"/>
                    <a:pt x="1254" y="1055"/>
                    <a:pt x="1254" y="756"/>
                  </a:cubicBezTo>
                  <a:cubicBezTo>
                    <a:pt x="1254" y="478"/>
                    <a:pt x="81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7"/>
            <p:cNvSpPr/>
            <p:nvPr/>
          </p:nvSpPr>
          <p:spPr>
            <a:xfrm flipH="1">
              <a:off x="8966126" y="46435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0"/>
                  </a:moveTo>
                  <a:cubicBezTo>
                    <a:pt x="180" y="0"/>
                    <a:pt x="1" y="319"/>
                    <a:pt x="1" y="537"/>
                  </a:cubicBezTo>
                  <a:cubicBezTo>
                    <a:pt x="1" y="756"/>
                    <a:pt x="180" y="935"/>
                    <a:pt x="399" y="935"/>
                  </a:cubicBezTo>
                  <a:cubicBezTo>
                    <a:pt x="617" y="935"/>
                    <a:pt x="956" y="756"/>
                    <a:pt x="956" y="537"/>
                  </a:cubicBezTo>
                  <a:cubicBezTo>
                    <a:pt x="956" y="319"/>
                    <a:pt x="617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7"/>
            <p:cNvSpPr/>
            <p:nvPr/>
          </p:nvSpPr>
          <p:spPr>
            <a:xfrm flipH="1">
              <a:off x="7919091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1"/>
                  </a:moveTo>
                  <a:cubicBezTo>
                    <a:pt x="180" y="1"/>
                    <a:pt x="1" y="319"/>
                    <a:pt x="1" y="538"/>
                  </a:cubicBezTo>
                  <a:cubicBezTo>
                    <a:pt x="1" y="777"/>
                    <a:pt x="180" y="936"/>
                    <a:pt x="399" y="936"/>
                  </a:cubicBezTo>
                  <a:cubicBezTo>
                    <a:pt x="617" y="936"/>
                    <a:pt x="956" y="777"/>
                    <a:pt x="956" y="538"/>
                  </a:cubicBezTo>
                  <a:cubicBezTo>
                    <a:pt x="956" y="339"/>
                    <a:pt x="617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7"/>
            <p:cNvSpPr/>
            <p:nvPr/>
          </p:nvSpPr>
          <p:spPr>
            <a:xfrm flipH="1">
              <a:off x="6849244" y="75068"/>
              <a:ext cx="104325" cy="92909"/>
            </a:xfrm>
            <a:custGeom>
              <a:avLst/>
              <a:gdLst/>
              <a:ahLst/>
              <a:cxnLst/>
              <a:rect l="l" t="t" r="r" b="b"/>
              <a:pathLst>
                <a:path w="2369" h="2110" extrusionOk="0">
                  <a:moveTo>
                    <a:pt x="1329" y="0"/>
                  </a:moveTo>
                  <a:cubicBezTo>
                    <a:pt x="1053" y="0"/>
                    <a:pt x="768" y="69"/>
                    <a:pt x="577" y="186"/>
                  </a:cubicBezTo>
                  <a:cubicBezTo>
                    <a:pt x="160" y="425"/>
                    <a:pt x="0" y="982"/>
                    <a:pt x="259" y="1400"/>
                  </a:cubicBezTo>
                  <a:cubicBezTo>
                    <a:pt x="451" y="1736"/>
                    <a:pt x="951" y="2110"/>
                    <a:pt x="1367" y="2110"/>
                  </a:cubicBezTo>
                  <a:cubicBezTo>
                    <a:pt x="1469" y="2110"/>
                    <a:pt x="1566" y="2088"/>
                    <a:pt x="1652" y="2037"/>
                  </a:cubicBezTo>
                  <a:cubicBezTo>
                    <a:pt x="2070" y="1798"/>
                    <a:pt x="2368" y="743"/>
                    <a:pt x="2109" y="326"/>
                  </a:cubicBezTo>
                  <a:cubicBezTo>
                    <a:pt x="1979" y="98"/>
                    <a:pt x="1660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7"/>
            <p:cNvSpPr/>
            <p:nvPr/>
          </p:nvSpPr>
          <p:spPr>
            <a:xfrm flipH="1">
              <a:off x="6444688" y="407888"/>
              <a:ext cx="55223" cy="56141"/>
            </a:xfrm>
            <a:custGeom>
              <a:avLst/>
              <a:gdLst/>
              <a:ahLst/>
              <a:cxnLst/>
              <a:rect l="l" t="t" r="r" b="b"/>
              <a:pathLst>
                <a:path w="1254" h="1275" extrusionOk="0">
                  <a:moveTo>
                    <a:pt x="736" y="1"/>
                  </a:moveTo>
                  <a:cubicBezTo>
                    <a:pt x="438" y="21"/>
                    <a:pt x="0" y="478"/>
                    <a:pt x="0" y="757"/>
                  </a:cubicBezTo>
                  <a:cubicBezTo>
                    <a:pt x="0" y="1035"/>
                    <a:pt x="438" y="1274"/>
                    <a:pt x="736" y="1274"/>
                  </a:cubicBezTo>
                  <a:cubicBezTo>
                    <a:pt x="1035" y="1274"/>
                    <a:pt x="1254" y="1015"/>
                    <a:pt x="1254" y="757"/>
                  </a:cubicBezTo>
                  <a:cubicBezTo>
                    <a:pt x="1254" y="458"/>
                    <a:pt x="1015" y="1"/>
                    <a:pt x="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7"/>
            <p:cNvSpPr/>
            <p:nvPr/>
          </p:nvSpPr>
          <p:spPr>
            <a:xfrm flipH="1">
              <a:off x="6849253" y="531628"/>
              <a:ext cx="104281" cy="93041"/>
            </a:xfrm>
            <a:custGeom>
              <a:avLst/>
              <a:gdLst/>
              <a:ahLst/>
              <a:cxnLst/>
              <a:rect l="l" t="t" r="r" b="b"/>
              <a:pathLst>
                <a:path w="2368" h="2113" extrusionOk="0">
                  <a:moveTo>
                    <a:pt x="1039" y="1"/>
                  </a:moveTo>
                  <a:cubicBezTo>
                    <a:pt x="708" y="1"/>
                    <a:pt x="389" y="97"/>
                    <a:pt x="259" y="336"/>
                  </a:cubicBezTo>
                  <a:cubicBezTo>
                    <a:pt x="0" y="754"/>
                    <a:pt x="298" y="1788"/>
                    <a:pt x="736" y="2047"/>
                  </a:cubicBezTo>
                  <a:cubicBezTo>
                    <a:pt x="816" y="2092"/>
                    <a:pt x="906" y="2113"/>
                    <a:pt x="1001" y="2113"/>
                  </a:cubicBezTo>
                  <a:cubicBezTo>
                    <a:pt x="1410" y="2113"/>
                    <a:pt x="1919" y="1745"/>
                    <a:pt x="2129" y="1390"/>
                  </a:cubicBezTo>
                  <a:cubicBezTo>
                    <a:pt x="2368" y="973"/>
                    <a:pt x="2228" y="435"/>
                    <a:pt x="1791" y="177"/>
                  </a:cubicBezTo>
                  <a:cubicBezTo>
                    <a:pt x="1601" y="68"/>
                    <a:pt x="1316" y="1"/>
                    <a:pt x="1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7"/>
            <p:cNvSpPr/>
            <p:nvPr/>
          </p:nvSpPr>
          <p:spPr>
            <a:xfrm flipH="1">
              <a:off x="4398601" y="182243"/>
              <a:ext cx="55223" cy="56097"/>
            </a:xfrm>
            <a:custGeom>
              <a:avLst/>
              <a:gdLst/>
              <a:ahLst/>
              <a:cxnLst/>
              <a:rect l="l" t="t" r="r" b="b"/>
              <a:pathLst>
                <a:path w="1254" h="1274" extrusionOk="0">
                  <a:moveTo>
                    <a:pt x="737" y="1"/>
                  </a:moveTo>
                  <a:cubicBezTo>
                    <a:pt x="438" y="1"/>
                    <a:pt x="0" y="458"/>
                    <a:pt x="0" y="757"/>
                  </a:cubicBezTo>
                  <a:cubicBezTo>
                    <a:pt x="0" y="1055"/>
                    <a:pt x="438" y="1274"/>
                    <a:pt x="737" y="1274"/>
                  </a:cubicBezTo>
                  <a:cubicBezTo>
                    <a:pt x="1035" y="1274"/>
                    <a:pt x="1254" y="1035"/>
                    <a:pt x="1254" y="757"/>
                  </a:cubicBezTo>
                  <a:cubicBezTo>
                    <a:pt x="1254" y="458"/>
                    <a:pt x="1015" y="1"/>
                    <a:pt x="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7"/>
            <p:cNvSpPr/>
            <p:nvPr/>
          </p:nvSpPr>
          <p:spPr>
            <a:xfrm flipH="1">
              <a:off x="5695271" y="321562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7"/>
            <p:cNvSpPr/>
            <p:nvPr/>
          </p:nvSpPr>
          <p:spPr>
            <a:xfrm flipH="1">
              <a:off x="5062730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58" y="936"/>
                  </a:cubicBezTo>
                  <a:cubicBezTo>
                    <a:pt x="776" y="936"/>
                    <a:pt x="956" y="777"/>
                    <a:pt x="956" y="538"/>
                  </a:cubicBezTo>
                  <a:cubicBezTo>
                    <a:pt x="956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7"/>
            <p:cNvSpPr/>
            <p:nvPr/>
          </p:nvSpPr>
          <p:spPr>
            <a:xfrm flipH="1">
              <a:off x="6149180" y="18924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1"/>
                  </a:moveTo>
                  <a:cubicBezTo>
                    <a:pt x="318" y="1"/>
                    <a:pt x="0" y="339"/>
                    <a:pt x="0" y="538"/>
                  </a:cubicBezTo>
                  <a:cubicBezTo>
                    <a:pt x="0" y="777"/>
                    <a:pt x="318" y="936"/>
                    <a:pt x="557" y="936"/>
                  </a:cubicBezTo>
                  <a:cubicBezTo>
                    <a:pt x="776" y="936"/>
                    <a:pt x="955" y="77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7"/>
            <p:cNvSpPr/>
            <p:nvPr/>
          </p:nvSpPr>
          <p:spPr>
            <a:xfrm flipH="1">
              <a:off x="5791727" y="36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0"/>
                  </a:moveTo>
                  <a:cubicBezTo>
                    <a:pt x="339" y="0"/>
                    <a:pt x="1" y="319"/>
                    <a:pt x="1" y="537"/>
                  </a:cubicBezTo>
                  <a:cubicBezTo>
                    <a:pt x="1" y="756"/>
                    <a:pt x="319" y="935"/>
                    <a:pt x="538" y="935"/>
                  </a:cubicBezTo>
                  <a:cubicBezTo>
                    <a:pt x="757" y="935"/>
                    <a:pt x="936" y="756"/>
                    <a:pt x="936" y="537"/>
                  </a:cubicBezTo>
                  <a:cubicBezTo>
                    <a:pt x="936" y="319"/>
                    <a:pt x="757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7"/>
            <p:cNvSpPr/>
            <p:nvPr/>
          </p:nvSpPr>
          <p:spPr>
            <a:xfrm flipH="1">
              <a:off x="4036745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39" y="1"/>
                    <a:pt x="1" y="339"/>
                    <a:pt x="1" y="538"/>
                  </a:cubicBezTo>
                  <a:cubicBezTo>
                    <a:pt x="1" y="777"/>
                    <a:pt x="339" y="936"/>
                    <a:pt x="558" y="936"/>
                  </a:cubicBezTo>
                  <a:cubicBezTo>
                    <a:pt x="777" y="936"/>
                    <a:pt x="956" y="777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7"/>
            <p:cNvSpPr/>
            <p:nvPr/>
          </p:nvSpPr>
          <p:spPr>
            <a:xfrm flipH="1">
              <a:off x="8562214" y="1981719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0"/>
                  </a:moveTo>
                  <a:cubicBezTo>
                    <a:pt x="319" y="0"/>
                    <a:pt x="1" y="359"/>
                    <a:pt x="1" y="558"/>
                  </a:cubicBezTo>
                  <a:cubicBezTo>
                    <a:pt x="1" y="776"/>
                    <a:pt x="339" y="955"/>
                    <a:pt x="558" y="955"/>
                  </a:cubicBezTo>
                  <a:cubicBezTo>
                    <a:pt x="777" y="955"/>
                    <a:pt x="956" y="776"/>
                    <a:pt x="956" y="558"/>
                  </a:cubicBezTo>
                  <a:cubicBezTo>
                    <a:pt x="956" y="319"/>
                    <a:pt x="777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7"/>
            <p:cNvSpPr/>
            <p:nvPr/>
          </p:nvSpPr>
          <p:spPr>
            <a:xfrm flipH="1">
              <a:off x="9101938" y="2113112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56" y="777"/>
                    <a:pt x="956" y="55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7"/>
            <p:cNvSpPr/>
            <p:nvPr/>
          </p:nvSpPr>
          <p:spPr>
            <a:xfrm flipH="1">
              <a:off x="8958244" y="3344877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58" y="1"/>
                  </a:moveTo>
                  <a:cubicBezTo>
                    <a:pt x="359" y="1"/>
                    <a:pt x="1" y="31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7"/>
            <p:cNvSpPr/>
            <p:nvPr/>
          </p:nvSpPr>
          <p:spPr>
            <a:xfrm flipH="1">
              <a:off x="8562214" y="1525278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1" y="339"/>
                    <a:pt x="1" y="538"/>
                  </a:cubicBezTo>
                  <a:cubicBezTo>
                    <a:pt x="1" y="776"/>
                    <a:pt x="339" y="936"/>
                    <a:pt x="558" y="936"/>
                  </a:cubicBezTo>
                  <a:cubicBezTo>
                    <a:pt x="777" y="936"/>
                    <a:pt x="956" y="776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7"/>
            <p:cNvSpPr/>
            <p:nvPr/>
          </p:nvSpPr>
          <p:spPr>
            <a:xfrm flipH="1">
              <a:off x="8145135" y="103642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8" y="0"/>
                  </a:moveTo>
                  <a:cubicBezTo>
                    <a:pt x="339" y="0"/>
                    <a:pt x="0" y="339"/>
                    <a:pt x="0" y="558"/>
                  </a:cubicBezTo>
                  <a:cubicBezTo>
                    <a:pt x="0" y="776"/>
                    <a:pt x="319" y="955"/>
                    <a:pt x="538" y="955"/>
                  </a:cubicBezTo>
                  <a:cubicBezTo>
                    <a:pt x="756" y="955"/>
                    <a:pt x="935" y="776"/>
                    <a:pt x="935" y="558"/>
                  </a:cubicBezTo>
                  <a:cubicBezTo>
                    <a:pt x="935" y="339"/>
                    <a:pt x="756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7"/>
            <p:cNvSpPr/>
            <p:nvPr/>
          </p:nvSpPr>
          <p:spPr>
            <a:xfrm flipH="1">
              <a:off x="8937194" y="2015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7" y="1"/>
                  </a:moveTo>
                  <a:cubicBezTo>
                    <a:pt x="318" y="1"/>
                    <a:pt x="0" y="339"/>
                    <a:pt x="0" y="558"/>
                  </a:cubicBezTo>
                  <a:cubicBezTo>
                    <a:pt x="0" y="777"/>
                    <a:pt x="318" y="956"/>
                    <a:pt x="537" y="956"/>
                  </a:cubicBezTo>
                  <a:cubicBezTo>
                    <a:pt x="776" y="956"/>
                    <a:pt x="935" y="777"/>
                    <a:pt x="935" y="558"/>
                  </a:cubicBezTo>
                  <a:cubicBezTo>
                    <a:pt x="935" y="339"/>
                    <a:pt x="77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7"/>
            <p:cNvSpPr/>
            <p:nvPr/>
          </p:nvSpPr>
          <p:spPr>
            <a:xfrm flipH="1">
              <a:off x="8254657" y="241819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38" y="936"/>
                  </a:cubicBezTo>
                  <a:cubicBezTo>
                    <a:pt x="756" y="936"/>
                    <a:pt x="935" y="777"/>
                    <a:pt x="935" y="538"/>
                  </a:cubicBezTo>
                  <a:cubicBezTo>
                    <a:pt x="935" y="319"/>
                    <a:pt x="75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7"/>
            <p:cNvSpPr/>
            <p:nvPr/>
          </p:nvSpPr>
          <p:spPr>
            <a:xfrm flipH="1">
              <a:off x="7646587" y="483601"/>
              <a:ext cx="42100" cy="41258"/>
            </a:xfrm>
            <a:custGeom>
              <a:avLst/>
              <a:gdLst/>
              <a:ahLst/>
              <a:cxnLst/>
              <a:rect l="l" t="t" r="r" b="b"/>
              <a:pathLst>
                <a:path w="956" h="937" extrusionOk="0">
                  <a:moveTo>
                    <a:pt x="558" y="1"/>
                  </a:moveTo>
                  <a:cubicBezTo>
                    <a:pt x="339" y="1"/>
                    <a:pt x="0" y="359"/>
                    <a:pt x="0" y="558"/>
                  </a:cubicBezTo>
                  <a:cubicBezTo>
                    <a:pt x="0" y="777"/>
                    <a:pt x="339" y="936"/>
                    <a:pt x="558" y="936"/>
                  </a:cubicBezTo>
                  <a:cubicBezTo>
                    <a:pt x="776" y="936"/>
                    <a:pt x="955" y="777"/>
                    <a:pt x="955" y="558"/>
                  </a:cubicBezTo>
                  <a:cubicBezTo>
                    <a:pt x="955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7"/>
            <p:cNvSpPr/>
            <p:nvPr/>
          </p:nvSpPr>
          <p:spPr>
            <a:xfrm flipH="1">
              <a:off x="8732906" y="2494112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38" y="956"/>
                  </a:cubicBezTo>
                  <a:cubicBezTo>
                    <a:pt x="75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7"/>
            <p:cNvSpPr/>
            <p:nvPr/>
          </p:nvSpPr>
          <p:spPr>
            <a:xfrm>
              <a:off x="804602" y="1444234"/>
              <a:ext cx="102563" cy="93085"/>
            </a:xfrm>
            <a:custGeom>
              <a:avLst/>
              <a:gdLst/>
              <a:ahLst/>
              <a:cxnLst/>
              <a:rect l="l" t="t" r="r" b="b"/>
              <a:pathLst>
                <a:path w="2329" h="2114" extrusionOk="0">
                  <a:moveTo>
                    <a:pt x="1302" y="1"/>
                  </a:moveTo>
                  <a:cubicBezTo>
                    <a:pt x="1031" y="1"/>
                    <a:pt x="753" y="64"/>
                    <a:pt x="557" y="170"/>
                  </a:cubicBezTo>
                  <a:cubicBezTo>
                    <a:pt x="140" y="429"/>
                    <a:pt x="0" y="986"/>
                    <a:pt x="239" y="1404"/>
                  </a:cubicBezTo>
                  <a:cubicBezTo>
                    <a:pt x="447" y="1739"/>
                    <a:pt x="950" y="2114"/>
                    <a:pt x="1357" y="2114"/>
                  </a:cubicBezTo>
                  <a:cubicBezTo>
                    <a:pt x="1456" y="2114"/>
                    <a:pt x="1550" y="2091"/>
                    <a:pt x="1632" y="2040"/>
                  </a:cubicBezTo>
                  <a:cubicBezTo>
                    <a:pt x="2050" y="1802"/>
                    <a:pt x="2328" y="747"/>
                    <a:pt x="2109" y="329"/>
                  </a:cubicBezTo>
                  <a:cubicBezTo>
                    <a:pt x="1966" y="98"/>
                    <a:pt x="1639" y="1"/>
                    <a:pt x="1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7"/>
            <p:cNvSpPr/>
            <p:nvPr/>
          </p:nvSpPr>
          <p:spPr>
            <a:xfrm>
              <a:off x="370587" y="1306260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399" y="0"/>
                  </a:moveTo>
                  <a:cubicBezTo>
                    <a:pt x="160" y="0"/>
                    <a:pt x="1" y="319"/>
                    <a:pt x="1" y="538"/>
                  </a:cubicBezTo>
                  <a:cubicBezTo>
                    <a:pt x="1" y="776"/>
                    <a:pt x="160" y="936"/>
                    <a:pt x="399" y="936"/>
                  </a:cubicBezTo>
                  <a:cubicBezTo>
                    <a:pt x="618" y="936"/>
                    <a:pt x="936" y="776"/>
                    <a:pt x="936" y="538"/>
                  </a:cubicBezTo>
                  <a:cubicBezTo>
                    <a:pt x="936" y="319"/>
                    <a:pt x="59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7"/>
            <p:cNvSpPr/>
            <p:nvPr/>
          </p:nvSpPr>
          <p:spPr>
            <a:xfrm>
              <a:off x="339937" y="874478"/>
              <a:ext cx="103444" cy="93041"/>
            </a:xfrm>
            <a:custGeom>
              <a:avLst/>
              <a:gdLst/>
              <a:ahLst/>
              <a:cxnLst/>
              <a:rect l="l" t="t" r="r" b="b"/>
              <a:pathLst>
                <a:path w="2349" h="2113" extrusionOk="0">
                  <a:moveTo>
                    <a:pt x="1319" y="1"/>
                  </a:moveTo>
                  <a:cubicBezTo>
                    <a:pt x="1042" y="1"/>
                    <a:pt x="757" y="68"/>
                    <a:pt x="558" y="177"/>
                  </a:cubicBezTo>
                  <a:cubicBezTo>
                    <a:pt x="140" y="435"/>
                    <a:pt x="0" y="973"/>
                    <a:pt x="239" y="1390"/>
                  </a:cubicBezTo>
                  <a:cubicBezTo>
                    <a:pt x="449" y="1745"/>
                    <a:pt x="959" y="2113"/>
                    <a:pt x="1367" y="2113"/>
                  </a:cubicBezTo>
                  <a:cubicBezTo>
                    <a:pt x="1462" y="2113"/>
                    <a:pt x="1553" y="2092"/>
                    <a:pt x="1632" y="2047"/>
                  </a:cubicBezTo>
                  <a:cubicBezTo>
                    <a:pt x="2050" y="1788"/>
                    <a:pt x="2348" y="754"/>
                    <a:pt x="2109" y="336"/>
                  </a:cubicBezTo>
                  <a:cubicBezTo>
                    <a:pt x="1969" y="97"/>
                    <a:pt x="1650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7"/>
            <p:cNvSpPr/>
            <p:nvPr/>
          </p:nvSpPr>
          <p:spPr>
            <a:xfrm>
              <a:off x="995303" y="657970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518" y="0"/>
                  </a:moveTo>
                  <a:cubicBezTo>
                    <a:pt x="260" y="0"/>
                    <a:pt x="1" y="438"/>
                    <a:pt x="1" y="736"/>
                  </a:cubicBezTo>
                  <a:cubicBezTo>
                    <a:pt x="1" y="1015"/>
                    <a:pt x="240" y="1274"/>
                    <a:pt x="518" y="1274"/>
                  </a:cubicBezTo>
                  <a:cubicBezTo>
                    <a:pt x="817" y="1274"/>
                    <a:pt x="1274" y="1035"/>
                    <a:pt x="1274" y="736"/>
                  </a:cubicBezTo>
                  <a:cubicBezTo>
                    <a:pt x="1274" y="438"/>
                    <a:pt x="83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7"/>
            <p:cNvSpPr/>
            <p:nvPr/>
          </p:nvSpPr>
          <p:spPr>
            <a:xfrm>
              <a:off x="517805" y="182243"/>
              <a:ext cx="56104" cy="56097"/>
            </a:xfrm>
            <a:custGeom>
              <a:avLst/>
              <a:gdLst/>
              <a:ahLst/>
              <a:cxnLst/>
              <a:rect l="l" t="t" r="r" b="b"/>
              <a:pathLst>
                <a:path w="1274" h="1274" extrusionOk="0">
                  <a:moveTo>
                    <a:pt x="538" y="1"/>
                  </a:moveTo>
                  <a:cubicBezTo>
                    <a:pt x="259" y="1"/>
                    <a:pt x="0" y="458"/>
                    <a:pt x="0" y="757"/>
                  </a:cubicBezTo>
                  <a:cubicBezTo>
                    <a:pt x="0" y="1035"/>
                    <a:pt x="239" y="1274"/>
                    <a:pt x="538" y="1274"/>
                  </a:cubicBezTo>
                  <a:cubicBezTo>
                    <a:pt x="836" y="1274"/>
                    <a:pt x="1274" y="1055"/>
                    <a:pt x="1274" y="757"/>
                  </a:cubicBezTo>
                  <a:cubicBezTo>
                    <a:pt x="1274" y="458"/>
                    <a:pt x="83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7"/>
            <p:cNvSpPr/>
            <p:nvPr/>
          </p:nvSpPr>
          <p:spPr>
            <a:xfrm>
              <a:off x="26258" y="1463941"/>
              <a:ext cx="56104" cy="56141"/>
            </a:xfrm>
            <a:custGeom>
              <a:avLst/>
              <a:gdLst/>
              <a:ahLst/>
              <a:cxnLst/>
              <a:rect l="l" t="t" r="r" b="b"/>
              <a:pathLst>
                <a:path w="1274" h="1275" extrusionOk="0">
                  <a:moveTo>
                    <a:pt x="518" y="1"/>
                  </a:moveTo>
                  <a:cubicBezTo>
                    <a:pt x="259" y="1"/>
                    <a:pt x="1" y="439"/>
                    <a:pt x="1" y="737"/>
                  </a:cubicBezTo>
                  <a:cubicBezTo>
                    <a:pt x="1" y="1015"/>
                    <a:pt x="219" y="1274"/>
                    <a:pt x="518" y="1274"/>
                  </a:cubicBezTo>
                  <a:cubicBezTo>
                    <a:pt x="816" y="1274"/>
                    <a:pt x="1274" y="1035"/>
                    <a:pt x="1274" y="737"/>
                  </a:cubicBezTo>
                  <a:cubicBezTo>
                    <a:pt x="1274" y="458"/>
                    <a:pt x="79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7"/>
            <p:cNvSpPr/>
            <p:nvPr/>
          </p:nvSpPr>
          <p:spPr>
            <a:xfrm>
              <a:off x="1662956" y="321562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518" y="0"/>
                  </a:moveTo>
                  <a:cubicBezTo>
                    <a:pt x="240" y="0"/>
                    <a:pt x="1" y="458"/>
                    <a:pt x="1" y="756"/>
                  </a:cubicBezTo>
                  <a:cubicBezTo>
                    <a:pt x="1" y="1015"/>
                    <a:pt x="220" y="1273"/>
                    <a:pt x="518" y="1273"/>
                  </a:cubicBezTo>
                  <a:cubicBezTo>
                    <a:pt x="817" y="1273"/>
                    <a:pt x="1254" y="1055"/>
                    <a:pt x="1254" y="756"/>
                  </a:cubicBezTo>
                  <a:cubicBezTo>
                    <a:pt x="1254" y="478"/>
                    <a:pt x="81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7"/>
            <p:cNvSpPr/>
            <p:nvPr/>
          </p:nvSpPr>
          <p:spPr>
            <a:xfrm>
              <a:off x="135779" y="46435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0"/>
                  </a:moveTo>
                  <a:cubicBezTo>
                    <a:pt x="180" y="0"/>
                    <a:pt x="1" y="319"/>
                    <a:pt x="1" y="537"/>
                  </a:cubicBezTo>
                  <a:cubicBezTo>
                    <a:pt x="1" y="756"/>
                    <a:pt x="180" y="935"/>
                    <a:pt x="399" y="935"/>
                  </a:cubicBezTo>
                  <a:cubicBezTo>
                    <a:pt x="617" y="935"/>
                    <a:pt x="956" y="756"/>
                    <a:pt x="956" y="537"/>
                  </a:cubicBezTo>
                  <a:cubicBezTo>
                    <a:pt x="956" y="319"/>
                    <a:pt x="617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7"/>
            <p:cNvSpPr/>
            <p:nvPr/>
          </p:nvSpPr>
          <p:spPr>
            <a:xfrm>
              <a:off x="1182815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1"/>
                  </a:moveTo>
                  <a:cubicBezTo>
                    <a:pt x="180" y="1"/>
                    <a:pt x="1" y="319"/>
                    <a:pt x="1" y="538"/>
                  </a:cubicBezTo>
                  <a:cubicBezTo>
                    <a:pt x="1" y="777"/>
                    <a:pt x="180" y="936"/>
                    <a:pt x="399" y="936"/>
                  </a:cubicBezTo>
                  <a:cubicBezTo>
                    <a:pt x="617" y="936"/>
                    <a:pt x="956" y="777"/>
                    <a:pt x="956" y="538"/>
                  </a:cubicBezTo>
                  <a:cubicBezTo>
                    <a:pt x="956" y="339"/>
                    <a:pt x="617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7"/>
            <p:cNvSpPr/>
            <p:nvPr/>
          </p:nvSpPr>
          <p:spPr>
            <a:xfrm>
              <a:off x="2190437" y="75068"/>
              <a:ext cx="104325" cy="92909"/>
            </a:xfrm>
            <a:custGeom>
              <a:avLst/>
              <a:gdLst/>
              <a:ahLst/>
              <a:cxnLst/>
              <a:rect l="l" t="t" r="r" b="b"/>
              <a:pathLst>
                <a:path w="2369" h="2110" extrusionOk="0">
                  <a:moveTo>
                    <a:pt x="1329" y="0"/>
                  </a:moveTo>
                  <a:cubicBezTo>
                    <a:pt x="1053" y="0"/>
                    <a:pt x="768" y="69"/>
                    <a:pt x="577" y="186"/>
                  </a:cubicBezTo>
                  <a:cubicBezTo>
                    <a:pt x="160" y="425"/>
                    <a:pt x="0" y="982"/>
                    <a:pt x="259" y="1400"/>
                  </a:cubicBezTo>
                  <a:cubicBezTo>
                    <a:pt x="451" y="1736"/>
                    <a:pt x="951" y="2110"/>
                    <a:pt x="1367" y="2110"/>
                  </a:cubicBezTo>
                  <a:cubicBezTo>
                    <a:pt x="1469" y="2110"/>
                    <a:pt x="1566" y="2088"/>
                    <a:pt x="1652" y="2037"/>
                  </a:cubicBezTo>
                  <a:cubicBezTo>
                    <a:pt x="2070" y="1798"/>
                    <a:pt x="2368" y="743"/>
                    <a:pt x="2109" y="326"/>
                  </a:cubicBezTo>
                  <a:cubicBezTo>
                    <a:pt x="1979" y="98"/>
                    <a:pt x="1660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7"/>
            <p:cNvSpPr/>
            <p:nvPr/>
          </p:nvSpPr>
          <p:spPr>
            <a:xfrm>
              <a:off x="4842582" y="258443"/>
              <a:ext cx="55223" cy="56097"/>
            </a:xfrm>
            <a:custGeom>
              <a:avLst/>
              <a:gdLst/>
              <a:ahLst/>
              <a:cxnLst/>
              <a:rect l="l" t="t" r="r" b="b"/>
              <a:pathLst>
                <a:path w="1254" h="1274" extrusionOk="0">
                  <a:moveTo>
                    <a:pt x="737" y="1"/>
                  </a:moveTo>
                  <a:cubicBezTo>
                    <a:pt x="438" y="1"/>
                    <a:pt x="0" y="458"/>
                    <a:pt x="0" y="757"/>
                  </a:cubicBezTo>
                  <a:cubicBezTo>
                    <a:pt x="0" y="1055"/>
                    <a:pt x="438" y="1274"/>
                    <a:pt x="737" y="1274"/>
                  </a:cubicBezTo>
                  <a:cubicBezTo>
                    <a:pt x="1035" y="1274"/>
                    <a:pt x="1254" y="1035"/>
                    <a:pt x="1254" y="757"/>
                  </a:cubicBezTo>
                  <a:cubicBezTo>
                    <a:pt x="1254" y="458"/>
                    <a:pt x="1015" y="1"/>
                    <a:pt x="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7"/>
            <p:cNvSpPr/>
            <p:nvPr/>
          </p:nvSpPr>
          <p:spPr>
            <a:xfrm>
              <a:off x="2935387" y="473962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7"/>
            <p:cNvSpPr/>
            <p:nvPr/>
          </p:nvSpPr>
          <p:spPr>
            <a:xfrm>
              <a:off x="4039175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58" y="936"/>
                  </a:cubicBezTo>
                  <a:cubicBezTo>
                    <a:pt x="776" y="936"/>
                    <a:pt x="956" y="777"/>
                    <a:pt x="956" y="538"/>
                  </a:cubicBezTo>
                  <a:cubicBezTo>
                    <a:pt x="956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7"/>
            <p:cNvSpPr/>
            <p:nvPr/>
          </p:nvSpPr>
          <p:spPr>
            <a:xfrm>
              <a:off x="2952726" y="18924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1"/>
                  </a:moveTo>
                  <a:cubicBezTo>
                    <a:pt x="318" y="1"/>
                    <a:pt x="0" y="339"/>
                    <a:pt x="0" y="538"/>
                  </a:cubicBezTo>
                  <a:cubicBezTo>
                    <a:pt x="0" y="777"/>
                    <a:pt x="318" y="936"/>
                    <a:pt x="557" y="936"/>
                  </a:cubicBezTo>
                  <a:cubicBezTo>
                    <a:pt x="776" y="936"/>
                    <a:pt x="955" y="77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7"/>
            <p:cNvSpPr/>
            <p:nvPr/>
          </p:nvSpPr>
          <p:spPr>
            <a:xfrm>
              <a:off x="3311059" y="36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0"/>
                  </a:moveTo>
                  <a:cubicBezTo>
                    <a:pt x="339" y="0"/>
                    <a:pt x="1" y="319"/>
                    <a:pt x="1" y="537"/>
                  </a:cubicBezTo>
                  <a:cubicBezTo>
                    <a:pt x="1" y="756"/>
                    <a:pt x="319" y="935"/>
                    <a:pt x="538" y="935"/>
                  </a:cubicBezTo>
                  <a:cubicBezTo>
                    <a:pt x="757" y="935"/>
                    <a:pt x="936" y="756"/>
                    <a:pt x="936" y="537"/>
                  </a:cubicBezTo>
                  <a:cubicBezTo>
                    <a:pt x="936" y="319"/>
                    <a:pt x="757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7"/>
            <p:cNvSpPr/>
            <p:nvPr/>
          </p:nvSpPr>
          <p:spPr>
            <a:xfrm>
              <a:off x="3737047" y="278650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0"/>
                  </a:moveTo>
                  <a:cubicBezTo>
                    <a:pt x="338" y="0"/>
                    <a:pt x="0" y="319"/>
                    <a:pt x="0" y="537"/>
                  </a:cubicBezTo>
                  <a:cubicBezTo>
                    <a:pt x="0" y="756"/>
                    <a:pt x="318" y="935"/>
                    <a:pt x="557" y="935"/>
                  </a:cubicBezTo>
                  <a:cubicBezTo>
                    <a:pt x="776" y="935"/>
                    <a:pt x="955" y="756"/>
                    <a:pt x="955" y="537"/>
                  </a:cubicBezTo>
                  <a:cubicBezTo>
                    <a:pt x="955" y="319"/>
                    <a:pt x="77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7"/>
            <p:cNvSpPr/>
            <p:nvPr/>
          </p:nvSpPr>
          <p:spPr>
            <a:xfrm>
              <a:off x="5065161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39" y="1"/>
                    <a:pt x="1" y="339"/>
                    <a:pt x="1" y="538"/>
                  </a:cubicBezTo>
                  <a:cubicBezTo>
                    <a:pt x="1" y="777"/>
                    <a:pt x="339" y="936"/>
                    <a:pt x="558" y="936"/>
                  </a:cubicBezTo>
                  <a:cubicBezTo>
                    <a:pt x="777" y="936"/>
                    <a:pt x="956" y="777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7"/>
            <p:cNvSpPr/>
            <p:nvPr/>
          </p:nvSpPr>
          <p:spPr>
            <a:xfrm>
              <a:off x="387291" y="2515119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0"/>
                  </a:moveTo>
                  <a:cubicBezTo>
                    <a:pt x="319" y="0"/>
                    <a:pt x="1" y="359"/>
                    <a:pt x="1" y="558"/>
                  </a:cubicBezTo>
                  <a:cubicBezTo>
                    <a:pt x="1" y="776"/>
                    <a:pt x="339" y="955"/>
                    <a:pt x="558" y="955"/>
                  </a:cubicBezTo>
                  <a:cubicBezTo>
                    <a:pt x="777" y="955"/>
                    <a:pt x="956" y="776"/>
                    <a:pt x="956" y="558"/>
                  </a:cubicBezTo>
                  <a:cubicBezTo>
                    <a:pt x="956" y="319"/>
                    <a:pt x="777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7"/>
            <p:cNvSpPr/>
            <p:nvPr/>
          </p:nvSpPr>
          <p:spPr>
            <a:xfrm>
              <a:off x="-32" y="2113112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56" y="777"/>
                    <a:pt x="956" y="55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7"/>
            <p:cNvSpPr/>
            <p:nvPr/>
          </p:nvSpPr>
          <p:spPr>
            <a:xfrm>
              <a:off x="144543" y="3344877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58" y="1"/>
                  </a:moveTo>
                  <a:cubicBezTo>
                    <a:pt x="359" y="1"/>
                    <a:pt x="1" y="31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7"/>
            <p:cNvSpPr/>
            <p:nvPr/>
          </p:nvSpPr>
          <p:spPr>
            <a:xfrm>
              <a:off x="768291" y="1906278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1" y="339"/>
                    <a:pt x="1" y="538"/>
                  </a:cubicBezTo>
                  <a:cubicBezTo>
                    <a:pt x="1" y="776"/>
                    <a:pt x="339" y="936"/>
                    <a:pt x="558" y="936"/>
                  </a:cubicBezTo>
                  <a:cubicBezTo>
                    <a:pt x="777" y="936"/>
                    <a:pt x="956" y="776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7"/>
            <p:cNvSpPr/>
            <p:nvPr/>
          </p:nvSpPr>
          <p:spPr>
            <a:xfrm>
              <a:off x="165593" y="2015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7" y="1"/>
                  </a:moveTo>
                  <a:cubicBezTo>
                    <a:pt x="318" y="1"/>
                    <a:pt x="0" y="339"/>
                    <a:pt x="0" y="558"/>
                  </a:cubicBezTo>
                  <a:cubicBezTo>
                    <a:pt x="0" y="777"/>
                    <a:pt x="318" y="956"/>
                    <a:pt x="537" y="956"/>
                  </a:cubicBezTo>
                  <a:cubicBezTo>
                    <a:pt x="776" y="956"/>
                    <a:pt x="935" y="777"/>
                    <a:pt x="935" y="558"/>
                  </a:cubicBezTo>
                  <a:cubicBezTo>
                    <a:pt x="935" y="339"/>
                    <a:pt x="77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7"/>
            <p:cNvSpPr/>
            <p:nvPr/>
          </p:nvSpPr>
          <p:spPr>
            <a:xfrm>
              <a:off x="848130" y="241819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38" y="936"/>
                  </a:cubicBezTo>
                  <a:cubicBezTo>
                    <a:pt x="756" y="936"/>
                    <a:pt x="935" y="777"/>
                    <a:pt x="935" y="538"/>
                  </a:cubicBezTo>
                  <a:cubicBezTo>
                    <a:pt x="935" y="319"/>
                    <a:pt x="75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7"/>
            <p:cNvSpPr/>
            <p:nvPr/>
          </p:nvSpPr>
          <p:spPr>
            <a:xfrm rot="10800000">
              <a:off x="8732187" y="3796059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399" y="0"/>
                  </a:moveTo>
                  <a:cubicBezTo>
                    <a:pt x="160" y="0"/>
                    <a:pt x="1" y="319"/>
                    <a:pt x="1" y="538"/>
                  </a:cubicBezTo>
                  <a:cubicBezTo>
                    <a:pt x="1" y="776"/>
                    <a:pt x="160" y="936"/>
                    <a:pt x="399" y="936"/>
                  </a:cubicBezTo>
                  <a:cubicBezTo>
                    <a:pt x="618" y="936"/>
                    <a:pt x="936" y="776"/>
                    <a:pt x="936" y="538"/>
                  </a:cubicBezTo>
                  <a:cubicBezTo>
                    <a:pt x="936" y="319"/>
                    <a:pt x="59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7"/>
            <p:cNvSpPr/>
            <p:nvPr/>
          </p:nvSpPr>
          <p:spPr>
            <a:xfrm rot="10800000">
              <a:off x="8700612" y="4176015"/>
              <a:ext cx="103444" cy="93041"/>
            </a:xfrm>
            <a:custGeom>
              <a:avLst/>
              <a:gdLst/>
              <a:ahLst/>
              <a:cxnLst/>
              <a:rect l="l" t="t" r="r" b="b"/>
              <a:pathLst>
                <a:path w="2349" h="2113" extrusionOk="0">
                  <a:moveTo>
                    <a:pt x="1319" y="1"/>
                  </a:moveTo>
                  <a:cubicBezTo>
                    <a:pt x="1042" y="1"/>
                    <a:pt x="757" y="68"/>
                    <a:pt x="558" y="177"/>
                  </a:cubicBezTo>
                  <a:cubicBezTo>
                    <a:pt x="140" y="435"/>
                    <a:pt x="0" y="973"/>
                    <a:pt x="239" y="1390"/>
                  </a:cubicBezTo>
                  <a:cubicBezTo>
                    <a:pt x="449" y="1745"/>
                    <a:pt x="959" y="2113"/>
                    <a:pt x="1367" y="2113"/>
                  </a:cubicBezTo>
                  <a:cubicBezTo>
                    <a:pt x="1462" y="2113"/>
                    <a:pt x="1553" y="2092"/>
                    <a:pt x="1632" y="2047"/>
                  </a:cubicBezTo>
                  <a:cubicBezTo>
                    <a:pt x="2050" y="1788"/>
                    <a:pt x="2348" y="754"/>
                    <a:pt x="2109" y="336"/>
                  </a:cubicBezTo>
                  <a:cubicBezTo>
                    <a:pt x="1969" y="97"/>
                    <a:pt x="1650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7"/>
            <p:cNvSpPr/>
            <p:nvPr/>
          </p:nvSpPr>
          <p:spPr>
            <a:xfrm rot="10800000">
              <a:off x="8570085" y="4905193"/>
              <a:ext cx="56104" cy="56097"/>
            </a:xfrm>
            <a:custGeom>
              <a:avLst/>
              <a:gdLst/>
              <a:ahLst/>
              <a:cxnLst/>
              <a:rect l="l" t="t" r="r" b="b"/>
              <a:pathLst>
                <a:path w="1274" h="1274" extrusionOk="0">
                  <a:moveTo>
                    <a:pt x="538" y="1"/>
                  </a:moveTo>
                  <a:cubicBezTo>
                    <a:pt x="259" y="1"/>
                    <a:pt x="0" y="458"/>
                    <a:pt x="0" y="757"/>
                  </a:cubicBezTo>
                  <a:cubicBezTo>
                    <a:pt x="0" y="1035"/>
                    <a:pt x="239" y="1274"/>
                    <a:pt x="538" y="1274"/>
                  </a:cubicBezTo>
                  <a:cubicBezTo>
                    <a:pt x="836" y="1274"/>
                    <a:pt x="1274" y="1055"/>
                    <a:pt x="1274" y="757"/>
                  </a:cubicBezTo>
                  <a:cubicBezTo>
                    <a:pt x="1274" y="458"/>
                    <a:pt x="83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7"/>
            <p:cNvSpPr/>
            <p:nvPr/>
          </p:nvSpPr>
          <p:spPr>
            <a:xfrm rot="10800000">
              <a:off x="9061631" y="3623451"/>
              <a:ext cx="56104" cy="56141"/>
            </a:xfrm>
            <a:custGeom>
              <a:avLst/>
              <a:gdLst/>
              <a:ahLst/>
              <a:cxnLst/>
              <a:rect l="l" t="t" r="r" b="b"/>
              <a:pathLst>
                <a:path w="1274" h="1275" extrusionOk="0">
                  <a:moveTo>
                    <a:pt x="518" y="1"/>
                  </a:moveTo>
                  <a:cubicBezTo>
                    <a:pt x="259" y="1"/>
                    <a:pt x="1" y="439"/>
                    <a:pt x="1" y="737"/>
                  </a:cubicBezTo>
                  <a:cubicBezTo>
                    <a:pt x="1" y="1015"/>
                    <a:pt x="219" y="1274"/>
                    <a:pt x="518" y="1274"/>
                  </a:cubicBezTo>
                  <a:cubicBezTo>
                    <a:pt x="816" y="1274"/>
                    <a:pt x="1274" y="1035"/>
                    <a:pt x="1274" y="737"/>
                  </a:cubicBezTo>
                  <a:cubicBezTo>
                    <a:pt x="1274" y="458"/>
                    <a:pt x="79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7"/>
            <p:cNvSpPr/>
            <p:nvPr/>
          </p:nvSpPr>
          <p:spPr>
            <a:xfrm rot="10800000">
              <a:off x="7425770" y="4765874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518" y="0"/>
                  </a:moveTo>
                  <a:cubicBezTo>
                    <a:pt x="240" y="0"/>
                    <a:pt x="1" y="458"/>
                    <a:pt x="1" y="756"/>
                  </a:cubicBezTo>
                  <a:cubicBezTo>
                    <a:pt x="1" y="1015"/>
                    <a:pt x="220" y="1273"/>
                    <a:pt x="518" y="1273"/>
                  </a:cubicBezTo>
                  <a:cubicBezTo>
                    <a:pt x="817" y="1273"/>
                    <a:pt x="1254" y="1055"/>
                    <a:pt x="1254" y="756"/>
                  </a:cubicBezTo>
                  <a:cubicBezTo>
                    <a:pt x="1254" y="478"/>
                    <a:pt x="81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7"/>
            <p:cNvSpPr/>
            <p:nvPr/>
          </p:nvSpPr>
          <p:spPr>
            <a:xfrm rot="10800000">
              <a:off x="8966114" y="4637960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0"/>
                  </a:moveTo>
                  <a:cubicBezTo>
                    <a:pt x="180" y="0"/>
                    <a:pt x="1" y="319"/>
                    <a:pt x="1" y="537"/>
                  </a:cubicBezTo>
                  <a:cubicBezTo>
                    <a:pt x="1" y="756"/>
                    <a:pt x="180" y="935"/>
                    <a:pt x="399" y="935"/>
                  </a:cubicBezTo>
                  <a:cubicBezTo>
                    <a:pt x="617" y="935"/>
                    <a:pt x="956" y="756"/>
                    <a:pt x="956" y="537"/>
                  </a:cubicBezTo>
                  <a:cubicBezTo>
                    <a:pt x="956" y="319"/>
                    <a:pt x="617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7"/>
            <p:cNvSpPr/>
            <p:nvPr/>
          </p:nvSpPr>
          <p:spPr>
            <a:xfrm rot="10800000">
              <a:off x="7919078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1"/>
                  </a:moveTo>
                  <a:cubicBezTo>
                    <a:pt x="180" y="1"/>
                    <a:pt x="1" y="319"/>
                    <a:pt x="1" y="538"/>
                  </a:cubicBezTo>
                  <a:cubicBezTo>
                    <a:pt x="1" y="777"/>
                    <a:pt x="180" y="936"/>
                    <a:pt x="399" y="936"/>
                  </a:cubicBezTo>
                  <a:cubicBezTo>
                    <a:pt x="617" y="936"/>
                    <a:pt x="956" y="777"/>
                    <a:pt x="956" y="538"/>
                  </a:cubicBezTo>
                  <a:cubicBezTo>
                    <a:pt x="956" y="339"/>
                    <a:pt x="617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7"/>
            <p:cNvSpPr/>
            <p:nvPr/>
          </p:nvSpPr>
          <p:spPr>
            <a:xfrm rot="10800000">
              <a:off x="6849231" y="4975557"/>
              <a:ext cx="104325" cy="92909"/>
            </a:xfrm>
            <a:custGeom>
              <a:avLst/>
              <a:gdLst/>
              <a:ahLst/>
              <a:cxnLst/>
              <a:rect l="l" t="t" r="r" b="b"/>
              <a:pathLst>
                <a:path w="2369" h="2110" extrusionOk="0">
                  <a:moveTo>
                    <a:pt x="1329" y="0"/>
                  </a:moveTo>
                  <a:cubicBezTo>
                    <a:pt x="1053" y="0"/>
                    <a:pt x="768" y="69"/>
                    <a:pt x="577" y="186"/>
                  </a:cubicBezTo>
                  <a:cubicBezTo>
                    <a:pt x="160" y="425"/>
                    <a:pt x="0" y="982"/>
                    <a:pt x="259" y="1400"/>
                  </a:cubicBezTo>
                  <a:cubicBezTo>
                    <a:pt x="451" y="1736"/>
                    <a:pt x="951" y="2110"/>
                    <a:pt x="1367" y="2110"/>
                  </a:cubicBezTo>
                  <a:cubicBezTo>
                    <a:pt x="1469" y="2110"/>
                    <a:pt x="1566" y="2088"/>
                    <a:pt x="1652" y="2037"/>
                  </a:cubicBezTo>
                  <a:cubicBezTo>
                    <a:pt x="2070" y="1798"/>
                    <a:pt x="2368" y="743"/>
                    <a:pt x="2109" y="326"/>
                  </a:cubicBezTo>
                  <a:cubicBezTo>
                    <a:pt x="1979" y="98"/>
                    <a:pt x="1660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7"/>
            <p:cNvSpPr/>
            <p:nvPr/>
          </p:nvSpPr>
          <p:spPr>
            <a:xfrm rot="10800000">
              <a:off x="6444676" y="4679504"/>
              <a:ext cx="55223" cy="56141"/>
            </a:xfrm>
            <a:custGeom>
              <a:avLst/>
              <a:gdLst/>
              <a:ahLst/>
              <a:cxnLst/>
              <a:rect l="l" t="t" r="r" b="b"/>
              <a:pathLst>
                <a:path w="1254" h="1275" extrusionOk="0">
                  <a:moveTo>
                    <a:pt x="736" y="1"/>
                  </a:moveTo>
                  <a:cubicBezTo>
                    <a:pt x="438" y="21"/>
                    <a:pt x="0" y="478"/>
                    <a:pt x="0" y="757"/>
                  </a:cubicBezTo>
                  <a:cubicBezTo>
                    <a:pt x="0" y="1035"/>
                    <a:pt x="438" y="1274"/>
                    <a:pt x="736" y="1274"/>
                  </a:cubicBezTo>
                  <a:cubicBezTo>
                    <a:pt x="1035" y="1274"/>
                    <a:pt x="1254" y="1015"/>
                    <a:pt x="1254" y="757"/>
                  </a:cubicBezTo>
                  <a:cubicBezTo>
                    <a:pt x="1254" y="458"/>
                    <a:pt x="1015" y="1"/>
                    <a:pt x="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7"/>
            <p:cNvSpPr/>
            <p:nvPr/>
          </p:nvSpPr>
          <p:spPr>
            <a:xfrm rot="10800000">
              <a:off x="6849240" y="4518865"/>
              <a:ext cx="104281" cy="93041"/>
            </a:xfrm>
            <a:custGeom>
              <a:avLst/>
              <a:gdLst/>
              <a:ahLst/>
              <a:cxnLst/>
              <a:rect l="l" t="t" r="r" b="b"/>
              <a:pathLst>
                <a:path w="2368" h="2113" extrusionOk="0">
                  <a:moveTo>
                    <a:pt x="1039" y="1"/>
                  </a:moveTo>
                  <a:cubicBezTo>
                    <a:pt x="708" y="1"/>
                    <a:pt x="389" y="97"/>
                    <a:pt x="259" y="336"/>
                  </a:cubicBezTo>
                  <a:cubicBezTo>
                    <a:pt x="0" y="754"/>
                    <a:pt x="298" y="1788"/>
                    <a:pt x="736" y="2047"/>
                  </a:cubicBezTo>
                  <a:cubicBezTo>
                    <a:pt x="816" y="2092"/>
                    <a:pt x="906" y="2113"/>
                    <a:pt x="1001" y="2113"/>
                  </a:cubicBezTo>
                  <a:cubicBezTo>
                    <a:pt x="1410" y="2113"/>
                    <a:pt x="1919" y="1745"/>
                    <a:pt x="2129" y="1390"/>
                  </a:cubicBezTo>
                  <a:cubicBezTo>
                    <a:pt x="2368" y="973"/>
                    <a:pt x="2228" y="435"/>
                    <a:pt x="1791" y="177"/>
                  </a:cubicBezTo>
                  <a:cubicBezTo>
                    <a:pt x="1601" y="68"/>
                    <a:pt x="1316" y="1"/>
                    <a:pt x="1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7"/>
            <p:cNvSpPr/>
            <p:nvPr/>
          </p:nvSpPr>
          <p:spPr>
            <a:xfrm rot="10800000">
              <a:off x="5542859" y="4765874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7"/>
            <p:cNvSpPr/>
            <p:nvPr/>
          </p:nvSpPr>
          <p:spPr>
            <a:xfrm rot="10800000">
              <a:off x="5062718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58" y="936"/>
                  </a:cubicBezTo>
                  <a:cubicBezTo>
                    <a:pt x="776" y="936"/>
                    <a:pt x="956" y="777"/>
                    <a:pt x="956" y="538"/>
                  </a:cubicBezTo>
                  <a:cubicBezTo>
                    <a:pt x="956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7"/>
            <p:cNvSpPr/>
            <p:nvPr/>
          </p:nvSpPr>
          <p:spPr>
            <a:xfrm rot="10800000">
              <a:off x="6149167" y="491307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1"/>
                  </a:moveTo>
                  <a:cubicBezTo>
                    <a:pt x="318" y="1"/>
                    <a:pt x="0" y="339"/>
                    <a:pt x="0" y="538"/>
                  </a:cubicBezTo>
                  <a:cubicBezTo>
                    <a:pt x="0" y="777"/>
                    <a:pt x="318" y="936"/>
                    <a:pt x="557" y="936"/>
                  </a:cubicBezTo>
                  <a:cubicBezTo>
                    <a:pt x="776" y="936"/>
                    <a:pt x="955" y="77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7"/>
            <p:cNvSpPr/>
            <p:nvPr/>
          </p:nvSpPr>
          <p:spPr>
            <a:xfrm rot="10800000">
              <a:off x="5791715" y="5102283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0"/>
                  </a:moveTo>
                  <a:cubicBezTo>
                    <a:pt x="339" y="0"/>
                    <a:pt x="1" y="319"/>
                    <a:pt x="1" y="537"/>
                  </a:cubicBezTo>
                  <a:cubicBezTo>
                    <a:pt x="1" y="756"/>
                    <a:pt x="319" y="935"/>
                    <a:pt x="538" y="935"/>
                  </a:cubicBezTo>
                  <a:cubicBezTo>
                    <a:pt x="757" y="935"/>
                    <a:pt x="936" y="756"/>
                    <a:pt x="936" y="537"/>
                  </a:cubicBezTo>
                  <a:cubicBezTo>
                    <a:pt x="936" y="319"/>
                    <a:pt x="757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7"/>
            <p:cNvSpPr/>
            <p:nvPr/>
          </p:nvSpPr>
          <p:spPr>
            <a:xfrm rot="10800000">
              <a:off x="4983847" y="474746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0"/>
                  </a:moveTo>
                  <a:cubicBezTo>
                    <a:pt x="338" y="0"/>
                    <a:pt x="0" y="319"/>
                    <a:pt x="0" y="537"/>
                  </a:cubicBezTo>
                  <a:cubicBezTo>
                    <a:pt x="0" y="756"/>
                    <a:pt x="318" y="935"/>
                    <a:pt x="557" y="935"/>
                  </a:cubicBezTo>
                  <a:cubicBezTo>
                    <a:pt x="776" y="935"/>
                    <a:pt x="955" y="756"/>
                    <a:pt x="955" y="537"/>
                  </a:cubicBezTo>
                  <a:cubicBezTo>
                    <a:pt x="955" y="319"/>
                    <a:pt x="77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7"/>
            <p:cNvSpPr/>
            <p:nvPr/>
          </p:nvSpPr>
          <p:spPr>
            <a:xfrm rot="10800000">
              <a:off x="4036732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39" y="1"/>
                    <a:pt x="1" y="339"/>
                    <a:pt x="1" y="538"/>
                  </a:cubicBezTo>
                  <a:cubicBezTo>
                    <a:pt x="1" y="777"/>
                    <a:pt x="339" y="936"/>
                    <a:pt x="558" y="936"/>
                  </a:cubicBezTo>
                  <a:cubicBezTo>
                    <a:pt x="777" y="936"/>
                    <a:pt x="956" y="777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7"/>
            <p:cNvSpPr/>
            <p:nvPr/>
          </p:nvSpPr>
          <p:spPr>
            <a:xfrm rot="10800000">
              <a:off x="8604258" y="2827883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8" y="1"/>
                  </a:moveTo>
                  <a:cubicBezTo>
                    <a:pt x="319" y="1"/>
                    <a:pt x="1" y="319"/>
                    <a:pt x="1" y="558"/>
                  </a:cubicBezTo>
                  <a:cubicBezTo>
                    <a:pt x="1" y="777"/>
                    <a:pt x="319" y="956"/>
                    <a:pt x="53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7"/>
            <p:cNvSpPr/>
            <p:nvPr/>
          </p:nvSpPr>
          <p:spPr>
            <a:xfrm rot="10800000">
              <a:off x="9101926" y="2988326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56" y="777"/>
                    <a:pt x="956" y="55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7"/>
            <p:cNvSpPr/>
            <p:nvPr/>
          </p:nvSpPr>
          <p:spPr>
            <a:xfrm rot="10800000">
              <a:off x="8958231" y="1756561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58" y="1"/>
                  </a:moveTo>
                  <a:cubicBezTo>
                    <a:pt x="359" y="1"/>
                    <a:pt x="1" y="31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7"/>
            <p:cNvSpPr/>
            <p:nvPr/>
          </p:nvSpPr>
          <p:spPr>
            <a:xfrm rot="10800000">
              <a:off x="8562202" y="3577041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1" y="339"/>
                    <a:pt x="1" y="538"/>
                  </a:cubicBezTo>
                  <a:cubicBezTo>
                    <a:pt x="1" y="776"/>
                    <a:pt x="339" y="936"/>
                    <a:pt x="558" y="936"/>
                  </a:cubicBezTo>
                  <a:cubicBezTo>
                    <a:pt x="777" y="936"/>
                    <a:pt x="956" y="776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7"/>
            <p:cNvSpPr/>
            <p:nvPr/>
          </p:nvSpPr>
          <p:spPr>
            <a:xfrm rot="10800000">
              <a:off x="8145123" y="436980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8" y="0"/>
                  </a:moveTo>
                  <a:cubicBezTo>
                    <a:pt x="339" y="0"/>
                    <a:pt x="0" y="339"/>
                    <a:pt x="0" y="558"/>
                  </a:cubicBezTo>
                  <a:cubicBezTo>
                    <a:pt x="0" y="776"/>
                    <a:pt x="319" y="955"/>
                    <a:pt x="538" y="955"/>
                  </a:cubicBezTo>
                  <a:cubicBezTo>
                    <a:pt x="756" y="955"/>
                    <a:pt x="935" y="776"/>
                    <a:pt x="935" y="558"/>
                  </a:cubicBezTo>
                  <a:cubicBezTo>
                    <a:pt x="935" y="339"/>
                    <a:pt x="756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7"/>
            <p:cNvSpPr/>
            <p:nvPr/>
          </p:nvSpPr>
          <p:spPr>
            <a:xfrm rot="10800000">
              <a:off x="8937181" y="508127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7" y="1"/>
                  </a:moveTo>
                  <a:cubicBezTo>
                    <a:pt x="318" y="1"/>
                    <a:pt x="0" y="339"/>
                    <a:pt x="0" y="558"/>
                  </a:cubicBezTo>
                  <a:cubicBezTo>
                    <a:pt x="0" y="777"/>
                    <a:pt x="318" y="956"/>
                    <a:pt x="537" y="956"/>
                  </a:cubicBezTo>
                  <a:cubicBezTo>
                    <a:pt x="776" y="956"/>
                    <a:pt x="935" y="777"/>
                    <a:pt x="935" y="558"/>
                  </a:cubicBezTo>
                  <a:cubicBezTo>
                    <a:pt x="935" y="339"/>
                    <a:pt x="77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7"/>
            <p:cNvSpPr/>
            <p:nvPr/>
          </p:nvSpPr>
          <p:spPr>
            <a:xfrm rot="10800000">
              <a:off x="8254644" y="4860500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38" y="936"/>
                  </a:cubicBezTo>
                  <a:cubicBezTo>
                    <a:pt x="756" y="936"/>
                    <a:pt x="935" y="777"/>
                    <a:pt x="935" y="538"/>
                  </a:cubicBezTo>
                  <a:cubicBezTo>
                    <a:pt x="935" y="319"/>
                    <a:pt x="75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7"/>
            <p:cNvSpPr/>
            <p:nvPr/>
          </p:nvSpPr>
          <p:spPr>
            <a:xfrm rot="10800000" flipH="1">
              <a:off x="370575" y="3796059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399" y="0"/>
                  </a:moveTo>
                  <a:cubicBezTo>
                    <a:pt x="160" y="0"/>
                    <a:pt x="1" y="319"/>
                    <a:pt x="1" y="538"/>
                  </a:cubicBezTo>
                  <a:cubicBezTo>
                    <a:pt x="1" y="776"/>
                    <a:pt x="160" y="936"/>
                    <a:pt x="399" y="936"/>
                  </a:cubicBezTo>
                  <a:cubicBezTo>
                    <a:pt x="618" y="936"/>
                    <a:pt x="936" y="776"/>
                    <a:pt x="936" y="538"/>
                  </a:cubicBezTo>
                  <a:cubicBezTo>
                    <a:pt x="936" y="319"/>
                    <a:pt x="59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7"/>
            <p:cNvSpPr/>
            <p:nvPr/>
          </p:nvSpPr>
          <p:spPr>
            <a:xfrm rot="10800000" flipH="1">
              <a:off x="339925" y="4176015"/>
              <a:ext cx="103444" cy="93041"/>
            </a:xfrm>
            <a:custGeom>
              <a:avLst/>
              <a:gdLst/>
              <a:ahLst/>
              <a:cxnLst/>
              <a:rect l="l" t="t" r="r" b="b"/>
              <a:pathLst>
                <a:path w="2349" h="2113" extrusionOk="0">
                  <a:moveTo>
                    <a:pt x="1319" y="1"/>
                  </a:moveTo>
                  <a:cubicBezTo>
                    <a:pt x="1042" y="1"/>
                    <a:pt x="757" y="68"/>
                    <a:pt x="558" y="177"/>
                  </a:cubicBezTo>
                  <a:cubicBezTo>
                    <a:pt x="140" y="435"/>
                    <a:pt x="0" y="973"/>
                    <a:pt x="239" y="1390"/>
                  </a:cubicBezTo>
                  <a:cubicBezTo>
                    <a:pt x="449" y="1745"/>
                    <a:pt x="959" y="2113"/>
                    <a:pt x="1367" y="2113"/>
                  </a:cubicBezTo>
                  <a:cubicBezTo>
                    <a:pt x="1462" y="2113"/>
                    <a:pt x="1553" y="2092"/>
                    <a:pt x="1632" y="2047"/>
                  </a:cubicBezTo>
                  <a:cubicBezTo>
                    <a:pt x="2050" y="1788"/>
                    <a:pt x="2348" y="754"/>
                    <a:pt x="2109" y="336"/>
                  </a:cubicBezTo>
                  <a:cubicBezTo>
                    <a:pt x="1969" y="97"/>
                    <a:pt x="1650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7"/>
            <p:cNvSpPr/>
            <p:nvPr/>
          </p:nvSpPr>
          <p:spPr>
            <a:xfrm rot="10800000" flipH="1">
              <a:off x="517792" y="4905193"/>
              <a:ext cx="56104" cy="56097"/>
            </a:xfrm>
            <a:custGeom>
              <a:avLst/>
              <a:gdLst/>
              <a:ahLst/>
              <a:cxnLst/>
              <a:rect l="l" t="t" r="r" b="b"/>
              <a:pathLst>
                <a:path w="1274" h="1274" extrusionOk="0">
                  <a:moveTo>
                    <a:pt x="538" y="1"/>
                  </a:moveTo>
                  <a:cubicBezTo>
                    <a:pt x="259" y="1"/>
                    <a:pt x="0" y="458"/>
                    <a:pt x="0" y="757"/>
                  </a:cubicBezTo>
                  <a:cubicBezTo>
                    <a:pt x="0" y="1035"/>
                    <a:pt x="239" y="1274"/>
                    <a:pt x="538" y="1274"/>
                  </a:cubicBezTo>
                  <a:cubicBezTo>
                    <a:pt x="836" y="1274"/>
                    <a:pt x="1274" y="1055"/>
                    <a:pt x="1274" y="757"/>
                  </a:cubicBezTo>
                  <a:cubicBezTo>
                    <a:pt x="1274" y="458"/>
                    <a:pt x="83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7"/>
            <p:cNvSpPr/>
            <p:nvPr/>
          </p:nvSpPr>
          <p:spPr>
            <a:xfrm rot="10800000" flipH="1">
              <a:off x="26246" y="3623451"/>
              <a:ext cx="56104" cy="56141"/>
            </a:xfrm>
            <a:custGeom>
              <a:avLst/>
              <a:gdLst/>
              <a:ahLst/>
              <a:cxnLst/>
              <a:rect l="l" t="t" r="r" b="b"/>
              <a:pathLst>
                <a:path w="1274" h="1275" extrusionOk="0">
                  <a:moveTo>
                    <a:pt x="518" y="1"/>
                  </a:moveTo>
                  <a:cubicBezTo>
                    <a:pt x="259" y="1"/>
                    <a:pt x="1" y="439"/>
                    <a:pt x="1" y="737"/>
                  </a:cubicBezTo>
                  <a:cubicBezTo>
                    <a:pt x="1" y="1015"/>
                    <a:pt x="219" y="1274"/>
                    <a:pt x="518" y="1274"/>
                  </a:cubicBezTo>
                  <a:cubicBezTo>
                    <a:pt x="816" y="1274"/>
                    <a:pt x="1274" y="1035"/>
                    <a:pt x="1274" y="737"/>
                  </a:cubicBezTo>
                  <a:cubicBezTo>
                    <a:pt x="1274" y="458"/>
                    <a:pt x="79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7"/>
            <p:cNvSpPr/>
            <p:nvPr/>
          </p:nvSpPr>
          <p:spPr>
            <a:xfrm rot="10800000" flipH="1">
              <a:off x="1358143" y="4765874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518" y="0"/>
                  </a:moveTo>
                  <a:cubicBezTo>
                    <a:pt x="240" y="0"/>
                    <a:pt x="1" y="458"/>
                    <a:pt x="1" y="756"/>
                  </a:cubicBezTo>
                  <a:cubicBezTo>
                    <a:pt x="1" y="1015"/>
                    <a:pt x="220" y="1273"/>
                    <a:pt x="518" y="1273"/>
                  </a:cubicBezTo>
                  <a:cubicBezTo>
                    <a:pt x="817" y="1273"/>
                    <a:pt x="1254" y="1055"/>
                    <a:pt x="1254" y="756"/>
                  </a:cubicBezTo>
                  <a:cubicBezTo>
                    <a:pt x="1254" y="478"/>
                    <a:pt x="81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7"/>
            <p:cNvSpPr/>
            <p:nvPr/>
          </p:nvSpPr>
          <p:spPr>
            <a:xfrm rot="10800000" flipH="1">
              <a:off x="135767" y="4637960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0"/>
                  </a:moveTo>
                  <a:cubicBezTo>
                    <a:pt x="180" y="0"/>
                    <a:pt x="1" y="319"/>
                    <a:pt x="1" y="537"/>
                  </a:cubicBezTo>
                  <a:cubicBezTo>
                    <a:pt x="1" y="756"/>
                    <a:pt x="180" y="935"/>
                    <a:pt x="399" y="935"/>
                  </a:cubicBezTo>
                  <a:cubicBezTo>
                    <a:pt x="617" y="935"/>
                    <a:pt x="956" y="756"/>
                    <a:pt x="956" y="537"/>
                  </a:cubicBezTo>
                  <a:cubicBezTo>
                    <a:pt x="956" y="319"/>
                    <a:pt x="617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7"/>
            <p:cNvSpPr/>
            <p:nvPr/>
          </p:nvSpPr>
          <p:spPr>
            <a:xfrm rot="10800000" flipH="1">
              <a:off x="2190425" y="4975557"/>
              <a:ext cx="104325" cy="92909"/>
            </a:xfrm>
            <a:custGeom>
              <a:avLst/>
              <a:gdLst/>
              <a:ahLst/>
              <a:cxnLst/>
              <a:rect l="l" t="t" r="r" b="b"/>
              <a:pathLst>
                <a:path w="2369" h="2110" extrusionOk="0">
                  <a:moveTo>
                    <a:pt x="1329" y="0"/>
                  </a:moveTo>
                  <a:cubicBezTo>
                    <a:pt x="1053" y="0"/>
                    <a:pt x="768" y="69"/>
                    <a:pt x="577" y="186"/>
                  </a:cubicBezTo>
                  <a:cubicBezTo>
                    <a:pt x="160" y="425"/>
                    <a:pt x="0" y="982"/>
                    <a:pt x="259" y="1400"/>
                  </a:cubicBezTo>
                  <a:cubicBezTo>
                    <a:pt x="451" y="1736"/>
                    <a:pt x="951" y="2110"/>
                    <a:pt x="1367" y="2110"/>
                  </a:cubicBezTo>
                  <a:cubicBezTo>
                    <a:pt x="1469" y="2110"/>
                    <a:pt x="1566" y="2088"/>
                    <a:pt x="1652" y="2037"/>
                  </a:cubicBezTo>
                  <a:cubicBezTo>
                    <a:pt x="2070" y="1798"/>
                    <a:pt x="2368" y="743"/>
                    <a:pt x="2109" y="326"/>
                  </a:cubicBezTo>
                  <a:cubicBezTo>
                    <a:pt x="1979" y="98"/>
                    <a:pt x="1660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7"/>
            <p:cNvSpPr/>
            <p:nvPr/>
          </p:nvSpPr>
          <p:spPr>
            <a:xfrm rot="10800000" flipH="1">
              <a:off x="2935374" y="4613474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7"/>
            <p:cNvSpPr/>
            <p:nvPr/>
          </p:nvSpPr>
          <p:spPr>
            <a:xfrm rot="10800000" flipH="1">
              <a:off x="4039163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58" y="936"/>
                  </a:cubicBezTo>
                  <a:cubicBezTo>
                    <a:pt x="776" y="936"/>
                    <a:pt x="956" y="777"/>
                    <a:pt x="956" y="538"/>
                  </a:cubicBezTo>
                  <a:cubicBezTo>
                    <a:pt x="956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7"/>
            <p:cNvSpPr/>
            <p:nvPr/>
          </p:nvSpPr>
          <p:spPr>
            <a:xfrm rot="10800000" flipH="1">
              <a:off x="2952714" y="491307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1"/>
                  </a:moveTo>
                  <a:cubicBezTo>
                    <a:pt x="318" y="1"/>
                    <a:pt x="0" y="339"/>
                    <a:pt x="0" y="538"/>
                  </a:cubicBezTo>
                  <a:cubicBezTo>
                    <a:pt x="0" y="777"/>
                    <a:pt x="318" y="936"/>
                    <a:pt x="557" y="936"/>
                  </a:cubicBezTo>
                  <a:cubicBezTo>
                    <a:pt x="776" y="936"/>
                    <a:pt x="955" y="77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7"/>
            <p:cNvSpPr/>
            <p:nvPr/>
          </p:nvSpPr>
          <p:spPr>
            <a:xfrm rot="10800000" flipH="1">
              <a:off x="3311047" y="5102283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0"/>
                  </a:moveTo>
                  <a:cubicBezTo>
                    <a:pt x="339" y="0"/>
                    <a:pt x="1" y="319"/>
                    <a:pt x="1" y="537"/>
                  </a:cubicBezTo>
                  <a:cubicBezTo>
                    <a:pt x="1" y="756"/>
                    <a:pt x="319" y="935"/>
                    <a:pt x="538" y="935"/>
                  </a:cubicBezTo>
                  <a:cubicBezTo>
                    <a:pt x="757" y="935"/>
                    <a:pt x="936" y="756"/>
                    <a:pt x="936" y="537"/>
                  </a:cubicBezTo>
                  <a:cubicBezTo>
                    <a:pt x="936" y="319"/>
                    <a:pt x="757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7"/>
            <p:cNvSpPr/>
            <p:nvPr/>
          </p:nvSpPr>
          <p:spPr>
            <a:xfrm rot="10800000" flipH="1">
              <a:off x="4118034" y="474746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0"/>
                  </a:moveTo>
                  <a:cubicBezTo>
                    <a:pt x="338" y="0"/>
                    <a:pt x="0" y="319"/>
                    <a:pt x="0" y="537"/>
                  </a:cubicBezTo>
                  <a:cubicBezTo>
                    <a:pt x="0" y="756"/>
                    <a:pt x="318" y="935"/>
                    <a:pt x="557" y="935"/>
                  </a:cubicBezTo>
                  <a:cubicBezTo>
                    <a:pt x="776" y="935"/>
                    <a:pt x="955" y="756"/>
                    <a:pt x="955" y="537"/>
                  </a:cubicBezTo>
                  <a:cubicBezTo>
                    <a:pt x="955" y="319"/>
                    <a:pt x="77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7"/>
            <p:cNvSpPr/>
            <p:nvPr/>
          </p:nvSpPr>
          <p:spPr>
            <a:xfrm rot="10800000" flipH="1">
              <a:off x="1698662" y="4311691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7" y="0"/>
                  </a:moveTo>
                  <a:cubicBezTo>
                    <a:pt x="318" y="0"/>
                    <a:pt x="0" y="318"/>
                    <a:pt x="0" y="537"/>
                  </a:cubicBezTo>
                  <a:cubicBezTo>
                    <a:pt x="0" y="756"/>
                    <a:pt x="318" y="935"/>
                    <a:pt x="537" y="935"/>
                  </a:cubicBezTo>
                  <a:cubicBezTo>
                    <a:pt x="776" y="935"/>
                    <a:pt x="935" y="756"/>
                    <a:pt x="935" y="537"/>
                  </a:cubicBezTo>
                  <a:cubicBezTo>
                    <a:pt x="935" y="318"/>
                    <a:pt x="776" y="0"/>
                    <a:pt x="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7"/>
            <p:cNvSpPr/>
            <p:nvPr/>
          </p:nvSpPr>
          <p:spPr>
            <a:xfrm rot="10800000" flipH="1">
              <a:off x="5065149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39" y="1"/>
                    <a:pt x="1" y="339"/>
                    <a:pt x="1" y="538"/>
                  </a:cubicBezTo>
                  <a:cubicBezTo>
                    <a:pt x="1" y="777"/>
                    <a:pt x="339" y="936"/>
                    <a:pt x="558" y="936"/>
                  </a:cubicBezTo>
                  <a:cubicBezTo>
                    <a:pt x="777" y="936"/>
                    <a:pt x="956" y="777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7"/>
            <p:cNvSpPr/>
            <p:nvPr/>
          </p:nvSpPr>
          <p:spPr>
            <a:xfrm rot="10800000" flipH="1">
              <a:off x="539679" y="3119719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0"/>
                  </a:moveTo>
                  <a:cubicBezTo>
                    <a:pt x="319" y="0"/>
                    <a:pt x="1" y="359"/>
                    <a:pt x="1" y="558"/>
                  </a:cubicBezTo>
                  <a:cubicBezTo>
                    <a:pt x="1" y="776"/>
                    <a:pt x="339" y="955"/>
                    <a:pt x="558" y="955"/>
                  </a:cubicBezTo>
                  <a:cubicBezTo>
                    <a:pt x="777" y="955"/>
                    <a:pt x="956" y="776"/>
                    <a:pt x="956" y="558"/>
                  </a:cubicBezTo>
                  <a:cubicBezTo>
                    <a:pt x="956" y="319"/>
                    <a:pt x="777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7"/>
            <p:cNvSpPr/>
            <p:nvPr/>
          </p:nvSpPr>
          <p:spPr>
            <a:xfrm rot="10800000" flipH="1">
              <a:off x="-45" y="2988326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56" y="777"/>
                    <a:pt x="956" y="55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7"/>
            <p:cNvSpPr/>
            <p:nvPr/>
          </p:nvSpPr>
          <p:spPr>
            <a:xfrm rot="10800000" flipH="1">
              <a:off x="144530" y="1756561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58" y="1"/>
                  </a:moveTo>
                  <a:cubicBezTo>
                    <a:pt x="359" y="1"/>
                    <a:pt x="1" y="31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7"/>
            <p:cNvSpPr/>
            <p:nvPr/>
          </p:nvSpPr>
          <p:spPr>
            <a:xfrm rot="10800000" flipH="1">
              <a:off x="165580" y="508127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7" y="1"/>
                  </a:moveTo>
                  <a:cubicBezTo>
                    <a:pt x="318" y="1"/>
                    <a:pt x="0" y="339"/>
                    <a:pt x="0" y="558"/>
                  </a:cubicBezTo>
                  <a:cubicBezTo>
                    <a:pt x="0" y="777"/>
                    <a:pt x="318" y="956"/>
                    <a:pt x="537" y="956"/>
                  </a:cubicBezTo>
                  <a:cubicBezTo>
                    <a:pt x="776" y="956"/>
                    <a:pt x="935" y="777"/>
                    <a:pt x="935" y="558"/>
                  </a:cubicBezTo>
                  <a:cubicBezTo>
                    <a:pt x="935" y="339"/>
                    <a:pt x="77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7"/>
            <p:cNvSpPr/>
            <p:nvPr/>
          </p:nvSpPr>
          <p:spPr>
            <a:xfrm rot="10800000" flipH="1">
              <a:off x="1000518" y="4631900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38" y="936"/>
                  </a:cubicBezTo>
                  <a:cubicBezTo>
                    <a:pt x="756" y="936"/>
                    <a:pt x="935" y="777"/>
                    <a:pt x="935" y="538"/>
                  </a:cubicBezTo>
                  <a:cubicBezTo>
                    <a:pt x="935" y="319"/>
                    <a:pt x="75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7"/>
            <p:cNvSpPr/>
            <p:nvPr/>
          </p:nvSpPr>
          <p:spPr>
            <a:xfrm rot="10800000" flipH="1">
              <a:off x="1074307" y="4237674"/>
              <a:ext cx="42100" cy="41258"/>
            </a:xfrm>
            <a:custGeom>
              <a:avLst/>
              <a:gdLst/>
              <a:ahLst/>
              <a:cxnLst/>
              <a:rect l="l" t="t" r="r" b="b"/>
              <a:pathLst>
                <a:path w="956" h="937" extrusionOk="0">
                  <a:moveTo>
                    <a:pt x="558" y="1"/>
                  </a:moveTo>
                  <a:cubicBezTo>
                    <a:pt x="339" y="1"/>
                    <a:pt x="0" y="359"/>
                    <a:pt x="0" y="558"/>
                  </a:cubicBezTo>
                  <a:cubicBezTo>
                    <a:pt x="0" y="777"/>
                    <a:pt x="339" y="936"/>
                    <a:pt x="558" y="936"/>
                  </a:cubicBezTo>
                  <a:cubicBezTo>
                    <a:pt x="776" y="936"/>
                    <a:pt x="955" y="777"/>
                    <a:pt x="955" y="558"/>
                  </a:cubicBezTo>
                  <a:cubicBezTo>
                    <a:pt x="955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7"/>
            <p:cNvSpPr/>
            <p:nvPr/>
          </p:nvSpPr>
          <p:spPr>
            <a:xfrm>
              <a:off x="2265136" y="566717"/>
              <a:ext cx="103444" cy="92953"/>
            </a:xfrm>
            <a:custGeom>
              <a:avLst/>
              <a:gdLst/>
              <a:ahLst/>
              <a:cxnLst/>
              <a:rect l="l" t="t" r="r" b="b"/>
              <a:pathLst>
                <a:path w="2349" h="2111" extrusionOk="0">
                  <a:moveTo>
                    <a:pt x="1019" y="1"/>
                  </a:moveTo>
                  <a:cubicBezTo>
                    <a:pt x="688" y="1"/>
                    <a:pt x="369" y="99"/>
                    <a:pt x="239" y="326"/>
                  </a:cubicBezTo>
                  <a:cubicBezTo>
                    <a:pt x="0" y="764"/>
                    <a:pt x="279" y="1798"/>
                    <a:pt x="697" y="2037"/>
                  </a:cubicBezTo>
                  <a:cubicBezTo>
                    <a:pt x="783" y="2088"/>
                    <a:pt x="880" y="2110"/>
                    <a:pt x="981" y="2110"/>
                  </a:cubicBezTo>
                  <a:cubicBezTo>
                    <a:pt x="1398" y="2110"/>
                    <a:pt x="1898" y="1736"/>
                    <a:pt x="2089" y="1401"/>
                  </a:cubicBezTo>
                  <a:cubicBezTo>
                    <a:pt x="2348" y="983"/>
                    <a:pt x="2189" y="426"/>
                    <a:pt x="1771" y="187"/>
                  </a:cubicBezTo>
                  <a:cubicBezTo>
                    <a:pt x="1581" y="69"/>
                    <a:pt x="1296" y="1"/>
                    <a:pt x="10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1" name="Google Shape;951;p8"/>
          <p:cNvGrpSpPr/>
          <p:nvPr/>
        </p:nvGrpSpPr>
        <p:grpSpPr>
          <a:xfrm flipH="1">
            <a:off x="-188381" y="4191415"/>
            <a:ext cx="5513461" cy="1012356"/>
            <a:chOff x="1971760" y="2938350"/>
            <a:chExt cx="5464283" cy="1164297"/>
          </a:xfrm>
        </p:grpSpPr>
        <p:grpSp>
          <p:nvGrpSpPr>
            <p:cNvPr id="952" name="Google Shape;952;p8"/>
            <p:cNvGrpSpPr/>
            <p:nvPr/>
          </p:nvGrpSpPr>
          <p:grpSpPr>
            <a:xfrm>
              <a:off x="1971760" y="2938350"/>
              <a:ext cx="5464283" cy="1164297"/>
              <a:chOff x="581300" y="3757663"/>
              <a:chExt cx="696575" cy="73925"/>
            </a:xfrm>
          </p:grpSpPr>
          <p:sp>
            <p:nvSpPr>
              <p:cNvPr id="953" name="Google Shape;953;p8"/>
              <p:cNvSpPr/>
              <p:nvPr/>
            </p:nvSpPr>
            <p:spPr>
              <a:xfrm>
                <a:off x="581300" y="3757663"/>
                <a:ext cx="696575" cy="73925"/>
              </a:xfrm>
              <a:custGeom>
                <a:avLst/>
                <a:gdLst/>
                <a:ahLst/>
                <a:cxnLst/>
                <a:rect l="l" t="t" r="r" b="b"/>
                <a:pathLst>
                  <a:path w="27863" h="2957" extrusionOk="0">
                    <a:moveTo>
                      <a:pt x="15496" y="1"/>
                    </a:moveTo>
                    <a:cubicBezTo>
                      <a:pt x="14452" y="1"/>
                      <a:pt x="13665" y="377"/>
                      <a:pt x="12614" y="848"/>
                    </a:cubicBezTo>
                    <a:cubicBezTo>
                      <a:pt x="11969" y="1123"/>
                      <a:pt x="11335" y="1230"/>
                      <a:pt x="10697" y="1230"/>
                    </a:cubicBezTo>
                    <a:cubicBezTo>
                      <a:pt x="9585" y="1230"/>
                      <a:pt x="8464" y="905"/>
                      <a:pt x="7262" y="589"/>
                    </a:cubicBezTo>
                    <a:cubicBezTo>
                      <a:pt x="6988" y="514"/>
                      <a:pt x="6736" y="482"/>
                      <a:pt x="6504" y="482"/>
                    </a:cubicBezTo>
                    <a:cubicBezTo>
                      <a:pt x="5196" y="482"/>
                      <a:pt x="4476" y="1491"/>
                      <a:pt x="3465" y="1491"/>
                    </a:cubicBezTo>
                    <a:cubicBezTo>
                      <a:pt x="3418" y="1491"/>
                      <a:pt x="3371" y="1489"/>
                      <a:pt x="3323" y="1484"/>
                    </a:cubicBezTo>
                    <a:cubicBezTo>
                      <a:pt x="2514" y="1407"/>
                      <a:pt x="1921" y="1041"/>
                      <a:pt x="1405" y="1041"/>
                    </a:cubicBezTo>
                    <a:cubicBezTo>
                      <a:pt x="1120" y="1041"/>
                      <a:pt x="858" y="1152"/>
                      <a:pt x="597" y="1484"/>
                    </a:cubicBezTo>
                    <a:cubicBezTo>
                      <a:pt x="0" y="2240"/>
                      <a:pt x="1234" y="2957"/>
                      <a:pt x="1234" y="2957"/>
                    </a:cubicBezTo>
                    <a:lnTo>
                      <a:pt x="13927" y="2957"/>
                    </a:lnTo>
                    <a:lnTo>
                      <a:pt x="13927" y="2937"/>
                    </a:lnTo>
                    <a:lnTo>
                      <a:pt x="27079" y="2937"/>
                    </a:lnTo>
                    <a:cubicBezTo>
                      <a:pt x="27079" y="2937"/>
                      <a:pt x="27863" y="533"/>
                      <a:pt x="25193" y="533"/>
                    </a:cubicBezTo>
                    <a:cubicBezTo>
                      <a:pt x="25010" y="533"/>
                      <a:pt x="24810" y="545"/>
                      <a:pt x="24592" y="569"/>
                    </a:cubicBezTo>
                    <a:cubicBezTo>
                      <a:pt x="22595" y="792"/>
                      <a:pt x="21569" y="1078"/>
                      <a:pt x="20523" y="1078"/>
                    </a:cubicBezTo>
                    <a:cubicBezTo>
                      <a:pt x="19797" y="1078"/>
                      <a:pt x="19062" y="940"/>
                      <a:pt x="17986" y="549"/>
                    </a:cubicBezTo>
                    <a:cubicBezTo>
                      <a:pt x="16954" y="158"/>
                      <a:pt x="16171" y="1"/>
                      <a:pt x="154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8"/>
              <p:cNvSpPr/>
              <p:nvPr/>
            </p:nvSpPr>
            <p:spPr>
              <a:xfrm>
                <a:off x="917575" y="3772475"/>
                <a:ext cx="92050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3682" h="916" extrusionOk="0">
                    <a:moveTo>
                      <a:pt x="1771" y="0"/>
                    </a:moveTo>
                    <a:cubicBezTo>
                      <a:pt x="1652" y="0"/>
                      <a:pt x="1532" y="20"/>
                      <a:pt x="1393" y="60"/>
                    </a:cubicBezTo>
                    <a:cubicBezTo>
                      <a:pt x="1274" y="80"/>
                      <a:pt x="1154" y="119"/>
                      <a:pt x="1055" y="159"/>
                    </a:cubicBezTo>
                    <a:cubicBezTo>
                      <a:pt x="916" y="179"/>
                      <a:pt x="816" y="259"/>
                      <a:pt x="717" y="299"/>
                    </a:cubicBezTo>
                    <a:lnTo>
                      <a:pt x="577" y="378"/>
                    </a:lnTo>
                    <a:cubicBezTo>
                      <a:pt x="537" y="398"/>
                      <a:pt x="498" y="418"/>
                      <a:pt x="458" y="478"/>
                    </a:cubicBezTo>
                    <a:cubicBezTo>
                      <a:pt x="378" y="517"/>
                      <a:pt x="299" y="577"/>
                      <a:pt x="259" y="657"/>
                    </a:cubicBezTo>
                    <a:lnTo>
                      <a:pt x="100" y="796"/>
                    </a:lnTo>
                    <a:cubicBezTo>
                      <a:pt x="40" y="876"/>
                      <a:pt x="0" y="915"/>
                      <a:pt x="0" y="915"/>
                    </a:cubicBezTo>
                    <a:cubicBezTo>
                      <a:pt x="0" y="915"/>
                      <a:pt x="80" y="895"/>
                      <a:pt x="179" y="876"/>
                    </a:cubicBezTo>
                    <a:cubicBezTo>
                      <a:pt x="239" y="856"/>
                      <a:pt x="299" y="856"/>
                      <a:pt x="358" y="796"/>
                    </a:cubicBezTo>
                    <a:lnTo>
                      <a:pt x="577" y="716"/>
                    </a:lnTo>
                    <a:cubicBezTo>
                      <a:pt x="657" y="696"/>
                      <a:pt x="756" y="677"/>
                      <a:pt x="856" y="657"/>
                    </a:cubicBezTo>
                    <a:lnTo>
                      <a:pt x="1154" y="577"/>
                    </a:lnTo>
                    <a:cubicBezTo>
                      <a:pt x="1254" y="557"/>
                      <a:pt x="1373" y="557"/>
                      <a:pt x="1473" y="517"/>
                    </a:cubicBezTo>
                    <a:cubicBezTo>
                      <a:pt x="1572" y="497"/>
                      <a:pt x="1691" y="497"/>
                      <a:pt x="1791" y="497"/>
                    </a:cubicBezTo>
                    <a:cubicBezTo>
                      <a:pt x="1841" y="488"/>
                      <a:pt x="1900" y="488"/>
                      <a:pt x="1963" y="488"/>
                    </a:cubicBezTo>
                    <a:cubicBezTo>
                      <a:pt x="2025" y="488"/>
                      <a:pt x="2089" y="488"/>
                      <a:pt x="2149" y="478"/>
                    </a:cubicBezTo>
                    <a:lnTo>
                      <a:pt x="2786" y="478"/>
                    </a:lnTo>
                    <a:cubicBezTo>
                      <a:pt x="2885" y="478"/>
                      <a:pt x="2985" y="478"/>
                      <a:pt x="3064" y="497"/>
                    </a:cubicBezTo>
                    <a:cubicBezTo>
                      <a:pt x="3442" y="557"/>
                      <a:pt x="3681" y="577"/>
                      <a:pt x="3681" y="577"/>
                    </a:cubicBezTo>
                    <a:cubicBezTo>
                      <a:pt x="3681" y="577"/>
                      <a:pt x="3482" y="398"/>
                      <a:pt x="3144" y="259"/>
                    </a:cubicBezTo>
                    <a:cubicBezTo>
                      <a:pt x="2965" y="179"/>
                      <a:pt x="2746" y="100"/>
                      <a:pt x="2527" y="60"/>
                    </a:cubicBezTo>
                    <a:cubicBezTo>
                      <a:pt x="2388" y="20"/>
                      <a:pt x="2268" y="0"/>
                      <a:pt x="21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8"/>
              <p:cNvSpPr/>
              <p:nvPr/>
            </p:nvSpPr>
            <p:spPr>
              <a:xfrm>
                <a:off x="1198572" y="3779705"/>
                <a:ext cx="50359" cy="26621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1374" extrusionOk="0">
                    <a:moveTo>
                      <a:pt x="916" y="1"/>
                    </a:moveTo>
                    <a:cubicBezTo>
                      <a:pt x="817" y="1"/>
                      <a:pt x="737" y="1"/>
                      <a:pt x="638" y="21"/>
                    </a:cubicBezTo>
                    <a:cubicBezTo>
                      <a:pt x="558" y="40"/>
                      <a:pt x="498" y="40"/>
                      <a:pt x="419" y="60"/>
                    </a:cubicBezTo>
                    <a:cubicBezTo>
                      <a:pt x="339" y="100"/>
                      <a:pt x="299" y="120"/>
                      <a:pt x="240" y="140"/>
                    </a:cubicBezTo>
                    <a:cubicBezTo>
                      <a:pt x="200" y="160"/>
                      <a:pt x="140" y="200"/>
                      <a:pt x="120" y="220"/>
                    </a:cubicBezTo>
                    <a:cubicBezTo>
                      <a:pt x="41" y="259"/>
                      <a:pt x="1" y="299"/>
                      <a:pt x="1" y="299"/>
                    </a:cubicBezTo>
                    <a:cubicBezTo>
                      <a:pt x="1" y="299"/>
                      <a:pt x="41" y="319"/>
                      <a:pt x="120" y="319"/>
                    </a:cubicBezTo>
                    <a:cubicBezTo>
                      <a:pt x="200" y="339"/>
                      <a:pt x="319" y="339"/>
                      <a:pt x="439" y="359"/>
                    </a:cubicBezTo>
                    <a:cubicBezTo>
                      <a:pt x="518" y="399"/>
                      <a:pt x="578" y="399"/>
                      <a:pt x="638" y="399"/>
                    </a:cubicBezTo>
                    <a:cubicBezTo>
                      <a:pt x="717" y="399"/>
                      <a:pt x="797" y="419"/>
                      <a:pt x="876" y="438"/>
                    </a:cubicBezTo>
                    <a:cubicBezTo>
                      <a:pt x="916" y="438"/>
                      <a:pt x="936" y="458"/>
                      <a:pt x="996" y="458"/>
                    </a:cubicBezTo>
                    <a:cubicBezTo>
                      <a:pt x="1016" y="458"/>
                      <a:pt x="1075" y="498"/>
                      <a:pt x="1095" y="498"/>
                    </a:cubicBezTo>
                    <a:lnTo>
                      <a:pt x="1314" y="558"/>
                    </a:lnTo>
                    <a:cubicBezTo>
                      <a:pt x="1394" y="598"/>
                      <a:pt x="1433" y="617"/>
                      <a:pt x="1513" y="637"/>
                    </a:cubicBezTo>
                    <a:cubicBezTo>
                      <a:pt x="1573" y="657"/>
                      <a:pt x="1632" y="717"/>
                      <a:pt x="1692" y="737"/>
                    </a:cubicBezTo>
                    <a:cubicBezTo>
                      <a:pt x="1712" y="757"/>
                      <a:pt x="1732" y="797"/>
                      <a:pt x="1772" y="797"/>
                    </a:cubicBezTo>
                    <a:lnTo>
                      <a:pt x="1831" y="856"/>
                    </a:lnTo>
                    <a:cubicBezTo>
                      <a:pt x="1891" y="916"/>
                      <a:pt x="1931" y="956"/>
                      <a:pt x="1991" y="996"/>
                    </a:cubicBezTo>
                    <a:cubicBezTo>
                      <a:pt x="2190" y="1214"/>
                      <a:pt x="2289" y="1374"/>
                      <a:pt x="2289" y="1374"/>
                    </a:cubicBezTo>
                    <a:cubicBezTo>
                      <a:pt x="2289" y="1374"/>
                      <a:pt x="2309" y="1334"/>
                      <a:pt x="2309" y="1254"/>
                    </a:cubicBezTo>
                    <a:cubicBezTo>
                      <a:pt x="2309" y="1194"/>
                      <a:pt x="2329" y="1035"/>
                      <a:pt x="2289" y="916"/>
                    </a:cubicBezTo>
                    <a:cubicBezTo>
                      <a:pt x="2269" y="836"/>
                      <a:pt x="2229" y="757"/>
                      <a:pt x="2190" y="697"/>
                    </a:cubicBezTo>
                    <a:cubicBezTo>
                      <a:pt x="2150" y="637"/>
                      <a:pt x="2130" y="617"/>
                      <a:pt x="2110" y="558"/>
                    </a:cubicBezTo>
                    <a:cubicBezTo>
                      <a:pt x="2090" y="518"/>
                      <a:pt x="2050" y="498"/>
                      <a:pt x="2010" y="438"/>
                    </a:cubicBezTo>
                    <a:cubicBezTo>
                      <a:pt x="1931" y="359"/>
                      <a:pt x="1851" y="299"/>
                      <a:pt x="1792" y="239"/>
                    </a:cubicBezTo>
                    <a:cubicBezTo>
                      <a:pt x="1692" y="200"/>
                      <a:pt x="1613" y="140"/>
                      <a:pt x="1513" y="100"/>
                    </a:cubicBezTo>
                    <a:cubicBezTo>
                      <a:pt x="1414" y="60"/>
                      <a:pt x="1314" y="21"/>
                      <a:pt x="1215" y="21"/>
                    </a:cubicBezTo>
                    <a:cubicBezTo>
                      <a:pt x="1115" y="1"/>
                      <a:pt x="1016" y="1"/>
                      <a:pt x="9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6" name="Google Shape;956;p8"/>
            <p:cNvSpPr/>
            <p:nvPr/>
          </p:nvSpPr>
          <p:spPr>
            <a:xfrm>
              <a:off x="4008225" y="3770850"/>
              <a:ext cx="3282000" cy="331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8"/>
          <p:cNvGrpSpPr/>
          <p:nvPr/>
        </p:nvGrpSpPr>
        <p:grpSpPr>
          <a:xfrm flipH="1">
            <a:off x="3640378" y="4191440"/>
            <a:ext cx="5835307" cy="1012356"/>
            <a:chOff x="1971760" y="2938350"/>
            <a:chExt cx="5464283" cy="1164297"/>
          </a:xfrm>
        </p:grpSpPr>
        <p:grpSp>
          <p:nvGrpSpPr>
            <p:cNvPr id="958" name="Google Shape;958;p8"/>
            <p:cNvGrpSpPr/>
            <p:nvPr/>
          </p:nvGrpSpPr>
          <p:grpSpPr>
            <a:xfrm>
              <a:off x="1971760" y="2938350"/>
              <a:ext cx="5464283" cy="1164297"/>
              <a:chOff x="581300" y="3757663"/>
              <a:chExt cx="696575" cy="73925"/>
            </a:xfrm>
          </p:grpSpPr>
          <p:sp>
            <p:nvSpPr>
              <p:cNvPr id="959" name="Google Shape;959;p8"/>
              <p:cNvSpPr/>
              <p:nvPr/>
            </p:nvSpPr>
            <p:spPr>
              <a:xfrm>
                <a:off x="581300" y="3757663"/>
                <a:ext cx="696575" cy="73925"/>
              </a:xfrm>
              <a:custGeom>
                <a:avLst/>
                <a:gdLst/>
                <a:ahLst/>
                <a:cxnLst/>
                <a:rect l="l" t="t" r="r" b="b"/>
                <a:pathLst>
                  <a:path w="27863" h="2957" extrusionOk="0">
                    <a:moveTo>
                      <a:pt x="15496" y="1"/>
                    </a:moveTo>
                    <a:cubicBezTo>
                      <a:pt x="14452" y="1"/>
                      <a:pt x="13665" y="377"/>
                      <a:pt x="12614" y="848"/>
                    </a:cubicBezTo>
                    <a:cubicBezTo>
                      <a:pt x="11969" y="1123"/>
                      <a:pt x="11335" y="1230"/>
                      <a:pt x="10697" y="1230"/>
                    </a:cubicBezTo>
                    <a:cubicBezTo>
                      <a:pt x="9585" y="1230"/>
                      <a:pt x="8464" y="905"/>
                      <a:pt x="7262" y="589"/>
                    </a:cubicBezTo>
                    <a:cubicBezTo>
                      <a:pt x="6988" y="514"/>
                      <a:pt x="6736" y="482"/>
                      <a:pt x="6504" y="482"/>
                    </a:cubicBezTo>
                    <a:cubicBezTo>
                      <a:pt x="5196" y="482"/>
                      <a:pt x="4476" y="1491"/>
                      <a:pt x="3465" y="1491"/>
                    </a:cubicBezTo>
                    <a:cubicBezTo>
                      <a:pt x="3418" y="1491"/>
                      <a:pt x="3371" y="1489"/>
                      <a:pt x="3323" y="1484"/>
                    </a:cubicBezTo>
                    <a:cubicBezTo>
                      <a:pt x="2514" y="1407"/>
                      <a:pt x="1921" y="1041"/>
                      <a:pt x="1405" y="1041"/>
                    </a:cubicBezTo>
                    <a:cubicBezTo>
                      <a:pt x="1120" y="1041"/>
                      <a:pt x="858" y="1152"/>
                      <a:pt x="597" y="1484"/>
                    </a:cubicBezTo>
                    <a:cubicBezTo>
                      <a:pt x="0" y="2240"/>
                      <a:pt x="1234" y="2957"/>
                      <a:pt x="1234" y="2957"/>
                    </a:cubicBezTo>
                    <a:lnTo>
                      <a:pt x="13927" y="2957"/>
                    </a:lnTo>
                    <a:lnTo>
                      <a:pt x="13927" y="2937"/>
                    </a:lnTo>
                    <a:lnTo>
                      <a:pt x="27079" y="2937"/>
                    </a:lnTo>
                    <a:cubicBezTo>
                      <a:pt x="27079" y="2937"/>
                      <a:pt x="27863" y="533"/>
                      <a:pt x="25193" y="533"/>
                    </a:cubicBezTo>
                    <a:cubicBezTo>
                      <a:pt x="25010" y="533"/>
                      <a:pt x="24810" y="545"/>
                      <a:pt x="24592" y="569"/>
                    </a:cubicBezTo>
                    <a:cubicBezTo>
                      <a:pt x="22595" y="792"/>
                      <a:pt x="21569" y="1078"/>
                      <a:pt x="20523" y="1078"/>
                    </a:cubicBezTo>
                    <a:cubicBezTo>
                      <a:pt x="19797" y="1078"/>
                      <a:pt x="19062" y="940"/>
                      <a:pt x="17986" y="549"/>
                    </a:cubicBezTo>
                    <a:cubicBezTo>
                      <a:pt x="16954" y="158"/>
                      <a:pt x="16171" y="1"/>
                      <a:pt x="154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8"/>
              <p:cNvSpPr/>
              <p:nvPr/>
            </p:nvSpPr>
            <p:spPr>
              <a:xfrm>
                <a:off x="917575" y="3772475"/>
                <a:ext cx="92050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3682" h="916" extrusionOk="0">
                    <a:moveTo>
                      <a:pt x="1771" y="0"/>
                    </a:moveTo>
                    <a:cubicBezTo>
                      <a:pt x="1652" y="0"/>
                      <a:pt x="1532" y="20"/>
                      <a:pt x="1393" y="60"/>
                    </a:cubicBezTo>
                    <a:cubicBezTo>
                      <a:pt x="1274" y="80"/>
                      <a:pt x="1154" y="119"/>
                      <a:pt x="1055" y="159"/>
                    </a:cubicBezTo>
                    <a:cubicBezTo>
                      <a:pt x="916" y="179"/>
                      <a:pt x="816" y="259"/>
                      <a:pt x="717" y="299"/>
                    </a:cubicBezTo>
                    <a:lnTo>
                      <a:pt x="577" y="378"/>
                    </a:lnTo>
                    <a:cubicBezTo>
                      <a:pt x="537" y="398"/>
                      <a:pt x="498" y="418"/>
                      <a:pt x="458" y="478"/>
                    </a:cubicBezTo>
                    <a:cubicBezTo>
                      <a:pt x="378" y="517"/>
                      <a:pt x="299" y="577"/>
                      <a:pt x="259" y="657"/>
                    </a:cubicBezTo>
                    <a:lnTo>
                      <a:pt x="100" y="796"/>
                    </a:lnTo>
                    <a:cubicBezTo>
                      <a:pt x="40" y="876"/>
                      <a:pt x="0" y="915"/>
                      <a:pt x="0" y="915"/>
                    </a:cubicBezTo>
                    <a:cubicBezTo>
                      <a:pt x="0" y="915"/>
                      <a:pt x="80" y="895"/>
                      <a:pt x="179" y="876"/>
                    </a:cubicBezTo>
                    <a:cubicBezTo>
                      <a:pt x="239" y="856"/>
                      <a:pt x="299" y="856"/>
                      <a:pt x="358" y="796"/>
                    </a:cubicBezTo>
                    <a:lnTo>
                      <a:pt x="577" y="716"/>
                    </a:lnTo>
                    <a:cubicBezTo>
                      <a:pt x="657" y="696"/>
                      <a:pt x="756" y="677"/>
                      <a:pt x="856" y="657"/>
                    </a:cubicBezTo>
                    <a:lnTo>
                      <a:pt x="1154" y="577"/>
                    </a:lnTo>
                    <a:cubicBezTo>
                      <a:pt x="1254" y="557"/>
                      <a:pt x="1373" y="557"/>
                      <a:pt x="1473" y="517"/>
                    </a:cubicBezTo>
                    <a:cubicBezTo>
                      <a:pt x="1572" y="497"/>
                      <a:pt x="1691" y="497"/>
                      <a:pt x="1791" y="497"/>
                    </a:cubicBezTo>
                    <a:cubicBezTo>
                      <a:pt x="1841" y="488"/>
                      <a:pt x="1900" y="488"/>
                      <a:pt x="1963" y="488"/>
                    </a:cubicBezTo>
                    <a:cubicBezTo>
                      <a:pt x="2025" y="488"/>
                      <a:pt x="2089" y="488"/>
                      <a:pt x="2149" y="478"/>
                    </a:cubicBezTo>
                    <a:lnTo>
                      <a:pt x="2786" y="478"/>
                    </a:lnTo>
                    <a:cubicBezTo>
                      <a:pt x="2885" y="478"/>
                      <a:pt x="2985" y="478"/>
                      <a:pt x="3064" y="497"/>
                    </a:cubicBezTo>
                    <a:cubicBezTo>
                      <a:pt x="3442" y="557"/>
                      <a:pt x="3681" y="577"/>
                      <a:pt x="3681" y="577"/>
                    </a:cubicBezTo>
                    <a:cubicBezTo>
                      <a:pt x="3681" y="577"/>
                      <a:pt x="3482" y="398"/>
                      <a:pt x="3144" y="259"/>
                    </a:cubicBezTo>
                    <a:cubicBezTo>
                      <a:pt x="2965" y="179"/>
                      <a:pt x="2746" y="100"/>
                      <a:pt x="2527" y="60"/>
                    </a:cubicBezTo>
                    <a:cubicBezTo>
                      <a:pt x="2388" y="20"/>
                      <a:pt x="2268" y="0"/>
                      <a:pt x="21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8"/>
              <p:cNvSpPr/>
              <p:nvPr/>
            </p:nvSpPr>
            <p:spPr>
              <a:xfrm>
                <a:off x="1198572" y="3779705"/>
                <a:ext cx="50359" cy="26621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1374" extrusionOk="0">
                    <a:moveTo>
                      <a:pt x="916" y="1"/>
                    </a:moveTo>
                    <a:cubicBezTo>
                      <a:pt x="817" y="1"/>
                      <a:pt x="737" y="1"/>
                      <a:pt x="638" y="21"/>
                    </a:cubicBezTo>
                    <a:cubicBezTo>
                      <a:pt x="558" y="40"/>
                      <a:pt x="498" y="40"/>
                      <a:pt x="419" y="60"/>
                    </a:cubicBezTo>
                    <a:cubicBezTo>
                      <a:pt x="339" y="100"/>
                      <a:pt x="299" y="120"/>
                      <a:pt x="240" y="140"/>
                    </a:cubicBezTo>
                    <a:cubicBezTo>
                      <a:pt x="200" y="160"/>
                      <a:pt x="140" y="200"/>
                      <a:pt x="120" y="220"/>
                    </a:cubicBezTo>
                    <a:cubicBezTo>
                      <a:pt x="41" y="259"/>
                      <a:pt x="1" y="299"/>
                      <a:pt x="1" y="299"/>
                    </a:cubicBezTo>
                    <a:cubicBezTo>
                      <a:pt x="1" y="299"/>
                      <a:pt x="41" y="319"/>
                      <a:pt x="120" y="319"/>
                    </a:cubicBezTo>
                    <a:cubicBezTo>
                      <a:pt x="200" y="339"/>
                      <a:pt x="319" y="339"/>
                      <a:pt x="439" y="359"/>
                    </a:cubicBezTo>
                    <a:cubicBezTo>
                      <a:pt x="518" y="399"/>
                      <a:pt x="578" y="399"/>
                      <a:pt x="638" y="399"/>
                    </a:cubicBezTo>
                    <a:cubicBezTo>
                      <a:pt x="717" y="399"/>
                      <a:pt x="797" y="419"/>
                      <a:pt x="876" y="438"/>
                    </a:cubicBezTo>
                    <a:cubicBezTo>
                      <a:pt x="916" y="438"/>
                      <a:pt x="936" y="458"/>
                      <a:pt x="996" y="458"/>
                    </a:cubicBezTo>
                    <a:cubicBezTo>
                      <a:pt x="1016" y="458"/>
                      <a:pt x="1075" y="498"/>
                      <a:pt x="1095" y="498"/>
                    </a:cubicBezTo>
                    <a:lnTo>
                      <a:pt x="1314" y="558"/>
                    </a:lnTo>
                    <a:cubicBezTo>
                      <a:pt x="1394" y="598"/>
                      <a:pt x="1433" y="617"/>
                      <a:pt x="1513" y="637"/>
                    </a:cubicBezTo>
                    <a:cubicBezTo>
                      <a:pt x="1573" y="657"/>
                      <a:pt x="1632" y="717"/>
                      <a:pt x="1692" y="737"/>
                    </a:cubicBezTo>
                    <a:cubicBezTo>
                      <a:pt x="1712" y="757"/>
                      <a:pt x="1732" y="797"/>
                      <a:pt x="1772" y="797"/>
                    </a:cubicBezTo>
                    <a:lnTo>
                      <a:pt x="1831" y="856"/>
                    </a:lnTo>
                    <a:cubicBezTo>
                      <a:pt x="1891" y="916"/>
                      <a:pt x="1931" y="956"/>
                      <a:pt x="1991" y="996"/>
                    </a:cubicBezTo>
                    <a:cubicBezTo>
                      <a:pt x="2190" y="1214"/>
                      <a:pt x="2289" y="1374"/>
                      <a:pt x="2289" y="1374"/>
                    </a:cubicBezTo>
                    <a:cubicBezTo>
                      <a:pt x="2289" y="1374"/>
                      <a:pt x="2309" y="1334"/>
                      <a:pt x="2309" y="1254"/>
                    </a:cubicBezTo>
                    <a:cubicBezTo>
                      <a:pt x="2309" y="1194"/>
                      <a:pt x="2329" y="1035"/>
                      <a:pt x="2289" y="916"/>
                    </a:cubicBezTo>
                    <a:cubicBezTo>
                      <a:pt x="2269" y="836"/>
                      <a:pt x="2229" y="757"/>
                      <a:pt x="2190" y="697"/>
                    </a:cubicBezTo>
                    <a:cubicBezTo>
                      <a:pt x="2150" y="637"/>
                      <a:pt x="2130" y="617"/>
                      <a:pt x="2110" y="558"/>
                    </a:cubicBezTo>
                    <a:cubicBezTo>
                      <a:pt x="2090" y="518"/>
                      <a:pt x="2050" y="498"/>
                      <a:pt x="2010" y="438"/>
                    </a:cubicBezTo>
                    <a:cubicBezTo>
                      <a:pt x="1931" y="359"/>
                      <a:pt x="1851" y="299"/>
                      <a:pt x="1792" y="239"/>
                    </a:cubicBezTo>
                    <a:cubicBezTo>
                      <a:pt x="1692" y="200"/>
                      <a:pt x="1613" y="140"/>
                      <a:pt x="1513" y="100"/>
                    </a:cubicBezTo>
                    <a:cubicBezTo>
                      <a:pt x="1414" y="60"/>
                      <a:pt x="1314" y="21"/>
                      <a:pt x="1215" y="21"/>
                    </a:cubicBezTo>
                    <a:cubicBezTo>
                      <a:pt x="1115" y="1"/>
                      <a:pt x="1016" y="1"/>
                      <a:pt x="9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8"/>
              <p:cNvSpPr/>
              <p:nvPr/>
            </p:nvSpPr>
            <p:spPr>
              <a:xfrm>
                <a:off x="705675" y="3784900"/>
                <a:ext cx="72650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857" extrusionOk="0">
                    <a:moveTo>
                      <a:pt x="1393" y="0"/>
                    </a:moveTo>
                    <a:cubicBezTo>
                      <a:pt x="1294" y="0"/>
                      <a:pt x="1194" y="20"/>
                      <a:pt x="1075" y="60"/>
                    </a:cubicBezTo>
                    <a:cubicBezTo>
                      <a:pt x="975" y="80"/>
                      <a:pt x="876" y="120"/>
                      <a:pt x="776" y="160"/>
                    </a:cubicBezTo>
                    <a:cubicBezTo>
                      <a:pt x="677" y="199"/>
                      <a:pt x="597" y="259"/>
                      <a:pt x="518" y="299"/>
                    </a:cubicBezTo>
                    <a:cubicBezTo>
                      <a:pt x="458" y="359"/>
                      <a:pt x="379" y="398"/>
                      <a:pt x="319" y="458"/>
                    </a:cubicBezTo>
                    <a:cubicBezTo>
                      <a:pt x="199" y="558"/>
                      <a:pt x="120" y="657"/>
                      <a:pt x="80" y="717"/>
                    </a:cubicBezTo>
                    <a:cubicBezTo>
                      <a:pt x="20" y="796"/>
                      <a:pt x="0" y="856"/>
                      <a:pt x="0" y="856"/>
                    </a:cubicBezTo>
                    <a:cubicBezTo>
                      <a:pt x="0" y="856"/>
                      <a:pt x="60" y="856"/>
                      <a:pt x="160" y="816"/>
                    </a:cubicBezTo>
                    <a:cubicBezTo>
                      <a:pt x="199" y="796"/>
                      <a:pt x="259" y="796"/>
                      <a:pt x="299" y="776"/>
                    </a:cubicBezTo>
                    <a:cubicBezTo>
                      <a:pt x="339" y="757"/>
                      <a:pt x="418" y="757"/>
                      <a:pt x="498" y="717"/>
                    </a:cubicBezTo>
                    <a:cubicBezTo>
                      <a:pt x="577" y="697"/>
                      <a:pt x="637" y="677"/>
                      <a:pt x="717" y="677"/>
                    </a:cubicBezTo>
                    <a:cubicBezTo>
                      <a:pt x="796" y="657"/>
                      <a:pt x="876" y="617"/>
                      <a:pt x="955" y="617"/>
                    </a:cubicBezTo>
                    <a:cubicBezTo>
                      <a:pt x="1015" y="597"/>
                      <a:pt x="1115" y="597"/>
                      <a:pt x="1194" y="577"/>
                    </a:cubicBezTo>
                    <a:cubicBezTo>
                      <a:pt x="1274" y="577"/>
                      <a:pt x="1373" y="538"/>
                      <a:pt x="1453" y="538"/>
                    </a:cubicBezTo>
                    <a:cubicBezTo>
                      <a:pt x="1612" y="518"/>
                      <a:pt x="1791" y="518"/>
                      <a:pt x="1970" y="518"/>
                    </a:cubicBezTo>
                    <a:cubicBezTo>
                      <a:pt x="2149" y="518"/>
                      <a:pt x="2289" y="538"/>
                      <a:pt x="2448" y="538"/>
                    </a:cubicBezTo>
                    <a:cubicBezTo>
                      <a:pt x="2485" y="535"/>
                      <a:pt x="2520" y="534"/>
                      <a:pt x="2555" y="534"/>
                    </a:cubicBezTo>
                    <a:cubicBezTo>
                      <a:pt x="2759" y="534"/>
                      <a:pt x="2905" y="577"/>
                      <a:pt x="2905" y="577"/>
                    </a:cubicBezTo>
                    <a:cubicBezTo>
                      <a:pt x="2905" y="577"/>
                      <a:pt x="2885" y="518"/>
                      <a:pt x="2806" y="478"/>
                    </a:cubicBezTo>
                    <a:cubicBezTo>
                      <a:pt x="2746" y="398"/>
                      <a:pt x="2647" y="319"/>
                      <a:pt x="2507" y="259"/>
                    </a:cubicBezTo>
                    <a:cubicBezTo>
                      <a:pt x="2388" y="180"/>
                      <a:pt x="2209" y="100"/>
                      <a:pt x="2010" y="60"/>
                    </a:cubicBezTo>
                    <a:cubicBezTo>
                      <a:pt x="1911" y="20"/>
                      <a:pt x="1811" y="0"/>
                      <a:pt x="17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3" name="Google Shape;963;p8"/>
            <p:cNvSpPr/>
            <p:nvPr/>
          </p:nvSpPr>
          <p:spPr>
            <a:xfrm>
              <a:off x="4008225" y="3770850"/>
              <a:ext cx="3282000" cy="331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4" name="Google Shape;964;p8"/>
          <p:cNvSpPr/>
          <p:nvPr/>
        </p:nvSpPr>
        <p:spPr>
          <a:xfrm>
            <a:off x="-25" y="1414777"/>
            <a:ext cx="9144064" cy="1733579"/>
          </a:xfrm>
          <a:custGeom>
            <a:avLst/>
            <a:gdLst/>
            <a:ahLst/>
            <a:cxnLst/>
            <a:rect l="l" t="t" r="r" b="b"/>
            <a:pathLst>
              <a:path w="208483" h="33538" extrusionOk="0">
                <a:moveTo>
                  <a:pt x="92670" y="1"/>
                </a:moveTo>
                <a:cubicBezTo>
                  <a:pt x="76262" y="1"/>
                  <a:pt x="69239" y="6348"/>
                  <a:pt x="53805" y="9644"/>
                </a:cubicBezTo>
                <a:cubicBezTo>
                  <a:pt x="50910" y="10266"/>
                  <a:pt x="47630" y="10529"/>
                  <a:pt x="44151" y="10529"/>
                </a:cubicBezTo>
                <a:cubicBezTo>
                  <a:pt x="25060" y="10529"/>
                  <a:pt x="0" y="2605"/>
                  <a:pt x="0" y="2605"/>
                </a:cubicBezTo>
                <a:lnTo>
                  <a:pt x="0" y="14581"/>
                </a:lnTo>
                <a:cubicBezTo>
                  <a:pt x="14725" y="25374"/>
                  <a:pt x="32496" y="29268"/>
                  <a:pt x="46326" y="29268"/>
                </a:cubicBezTo>
                <a:cubicBezTo>
                  <a:pt x="50918" y="29268"/>
                  <a:pt x="55075" y="28839"/>
                  <a:pt x="58542" y="28090"/>
                </a:cubicBezTo>
                <a:cubicBezTo>
                  <a:pt x="65148" y="26668"/>
                  <a:pt x="71072" y="25583"/>
                  <a:pt x="78086" y="25583"/>
                </a:cubicBezTo>
                <a:cubicBezTo>
                  <a:pt x="85875" y="25583"/>
                  <a:pt x="95009" y="26922"/>
                  <a:pt x="107910" y="30626"/>
                </a:cubicBezTo>
                <a:cubicBezTo>
                  <a:pt x="114932" y="32663"/>
                  <a:pt x="122288" y="33537"/>
                  <a:pt x="129656" y="33537"/>
                </a:cubicBezTo>
                <a:cubicBezTo>
                  <a:pt x="147981" y="33537"/>
                  <a:pt x="166382" y="28129"/>
                  <a:pt x="179895" y="21752"/>
                </a:cubicBezTo>
                <a:cubicBezTo>
                  <a:pt x="186211" y="18784"/>
                  <a:pt x="191492" y="17794"/>
                  <a:pt x="195727" y="17794"/>
                </a:cubicBezTo>
                <a:cubicBezTo>
                  <a:pt x="204198" y="17794"/>
                  <a:pt x="208482" y="21752"/>
                  <a:pt x="208482" y="21752"/>
                </a:cubicBezTo>
                <a:lnTo>
                  <a:pt x="208482" y="7909"/>
                </a:lnTo>
                <a:cubicBezTo>
                  <a:pt x="208482" y="7909"/>
                  <a:pt x="202602" y="3095"/>
                  <a:pt x="188728" y="3095"/>
                </a:cubicBezTo>
                <a:cubicBezTo>
                  <a:pt x="183909" y="3095"/>
                  <a:pt x="178125" y="3676"/>
                  <a:pt x="171289" y="5241"/>
                </a:cubicBezTo>
                <a:cubicBezTo>
                  <a:pt x="163497" y="7034"/>
                  <a:pt x="156765" y="7736"/>
                  <a:pt x="150488" y="7736"/>
                </a:cubicBezTo>
                <a:cubicBezTo>
                  <a:pt x="135401" y="7736"/>
                  <a:pt x="122941" y="3680"/>
                  <a:pt x="104708" y="971"/>
                </a:cubicBezTo>
                <a:cubicBezTo>
                  <a:pt x="100146" y="293"/>
                  <a:pt x="96191" y="1"/>
                  <a:pt x="92670" y="1"/>
                </a:cubicBezTo>
                <a:close/>
              </a:path>
            </a:pathLst>
          </a:custGeom>
          <a:solidFill>
            <a:srgbClr val="C5C5FC">
              <a:alpha val="14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5" name="Google Shape;965;p8"/>
          <p:cNvGrpSpPr/>
          <p:nvPr/>
        </p:nvGrpSpPr>
        <p:grpSpPr>
          <a:xfrm rot="10800000" flipH="1">
            <a:off x="-50" y="-36"/>
            <a:ext cx="9144083" cy="4775189"/>
            <a:chOff x="-45" y="36"/>
            <a:chExt cx="9144083" cy="5143461"/>
          </a:xfrm>
        </p:grpSpPr>
        <p:sp>
          <p:nvSpPr>
            <p:cNvPr id="966" name="Google Shape;966;p8"/>
            <p:cNvSpPr/>
            <p:nvPr/>
          </p:nvSpPr>
          <p:spPr>
            <a:xfrm flipH="1">
              <a:off x="7939216" y="1346550"/>
              <a:ext cx="56148" cy="56141"/>
            </a:xfrm>
            <a:custGeom>
              <a:avLst/>
              <a:gdLst/>
              <a:ahLst/>
              <a:cxnLst/>
              <a:rect l="l" t="t" r="r" b="b"/>
              <a:pathLst>
                <a:path w="1275" h="1275" extrusionOk="0">
                  <a:moveTo>
                    <a:pt x="518" y="1"/>
                  </a:moveTo>
                  <a:cubicBezTo>
                    <a:pt x="259" y="1"/>
                    <a:pt x="1" y="458"/>
                    <a:pt x="1" y="757"/>
                  </a:cubicBezTo>
                  <a:cubicBezTo>
                    <a:pt x="1" y="1015"/>
                    <a:pt x="239" y="1274"/>
                    <a:pt x="518" y="1274"/>
                  </a:cubicBezTo>
                  <a:cubicBezTo>
                    <a:pt x="816" y="1274"/>
                    <a:pt x="1274" y="1035"/>
                    <a:pt x="1274" y="757"/>
                  </a:cubicBezTo>
                  <a:cubicBezTo>
                    <a:pt x="1274" y="478"/>
                    <a:pt x="83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8"/>
            <p:cNvSpPr/>
            <p:nvPr/>
          </p:nvSpPr>
          <p:spPr>
            <a:xfrm flipH="1">
              <a:off x="7627240" y="2130034"/>
              <a:ext cx="102563" cy="93085"/>
            </a:xfrm>
            <a:custGeom>
              <a:avLst/>
              <a:gdLst/>
              <a:ahLst/>
              <a:cxnLst/>
              <a:rect l="l" t="t" r="r" b="b"/>
              <a:pathLst>
                <a:path w="2329" h="2114" extrusionOk="0">
                  <a:moveTo>
                    <a:pt x="1302" y="1"/>
                  </a:moveTo>
                  <a:cubicBezTo>
                    <a:pt x="1031" y="1"/>
                    <a:pt x="753" y="64"/>
                    <a:pt x="557" y="170"/>
                  </a:cubicBezTo>
                  <a:cubicBezTo>
                    <a:pt x="140" y="429"/>
                    <a:pt x="0" y="986"/>
                    <a:pt x="239" y="1404"/>
                  </a:cubicBezTo>
                  <a:cubicBezTo>
                    <a:pt x="447" y="1739"/>
                    <a:pt x="950" y="2114"/>
                    <a:pt x="1357" y="2114"/>
                  </a:cubicBezTo>
                  <a:cubicBezTo>
                    <a:pt x="1456" y="2114"/>
                    <a:pt x="1550" y="2091"/>
                    <a:pt x="1632" y="2040"/>
                  </a:cubicBezTo>
                  <a:cubicBezTo>
                    <a:pt x="2050" y="1802"/>
                    <a:pt x="2328" y="747"/>
                    <a:pt x="2109" y="329"/>
                  </a:cubicBezTo>
                  <a:cubicBezTo>
                    <a:pt x="1966" y="98"/>
                    <a:pt x="1639" y="1"/>
                    <a:pt x="1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8"/>
            <p:cNvSpPr/>
            <p:nvPr/>
          </p:nvSpPr>
          <p:spPr>
            <a:xfrm flipH="1">
              <a:off x="7688643" y="880466"/>
              <a:ext cx="41219" cy="41258"/>
            </a:xfrm>
            <a:custGeom>
              <a:avLst/>
              <a:gdLst/>
              <a:ahLst/>
              <a:cxnLst/>
              <a:rect l="l" t="t" r="r" b="b"/>
              <a:pathLst>
                <a:path w="936" h="937" extrusionOk="0">
                  <a:moveTo>
                    <a:pt x="398" y="1"/>
                  </a:moveTo>
                  <a:cubicBezTo>
                    <a:pt x="179" y="1"/>
                    <a:pt x="0" y="319"/>
                    <a:pt x="0" y="538"/>
                  </a:cubicBezTo>
                  <a:cubicBezTo>
                    <a:pt x="0" y="757"/>
                    <a:pt x="179" y="936"/>
                    <a:pt x="398" y="936"/>
                  </a:cubicBezTo>
                  <a:cubicBezTo>
                    <a:pt x="617" y="936"/>
                    <a:pt x="935" y="757"/>
                    <a:pt x="935" y="538"/>
                  </a:cubicBezTo>
                  <a:cubicBezTo>
                    <a:pt x="935" y="319"/>
                    <a:pt x="617" y="1"/>
                    <a:pt x="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8"/>
            <p:cNvSpPr/>
            <p:nvPr/>
          </p:nvSpPr>
          <p:spPr>
            <a:xfrm flipH="1">
              <a:off x="8732199" y="1306260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399" y="0"/>
                  </a:moveTo>
                  <a:cubicBezTo>
                    <a:pt x="160" y="0"/>
                    <a:pt x="1" y="319"/>
                    <a:pt x="1" y="538"/>
                  </a:cubicBezTo>
                  <a:cubicBezTo>
                    <a:pt x="1" y="776"/>
                    <a:pt x="160" y="936"/>
                    <a:pt x="399" y="936"/>
                  </a:cubicBezTo>
                  <a:cubicBezTo>
                    <a:pt x="618" y="936"/>
                    <a:pt x="936" y="776"/>
                    <a:pt x="936" y="538"/>
                  </a:cubicBezTo>
                  <a:cubicBezTo>
                    <a:pt x="936" y="319"/>
                    <a:pt x="59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8"/>
            <p:cNvSpPr/>
            <p:nvPr/>
          </p:nvSpPr>
          <p:spPr>
            <a:xfrm flipH="1">
              <a:off x="8700624" y="874478"/>
              <a:ext cx="103444" cy="93041"/>
            </a:xfrm>
            <a:custGeom>
              <a:avLst/>
              <a:gdLst/>
              <a:ahLst/>
              <a:cxnLst/>
              <a:rect l="l" t="t" r="r" b="b"/>
              <a:pathLst>
                <a:path w="2349" h="2113" extrusionOk="0">
                  <a:moveTo>
                    <a:pt x="1319" y="1"/>
                  </a:moveTo>
                  <a:cubicBezTo>
                    <a:pt x="1042" y="1"/>
                    <a:pt x="757" y="68"/>
                    <a:pt x="558" y="177"/>
                  </a:cubicBezTo>
                  <a:cubicBezTo>
                    <a:pt x="140" y="435"/>
                    <a:pt x="0" y="973"/>
                    <a:pt x="239" y="1390"/>
                  </a:cubicBezTo>
                  <a:cubicBezTo>
                    <a:pt x="449" y="1745"/>
                    <a:pt x="959" y="2113"/>
                    <a:pt x="1367" y="2113"/>
                  </a:cubicBezTo>
                  <a:cubicBezTo>
                    <a:pt x="1462" y="2113"/>
                    <a:pt x="1553" y="2092"/>
                    <a:pt x="1632" y="2047"/>
                  </a:cubicBezTo>
                  <a:cubicBezTo>
                    <a:pt x="2050" y="1788"/>
                    <a:pt x="2348" y="754"/>
                    <a:pt x="2109" y="336"/>
                  </a:cubicBezTo>
                  <a:cubicBezTo>
                    <a:pt x="1969" y="97"/>
                    <a:pt x="1650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8"/>
            <p:cNvSpPr/>
            <p:nvPr/>
          </p:nvSpPr>
          <p:spPr>
            <a:xfrm flipH="1">
              <a:off x="8092554" y="657970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518" y="0"/>
                  </a:moveTo>
                  <a:cubicBezTo>
                    <a:pt x="260" y="0"/>
                    <a:pt x="1" y="438"/>
                    <a:pt x="1" y="736"/>
                  </a:cubicBezTo>
                  <a:cubicBezTo>
                    <a:pt x="1" y="1015"/>
                    <a:pt x="240" y="1274"/>
                    <a:pt x="518" y="1274"/>
                  </a:cubicBezTo>
                  <a:cubicBezTo>
                    <a:pt x="817" y="1274"/>
                    <a:pt x="1274" y="1035"/>
                    <a:pt x="1274" y="736"/>
                  </a:cubicBezTo>
                  <a:cubicBezTo>
                    <a:pt x="1274" y="438"/>
                    <a:pt x="83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8"/>
            <p:cNvSpPr/>
            <p:nvPr/>
          </p:nvSpPr>
          <p:spPr>
            <a:xfrm flipH="1">
              <a:off x="8570097" y="182243"/>
              <a:ext cx="56104" cy="56097"/>
            </a:xfrm>
            <a:custGeom>
              <a:avLst/>
              <a:gdLst/>
              <a:ahLst/>
              <a:cxnLst/>
              <a:rect l="l" t="t" r="r" b="b"/>
              <a:pathLst>
                <a:path w="1274" h="1274" extrusionOk="0">
                  <a:moveTo>
                    <a:pt x="538" y="1"/>
                  </a:moveTo>
                  <a:cubicBezTo>
                    <a:pt x="259" y="1"/>
                    <a:pt x="0" y="458"/>
                    <a:pt x="0" y="757"/>
                  </a:cubicBezTo>
                  <a:cubicBezTo>
                    <a:pt x="0" y="1035"/>
                    <a:pt x="239" y="1274"/>
                    <a:pt x="538" y="1274"/>
                  </a:cubicBezTo>
                  <a:cubicBezTo>
                    <a:pt x="836" y="1274"/>
                    <a:pt x="1274" y="1055"/>
                    <a:pt x="1274" y="757"/>
                  </a:cubicBezTo>
                  <a:cubicBezTo>
                    <a:pt x="1274" y="458"/>
                    <a:pt x="83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8"/>
            <p:cNvSpPr/>
            <p:nvPr/>
          </p:nvSpPr>
          <p:spPr>
            <a:xfrm flipH="1">
              <a:off x="9061644" y="1463941"/>
              <a:ext cx="56104" cy="56141"/>
            </a:xfrm>
            <a:custGeom>
              <a:avLst/>
              <a:gdLst/>
              <a:ahLst/>
              <a:cxnLst/>
              <a:rect l="l" t="t" r="r" b="b"/>
              <a:pathLst>
                <a:path w="1274" h="1275" extrusionOk="0">
                  <a:moveTo>
                    <a:pt x="518" y="1"/>
                  </a:moveTo>
                  <a:cubicBezTo>
                    <a:pt x="259" y="1"/>
                    <a:pt x="1" y="439"/>
                    <a:pt x="1" y="737"/>
                  </a:cubicBezTo>
                  <a:cubicBezTo>
                    <a:pt x="1" y="1015"/>
                    <a:pt x="219" y="1274"/>
                    <a:pt x="518" y="1274"/>
                  </a:cubicBezTo>
                  <a:cubicBezTo>
                    <a:pt x="816" y="1274"/>
                    <a:pt x="1274" y="1035"/>
                    <a:pt x="1274" y="737"/>
                  </a:cubicBezTo>
                  <a:cubicBezTo>
                    <a:pt x="1274" y="458"/>
                    <a:pt x="79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8"/>
            <p:cNvSpPr/>
            <p:nvPr/>
          </p:nvSpPr>
          <p:spPr>
            <a:xfrm flipH="1">
              <a:off x="7425783" y="321562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518" y="0"/>
                  </a:moveTo>
                  <a:cubicBezTo>
                    <a:pt x="240" y="0"/>
                    <a:pt x="1" y="458"/>
                    <a:pt x="1" y="756"/>
                  </a:cubicBezTo>
                  <a:cubicBezTo>
                    <a:pt x="1" y="1015"/>
                    <a:pt x="220" y="1273"/>
                    <a:pt x="518" y="1273"/>
                  </a:cubicBezTo>
                  <a:cubicBezTo>
                    <a:pt x="817" y="1273"/>
                    <a:pt x="1254" y="1055"/>
                    <a:pt x="1254" y="756"/>
                  </a:cubicBezTo>
                  <a:cubicBezTo>
                    <a:pt x="1254" y="478"/>
                    <a:pt x="81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8"/>
            <p:cNvSpPr/>
            <p:nvPr/>
          </p:nvSpPr>
          <p:spPr>
            <a:xfrm flipH="1">
              <a:off x="8966126" y="46435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0"/>
                  </a:moveTo>
                  <a:cubicBezTo>
                    <a:pt x="180" y="0"/>
                    <a:pt x="1" y="319"/>
                    <a:pt x="1" y="537"/>
                  </a:cubicBezTo>
                  <a:cubicBezTo>
                    <a:pt x="1" y="756"/>
                    <a:pt x="180" y="935"/>
                    <a:pt x="399" y="935"/>
                  </a:cubicBezTo>
                  <a:cubicBezTo>
                    <a:pt x="617" y="935"/>
                    <a:pt x="956" y="756"/>
                    <a:pt x="956" y="537"/>
                  </a:cubicBezTo>
                  <a:cubicBezTo>
                    <a:pt x="956" y="319"/>
                    <a:pt x="617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8"/>
            <p:cNvSpPr/>
            <p:nvPr/>
          </p:nvSpPr>
          <p:spPr>
            <a:xfrm flipH="1">
              <a:off x="7919091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1"/>
                  </a:moveTo>
                  <a:cubicBezTo>
                    <a:pt x="180" y="1"/>
                    <a:pt x="1" y="319"/>
                    <a:pt x="1" y="538"/>
                  </a:cubicBezTo>
                  <a:cubicBezTo>
                    <a:pt x="1" y="777"/>
                    <a:pt x="180" y="936"/>
                    <a:pt x="399" y="936"/>
                  </a:cubicBezTo>
                  <a:cubicBezTo>
                    <a:pt x="617" y="936"/>
                    <a:pt x="956" y="777"/>
                    <a:pt x="956" y="538"/>
                  </a:cubicBezTo>
                  <a:cubicBezTo>
                    <a:pt x="956" y="339"/>
                    <a:pt x="617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8"/>
            <p:cNvSpPr/>
            <p:nvPr/>
          </p:nvSpPr>
          <p:spPr>
            <a:xfrm flipH="1">
              <a:off x="6849244" y="75068"/>
              <a:ext cx="104325" cy="92909"/>
            </a:xfrm>
            <a:custGeom>
              <a:avLst/>
              <a:gdLst/>
              <a:ahLst/>
              <a:cxnLst/>
              <a:rect l="l" t="t" r="r" b="b"/>
              <a:pathLst>
                <a:path w="2369" h="2110" extrusionOk="0">
                  <a:moveTo>
                    <a:pt x="1329" y="0"/>
                  </a:moveTo>
                  <a:cubicBezTo>
                    <a:pt x="1053" y="0"/>
                    <a:pt x="768" y="69"/>
                    <a:pt x="577" y="186"/>
                  </a:cubicBezTo>
                  <a:cubicBezTo>
                    <a:pt x="160" y="425"/>
                    <a:pt x="0" y="982"/>
                    <a:pt x="259" y="1400"/>
                  </a:cubicBezTo>
                  <a:cubicBezTo>
                    <a:pt x="451" y="1736"/>
                    <a:pt x="951" y="2110"/>
                    <a:pt x="1367" y="2110"/>
                  </a:cubicBezTo>
                  <a:cubicBezTo>
                    <a:pt x="1469" y="2110"/>
                    <a:pt x="1566" y="2088"/>
                    <a:pt x="1652" y="2037"/>
                  </a:cubicBezTo>
                  <a:cubicBezTo>
                    <a:pt x="2070" y="1798"/>
                    <a:pt x="2368" y="743"/>
                    <a:pt x="2109" y="326"/>
                  </a:cubicBezTo>
                  <a:cubicBezTo>
                    <a:pt x="1979" y="98"/>
                    <a:pt x="1660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8"/>
            <p:cNvSpPr/>
            <p:nvPr/>
          </p:nvSpPr>
          <p:spPr>
            <a:xfrm flipH="1">
              <a:off x="6444688" y="407888"/>
              <a:ext cx="55223" cy="56141"/>
            </a:xfrm>
            <a:custGeom>
              <a:avLst/>
              <a:gdLst/>
              <a:ahLst/>
              <a:cxnLst/>
              <a:rect l="l" t="t" r="r" b="b"/>
              <a:pathLst>
                <a:path w="1254" h="1275" extrusionOk="0">
                  <a:moveTo>
                    <a:pt x="736" y="1"/>
                  </a:moveTo>
                  <a:cubicBezTo>
                    <a:pt x="438" y="21"/>
                    <a:pt x="0" y="478"/>
                    <a:pt x="0" y="757"/>
                  </a:cubicBezTo>
                  <a:cubicBezTo>
                    <a:pt x="0" y="1035"/>
                    <a:pt x="438" y="1274"/>
                    <a:pt x="736" y="1274"/>
                  </a:cubicBezTo>
                  <a:cubicBezTo>
                    <a:pt x="1035" y="1274"/>
                    <a:pt x="1254" y="1015"/>
                    <a:pt x="1254" y="757"/>
                  </a:cubicBezTo>
                  <a:cubicBezTo>
                    <a:pt x="1254" y="458"/>
                    <a:pt x="1015" y="1"/>
                    <a:pt x="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8"/>
            <p:cNvSpPr/>
            <p:nvPr/>
          </p:nvSpPr>
          <p:spPr>
            <a:xfrm flipH="1">
              <a:off x="6098372" y="925560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7" y="0"/>
                  </a:moveTo>
                  <a:cubicBezTo>
                    <a:pt x="318" y="0"/>
                    <a:pt x="0" y="319"/>
                    <a:pt x="0" y="538"/>
                  </a:cubicBezTo>
                  <a:cubicBezTo>
                    <a:pt x="0" y="776"/>
                    <a:pt x="318" y="936"/>
                    <a:pt x="537" y="936"/>
                  </a:cubicBezTo>
                  <a:cubicBezTo>
                    <a:pt x="776" y="936"/>
                    <a:pt x="935" y="776"/>
                    <a:pt x="935" y="538"/>
                  </a:cubicBezTo>
                  <a:cubicBezTo>
                    <a:pt x="935" y="319"/>
                    <a:pt x="776" y="0"/>
                    <a:pt x="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8"/>
            <p:cNvSpPr/>
            <p:nvPr/>
          </p:nvSpPr>
          <p:spPr>
            <a:xfrm flipH="1">
              <a:off x="6849253" y="531628"/>
              <a:ext cx="104281" cy="93041"/>
            </a:xfrm>
            <a:custGeom>
              <a:avLst/>
              <a:gdLst/>
              <a:ahLst/>
              <a:cxnLst/>
              <a:rect l="l" t="t" r="r" b="b"/>
              <a:pathLst>
                <a:path w="2368" h="2113" extrusionOk="0">
                  <a:moveTo>
                    <a:pt x="1039" y="1"/>
                  </a:moveTo>
                  <a:cubicBezTo>
                    <a:pt x="708" y="1"/>
                    <a:pt x="389" y="97"/>
                    <a:pt x="259" y="336"/>
                  </a:cubicBezTo>
                  <a:cubicBezTo>
                    <a:pt x="0" y="754"/>
                    <a:pt x="298" y="1788"/>
                    <a:pt x="736" y="2047"/>
                  </a:cubicBezTo>
                  <a:cubicBezTo>
                    <a:pt x="816" y="2092"/>
                    <a:pt x="906" y="2113"/>
                    <a:pt x="1001" y="2113"/>
                  </a:cubicBezTo>
                  <a:cubicBezTo>
                    <a:pt x="1410" y="2113"/>
                    <a:pt x="1919" y="1745"/>
                    <a:pt x="2129" y="1390"/>
                  </a:cubicBezTo>
                  <a:cubicBezTo>
                    <a:pt x="2368" y="973"/>
                    <a:pt x="2228" y="435"/>
                    <a:pt x="1791" y="177"/>
                  </a:cubicBezTo>
                  <a:cubicBezTo>
                    <a:pt x="1601" y="68"/>
                    <a:pt x="1316" y="1"/>
                    <a:pt x="1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8"/>
            <p:cNvSpPr/>
            <p:nvPr/>
          </p:nvSpPr>
          <p:spPr>
            <a:xfrm flipH="1">
              <a:off x="4876100" y="657970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737" y="0"/>
                  </a:moveTo>
                  <a:cubicBezTo>
                    <a:pt x="439" y="0"/>
                    <a:pt x="1" y="438"/>
                    <a:pt x="1" y="736"/>
                  </a:cubicBezTo>
                  <a:cubicBezTo>
                    <a:pt x="1" y="1035"/>
                    <a:pt x="439" y="1274"/>
                    <a:pt x="737" y="1274"/>
                  </a:cubicBezTo>
                  <a:cubicBezTo>
                    <a:pt x="1036" y="1274"/>
                    <a:pt x="1254" y="1015"/>
                    <a:pt x="1254" y="736"/>
                  </a:cubicBezTo>
                  <a:cubicBezTo>
                    <a:pt x="1254" y="438"/>
                    <a:pt x="1016" y="0"/>
                    <a:pt x="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8"/>
            <p:cNvSpPr/>
            <p:nvPr/>
          </p:nvSpPr>
          <p:spPr>
            <a:xfrm flipH="1">
              <a:off x="4398601" y="182243"/>
              <a:ext cx="55223" cy="56097"/>
            </a:xfrm>
            <a:custGeom>
              <a:avLst/>
              <a:gdLst/>
              <a:ahLst/>
              <a:cxnLst/>
              <a:rect l="l" t="t" r="r" b="b"/>
              <a:pathLst>
                <a:path w="1254" h="1274" extrusionOk="0">
                  <a:moveTo>
                    <a:pt x="737" y="1"/>
                  </a:moveTo>
                  <a:cubicBezTo>
                    <a:pt x="438" y="1"/>
                    <a:pt x="0" y="458"/>
                    <a:pt x="0" y="757"/>
                  </a:cubicBezTo>
                  <a:cubicBezTo>
                    <a:pt x="0" y="1055"/>
                    <a:pt x="438" y="1274"/>
                    <a:pt x="737" y="1274"/>
                  </a:cubicBezTo>
                  <a:cubicBezTo>
                    <a:pt x="1035" y="1274"/>
                    <a:pt x="1254" y="1035"/>
                    <a:pt x="1254" y="757"/>
                  </a:cubicBezTo>
                  <a:cubicBezTo>
                    <a:pt x="1254" y="458"/>
                    <a:pt x="1015" y="1"/>
                    <a:pt x="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8"/>
            <p:cNvSpPr/>
            <p:nvPr/>
          </p:nvSpPr>
          <p:spPr>
            <a:xfrm flipH="1">
              <a:off x="5542871" y="321562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8"/>
            <p:cNvSpPr/>
            <p:nvPr/>
          </p:nvSpPr>
          <p:spPr>
            <a:xfrm flipH="1">
              <a:off x="3710895" y="46435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0"/>
                  </a:moveTo>
                  <a:cubicBezTo>
                    <a:pt x="319" y="0"/>
                    <a:pt x="1" y="319"/>
                    <a:pt x="1" y="537"/>
                  </a:cubicBezTo>
                  <a:cubicBezTo>
                    <a:pt x="1" y="756"/>
                    <a:pt x="319" y="935"/>
                    <a:pt x="558" y="935"/>
                  </a:cubicBezTo>
                  <a:cubicBezTo>
                    <a:pt x="776" y="935"/>
                    <a:pt x="956" y="756"/>
                    <a:pt x="956" y="537"/>
                  </a:cubicBezTo>
                  <a:cubicBezTo>
                    <a:pt x="956" y="319"/>
                    <a:pt x="776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8"/>
            <p:cNvSpPr/>
            <p:nvPr/>
          </p:nvSpPr>
          <p:spPr>
            <a:xfrm flipH="1">
              <a:off x="5062730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58" y="936"/>
                  </a:cubicBezTo>
                  <a:cubicBezTo>
                    <a:pt x="776" y="936"/>
                    <a:pt x="956" y="777"/>
                    <a:pt x="956" y="538"/>
                  </a:cubicBezTo>
                  <a:cubicBezTo>
                    <a:pt x="956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8"/>
            <p:cNvSpPr/>
            <p:nvPr/>
          </p:nvSpPr>
          <p:spPr>
            <a:xfrm flipH="1">
              <a:off x="6149180" y="18924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1"/>
                  </a:moveTo>
                  <a:cubicBezTo>
                    <a:pt x="318" y="1"/>
                    <a:pt x="0" y="339"/>
                    <a:pt x="0" y="538"/>
                  </a:cubicBezTo>
                  <a:cubicBezTo>
                    <a:pt x="0" y="777"/>
                    <a:pt x="318" y="936"/>
                    <a:pt x="557" y="936"/>
                  </a:cubicBezTo>
                  <a:cubicBezTo>
                    <a:pt x="776" y="936"/>
                    <a:pt x="955" y="77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8"/>
            <p:cNvSpPr/>
            <p:nvPr/>
          </p:nvSpPr>
          <p:spPr>
            <a:xfrm flipH="1">
              <a:off x="5791727" y="36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0"/>
                  </a:moveTo>
                  <a:cubicBezTo>
                    <a:pt x="339" y="0"/>
                    <a:pt x="1" y="319"/>
                    <a:pt x="1" y="537"/>
                  </a:cubicBezTo>
                  <a:cubicBezTo>
                    <a:pt x="1" y="756"/>
                    <a:pt x="319" y="935"/>
                    <a:pt x="538" y="935"/>
                  </a:cubicBezTo>
                  <a:cubicBezTo>
                    <a:pt x="757" y="935"/>
                    <a:pt x="936" y="756"/>
                    <a:pt x="936" y="537"/>
                  </a:cubicBezTo>
                  <a:cubicBezTo>
                    <a:pt x="936" y="319"/>
                    <a:pt x="757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8"/>
            <p:cNvSpPr/>
            <p:nvPr/>
          </p:nvSpPr>
          <p:spPr>
            <a:xfrm flipH="1">
              <a:off x="5433350" y="604514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7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57"/>
                    <a:pt x="319" y="936"/>
                    <a:pt x="537" y="936"/>
                  </a:cubicBezTo>
                  <a:cubicBezTo>
                    <a:pt x="756" y="936"/>
                    <a:pt x="935" y="757"/>
                    <a:pt x="935" y="538"/>
                  </a:cubicBezTo>
                  <a:cubicBezTo>
                    <a:pt x="935" y="319"/>
                    <a:pt x="75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8"/>
            <p:cNvSpPr/>
            <p:nvPr/>
          </p:nvSpPr>
          <p:spPr>
            <a:xfrm flipH="1">
              <a:off x="4983859" y="354850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0"/>
                  </a:moveTo>
                  <a:cubicBezTo>
                    <a:pt x="338" y="0"/>
                    <a:pt x="0" y="319"/>
                    <a:pt x="0" y="537"/>
                  </a:cubicBezTo>
                  <a:cubicBezTo>
                    <a:pt x="0" y="756"/>
                    <a:pt x="318" y="935"/>
                    <a:pt x="557" y="935"/>
                  </a:cubicBezTo>
                  <a:cubicBezTo>
                    <a:pt x="776" y="935"/>
                    <a:pt x="955" y="756"/>
                    <a:pt x="955" y="537"/>
                  </a:cubicBezTo>
                  <a:cubicBezTo>
                    <a:pt x="955" y="319"/>
                    <a:pt x="77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8"/>
            <p:cNvSpPr/>
            <p:nvPr/>
          </p:nvSpPr>
          <p:spPr>
            <a:xfrm flipH="1">
              <a:off x="7542501" y="3186251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0"/>
                  </a:moveTo>
                  <a:cubicBezTo>
                    <a:pt x="318" y="0"/>
                    <a:pt x="0" y="338"/>
                    <a:pt x="0" y="537"/>
                  </a:cubicBezTo>
                  <a:cubicBezTo>
                    <a:pt x="0" y="756"/>
                    <a:pt x="318" y="935"/>
                    <a:pt x="557" y="935"/>
                  </a:cubicBezTo>
                  <a:cubicBezTo>
                    <a:pt x="776" y="935"/>
                    <a:pt x="955" y="756"/>
                    <a:pt x="955" y="537"/>
                  </a:cubicBezTo>
                  <a:cubicBezTo>
                    <a:pt x="955" y="318"/>
                    <a:pt x="77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8"/>
            <p:cNvSpPr/>
            <p:nvPr/>
          </p:nvSpPr>
          <p:spPr>
            <a:xfrm flipH="1">
              <a:off x="4612388" y="947087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7" y="0"/>
                  </a:moveTo>
                  <a:cubicBezTo>
                    <a:pt x="318" y="0"/>
                    <a:pt x="0" y="318"/>
                    <a:pt x="0" y="537"/>
                  </a:cubicBezTo>
                  <a:cubicBezTo>
                    <a:pt x="0" y="776"/>
                    <a:pt x="318" y="935"/>
                    <a:pt x="537" y="935"/>
                  </a:cubicBezTo>
                  <a:cubicBezTo>
                    <a:pt x="756" y="935"/>
                    <a:pt x="935" y="756"/>
                    <a:pt x="935" y="537"/>
                  </a:cubicBezTo>
                  <a:cubicBezTo>
                    <a:pt x="935" y="318"/>
                    <a:pt x="756" y="0"/>
                    <a:pt x="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8"/>
            <p:cNvSpPr/>
            <p:nvPr/>
          </p:nvSpPr>
          <p:spPr>
            <a:xfrm flipH="1">
              <a:off x="4036745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39" y="1"/>
                    <a:pt x="1" y="339"/>
                    <a:pt x="1" y="538"/>
                  </a:cubicBezTo>
                  <a:cubicBezTo>
                    <a:pt x="1" y="777"/>
                    <a:pt x="339" y="936"/>
                    <a:pt x="558" y="936"/>
                  </a:cubicBezTo>
                  <a:cubicBezTo>
                    <a:pt x="777" y="936"/>
                    <a:pt x="956" y="777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8"/>
            <p:cNvSpPr/>
            <p:nvPr/>
          </p:nvSpPr>
          <p:spPr>
            <a:xfrm flipH="1">
              <a:off x="8562214" y="1981719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0"/>
                  </a:moveTo>
                  <a:cubicBezTo>
                    <a:pt x="319" y="0"/>
                    <a:pt x="1" y="359"/>
                    <a:pt x="1" y="558"/>
                  </a:cubicBezTo>
                  <a:cubicBezTo>
                    <a:pt x="1" y="776"/>
                    <a:pt x="339" y="955"/>
                    <a:pt x="558" y="955"/>
                  </a:cubicBezTo>
                  <a:cubicBezTo>
                    <a:pt x="777" y="955"/>
                    <a:pt x="956" y="776"/>
                    <a:pt x="956" y="558"/>
                  </a:cubicBezTo>
                  <a:cubicBezTo>
                    <a:pt x="956" y="319"/>
                    <a:pt x="777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8"/>
            <p:cNvSpPr/>
            <p:nvPr/>
          </p:nvSpPr>
          <p:spPr>
            <a:xfrm flipH="1">
              <a:off x="9101938" y="2113112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56" y="777"/>
                    <a:pt x="956" y="55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8"/>
            <p:cNvSpPr/>
            <p:nvPr/>
          </p:nvSpPr>
          <p:spPr>
            <a:xfrm flipH="1">
              <a:off x="8958244" y="3344877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58" y="1"/>
                  </a:moveTo>
                  <a:cubicBezTo>
                    <a:pt x="359" y="1"/>
                    <a:pt x="1" y="31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8"/>
            <p:cNvSpPr/>
            <p:nvPr/>
          </p:nvSpPr>
          <p:spPr>
            <a:xfrm flipH="1">
              <a:off x="7349583" y="1383321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7" y="0"/>
                  </a:moveTo>
                  <a:cubicBezTo>
                    <a:pt x="319" y="0"/>
                    <a:pt x="0" y="319"/>
                    <a:pt x="0" y="538"/>
                  </a:cubicBezTo>
                  <a:cubicBezTo>
                    <a:pt x="0" y="756"/>
                    <a:pt x="319" y="936"/>
                    <a:pt x="537" y="936"/>
                  </a:cubicBezTo>
                  <a:cubicBezTo>
                    <a:pt x="776" y="936"/>
                    <a:pt x="935" y="756"/>
                    <a:pt x="935" y="538"/>
                  </a:cubicBezTo>
                  <a:cubicBezTo>
                    <a:pt x="935" y="319"/>
                    <a:pt x="776" y="0"/>
                    <a:pt x="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8"/>
            <p:cNvSpPr/>
            <p:nvPr/>
          </p:nvSpPr>
          <p:spPr>
            <a:xfrm flipH="1">
              <a:off x="8562214" y="1525278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1" y="339"/>
                    <a:pt x="1" y="538"/>
                  </a:cubicBezTo>
                  <a:cubicBezTo>
                    <a:pt x="1" y="776"/>
                    <a:pt x="339" y="936"/>
                    <a:pt x="558" y="936"/>
                  </a:cubicBezTo>
                  <a:cubicBezTo>
                    <a:pt x="777" y="936"/>
                    <a:pt x="956" y="776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8"/>
            <p:cNvSpPr/>
            <p:nvPr/>
          </p:nvSpPr>
          <p:spPr>
            <a:xfrm flipH="1">
              <a:off x="8145135" y="103642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8" y="0"/>
                  </a:moveTo>
                  <a:cubicBezTo>
                    <a:pt x="339" y="0"/>
                    <a:pt x="0" y="339"/>
                    <a:pt x="0" y="558"/>
                  </a:cubicBezTo>
                  <a:cubicBezTo>
                    <a:pt x="0" y="776"/>
                    <a:pt x="319" y="955"/>
                    <a:pt x="538" y="955"/>
                  </a:cubicBezTo>
                  <a:cubicBezTo>
                    <a:pt x="756" y="955"/>
                    <a:pt x="935" y="776"/>
                    <a:pt x="935" y="558"/>
                  </a:cubicBezTo>
                  <a:cubicBezTo>
                    <a:pt x="935" y="339"/>
                    <a:pt x="756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8"/>
            <p:cNvSpPr/>
            <p:nvPr/>
          </p:nvSpPr>
          <p:spPr>
            <a:xfrm flipH="1">
              <a:off x="8937194" y="2015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7" y="1"/>
                  </a:moveTo>
                  <a:cubicBezTo>
                    <a:pt x="318" y="1"/>
                    <a:pt x="0" y="339"/>
                    <a:pt x="0" y="558"/>
                  </a:cubicBezTo>
                  <a:cubicBezTo>
                    <a:pt x="0" y="777"/>
                    <a:pt x="318" y="956"/>
                    <a:pt x="537" y="956"/>
                  </a:cubicBezTo>
                  <a:cubicBezTo>
                    <a:pt x="776" y="956"/>
                    <a:pt x="935" y="777"/>
                    <a:pt x="935" y="558"/>
                  </a:cubicBezTo>
                  <a:cubicBezTo>
                    <a:pt x="935" y="339"/>
                    <a:pt x="77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8"/>
            <p:cNvSpPr/>
            <p:nvPr/>
          </p:nvSpPr>
          <p:spPr>
            <a:xfrm flipH="1">
              <a:off x="8254657" y="241819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38" y="936"/>
                  </a:cubicBezTo>
                  <a:cubicBezTo>
                    <a:pt x="756" y="936"/>
                    <a:pt x="935" y="777"/>
                    <a:pt x="935" y="538"/>
                  </a:cubicBezTo>
                  <a:cubicBezTo>
                    <a:pt x="935" y="319"/>
                    <a:pt x="75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8"/>
            <p:cNvSpPr/>
            <p:nvPr/>
          </p:nvSpPr>
          <p:spPr>
            <a:xfrm flipH="1">
              <a:off x="7646587" y="483601"/>
              <a:ext cx="42100" cy="41258"/>
            </a:xfrm>
            <a:custGeom>
              <a:avLst/>
              <a:gdLst/>
              <a:ahLst/>
              <a:cxnLst/>
              <a:rect l="l" t="t" r="r" b="b"/>
              <a:pathLst>
                <a:path w="956" h="937" extrusionOk="0">
                  <a:moveTo>
                    <a:pt x="558" y="1"/>
                  </a:moveTo>
                  <a:cubicBezTo>
                    <a:pt x="339" y="1"/>
                    <a:pt x="0" y="359"/>
                    <a:pt x="0" y="558"/>
                  </a:cubicBezTo>
                  <a:cubicBezTo>
                    <a:pt x="0" y="777"/>
                    <a:pt x="339" y="936"/>
                    <a:pt x="558" y="936"/>
                  </a:cubicBezTo>
                  <a:cubicBezTo>
                    <a:pt x="776" y="936"/>
                    <a:pt x="955" y="777"/>
                    <a:pt x="955" y="558"/>
                  </a:cubicBezTo>
                  <a:cubicBezTo>
                    <a:pt x="955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8"/>
            <p:cNvSpPr/>
            <p:nvPr/>
          </p:nvSpPr>
          <p:spPr>
            <a:xfrm flipH="1">
              <a:off x="8351906" y="2265512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38" y="956"/>
                  </a:cubicBezTo>
                  <a:cubicBezTo>
                    <a:pt x="75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8"/>
            <p:cNvSpPr/>
            <p:nvPr/>
          </p:nvSpPr>
          <p:spPr>
            <a:xfrm>
              <a:off x="1566602" y="1444234"/>
              <a:ext cx="102563" cy="93085"/>
            </a:xfrm>
            <a:custGeom>
              <a:avLst/>
              <a:gdLst/>
              <a:ahLst/>
              <a:cxnLst/>
              <a:rect l="l" t="t" r="r" b="b"/>
              <a:pathLst>
                <a:path w="2329" h="2114" extrusionOk="0">
                  <a:moveTo>
                    <a:pt x="1302" y="1"/>
                  </a:moveTo>
                  <a:cubicBezTo>
                    <a:pt x="1031" y="1"/>
                    <a:pt x="753" y="64"/>
                    <a:pt x="557" y="170"/>
                  </a:cubicBezTo>
                  <a:cubicBezTo>
                    <a:pt x="140" y="429"/>
                    <a:pt x="0" y="986"/>
                    <a:pt x="239" y="1404"/>
                  </a:cubicBezTo>
                  <a:cubicBezTo>
                    <a:pt x="447" y="1739"/>
                    <a:pt x="950" y="2114"/>
                    <a:pt x="1357" y="2114"/>
                  </a:cubicBezTo>
                  <a:cubicBezTo>
                    <a:pt x="1456" y="2114"/>
                    <a:pt x="1550" y="2091"/>
                    <a:pt x="1632" y="2040"/>
                  </a:cubicBezTo>
                  <a:cubicBezTo>
                    <a:pt x="2050" y="1802"/>
                    <a:pt x="2328" y="747"/>
                    <a:pt x="2109" y="329"/>
                  </a:cubicBezTo>
                  <a:cubicBezTo>
                    <a:pt x="1966" y="98"/>
                    <a:pt x="1639" y="1"/>
                    <a:pt x="1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1144282" y="2061381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8" y="0"/>
                  </a:moveTo>
                  <a:cubicBezTo>
                    <a:pt x="179" y="0"/>
                    <a:pt x="0" y="318"/>
                    <a:pt x="0" y="537"/>
                  </a:cubicBezTo>
                  <a:cubicBezTo>
                    <a:pt x="0" y="756"/>
                    <a:pt x="179" y="935"/>
                    <a:pt x="398" y="935"/>
                  </a:cubicBezTo>
                  <a:cubicBezTo>
                    <a:pt x="617" y="935"/>
                    <a:pt x="955" y="756"/>
                    <a:pt x="955" y="537"/>
                  </a:cubicBezTo>
                  <a:cubicBezTo>
                    <a:pt x="955" y="318"/>
                    <a:pt x="617" y="0"/>
                    <a:pt x="3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1795144" y="1032866"/>
              <a:ext cx="41219" cy="41258"/>
            </a:xfrm>
            <a:custGeom>
              <a:avLst/>
              <a:gdLst/>
              <a:ahLst/>
              <a:cxnLst/>
              <a:rect l="l" t="t" r="r" b="b"/>
              <a:pathLst>
                <a:path w="936" h="937" extrusionOk="0">
                  <a:moveTo>
                    <a:pt x="398" y="1"/>
                  </a:moveTo>
                  <a:cubicBezTo>
                    <a:pt x="179" y="1"/>
                    <a:pt x="0" y="319"/>
                    <a:pt x="0" y="538"/>
                  </a:cubicBezTo>
                  <a:cubicBezTo>
                    <a:pt x="0" y="757"/>
                    <a:pt x="179" y="936"/>
                    <a:pt x="398" y="936"/>
                  </a:cubicBezTo>
                  <a:cubicBezTo>
                    <a:pt x="617" y="936"/>
                    <a:pt x="935" y="757"/>
                    <a:pt x="935" y="538"/>
                  </a:cubicBezTo>
                  <a:cubicBezTo>
                    <a:pt x="935" y="319"/>
                    <a:pt x="617" y="1"/>
                    <a:pt x="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370587" y="1306260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399" y="0"/>
                  </a:moveTo>
                  <a:cubicBezTo>
                    <a:pt x="160" y="0"/>
                    <a:pt x="1" y="319"/>
                    <a:pt x="1" y="538"/>
                  </a:cubicBezTo>
                  <a:cubicBezTo>
                    <a:pt x="1" y="776"/>
                    <a:pt x="160" y="936"/>
                    <a:pt x="399" y="936"/>
                  </a:cubicBezTo>
                  <a:cubicBezTo>
                    <a:pt x="618" y="936"/>
                    <a:pt x="936" y="776"/>
                    <a:pt x="936" y="538"/>
                  </a:cubicBezTo>
                  <a:cubicBezTo>
                    <a:pt x="936" y="319"/>
                    <a:pt x="59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339937" y="874478"/>
              <a:ext cx="103444" cy="93041"/>
            </a:xfrm>
            <a:custGeom>
              <a:avLst/>
              <a:gdLst/>
              <a:ahLst/>
              <a:cxnLst/>
              <a:rect l="l" t="t" r="r" b="b"/>
              <a:pathLst>
                <a:path w="2349" h="2113" extrusionOk="0">
                  <a:moveTo>
                    <a:pt x="1319" y="1"/>
                  </a:moveTo>
                  <a:cubicBezTo>
                    <a:pt x="1042" y="1"/>
                    <a:pt x="757" y="68"/>
                    <a:pt x="558" y="177"/>
                  </a:cubicBezTo>
                  <a:cubicBezTo>
                    <a:pt x="140" y="435"/>
                    <a:pt x="0" y="973"/>
                    <a:pt x="239" y="1390"/>
                  </a:cubicBezTo>
                  <a:cubicBezTo>
                    <a:pt x="449" y="1745"/>
                    <a:pt x="959" y="2113"/>
                    <a:pt x="1367" y="2113"/>
                  </a:cubicBezTo>
                  <a:cubicBezTo>
                    <a:pt x="1462" y="2113"/>
                    <a:pt x="1553" y="2092"/>
                    <a:pt x="1632" y="2047"/>
                  </a:cubicBezTo>
                  <a:cubicBezTo>
                    <a:pt x="2050" y="1788"/>
                    <a:pt x="2348" y="754"/>
                    <a:pt x="2109" y="336"/>
                  </a:cubicBezTo>
                  <a:cubicBezTo>
                    <a:pt x="1969" y="97"/>
                    <a:pt x="1650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995303" y="657970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518" y="0"/>
                  </a:moveTo>
                  <a:cubicBezTo>
                    <a:pt x="260" y="0"/>
                    <a:pt x="1" y="438"/>
                    <a:pt x="1" y="736"/>
                  </a:cubicBezTo>
                  <a:cubicBezTo>
                    <a:pt x="1" y="1015"/>
                    <a:pt x="240" y="1274"/>
                    <a:pt x="518" y="1274"/>
                  </a:cubicBezTo>
                  <a:cubicBezTo>
                    <a:pt x="817" y="1274"/>
                    <a:pt x="1274" y="1035"/>
                    <a:pt x="1274" y="736"/>
                  </a:cubicBezTo>
                  <a:cubicBezTo>
                    <a:pt x="1274" y="438"/>
                    <a:pt x="83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517805" y="182243"/>
              <a:ext cx="56104" cy="56097"/>
            </a:xfrm>
            <a:custGeom>
              <a:avLst/>
              <a:gdLst/>
              <a:ahLst/>
              <a:cxnLst/>
              <a:rect l="l" t="t" r="r" b="b"/>
              <a:pathLst>
                <a:path w="1274" h="1274" extrusionOk="0">
                  <a:moveTo>
                    <a:pt x="538" y="1"/>
                  </a:moveTo>
                  <a:cubicBezTo>
                    <a:pt x="259" y="1"/>
                    <a:pt x="0" y="458"/>
                    <a:pt x="0" y="757"/>
                  </a:cubicBezTo>
                  <a:cubicBezTo>
                    <a:pt x="0" y="1035"/>
                    <a:pt x="239" y="1274"/>
                    <a:pt x="538" y="1274"/>
                  </a:cubicBezTo>
                  <a:cubicBezTo>
                    <a:pt x="836" y="1274"/>
                    <a:pt x="1274" y="1055"/>
                    <a:pt x="1274" y="757"/>
                  </a:cubicBezTo>
                  <a:cubicBezTo>
                    <a:pt x="1274" y="458"/>
                    <a:pt x="83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26258" y="1463941"/>
              <a:ext cx="56104" cy="56141"/>
            </a:xfrm>
            <a:custGeom>
              <a:avLst/>
              <a:gdLst/>
              <a:ahLst/>
              <a:cxnLst/>
              <a:rect l="l" t="t" r="r" b="b"/>
              <a:pathLst>
                <a:path w="1274" h="1275" extrusionOk="0">
                  <a:moveTo>
                    <a:pt x="518" y="1"/>
                  </a:moveTo>
                  <a:cubicBezTo>
                    <a:pt x="259" y="1"/>
                    <a:pt x="1" y="439"/>
                    <a:pt x="1" y="737"/>
                  </a:cubicBezTo>
                  <a:cubicBezTo>
                    <a:pt x="1" y="1015"/>
                    <a:pt x="219" y="1274"/>
                    <a:pt x="518" y="1274"/>
                  </a:cubicBezTo>
                  <a:cubicBezTo>
                    <a:pt x="816" y="1274"/>
                    <a:pt x="1274" y="1035"/>
                    <a:pt x="1274" y="737"/>
                  </a:cubicBezTo>
                  <a:cubicBezTo>
                    <a:pt x="1274" y="458"/>
                    <a:pt x="79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1662956" y="321562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518" y="0"/>
                  </a:moveTo>
                  <a:cubicBezTo>
                    <a:pt x="240" y="0"/>
                    <a:pt x="1" y="458"/>
                    <a:pt x="1" y="756"/>
                  </a:cubicBezTo>
                  <a:cubicBezTo>
                    <a:pt x="1" y="1015"/>
                    <a:pt x="220" y="1273"/>
                    <a:pt x="518" y="1273"/>
                  </a:cubicBezTo>
                  <a:cubicBezTo>
                    <a:pt x="817" y="1273"/>
                    <a:pt x="1254" y="1055"/>
                    <a:pt x="1254" y="756"/>
                  </a:cubicBezTo>
                  <a:cubicBezTo>
                    <a:pt x="1254" y="478"/>
                    <a:pt x="81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135779" y="46435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0"/>
                  </a:moveTo>
                  <a:cubicBezTo>
                    <a:pt x="180" y="0"/>
                    <a:pt x="1" y="319"/>
                    <a:pt x="1" y="537"/>
                  </a:cubicBezTo>
                  <a:cubicBezTo>
                    <a:pt x="1" y="756"/>
                    <a:pt x="180" y="935"/>
                    <a:pt x="399" y="935"/>
                  </a:cubicBezTo>
                  <a:cubicBezTo>
                    <a:pt x="617" y="935"/>
                    <a:pt x="956" y="756"/>
                    <a:pt x="956" y="537"/>
                  </a:cubicBezTo>
                  <a:cubicBezTo>
                    <a:pt x="956" y="319"/>
                    <a:pt x="617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1182815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1"/>
                  </a:moveTo>
                  <a:cubicBezTo>
                    <a:pt x="180" y="1"/>
                    <a:pt x="1" y="319"/>
                    <a:pt x="1" y="538"/>
                  </a:cubicBezTo>
                  <a:cubicBezTo>
                    <a:pt x="1" y="777"/>
                    <a:pt x="180" y="936"/>
                    <a:pt x="399" y="936"/>
                  </a:cubicBezTo>
                  <a:cubicBezTo>
                    <a:pt x="617" y="936"/>
                    <a:pt x="956" y="777"/>
                    <a:pt x="956" y="538"/>
                  </a:cubicBezTo>
                  <a:cubicBezTo>
                    <a:pt x="956" y="339"/>
                    <a:pt x="617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2190437" y="75068"/>
              <a:ext cx="104325" cy="92909"/>
            </a:xfrm>
            <a:custGeom>
              <a:avLst/>
              <a:gdLst/>
              <a:ahLst/>
              <a:cxnLst/>
              <a:rect l="l" t="t" r="r" b="b"/>
              <a:pathLst>
                <a:path w="2369" h="2110" extrusionOk="0">
                  <a:moveTo>
                    <a:pt x="1329" y="0"/>
                  </a:moveTo>
                  <a:cubicBezTo>
                    <a:pt x="1053" y="0"/>
                    <a:pt x="768" y="69"/>
                    <a:pt x="577" y="186"/>
                  </a:cubicBezTo>
                  <a:cubicBezTo>
                    <a:pt x="160" y="425"/>
                    <a:pt x="0" y="982"/>
                    <a:pt x="259" y="1400"/>
                  </a:cubicBezTo>
                  <a:cubicBezTo>
                    <a:pt x="451" y="1736"/>
                    <a:pt x="951" y="2110"/>
                    <a:pt x="1367" y="2110"/>
                  </a:cubicBezTo>
                  <a:cubicBezTo>
                    <a:pt x="1469" y="2110"/>
                    <a:pt x="1566" y="2088"/>
                    <a:pt x="1652" y="2037"/>
                  </a:cubicBezTo>
                  <a:cubicBezTo>
                    <a:pt x="2070" y="1798"/>
                    <a:pt x="2368" y="743"/>
                    <a:pt x="2109" y="326"/>
                  </a:cubicBezTo>
                  <a:cubicBezTo>
                    <a:pt x="1979" y="98"/>
                    <a:pt x="1660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6758140" y="1128998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7" y="0"/>
                  </a:moveTo>
                  <a:cubicBezTo>
                    <a:pt x="318" y="0"/>
                    <a:pt x="0" y="319"/>
                    <a:pt x="0" y="538"/>
                  </a:cubicBezTo>
                  <a:cubicBezTo>
                    <a:pt x="0" y="776"/>
                    <a:pt x="318" y="936"/>
                    <a:pt x="537" y="936"/>
                  </a:cubicBezTo>
                  <a:cubicBezTo>
                    <a:pt x="776" y="936"/>
                    <a:pt x="935" y="776"/>
                    <a:pt x="935" y="538"/>
                  </a:cubicBezTo>
                  <a:cubicBezTo>
                    <a:pt x="935" y="319"/>
                    <a:pt x="776" y="0"/>
                    <a:pt x="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5937622" y="531628"/>
              <a:ext cx="104281" cy="93041"/>
            </a:xfrm>
            <a:custGeom>
              <a:avLst/>
              <a:gdLst/>
              <a:ahLst/>
              <a:cxnLst/>
              <a:rect l="l" t="t" r="r" b="b"/>
              <a:pathLst>
                <a:path w="2368" h="2113" extrusionOk="0">
                  <a:moveTo>
                    <a:pt x="1039" y="1"/>
                  </a:moveTo>
                  <a:cubicBezTo>
                    <a:pt x="708" y="1"/>
                    <a:pt x="389" y="97"/>
                    <a:pt x="259" y="336"/>
                  </a:cubicBezTo>
                  <a:cubicBezTo>
                    <a:pt x="0" y="754"/>
                    <a:pt x="298" y="1788"/>
                    <a:pt x="736" y="2047"/>
                  </a:cubicBezTo>
                  <a:cubicBezTo>
                    <a:pt x="816" y="2092"/>
                    <a:pt x="906" y="2113"/>
                    <a:pt x="1001" y="2113"/>
                  </a:cubicBezTo>
                  <a:cubicBezTo>
                    <a:pt x="1410" y="2113"/>
                    <a:pt x="1919" y="1745"/>
                    <a:pt x="2129" y="1390"/>
                  </a:cubicBezTo>
                  <a:cubicBezTo>
                    <a:pt x="2368" y="973"/>
                    <a:pt x="2228" y="435"/>
                    <a:pt x="1791" y="177"/>
                  </a:cubicBezTo>
                  <a:cubicBezTo>
                    <a:pt x="1601" y="68"/>
                    <a:pt x="1316" y="1"/>
                    <a:pt x="1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4136439" y="734170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737" y="0"/>
                  </a:moveTo>
                  <a:cubicBezTo>
                    <a:pt x="439" y="0"/>
                    <a:pt x="1" y="438"/>
                    <a:pt x="1" y="736"/>
                  </a:cubicBezTo>
                  <a:cubicBezTo>
                    <a:pt x="1" y="1035"/>
                    <a:pt x="439" y="1274"/>
                    <a:pt x="737" y="1274"/>
                  </a:cubicBezTo>
                  <a:cubicBezTo>
                    <a:pt x="1036" y="1274"/>
                    <a:pt x="1254" y="1015"/>
                    <a:pt x="1254" y="736"/>
                  </a:cubicBezTo>
                  <a:cubicBezTo>
                    <a:pt x="1254" y="438"/>
                    <a:pt x="1016" y="0"/>
                    <a:pt x="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4690182" y="182243"/>
              <a:ext cx="55223" cy="56097"/>
            </a:xfrm>
            <a:custGeom>
              <a:avLst/>
              <a:gdLst/>
              <a:ahLst/>
              <a:cxnLst/>
              <a:rect l="l" t="t" r="r" b="b"/>
              <a:pathLst>
                <a:path w="1254" h="1274" extrusionOk="0">
                  <a:moveTo>
                    <a:pt x="737" y="1"/>
                  </a:moveTo>
                  <a:cubicBezTo>
                    <a:pt x="438" y="1"/>
                    <a:pt x="0" y="458"/>
                    <a:pt x="0" y="757"/>
                  </a:cubicBezTo>
                  <a:cubicBezTo>
                    <a:pt x="0" y="1055"/>
                    <a:pt x="438" y="1274"/>
                    <a:pt x="737" y="1274"/>
                  </a:cubicBezTo>
                  <a:cubicBezTo>
                    <a:pt x="1035" y="1274"/>
                    <a:pt x="1254" y="1035"/>
                    <a:pt x="1254" y="757"/>
                  </a:cubicBezTo>
                  <a:cubicBezTo>
                    <a:pt x="1254" y="458"/>
                    <a:pt x="1015" y="1"/>
                    <a:pt x="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2935387" y="473962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5086211" y="46435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0"/>
                  </a:moveTo>
                  <a:cubicBezTo>
                    <a:pt x="319" y="0"/>
                    <a:pt x="1" y="319"/>
                    <a:pt x="1" y="537"/>
                  </a:cubicBezTo>
                  <a:cubicBezTo>
                    <a:pt x="1" y="756"/>
                    <a:pt x="319" y="935"/>
                    <a:pt x="558" y="935"/>
                  </a:cubicBezTo>
                  <a:cubicBezTo>
                    <a:pt x="776" y="935"/>
                    <a:pt x="956" y="756"/>
                    <a:pt x="956" y="537"/>
                  </a:cubicBezTo>
                  <a:cubicBezTo>
                    <a:pt x="956" y="319"/>
                    <a:pt x="776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4039175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58" y="936"/>
                  </a:cubicBezTo>
                  <a:cubicBezTo>
                    <a:pt x="776" y="936"/>
                    <a:pt x="956" y="777"/>
                    <a:pt x="956" y="538"/>
                  </a:cubicBezTo>
                  <a:cubicBezTo>
                    <a:pt x="956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2874736" y="871517"/>
              <a:ext cx="103444" cy="92953"/>
            </a:xfrm>
            <a:custGeom>
              <a:avLst/>
              <a:gdLst/>
              <a:ahLst/>
              <a:cxnLst/>
              <a:rect l="l" t="t" r="r" b="b"/>
              <a:pathLst>
                <a:path w="2349" h="2111" extrusionOk="0">
                  <a:moveTo>
                    <a:pt x="1019" y="1"/>
                  </a:moveTo>
                  <a:cubicBezTo>
                    <a:pt x="688" y="1"/>
                    <a:pt x="369" y="99"/>
                    <a:pt x="239" y="326"/>
                  </a:cubicBezTo>
                  <a:cubicBezTo>
                    <a:pt x="0" y="764"/>
                    <a:pt x="279" y="1798"/>
                    <a:pt x="697" y="2037"/>
                  </a:cubicBezTo>
                  <a:cubicBezTo>
                    <a:pt x="783" y="2088"/>
                    <a:pt x="880" y="2110"/>
                    <a:pt x="981" y="2110"/>
                  </a:cubicBezTo>
                  <a:cubicBezTo>
                    <a:pt x="1398" y="2110"/>
                    <a:pt x="1898" y="1736"/>
                    <a:pt x="2089" y="1401"/>
                  </a:cubicBezTo>
                  <a:cubicBezTo>
                    <a:pt x="2348" y="983"/>
                    <a:pt x="2189" y="426"/>
                    <a:pt x="1771" y="187"/>
                  </a:cubicBezTo>
                  <a:cubicBezTo>
                    <a:pt x="1581" y="69"/>
                    <a:pt x="1296" y="1"/>
                    <a:pt x="10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2952726" y="18924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1"/>
                  </a:moveTo>
                  <a:cubicBezTo>
                    <a:pt x="318" y="1"/>
                    <a:pt x="0" y="339"/>
                    <a:pt x="0" y="538"/>
                  </a:cubicBezTo>
                  <a:cubicBezTo>
                    <a:pt x="0" y="777"/>
                    <a:pt x="318" y="936"/>
                    <a:pt x="557" y="936"/>
                  </a:cubicBezTo>
                  <a:cubicBezTo>
                    <a:pt x="776" y="936"/>
                    <a:pt x="955" y="77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3311059" y="36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0"/>
                  </a:moveTo>
                  <a:cubicBezTo>
                    <a:pt x="339" y="0"/>
                    <a:pt x="1" y="319"/>
                    <a:pt x="1" y="537"/>
                  </a:cubicBezTo>
                  <a:cubicBezTo>
                    <a:pt x="1" y="756"/>
                    <a:pt x="319" y="935"/>
                    <a:pt x="538" y="935"/>
                  </a:cubicBezTo>
                  <a:cubicBezTo>
                    <a:pt x="757" y="935"/>
                    <a:pt x="936" y="756"/>
                    <a:pt x="936" y="537"/>
                  </a:cubicBezTo>
                  <a:cubicBezTo>
                    <a:pt x="936" y="319"/>
                    <a:pt x="757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3440837" y="833114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7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57"/>
                    <a:pt x="319" y="936"/>
                    <a:pt x="537" y="936"/>
                  </a:cubicBezTo>
                  <a:cubicBezTo>
                    <a:pt x="756" y="936"/>
                    <a:pt x="935" y="757"/>
                    <a:pt x="935" y="538"/>
                  </a:cubicBezTo>
                  <a:cubicBezTo>
                    <a:pt x="935" y="319"/>
                    <a:pt x="75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4118047" y="354850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0"/>
                  </a:moveTo>
                  <a:cubicBezTo>
                    <a:pt x="338" y="0"/>
                    <a:pt x="0" y="319"/>
                    <a:pt x="0" y="537"/>
                  </a:cubicBezTo>
                  <a:cubicBezTo>
                    <a:pt x="0" y="756"/>
                    <a:pt x="318" y="935"/>
                    <a:pt x="557" y="935"/>
                  </a:cubicBezTo>
                  <a:cubicBezTo>
                    <a:pt x="776" y="935"/>
                    <a:pt x="955" y="756"/>
                    <a:pt x="955" y="537"/>
                  </a:cubicBezTo>
                  <a:cubicBezTo>
                    <a:pt x="955" y="319"/>
                    <a:pt x="77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1497418" y="3243628"/>
              <a:ext cx="42100" cy="41258"/>
            </a:xfrm>
            <a:custGeom>
              <a:avLst/>
              <a:gdLst/>
              <a:ahLst/>
              <a:cxnLst/>
              <a:rect l="l" t="t" r="r" b="b"/>
              <a:pathLst>
                <a:path w="956" h="937" extrusionOk="0">
                  <a:moveTo>
                    <a:pt x="557" y="1"/>
                  </a:moveTo>
                  <a:cubicBezTo>
                    <a:pt x="358" y="1"/>
                    <a:pt x="0" y="319"/>
                    <a:pt x="0" y="538"/>
                  </a:cubicBezTo>
                  <a:cubicBezTo>
                    <a:pt x="0" y="757"/>
                    <a:pt x="318" y="936"/>
                    <a:pt x="557" y="936"/>
                  </a:cubicBezTo>
                  <a:cubicBezTo>
                    <a:pt x="776" y="936"/>
                    <a:pt x="955" y="75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2232075" y="790628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7" y="0"/>
                  </a:moveTo>
                  <a:cubicBezTo>
                    <a:pt x="318" y="0"/>
                    <a:pt x="0" y="318"/>
                    <a:pt x="0" y="537"/>
                  </a:cubicBezTo>
                  <a:cubicBezTo>
                    <a:pt x="0" y="756"/>
                    <a:pt x="318" y="935"/>
                    <a:pt x="537" y="935"/>
                  </a:cubicBezTo>
                  <a:cubicBezTo>
                    <a:pt x="776" y="935"/>
                    <a:pt x="935" y="756"/>
                    <a:pt x="935" y="537"/>
                  </a:cubicBezTo>
                  <a:cubicBezTo>
                    <a:pt x="935" y="318"/>
                    <a:pt x="776" y="0"/>
                    <a:pt x="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7959105" y="2612401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0"/>
                  </a:moveTo>
                  <a:cubicBezTo>
                    <a:pt x="318" y="0"/>
                    <a:pt x="0" y="338"/>
                    <a:pt x="0" y="537"/>
                  </a:cubicBezTo>
                  <a:cubicBezTo>
                    <a:pt x="0" y="756"/>
                    <a:pt x="318" y="935"/>
                    <a:pt x="557" y="935"/>
                  </a:cubicBezTo>
                  <a:cubicBezTo>
                    <a:pt x="776" y="935"/>
                    <a:pt x="955" y="756"/>
                    <a:pt x="955" y="537"/>
                  </a:cubicBezTo>
                  <a:cubicBezTo>
                    <a:pt x="955" y="318"/>
                    <a:pt x="77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5065161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39" y="1"/>
                    <a:pt x="1" y="339"/>
                    <a:pt x="1" y="538"/>
                  </a:cubicBezTo>
                  <a:cubicBezTo>
                    <a:pt x="1" y="777"/>
                    <a:pt x="339" y="936"/>
                    <a:pt x="558" y="936"/>
                  </a:cubicBezTo>
                  <a:cubicBezTo>
                    <a:pt x="777" y="936"/>
                    <a:pt x="956" y="777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1182819" y="2551157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0"/>
                  </a:moveTo>
                  <a:cubicBezTo>
                    <a:pt x="339" y="0"/>
                    <a:pt x="0" y="319"/>
                    <a:pt x="0" y="538"/>
                  </a:cubicBezTo>
                  <a:cubicBezTo>
                    <a:pt x="0" y="757"/>
                    <a:pt x="339" y="936"/>
                    <a:pt x="558" y="936"/>
                  </a:cubicBezTo>
                  <a:cubicBezTo>
                    <a:pt x="776" y="936"/>
                    <a:pt x="955" y="776"/>
                    <a:pt x="955" y="538"/>
                  </a:cubicBezTo>
                  <a:cubicBezTo>
                    <a:pt x="955" y="319"/>
                    <a:pt x="776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387291" y="2515119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0"/>
                  </a:moveTo>
                  <a:cubicBezTo>
                    <a:pt x="319" y="0"/>
                    <a:pt x="1" y="359"/>
                    <a:pt x="1" y="558"/>
                  </a:cubicBezTo>
                  <a:cubicBezTo>
                    <a:pt x="1" y="776"/>
                    <a:pt x="339" y="955"/>
                    <a:pt x="558" y="955"/>
                  </a:cubicBezTo>
                  <a:cubicBezTo>
                    <a:pt x="777" y="955"/>
                    <a:pt x="956" y="776"/>
                    <a:pt x="956" y="558"/>
                  </a:cubicBezTo>
                  <a:cubicBezTo>
                    <a:pt x="956" y="319"/>
                    <a:pt x="777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-32" y="2113112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56" y="777"/>
                    <a:pt x="956" y="55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144543" y="3344877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58" y="1"/>
                  </a:moveTo>
                  <a:cubicBezTo>
                    <a:pt x="359" y="1"/>
                    <a:pt x="1" y="31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768291" y="1906278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1" y="339"/>
                    <a:pt x="1" y="538"/>
                  </a:cubicBezTo>
                  <a:cubicBezTo>
                    <a:pt x="1" y="776"/>
                    <a:pt x="339" y="936"/>
                    <a:pt x="558" y="936"/>
                  </a:cubicBezTo>
                  <a:cubicBezTo>
                    <a:pt x="777" y="936"/>
                    <a:pt x="956" y="776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957651" y="103642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8" y="0"/>
                  </a:moveTo>
                  <a:cubicBezTo>
                    <a:pt x="339" y="0"/>
                    <a:pt x="0" y="339"/>
                    <a:pt x="0" y="558"/>
                  </a:cubicBezTo>
                  <a:cubicBezTo>
                    <a:pt x="0" y="776"/>
                    <a:pt x="319" y="955"/>
                    <a:pt x="538" y="955"/>
                  </a:cubicBezTo>
                  <a:cubicBezTo>
                    <a:pt x="756" y="955"/>
                    <a:pt x="935" y="776"/>
                    <a:pt x="935" y="558"/>
                  </a:cubicBezTo>
                  <a:cubicBezTo>
                    <a:pt x="935" y="339"/>
                    <a:pt x="756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165593" y="2015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7" y="1"/>
                  </a:moveTo>
                  <a:cubicBezTo>
                    <a:pt x="318" y="1"/>
                    <a:pt x="0" y="339"/>
                    <a:pt x="0" y="558"/>
                  </a:cubicBezTo>
                  <a:cubicBezTo>
                    <a:pt x="0" y="777"/>
                    <a:pt x="318" y="956"/>
                    <a:pt x="537" y="956"/>
                  </a:cubicBezTo>
                  <a:cubicBezTo>
                    <a:pt x="776" y="956"/>
                    <a:pt x="935" y="777"/>
                    <a:pt x="935" y="558"/>
                  </a:cubicBezTo>
                  <a:cubicBezTo>
                    <a:pt x="935" y="339"/>
                    <a:pt x="77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848130" y="241819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38" y="936"/>
                  </a:cubicBezTo>
                  <a:cubicBezTo>
                    <a:pt x="756" y="936"/>
                    <a:pt x="935" y="777"/>
                    <a:pt x="935" y="538"/>
                  </a:cubicBezTo>
                  <a:cubicBezTo>
                    <a:pt x="935" y="319"/>
                    <a:pt x="75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1455319" y="483601"/>
              <a:ext cx="42100" cy="41258"/>
            </a:xfrm>
            <a:custGeom>
              <a:avLst/>
              <a:gdLst/>
              <a:ahLst/>
              <a:cxnLst/>
              <a:rect l="l" t="t" r="r" b="b"/>
              <a:pathLst>
                <a:path w="956" h="937" extrusionOk="0">
                  <a:moveTo>
                    <a:pt x="558" y="1"/>
                  </a:moveTo>
                  <a:cubicBezTo>
                    <a:pt x="339" y="1"/>
                    <a:pt x="0" y="359"/>
                    <a:pt x="0" y="558"/>
                  </a:cubicBezTo>
                  <a:cubicBezTo>
                    <a:pt x="0" y="777"/>
                    <a:pt x="339" y="936"/>
                    <a:pt x="558" y="936"/>
                  </a:cubicBezTo>
                  <a:cubicBezTo>
                    <a:pt x="776" y="936"/>
                    <a:pt x="955" y="777"/>
                    <a:pt x="955" y="558"/>
                  </a:cubicBezTo>
                  <a:cubicBezTo>
                    <a:pt x="955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8"/>
            <p:cNvSpPr/>
            <p:nvPr/>
          </p:nvSpPr>
          <p:spPr>
            <a:xfrm rot="10800000">
              <a:off x="8091603" y="3207442"/>
              <a:ext cx="56148" cy="56141"/>
            </a:xfrm>
            <a:custGeom>
              <a:avLst/>
              <a:gdLst/>
              <a:ahLst/>
              <a:cxnLst/>
              <a:rect l="l" t="t" r="r" b="b"/>
              <a:pathLst>
                <a:path w="1275" h="1275" extrusionOk="0">
                  <a:moveTo>
                    <a:pt x="518" y="1"/>
                  </a:moveTo>
                  <a:cubicBezTo>
                    <a:pt x="259" y="1"/>
                    <a:pt x="1" y="458"/>
                    <a:pt x="1" y="757"/>
                  </a:cubicBezTo>
                  <a:cubicBezTo>
                    <a:pt x="1" y="1015"/>
                    <a:pt x="239" y="1274"/>
                    <a:pt x="518" y="1274"/>
                  </a:cubicBezTo>
                  <a:cubicBezTo>
                    <a:pt x="816" y="1274"/>
                    <a:pt x="1274" y="1035"/>
                    <a:pt x="1274" y="757"/>
                  </a:cubicBezTo>
                  <a:cubicBezTo>
                    <a:pt x="1274" y="478"/>
                    <a:pt x="83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8"/>
            <p:cNvSpPr/>
            <p:nvPr/>
          </p:nvSpPr>
          <p:spPr>
            <a:xfrm rot="10800000">
              <a:off x="8732187" y="3796059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399" y="0"/>
                  </a:moveTo>
                  <a:cubicBezTo>
                    <a:pt x="160" y="0"/>
                    <a:pt x="1" y="319"/>
                    <a:pt x="1" y="538"/>
                  </a:cubicBezTo>
                  <a:cubicBezTo>
                    <a:pt x="1" y="776"/>
                    <a:pt x="160" y="936"/>
                    <a:pt x="399" y="936"/>
                  </a:cubicBezTo>
                  <a:cubicBezTo>
                    <a:pt x="618" y="936"/>
                    <a:pt x="936" y="776"/>
                    <a:pt x="936" y="538"/>
                  </a:cubicBezTo>
                  <a:cubicBezTo>
                    <a:pt x="936" y="319"/>
                    <a:pt x="59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8"/>
            <p:cNvSpPr/>
            <p:nvPr/>
          </p:nvSpPr>
          <p:spPr>
            <a:xfrm rot="10800000">
              <a:off x="8700612" y="4176015"/>
              <a:ext cx="103444" cy="93041"/>
            </a:xfrm>
            <a:custGeom>
              <a:avLst/>
              <a:gdLst/>
              <a:ahLst/>
              <a:cxnLst/>
              <a:rect l="l" t="t" r="r" b="b"/>
              <a:pathLst>
                <a:path w="2349" h="2113" extrusionOk="0">
                  <a:moveTo>
                    <a:pt x="1319" y="1"/>
                  </a:moveTo>
                  <a:cubicBezTo>
                    <a:pt x="1042" y="1"/>
                    <a:pt x="757" y="68"/>
                    <a:pt x="558" y="177"/>
                  </a:cubicBezTo>
                  <a:cubicBezTo>
                    <a:pt x="140" y="435"/>
                    <a:pt x="0" y="973"/>
                    <a:pt x="239" y="1390"/>
                  </a:cubicBezTo>
                  <a:cubicBezTo>
                    <a:pt x="449" y="1745"/>
                    <a:pt x="959" y="2113"/>
                    <a:pt x="1367" y="2113"/>
                  </a:cubicBezTo>
                  <a:cubicBezTo>
                    <a:pt x="1462" y="2113"/>
                    <a:pt x="1553" y="2092"/>
                    <a:pt x="1632" y="2047"/>
                  </a:cubicBezTo>
                  <a:cubicBezTo>
                    <a:pt x="2050" y="1788"/>
                    <a:pt x="2348" y="754"/>
                    <a:pt x="2109" y="336"/>
                  </a:cubicBezTo>
                  <a:cubicBezTo>
                    <a:pt x="1969" y="97"/>
                    <a:pt x="1650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8"/>
            <p:cNvSpPr/>
            <p:nvPr/>
          </p:nvSpPr>
          <p:spPr>
            <a:xfrm rot="10800000">
              <a:off x="8570085" y="4905193"/>
              <a:ext cx="56104" cy="56097"/>
            </a:xfrm>
            <a:custGeom>
              <a:avLst/>
              <a:gdLst/>
              <a:ahLst/>
              <a:cxnLst/>
              <a:rect l="l" t="t" r="r" b="b"/>
              <a:pathLst>
                <a:path w="1274" h="1274" extrusionOk="0">
                  <a:moveTo>
                    <a:pt x="538" y="1"/>
                  </a:moveTo>
                  <a:cubicBezTo>
                    <a:pt x="259" y="1"/>
                    <a:pt x="0" y="458"/>
                    <a:pt x="0" y="757"/>
                  </a:cubicBezTo>
                  <a:cubicBezTo>
                    <a:pt x="0" y="1035"/>
                    <a:pt x="239" y="1274"/>
                    <a:pt x="538" y="1274"/>
                  </a:cubicBezTo>
                  <a:cubicBezTo>
                    <a:pt x="836" y="1274"/>
                    <a:pt x="1274" y="1055"/>
                    <a:pt x="1274" y="757"/>
                  </a:cubicBezTo>
                  <a:cubicBezTo>
                    <a:pt x="1274" y="458"/>
                    <a:pt x="83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8"/>
            <p:cNvSpPr/>
            <p:nvPr/>
          </p:nvSpPr>
          <p:spPr>
            <a:xfrm rot="10800000">
              <a:off x="9061631" y="3623451"/>
              <a:ext cx="56104" cy="56141"/>
            </a:xfrm>
            <a:custGeom>
              <a:avLst/>
              <a:gdLst/>
              <a:ahLst/>
              <a:cxnLst/>
              <a:rect l="l" t="t" r="r" b="b"/>
              <a:pathLst>
                <a:path w="1274" h="1275" extrusionOk="0">
                  <a:moveTo>
                    <a:pt x="518" y="1"/>
                  </a:moveTo>
                  <a:cubicBezTo>
                    <a:pt x="259" y="1"/>
                    <a:pt x="1" y="439"/>
                    <a:pt x="1" y="737"/>
                  </a:cubicBezTo>
                  <a:cubicBezTo>
                    <a:pt x="1" y="1015"/>
                    <a:pt x="219" y="1274"/>
                    <a:pt x="518" y="1274"/>
                  </a:cubicBezTo>
                  <a:cubicBezTo>
                    <a:pt x="816" y="1274"/>
                    <a:pt x="1274" y="1035"/>
                    <a:pt x="1274" y="737"/>
                  </a:cubicBezTo>
                  <a:cubicBezTo>
                    <a:pt x="1274" y="458"/>
                    <a:pt x="79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8"/>
            <p:cNvSpPr/>
            <p:nvPr/>
          </p:nvSpPr>
          <p:spPr>
            <a:xfrm rot="10800000">
              <a:off x="7425770" y="4765874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518" y="0"/>
                  </a:moveTo>
                  <a:cubicBezTo>
                    <a:pt x="240" y="0"/>
                    <a:pt x="1" y="458"/>
                    <a:pt x="1" y="756"/>
                  </a:cubicBezTo>
                  <a:cubicBezTo>
                    <a:pt x="1" y="1015"/>
                    <a:pt x="220" y="1273"/>
                    <a:pt x="518" y="1273"/>
                  </a:cubicBezTo>
                  <a:cubicBezTo>
                    <a:pt x="817" y="1273"/>
                    <a:pt x="1254" y="1055"/>
                    <a:pt x="1254" y="756"/>
                  </a:cubicBezTo>
                  <a:cubicBezTo>
                    <a:pt x="1254" y="478"/>
                    <a:pt x="81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8"/>
            <p:cNvSpPr/>
            <p:nvPr/>
          </p:nvSpPr>
          <p:spPr>
            <a:xfrm rot="10800000">
              <a:off x="8966114" y="4637960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0"/>
                  </a:moveTo>
                  <a:cubicBezTo>
                    <a:pt x="180" y="0"/>
                    <a:pt x="1" y="319"/>
                    <a:pt x="1" y="537"/>
                  </a:cubicBezTo>
                  <a:cubicBezTo>
                    <a:pt x="1" y="756"/>
                    <a:pt x="180" y="935"/>
                    <a:pt x="399" y="935"/>
                  </a:cubicBezTo>
                  <a:cubicBezTo>
                    <a:pt x="617" y="935"/>
                    <a:pt x="956" y="756"/>
                    <a:pt x="956" y="537"/>
                  </a:cubicBezTo>
                  <a:cubicBezTo>
                    <a:pt x="956" y="319"/>
                    <a:pt x="617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8"/>
            <p:cNvSpPr/>
            <p:nvPr/>
          </p:nvSpPr>
          <p:spPr>
            <a:xfrm rot="10800000">
              <a:off x="7919078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1"/>
                  </a:moveTo>
                  <a:cubicBezTo>
                    <a:pt x="180" y="1"/>
                    <a:pt x="1" y="319"/>
                    <a:pt x="1" y="538"/>
                  </a:cubicBezTo>
                  <a:cubicBezTo>
                    <a:pt x="1" y="777"/>
                    <a:pt x="180" y="936"/>
                    <a:pt x="399" y="936"/>
                  </a:cubicBezTo>
                  <a:cubicBezTo>
                    <a:pt x="617" y="936"/>
                    <a:pt x="956" y="777"/>
                    <a:pt x="956" y="538"/>
                  </a:cubicBezTo>
                  <a:cubicBezTo>
                    <a:pt x="956" y="339"/>
                    <a:pt x="617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8"/>
            <p:cNvSpPr/>
            <p:nvPr/>
          </p:nvSpPr>
          <p:spPr>
            <a:xfrm rot="10800000">
              <a:off x="6849231" y="4975557"/>
              <a:ext cx="104325" cy="92909"/>
            </a:xfrm>
            <a:custGeom>
              <a:avLst/>
              <a:gdLst/>
              <a:ahLst/>
              <a:cxnLst/>
              <a:rect l="l" t="t" r="r" b="b"/>
              <a:pathLst>
                <a:path w="2369" h="2110" extrusionOk="0">
                  <a:moveTo>
                    <a:pt x="1329" y="0"/>
                  </a:moveTo>
                  <a:cubicBezTo>
                    <a:pt x="1053" y="0"/>
                    <a:pt x="768" y="69"/>
                    <a:pt x="577" y="186"/>
                  </a:cubicBezTo>
                  <a:cubicBezTo>
                    <a:pt x="160" y="425"/>
                    <a:pt x="0" y="982"/>
                    <a:pt x="259" y="1400"/>
                  </a:cubicBezTo>
                  <a:cubicBezTo>
                    <a:pt x="451" y="1736"/>
                    <a:pt x="951" y="2110"/>
                    <a:pt x="1367" y="2110"/>
                  </a:cubicBezTo>
                  <a:cubicBezTo>
                    <a:pt x="1469" y="2110"/>
                    <a:pt x="1566" y="2088"/>
                    <a:pt x="1652" y="2037"/>
                  </a:cubicBezTo>
                  <a:cubicBezTo>
                    <a:pt x="2070" y="1798"/>
                    <a:pt x="2368" y="743"/>
                    <a:pt x="2109" y="326"/>
                  </a:cubicBezTo>
                  <a:cubicBezTo>
                    <a:pt x="1979" y="98"/>
                    <a:pt x="1660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8"/>
            <p:cNvSpPr/>
            <p:nvPr/>
          </p:nvSpPr>
          <p:spPr>
            <a:xfrm rot="10800000">
              <a:off x="6444676" y="4679504"/>
              <a:ext cx="55223" cy="56141"/>
            </a:xfrm>
            <a:custGeom>
              <a:avLst/>
              <a:gdLst/>
              <a:ahLst/>
              <a:cxnLst/>
              <a:rect l="l" t="t" r="r" b="b"/>
              <a:pathLst>
                <a:path w="1254" h="1275" extrusionOk="0">
                  <a:moveTo>
                    <a:pt x="736" y="1"/>
                  </a:moveTo>
                  <a:cubicBezTo>
                    <a:pt x="438" y="21"/>
                    <a:pt x="0" y="478"/>
                    <a:pt x="0" y="757"/>
                  </a:cubicBezTo>
                  <a:cubicBezTo>
                    <a:pt x="0" y="1035"/>
                    <a:pt x="438" y="1274"/>
                    <a:pt x="736" y="1274"/>
                  </a:cubicBezTo>
                  <a:cubicBezTo>
                    <a:pt x="1035" y="1274"/>
                    <a:pt x="1254" y="1015"/>
                    <a:pt x="1254" y="757"/>
                  </a:cubicBezTo>
                  <a:cubicBezTo>
                    <a:pt x="1254" y="458"/>
                    <a:pt x="1015" y="1"/>
                    <a:pt x="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8"/>
            <p:cNvSpPr/>
            <p:nvPr/>
          </p:nvSpPr>
          <p:spPr>
            <a:xfrm rot="10800000">
              <a:off x="6849240" y="4518865"/>
              <a:ext cx="104281" cy="93041"/>
            </a:xfrm>
            <a:custGeom>
              <a:avLst/>
              <a:gdLst/>
              <a:ahLst/>
              <a:cxnLst/>
              <a:rect l="l" t="t" r="r" b="b"/>
              <a:pathLst>
                <a:path w="2368" h="2113" extrusionOk="0">
                  <a:moveTo>
                    <a:pt x="1039" y="1"/>
                  </a:moveTo>
                  <a:cubicBezTo>
                    <a:pt x="708" y="1"/>
                    <a:pt x="389" y="97"/>
                    <a:pt x="259" y="336"/>
                  </a:cubicBezTo>
                  <a:cubicBezTo>
                    <a:pt x="0" y="754"/>
                    <a:pt x="298" y="1788"/>
                    <a:pt x="736" y="2047"/>
                  </a:cubicBezTo>
                  <a:cubicBezTo>
                    <a:pt x="816" y="2092"/>
                    <a:pt x="906" y="2113"/>
                    <a:pt x="1001" y="2113"/>
                  </a:cubicBezTo>
                  <a:cubicBezTo>
                    <a:pt x="1410" y="2113"/>
                    <a:pt x="1919" y="1745"/>
                    <a:pt x="2129" y="1390"/>
                  </a:cubicBezTo>
                  <a:cubicBezTo>
                    <a:pt x="2368" y="973"/>
                    <a:pt x="2228" y="435"/>
                    <a:pt x="1791" y="177"/>
                  </a:cubicBezTo>
                  <a:cubicBezTo>
                    <a:pt x="1601" y="68"/>
                    <a:pt x="1316" y="1"/>
                    <a:pt x="1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8"/>
            <p:cNvSpPr/>
            <p:nvPr/>
          </p:nvSpPr>
          <p:spPr>
            <a:xfrm rot="10800000">
              <a:off x="5542859" y="4765874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8"/>
            <p:cNvSpPr/>
            <p:nvPr/>
          </p:nvSpPr>
          <p:spPr>
            <a:xfrm rot="10800000">
              <a:off x="5062718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58" y="936"/>
                  </a:cubicBezTo>
                  <a:cubicBezTo>
                    <a:pt x="776" y="936"/>
                    <a:pt x="956" y="777"/>
                    <a:pt x="956" y="538"/>
                  </a:cubicBezTo>
                  <a:cubicBezTo>
                    <a:pt x="956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8"/>
            <p:cNvSpPr/>
            <p:nvPr/>
          </p:nvSpPr>
          <p:spPr>
            <a:xfrm rot="10800000">
              <a:off x="6149167" y="491307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1"/>
                  </a:moveTo>
                  <a:cubicBezTo>
                    <a:pt x="318" y="1"/>
                    <a:pt x="0" y="339"/>
                    <a:pt x="0" y="538"/>
                  </a:cubicBezTo>
                  <a:cubicBezTo>
                    <a:pt x="0" y="777"/>
                    <a:pt x="318" y="936"/>
                    <a:pt x="557" y="936"/>
                  </a:cubicBezTo>
                  <a:cubicBezTo>
                    <a:pt x="776" y="936"/>
                    <a:pt x="955" y="77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8"/>
            <p:cNvSpPr/>
            <p:nvPr/>
          </p:nvSpPr>
          <p:spPr>
            <a:xfrm rot="10800000">
              <a:off x="5791715" y="5102283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0"/>
                  </a:moveTo>
                  <a:cubicBezTo>
                    <a:pt x="339" y="0"/>
                    <a:pt x="1" y="319"/>
                    <a:pt x="1" y="537"/>
                  </a:cubicBezTo>
                  <a:cubicBezTo>
                    <a:pt x="1" y="756"/>
                    <a:pt x="319" y="935"/>
                    <a:pt x="538" y="935"/>
                  </a:cubicBezTo>
                  <a:cubicBezTo>
                    <a:pt x="757" y="935"/>
                    <a:pt x="936" y="756"/>
                    <a:pt x="936" y="537"/>
                  </a:cubicBezTo>
                  <a:cubicBezTo>
                    <a:pt x="936" y="319"/>
                    <a:pt x="757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8"/>
            <p:cNvSpPr/>
            <p:nvPr/>
          </p:nvSpPr>
          <p:spPr>
            <a:xfrm rot="10800000">
              <a:off x="4983847" y="474746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0"/>
                  </a:moveTo>
                  <a:cubicBezTo>
                    <a:pt x="338" y="0"/>
                    <a:pt x="0" y="319"/>
                    <a:pt x="0" y="537"/>
                  </a:cubicBezTo>
                  <a:cubicBezTo>
                    <a:pt x="0" y="756"/>
                    <a:pt x="318" y="935"/>
                    <a:pt x="557" y="935"/>
                  </a:cubicBezTo>
                  <a:cubicBezTo>
                    <a:pt x="776" y="935"/>
                    <a:pt x="955" y="756"/>
                    <a:pt x="955" y="537"/>
                  </a:cubicBezTo>
                  <a:cubicBezTo>
                    <a:pt x="955" y="319"/>
                    <a:pt x="77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8"/>
            <p:cNvSpPr/>
            <p:nvPr/>
          </p:nvSpPr>
          <p:spPr>
            <a:xfrm rot="10800000">
              <a:off x="8228288" y="1992268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0"/>
                  </a:moveTo>
                  <a:cubicBezTo>
                    <a:pt x="318" y="0"/>
                    <a:pt x="0" y="338"/>
                    <a:pt x="0" y="537"/>
                  </a:cubicBezTo>
                  <a:cubicBezTo>
                    <a:pt x="0" y="756"/>
                    <a:pt x="318" y="935"/>
                    <a:pt x="557" y="935"/>
                  </a:cubicBezTo>
                  <a:cubicBezTo>
                    <a:pt x="776" y="935"/>
                    <a:pt x="955" y="756"/>
                    <a:pt x="955" y="537"/>
                  </a:cubicBezTo>
                  <a:cubicBezTo>
                    <a:pt x="955" y="318"/>
                    <a:pt x="77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8"/>
            <p:cNvSpPr/>
            <p:nvPr/>
          </p:nvSpPr>
          <p:spPr>
            <a:xfrm rot="10800000">
              <a:off x="4036732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39" y="1"/>
                    <a:pt x="1" y="339"/>
                    <a:pt x="1" y="538"/>
                  </a:cubicBezTo>
                  <a:cubicBezTo>
                    <a:pt x="1" y="777"/>
                    <a:pt x="339" y="936"/>
                    <a:pt x="558" y="936"/>
                  </a:cubicBezTo>
                  <a:cubicBezTo>
                    <a:pt x="777" y="936"/>
                    <a:pt x="956" y="777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8"/>
            <p:cNvSpPr/>
            <p:nvPr/>
          </p:nvSpPr>
          <p:spPr>
            <a:xfrm rot="10800000">
              <a:off x="8604258" y="2827883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8" y="1"/>
                  </a:moveTo>
                  <a:cubicBezTo>
                    <a:pt x="319" y="1"/>
                    <a:pt x="1" y="319"/>
                    <a:pt x="1" y="558"/>
                  </a:cubicBezTo>
                  <a:cubicBezTo>
                    <a:pt x="1" y="777"/>
                    <a:pt x="319" y="956"/>
                    <a:pt x="53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8"/>
            <p:cNvSpPr/>
            <p:nvPr/>
          </p:nvSpPr>
          <p:spPr>
            <a:xfrm rot="10800000">
              <a:off x="9101926" y="2988326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56" y="777"/>
                    <a:pt x="956" y="55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8"/>
            <p:cNvSpPr/>
            <p:nvPr/>
          </p:nvSpPr>
          <p:spPr>
            <a:xfrm rot="10800000">
              <a:off x="8958231" y="1756561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58" y="1"/>
                  </a:moveTo>
                  <a:cubicBezTo>
                    <a:pt x="359" y="1"/>
                    <a:pt x="1" y="31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8"/>
            <p:cNvSpPr/>
            <p:nvPr/>
          </p:nvSpPr>
          <p:spPr>
            <a:xfrm rot="10800000">
              <a:off x="8562202" y="3577041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1" y="339"/>
                    <a:pt x="1" y="538"/>
                  </a:cubicBezTo>
                  <a:cubicBezTo>
                    <a:pt x="1" y="776"/>
                    <a:pt x="339" y="936"/>
                    <a:pt x="558" y="936"/>
                  </a:cubicBezTo>
                  <a:cubicBezTo>
                    <a:pt x="777" y="936"/>
                    <a:pt x="956" y="776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8"/>
            <p:cNvSpPr/>
            <p:nvPr/>
          </p:nvSpPr>
          <p:spPr>
            <a:xfrm rot="10800000">
              <a:off x="8145123" y="406500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8" y="0"/>
                  </a:moveTo>
                  <a:cubicBezTo>
                    <a:pt x="339" y="0"/>
                    <a:pt x="0" y="339"/>
                    <a:pt x="0" y="558"/>
                  </a:cubicBezTo>
                  <a:cubicBezTo>
                    <a:pt x="0" y="776"/>
                    <a:pt x="319" y="955"/>
                    <a:pt x="538" y="955"/>
                  </a:cubicBezTo>
                  <a:cubicBezTo>
                    <a:pt x="756" y="955"/>
                    <a:pt x="935" y="776"/>
                    <a:pt x="935" y="558"/>
                  </a:cubicBezTo>
                  <a:cubicBezTo>
                    <a:pt x="935" y="339"/>
                    <a:pt x="756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8"/>
            <p:cNvSpPr/>
            <p:nvPr/>
          </p:nvSpPr>
          <p:spPr>
            <a:xfrm rot="10800000">
              <a:off x="8937181" y="508127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7" y="1"/>
                  </a:moveTo>
                  <a:cubicBezTo>
                    <a:pt x="318" y="1"/>
                    <a:pt x="0" y="339"/>
                    <a:pt x="0" y="558"/>
                  </a:cubicBezTo>
                  <a:cubicBezTo>
                    <a:pt x="0" y="777"/>
                    <a:pt x="318" y="956"/>
                    <a:pt x="537" y="956"/>
                  </a:cubicBezTo>
                  <a:cubicBezTo>
                    <a:pt x="776" y="956"/>
                    <a:pt x="935" y="777"/>
                    <a:pt x="935" y="558"/>
                  </a:cubicBezTo>
                  <a:cubicBezTo>
                    <a:pt x="935" y="339"/>
                    <a:pt x="77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8"/>
            <p:cNvSpPr/>
            <p:nvPr/>
          </p:nvSpPr>
          <p:spPr>
            <a:xfrm rot="10800000">
              <a:off x="8254644" y="4860500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38" y="936"/>
                  </a:cubicBezTo>
                  <a:cubicBezTo>
                    <a:pt x="756" y="936"/>
                    <a:pt x="935" y="777"/>
                    <a:pt x="935" y="538"/>
                  </a:cubicBezTo>
                  <a:cubicBezTo>
                    <a:pt x="935" y="319"/>
                    <a:pt x="75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8"/>
            <p:cNvSpPr/>
            <p:nvPr/>
          </p:nvSpPr>
          <p:spPr>
            <a:xfrm rot="10800000" flipH="1">
              <a:off x="1261789" y="3606214"/>
              <a:ext cx="102563" cy="93085"/>
            </a:xfrm>
            <a:custGeom>
              <a:avLst/>
              <a:gdLst/>
              <a:ahLst/>
              <a:cxnLst/>
              <a:rect l="l" t="t" r="r" b="b"/>
              <a:pathLst>
                <a:path w="2329" h="2114" extrusionOk="0">
                  <a:moveTo>
                    <a:pt x="1302" y="1"/>
                  </a:moveTo>
                  <a:cubicBezTo>
                    <a:pt x="1031" y="1"/>
                    <a:pt x="753" y="64"/>
                    <a:pt x="557" y="170"/>
                  </a:cubicBezTo>
                  <a:cubicBezTo>
                    <a:pt x="140" y="429"/>
                    <a:pt x="0" y="986"/>
                    <a:pt x="239" y="1404"/>
                  </a:cubicBezTo>
                  <a:cubicBezTo>
                    <a:pt x="447" y="1739"/>
                    <a:pt x="950" y="2114"/>
                    <a:pt x="1357" y="2114"/>
                  </a:cubicBezTo>
                  <a:cubicBezTo>
                    <a:pt x="1456" y="2114"/>
                    <a:pt x="1550" y="2091"/>
                    <a:pt x="1632" y="2040"/>
                  </a:cubicBezTo>
                  <a:cubicBezTo>
                    <a:pt x="2050" y="1802"/>
                    <a:pt x="2328" y="747"/>
                    <a:pt x="2109" y="329"/>
                  </a:cubicBezTo>
                  <a:cubicBezTo>
                    <a:pt x="1966" y="98"/>
                    <a:pt x="1639" y="1"/>
                    <a:pt x="1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8"/>
            <p:cNvSpPr/>
            <p:nvPr/>
          </p:nvSpPr>
          <p:spPr>
            <a:xfrm rot="10800000" flipH="1">
              <a:off x="1144270" y="3040938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8" y="0"/>
                  </a:moveTo>
                  <a:cubicBezTo>
                    <a:pt x="179" y="0"/>
                    <a:pt x="0" y="318"/>
                    <a:pt x="0" y="537"/>
                  </a:cubicBezTo>
                  <a:cubicBezTo>
                    <a:pt x="0" y="756"/>
                    <a:pt x="179" y="935"/>
                    <a:pt x="398" y="935"/>
                  </a:cubicBezTo>
                  <a:cubicBezTo>
                    <a:pt x="617" y="935"/>
                    <a:pt x="955" y="756"/>
                    <a:pt x="955" y="537"/>
                  </a:cubicBezTo>
                  <a:cubicBezTo>
                    <a:pt x="955" y="318"/>
                    <a:pt x="617" y="0"/>
                    <a:pt x="3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8"/>
            <p:cNvSpPr/>
            <p:nvPr/>
          </p:nvSpPr>
          <p:spPr>
            <a:xfrm rot="10800000" flipH="1">
              <a:off x="370575" y="3796059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399" y="0"/>
                  </a:moveTo>
                  <a:cubicBezTo>
                    <a:pt x="160" y="0"/>
                    <a:pt x="1" y="319"/>
                    <a:pt x="1" y="538"/>
                  </a:cubicBezTo>
                  <a:cubicBezTo>
                    <a:pt x="1" y="776"/>
                    <a:pt x="160" y="936"/>
                    <a:pt x="399" y="936"/>
                  </a:cubicBezTo>
                  <a:cubicBezTo>
                    <a:pt x="618" y="936"/>
                    <a:pt x="936" y="776"/>
                    <a:pt x="936" y="538"/>
                  </a:cubicBezTo>
                  <a:cubicBezTo>
                    <a:pt x="936" y="319"/>
                    <a:pt x="59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8"/>
            <p:cNvSpPr/>
            <p:nvPr/>
          </p:nvSpPr>
          <p:spPr>
            <a:xfrm rot="10800000" flipH="1">
              <a:off x="339925" y="4176015"/>
              <a:ext cx="103444" cy="93041"/>
            </a:xfrm>
            <a:custGeom>
              <a:avLst/>
              <a:gdLst/>
              <a:ahLst/>
              <a:cxnLst/>
              <a:rect l="l" t="t" r="r" b="b"/>
              <a:pathLst>
                <a:path w="2349" h="2113" extrusionOk="0">
                  <a:moveTo>
                    <a:pt x="1319" y="1"/>
                  </a:moveTo>
                  <a:cubicBezTo>
                    <a:pt x="1042" y="1"/>
                    <a:pt x="757" y="68"/>
                    <a:pt x="558" y="177"/>
                  </a:cubicBezTo>
                  <a:cubicBezTo>
                    <a:pt x="140" y="435"/>
                    <a:pt x="0" y="973"/>
                    <a:pt x="239" y="1390"/>
                  </a:cubicBezTo>
                  <a:cubicBezTo>
                    <a:pt x="449" y="1745"/>
                    <a:pt x="959" y="2113"/>
                    <a:pt x="1367" y="2113"/>
                  </a:cubicBezTo>
                  <a:cubicBezTo>
                    <a:pt x="1462" y="2113"/>
                    <a:pt x="1553" y="2092"/>
                    <a:pt x="1632" y="2047"/>
                  </a:cubicBezTo>
                  <a:cubicBezTo>
                    <a:pt x="2050" y="1788"/>
                    <a:pt x="2348" y="754"/>
                    <a:pt x="2109" y="336"/>
                  </a:cubicBezTo>
                  <a:cubicBezTo>
                    <a:pt x="1969" y="97"/>
                    <a:pt x="1650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8"/>
            <p:cNvSpPr/>
            <p:nvPr/>
          </p:nvSpPr>
          <p:spPr>
            <a:xfrm rot="10800000" flipH="1">
              <a:off x="517792" y="4905193"/>
              <a:ext cx="56104" cy="56097"/>
            </a:xfrm>
            <a:custGeom>
              <a:avLst/>
              <a:gdLst/>
              <a:ahLst/>
              <a:cxnLst/>
              <a:rect l="l" t="t" r="r" b="b"/>
              <a:pathLst>
                <a:path w="1274" h="1274" extrusionOk="0">
                  <a:moveTo>
                    <a:pt x="538" y="1"/>
                  </a:moveTo>
                  <a:cubicBezTo>
                    <a:pt x="259" y="1"/>
                    <a:pt x="0" y="458"/>
                    <a:pt x="0" y="757"/>
                  </a:cubicBezTo>
                  <a:cubicBezTo>
                    <a:pt x="0" y="1035"/>
                    <a:pt x="239" y="1274"/>
                    <a:pt x="538" y="1274"/>
                  </a:cubicBezTo>
                  <a:cubicBezTo>
                    <a:pt x="836" y="1274"/>
                    <a:pt x="1274" y="1055"/>
                    <a:pt x="1274" y="757"/>
                  </a:cubicBezTo>
                  <a:cubicBezTo>
                    <a:pt x="1274" y="458"/>
                    <a:pt x="83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8"/>
            <p:cNvSpPr/>
            <p:nvPr/>
          </p:nvSpPr>
          <p:spPr>
            <a:xfrm rot="10800000" flipH="1">
              <a:off x="26246" y="3623451"/>
              <a:ext cx="56104" cy="56141"/>
            </a:xfrm>
            <a:custGeom>
              <a:avLst/>
              <a:gdLst/>
              <a:ahLst/>
              <a:cxnLst/>
              <a:rect l="l" t="t" r="r" b="b"/>
              <a:pathLst>
                <a:path w="1274" h="1275" extrusionOk="0">
                  <a:moveTo>
                    <a:pt x="518" y="1"/>
                  </a:moveTo>
                  <a:cubicBezTo>
                    <a:pt x="259" y="1"/>
                    <a:pt x="1" y="439"/>
                    <a:pt x="1" y="737"/>
                  </a:cubicBezTo>
                  <a:cubicBezTo>
                    <a:pt x="1" y="1015"/>
                    <a:pt x="219" y="1274"/>
                    <a:pt x="518" y="1274"/>
                  </a:cubicBezTo>
                  <a:cubicBezTo>
                    <a:pt x="816" y="1274"/>
                    <a:pt x="1274" y="1035"/>
                    <a:pt x="1274" y="737"/>
                  </a:cubicBezTo>
                  <a:cubicBezTo>
                    <a:pt x="1274" y="458"/>
                    <a:pt x="79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8"/>
            <p:cNvSpPr/>
            <p:nvPr/>
          </p:nvSpPr>
          <p:spPr>
            <a:xfrm rot="10800000" flipH="1">
              <a:off x="1358143" y="4765874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518" y="0"/>
                  </a:moveTo>
                  <a:cubicBezTo>
                    <a:pt x="240" y="0"/>
                    <a:pt x="1" y="458"/>
                    <a:pt x="1" y="756"/>
                  </a:cubicBezTo>
                  <a:cubicBezTo>
                    <a:pt x="1" y="1015"/>
                    <a:pt x="220" y="1273"/>
                    <a:pt x="518" y="1273"/>
                  </a:cubicBezTo>
                  <a:cubicBezTo>
                    <a:pt x="817" y="1273"/>
                    <a:pt x="1254" y="1055"/>
                    <a:pt x="1254" y="756"/>
                  </a:cubicBezTo>
                  <a:cubicBezTo>
                    <a:pt x="1254" y="478"/>
                    <a:pt x="81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8"/>
            <p:cNvSpPr/>
            <p:nvPr/>
          </p:nvSpPr>
          <p:spPr>
            <a:xfrm rot="10800000" flipH="1">
              <a:off x="135767" y="4637960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0"/>
                  </a:moveTo>
                  <a:cubicBezTo>
                    <a:pt x="180" y="0"/>
                    <a:pt x="1" y="319"/>
                    <a:pt x="1" y="537"/>
                  </a:cubicBezTo>
                  <a:cubicBezTo>
                    <a:pt x="1" y="756"/>
                    <a:pt x="180" y="935"/>
                    <a:pt x="399" y="935"/>
                  </a:cubicBezTo>
                  <a:cubicBezTo>
                    <a:pt x="617" y="935"/>
                    <a:pt x="956" y="756"/>
                    <a:pt x="956" y="537"/>
                  </a:cubicBezTo>
                  <a:cubicBezTo>
                    <a:pt x="956" y="319"/>
                    <a:pt x="617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8"/>
            <p:cNvSpPr/>
            <p:nvPr/>
          </p:nvSpPr>
          <p:spPr>
            <a:xfrm rot="10800000" flipH="1">
              <a:off x="2190425" y="4975557"/>
              <a:ext cx="104325" cy="92909"/>
            </a:xfrm>
            <a:custGeom>
              <a:avLst/>
              <a:gdLst/>
              <a:ahLst/>
              <a:cxnLst/>
              <a:rect l="l" t="t" r="r" b="b"/>
              <a:pathLst>
                <a:path w="2369" h="2110" extrusionOk="0">
                  <a:moveTo>
                    <a:pt x="1329" y="0"/>
                  </a:moveTo>
                  <a:cubicBezTo>
                    <a:pt x="1053" y="0"/>
                    <a:pt x="768" y="69"/>
                    <a:pt x="577" y="186"/>
                  </a:cubicBezTo>
                  <a:cubicBezTo>
                    <a:pt x="160" y="425"/>
                    <a:pt x="0" y="982"/>
                    <a:pt x="259" y="1400"/>
                  </a:cubicBezTo>
                  <a:cubicBezTo>
                    <a:pt x="451" y="1736"/>
                    <a:pt x="951" y="2110"/>
                    <a:pt x="1367" y="2110"/>
                  </a:cubicBezTo>
                  <a:cubicBezTo>
                    <a:pt x="1469" y="2110"/>
                    <a:pt x="1566" y="2088"/>
                    <a:pt x="1652" y="2037"/>
                  </a:cubicBezTo>
                  <a:cubicBezTo>
                    <a:pt x="2070" y="1798"/>
                    <a:pt x="2368" y="743"/>
                    <a:pt x="2109" y="326"/>
                  </a:cubicBezTo>
                  <a:cubicBezTo>
                    <a:pt x="1979" y="98"/>
                    <a:pt x="1660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8"/>
            <p:cNvSpPr/>
            <p:nvPr/>
          </p:nvSpPr>
          <p:spPr>
            <a:xfrm rot="10800000" flipH="1">
              <a:off x="7781260" y="4301190"/>
              <a:ext cx="104281" cy="93041"/>
            </a:xfrm>
            <a:custGeom>
              <a:avLst/>
              <a:gdLst/>
              <a:ahLst/>
              <a:cxnLst/>
              <a:rect l="l" t="t" r="r" b="b"/>
              <a:pathLst>
                <a:path w="2368" h="2113" extrusionOk="0">
                  <a:moveTo>
                    <a:pt x="1039" y="1"/>
                  </a:moveTo>
                  <a:cubicBezTo>
                    <a:pt x="708" y="1"/>
                    <a:pt x="389" y="97"/>
                    <a:pt x="259" y="336"/>
                  </a:cubicBezTo>
                  <a:cubicBezTo>
                    <a:pt x="0" y="754"/>
                    <a:pt x="298" y="1788"/>
                    <a:pt x="736" y="2047"/>
                  </a:cubicBezTo>
                  <a:cubicBezTo>
                    <a:pt x="816" y="2092"/>
                    <a:pt x="906" y="2113"/>
                    <a:pt x="1001" y="2113"/>
                  </a:cubicBezTo>
                  <a:cubicBezTo>
                    <a:pt x="1410" y="2113"/>
                    <a:pt x="1919" y="1745"/>
                    <a:pt x="2129" y="1390"/>
                  </a:cubicBezTo>
                  <a:cubicBezTo>
                    <a:pt x="2368" y="973"/>
                    <a:pt x="2228" y="435"/>
                    <a:pt x="1791" y="177"/>
                  </a:cubicBezTo>
                  <a:cubicBezTo>
                    <a:pt x="1601" y="68"/>
                    <a:pt x="1316" y="1"/>
                    <a:pt x="1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8"/>
            <p:cNvSpPr/>
            <p:nvPr/>
          </p:nvSpPr>
          <p:spPr>
            <a:xfrm rot="10800000" flipH="1">
              <a:off x="2935374" y="4613474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8"/>
            <p:cNvSpPr/>
            <p:nvPr/>
          </p:nvSpPr>
          <p:spPr>
            <a:xfrm rot="10800000" flipH="1">
              <a:off x="4039163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58" y="936"/>
                  </a:cubicBezTo>
                  <a:cubicBezTo>
                    <a:pt x="776" y="936"/>
                    <a:pt x="956" y="777"/>
                    <a:pt x="956" y="538"/>
                  </a:cubicBezTo>
                  <a:cubicBezTo>
                    <a:pt x="956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8"/>
            <p:cNvSpPr/>
            <p:nvPr/>
          </p:nvSpPr>
          <p:spPr>
            <a:xfrm rot="10800000" flipH="1">
              <a:off x="2952714" y="491307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1"/>
                  </a:moveTo>
                  <a:cubicBezTo>
                    <a:pt x="318" y="1"/>
                    <a:pt x="0" y="339"/>
                    <a:pt x="0" y="538"/>
                  </a:cubicBezTo>
                  <a:cubicBezTo>
                    <a:pt x="0" y="777"/>
                    <a:pt x="318" y="936"/>
                    <a:pt x="557" y="936"/>
                  </a:cubicBezTo>
                  <a:cubicBezTo>
                    <a:pt x="776" y="936"/>
                    <a:pt x="955" y="77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8"/>
            <p:cNvSpPr/>
            <p:nvPr/>
          </p:nvSpPr>
          <p:spPr>
            <a:xfrm rot="10800000" flipH="1">
              <a:off x="3311047" y="5102283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0"/>
                  </a:moveTo>
                  <a:cubicBezTo>
                    <a:pt x="339" y="0"/>
                    <a:pt x="1" y="319"/>
                    <a:pt x="1" y="537"/>
                  </a:cubicBezTo>
                  <a:cubicBezTo>
                    <a:pt x="1" y="756"/>
                    <a:pt x="319" y="935"/>
                    <a:pt x="538" y="935"/>
                  </a:cubicBezTo>
                  <a:cubicBezTo>
                    <a:pt x="757" y="935"/>
                    <a:pt x="936" y="756"/>
                    <a:pt x="936" y="537"/>
                  </a:cubicBezTo>
                  <a:cubicBezTo>
                    <a:pt x="936" y="319"/>
                    <a:pt x="757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8"/>
            <p:cNvSpPr/>
            <p:nvPr/>
          </p:nvSpPr>
          <p:spPr>
            <a:xfrm rot="10800000" flipH="1">
              <a:off x="4118034" y="474746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0"/>
                  </a:moveTo>
                  <a:cubicBezTo>
                    <a:pt x="338" y="0"/>
                    <a:pt x="0" y="319"/>
                    <a:pt x="0" y="537"/>
                  </a:cubicBezTo>
                  <a:cubicBezTo>
                    <a:pt x="0" y="756"/>
                    <a:pt x="318" y="935"/>
                    <a:pt x="557" y="935"/>
                  </a:cubicBezTo>
                  <a:cubicBezTo>
                    <a:pt x="776" y="935"/>
                    <a:pt x="955" y="756"/>
                    <a:pt x="955" y="537"/>
                  </a:cubicBezTo>
                  <a:cubicBezTo>
                    <a:pt x="955" y="319"/>
                    <a:pt x="77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8"/>
            <p:cNvSpPr/>
            <p:nvPr/>
          </p:nvSpPr>
          <p:spPr>
            <a:xfrm rot="10800000" flipH="1">
              <a:off x="2030805" y="1858647"/>
              <a:ext cx="42100" cy="41258"/>
            </a:xfrm>
            <a:custGeom>
              <a:avLst/>
              <a:gdLst/>
              <a:ahLst/>
              <a:cxnLst/>
              <a:rect l="l" t="t" r="r" b="b"/>
              <a:pathLst>
                <a:path w="956" h="937" extrusionOk="0">
                  <a:moveTo>
                    <a:pt x="557" y="1"/>
                  </a:moveTo>
                  <a:cubicBezTo>
                    <a:pt x="358" y="1"/>
                    <a:pt x="0" y="319"/>
                    <a:pt x="0" y="538"/>
                  </a:cubicBezTo>
                  <a:cubicBezTo>
                    <a:pt x="0" y="757"/>
                    <a:pt x="318" y="936"/>
                    <a:pt x="557" y="936"/>
                  </a:cubicBezTo>
                  <a:cubicBezTo>
                    <a:pt x="776" y="936"/>
                    <a:pt x="955" y="75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8"/>
            <p:cNvSpPr/>
            <p:nvPr/>
          </p:nvSpPr>
          <p:spPr>
            <a:xfrm rot="10800000" flipH="1">
              <a:off x="1698662" y="4311691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7" y="0"/>
                  </a:moveTo>
                  <a:cubicBezTo>
                    <a:pt x="318" y="0"/>
                    <a:pt x="0" y="318"/>
                    <a:pt x="0" y="537"/>
                  </a:cubicBezTo>
                  <a:cubicBezTo>
                    <a:pt x="0" y="756"/>
                    <a:pt x="318" y="935"/>
                    <a:pt x="537" y="935"/>
                  </a:cubicBezTo>
                  <a:cubicBezTo>
                    <a:pt x="776" y="935"/>
                    <a:pt x="935" y="756"/>
                    <a:pt x="935" y="537"/>
                  </a:cubicBezTo>
                  <a:cubicBezTo>
                    <a:pt x="935" y="318"/>
                    <a:pt x="776" y="0"/>
                    <a:pt x="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8"/>
            <p:cNvSpPr/>
            <p:nvPr/>
          </p:nvSpPr>
          <p:spPr>
            <a:xfrm rot="10800000" flipH="1">
              <a:off x="5065149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39" y="1"/>
                    <a:pt x="1" y="339"/>
                    <a:pt x="1" y="538"/>
                  </a:cubicBezTo>
                  <a:cubicBezTo>
                    <a:pt x="1" y="777"/>
                    <a:pt x="339" y="936"/>
                    <a:pt x="558" y="936"/>
                  </a:cubicBezTo>
                  <a:cubicBezTo>
                    <a:pt x="777" y="936"/>
                    <a:pt x="956" y="777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8"/>
            <p:cNvSpPr/>
            <p:nvPr/>
          </p:nvSpPr>
          <p:spPr>
            <a:xfrm rot="10800000" flipH="1">
              <a:off x="539679" y="3119719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0"/>
                  </a:moveTo>
                  <a:cubicBezTo>
                    <a:pt x="319" y="0"/>
                    <a:pt x="1" y="359"/>
                    <a:pt x="1" y="558"/>
                  </a:cubicBezTo>
                  <a:cubicBezTo>
                    <a:pt x="1" y="776"/>
                    <a:pt x="339" y="955"/>
                    <a:pt x="558" y="955"/>
                  </a:cubicBezTo>
                  <a:cubicBezTo>
                    <a:pt x="777" y="955"/>
                    <a:pt x="956" y="776"/>
                    <a:pt x="956" y="558"/>
                  </a:cubicBezTo>
                  <a:cubicBezTo>
                    <a:pt x="956" y="319"/>
                    <a:pt x="777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8"/>
            <p:cNvSpPr/>
            <p:nvPr/>
          </p:nvSpPr>
          <p:spPr>
            <a:xfrm rot="10800000" flipH="1">
              <a:off x="-45" y="2988326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56" y="777"/>
                    <a:pt x="956" y="55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8"/>
            <p:cNvSpPr/>
            <p:nvPr/>
          </p:nvSpPr>
          <p:spPr>
            <a:xfrm rot="10800000" flipH="1">
              <a:off x="144530" y="1756561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58" y="1"/>
                  </a:moveTo>
                  <a:cubicBezTo>
                    <a:pt x="359" y="1"/>
                    <a:pt x="1" y="31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8"/>
            <p:cNvSpPr/>
            <p:nvPr/>
          </p:nvSpPr>
          <p:spPr>
            <a:xfrm rot="10800000" flipH="1">
              <a:off x="165580" y="508127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7" y="1"/>
                  </a:moveTo>
                  <a:cubicBezTo>
                    <a:pt x="318" y="1"/>
                    <a:pt x="0" y="339"/>
                    <a:pt x="0" y="558"/>
                  </a:cubicBezTo>
                  <a:cubicBezTo>
                    <a:pt x="0" y="777"/>
                    <a:pt x="318" y="956"/>
                    <a:pt x="537" y="956"/>
                  </a:cubicBezTo>
                  <a:cubicBezTo>
                    <a:pt x="776" y="956"/>
                    <a:pt x="935" y="777"/>
                    <a:pt x="935" y="558"/>
                  </a:cubicBezTo>
                  <a:cubicBezTo>
                    <a:pt x="935" y="339"/>
                    <a:pt x="77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8"/>
            <p:cNvSpPr/>
            <p:nvPr/>
          </p:nvSpPr>
          <p:spPr>
            <a:xfrm rot="10800000" flipH="1">
              <a:off x="1000518" y="4631900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38" y="936"/>
                  </a:cubicBezTo>
                  <a:cubicBezTo>
                    <a:pt x="756" y="936"/>
                    <a:pt x="935" y="777"/>
                    <a:pt x="935" y="538"/>
                  </a:cubicBezTo>
                  <a:cubicBezTo>
                    <a:pt x="935" y="319"/>
                    <a:pt x="75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8"/>
            <p:cNvSpPr/>
            <p:nvPr/>
          </p:nvSpPr>
          <p:spPr>
            <a:xfrm rot="10800000" flipH="1">
              <a:off x="1074307" y="4237674"/>
              <a:ext cx="42100" cy="41258"/>
            </a:xfrm>
            <a:custGeom>
              <a:avLst/>
              <a:gdLst/>
              <a:ahLst/>
              <a:cxnLst/>
              <a:rect l="l" t="t" r="r" b="b"/>
              <a:pathLst>
                <a:path w="956" h="937" extrusionOk="0">
                  <a:moveTo>
                    <a:pt x="558" y="1"/>
                  </a:moveTo>
                  <a:cubicBezTo>
                    <a:pt x="339" y="1"/>
                    <a:pt x="0" y="359"/>
                    <a:pt x="0" y="558"/>
                  </a:cubicBezTo>
                  <a:cubicBezTo>
                    <a:pt x="0" y="777"/>
                    <a:pt x="339" y="936"/>
                    <a:pt x="558" y="936"/>
                  </a:cubicBezTo>
                  <a:cubicBezTo>
                    <a:pt x="776" y="936"/>
                    <a:pt x="955" y="777"/>
                    <a:pt x="955" y="558"/>
                  </a:cubicBezTo>
                  <a:cubicBezTo>
                    <a:pt x="955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9" name="Google Shape;1089;p8"/>
          <p:cNvGrpSpPr/>
          <p:nvPr/>
        </p:nvGrpSpPr>
        <p:grpSpPr>
          <a:xfrm>
            <a:off x="2760370" y="3876311"/>
            <a:ext cx="803116" cy="1163155"/>
            <a:chOff x="6245611" y="2710211"/>
            <a:chExt cx="803116" cy="1163155"/>
          </a:xfrm>
        </p:grpSpPr>
        <p:grpSp>
          <p:nvGrpSpPr>
            <p:cNvPr id="1090" name="Google Shape;1090;p8"/>
            <p:cNvGrpSpPr/>
            <p:nvPr/>
          </p:nvGrpSpPr>
          <p:grpSpPr>
            <a:xfrm rot="1825683" flipH="1">
              <a:off x="6480878" y="2724227"/>
              <a:ext cx="332583" cy="1019612"/>
              <a:chOff x="2528488" y="4261038"/>
              <a:chExt cx="131675" cy="403675"/>
            </a:xfrm>
          </p:grpSpPr>
          <p:sp>
            <p:nvSpPr>
              <p:cNvPr id="1091" name="Google Shape;1091;p8"/>
              <p:cNvSpPr/>
              <p:nvPr/>
            </p:nvSpPr>
            <p:spPr>
              <a:xfrm>
                <a:off x="2528488" y="4261038"/>
                <a:ext cx="131675" cy="403675"/>
              </a:xfrm>
              <a:custGeom>
                <a:avLst/>
                <a:gdLst/>
                <a:ahLst/>
                <a:cxnLst/>
                <a:rect l="l" t="t" r="r" b="b"/>
                <a:pathLst>
                  <a:path w="5267" h="16147" extrusionOk="0">
                    <a:moveTo>
                      <a:pt x="2610" y="0"/>
                    </a:moveTo>
                    <a:cubicBezTo>
                      <a:pt x="2455" y="0"/>
                      <a:pt x="2298" y="16"/>
                      <a:pt x="2141" y="47"/>
                    </a:cubicBezTo>
                    <a:cubicBezTo>
                      <a:pt x="555" y="376"/>
                      <a:pt x="57" y="2346"/>
                      <a:pt x="11" y="3728"/>
                    </a:cubicBezTo>
                    <a:cubicBezTo>
                      <a:pt x="0" y="4062"/>
                      <a:pt x="236" y="4219"/>
                      <a:pt x="488" y="4219"/>
                    </a:cubicBezTo>
                    <a:cubicBezTo>
                      <a:pt x="766" y="4219"/>
                      <a:pt x="1064" y="4028"/>
                      <a:pt x="1076" y="3672"/>
                    </a:cubicBezTo>
                    <a:cubicBezTo>
                      <a:pt x="1108" y="2853"/>
                      <a:pt x="1419" y="1088"/>
                      <a:pt x="2636" y="1088"/>
                    </a:cubicBezTo>
                    <a:cubicBezTo>
                      <a:pt x="2716" y="1088"/>
                      <a:pt x="2800" y="1096"/>
                      <a:pt x="2888" y="1112"/>
                    </a:cubicBezTo>
                    <a:cubicBezTo>
                      <a:pt x="3160" y="1157"/>
                      <a:pt x="3409" y="1293"/>
                      <a:pt x="3557" y="1463"/>
                    </a:cubicBezTo>
                    <a:cubicBezTo>
                      <a:pt x="3794" y="1769"/>
                      <a:pt x="3885" y="2131"/>
                      <a:pt x="3919" y="2528"/>
                    </a:cubicBezTo>
                    <a:cubicBezTo>
                      <a:pt x="4089" y="4045"/>
                      <a:pt x="3658" y="5654"/>
                      <a:pt x="3285" y="7115"/>
                    </a:cubicBezTo>
                    <a:cubicBezTo>
                      <a:pt x="2582" y="9924"/>
                      <a:pt x="1620" y="12654"/>
                      <a:pt x="634" y="15361"/>
                    </a:cubicBezTo>
                    <a:cubicBezTo>
                      <a:pt x="483" y="15784"/>
                      <a:pt x="851" y="16146"/>
                      <a:pt x="1183" y="16146"/>
                    </a:cubicBezTo>
                    <a:cubicBezTo>
                      <a:pt x="1349" y="16146"/>
                      <a:pt x="1506" y="16055"/>
                      <a:pt x="1586" y="15836"/>
                    </a:cubicBezTo>
                    <a:cubicBezTo>
                      <a:pt x="2696" y="12790"/>
                      <a:pt x="3783" y="9709"/>
                      <a:pt x="4519" y="6549"/>
                    </a:cubicBezTo>
                    <a:cubicBezTo>
                      <a:pt x="4870" y="5019"/>
                      <a:pt x="5267" y="3241"/>
                      <a:pt x="4825" y="1678"/>
                    </a:cubicBezTo>
                    <a:cubicBezTo>
                      <a:pt x="4550" y="656"/>
                      <a:pt x="3626" y="0"/>
                      <a:pt x="26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8"/>
              <p:cNvSpPr/>
              <p:nvPr/>
            </p:nvSpPr>
            <p:spPr>
              <a:xfrm>
                <a:off x="2626163" y="4342613"/>
                <a:ext cx="28050" cy="1985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794" extrusionOk="0">
                    <a:moveTo>
                      <a:pt x="1122" y="1"/>
                    </a:moveTo>
                    <a:lnTo>
                      <a:pt x="57" y="91"/>
                    </a:lnTo>
                    <a:cubicBezTo>
                      <a:pt x="46" y="318"/>
                      <a:pt x="35" y="556"/>
                      <a:pt x="1" y="794"/>
                    </a:cubicBezTo>
                    <a:lnTo>
                      <a:pt x="1077" y="714"/>
                    </a:lnTo>
                    <a:cubicBezTo>
                      <a:pt x="1111" y="465"/>
                      <a:pt x="1111" y="227"/>
                      <a:pt x="1122" y="1"/>
                    </a:cubicBezTo>
                    <a:close/>
                  </a:path>
                </a:pathLst>
              </a:custGeom>
              <a:solidFill>
                <a:srgbClr val="3D3D3D">
                  <a:alpha val="432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8"/>
              <p:cNvSpPr/>
              <p:nvPr/>
            </p:nvSpPr>
            <p:spPr>
              <a:xfrm>
                <a:off x="2528488" y="4350538"/>
                <a:ext cx="269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658" extrusionOk="0">
                    <a:moveTo>
                      <a:pt x="1076" y="1"/>
                    </a:moveTo>
                    <a:lnTo>
                      <a:pt x="11" y="80"/>
                    </a:lnTo>
                    <a:lnTo>
                      <a:pt x="11" y="182"/>
                    </a:lnTo>
                    <a:cubicBezTo>
                      <a:pt x="1" y="504"/>
                      <a:pt x="233" y="658"/>
                      <a:pt x="484" y="658"/>
                    </a:cubicBezTo>
                    <a:cubicBezTo>
                      <a:pt x="763" y="658"/>
                      <a:pt x="1064" y="467"/>
                      <a:pt x="1076" y="103"/>
                    </a:cubicBezTo>
                    <a:lnTo>
                      <a:pt x="1076" y="1"/>
                    </a:lnTo>
                    <a:close/>
                  </a:path>
                </a:pathLst>
              </a:custGeom>
              <a:solidFill>
                <a:srgbClr val="3D3D3D">
                  <a:alpha val="432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8"/>
              <p:cNvSpPr/>
              <p:nvPr/>
            </p:nvSpPr>
            <p:spPr>
              <a:xfrm>
                <a:off x="2612013" y="4412563"/>
                <a:ext cx="32300" cy="20425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817" extrusionOk="0">
                    <a:moveTo>
                      <a:pt x="1292" y="1"/>
                    </a:moveTo>
                    <a:lnTo>
                      <a:pt x="182" y="91"/>
                    </a:lnTo>
                    <a:cubicBezTo>
                      <a:pt x="125" y="329"/>
                      <a:pt x="68" y="567"/>
                      <a:pt x="0" y="816"/>
                    </a:cubicBezTo>
                    <a:lnTo>
                      <a:pt x="1122" y="725"/>
                    </a:lnTo>
                    <a:cubicBezTo>
                      <a:pt x="1133" y="646"/>
                      <a:pt x="1167" y="578"/>
                      <a:pt x="1178" y="488"/>
                    </a:cubicBezTo>
                    <a:cubicBezTo>
                      <a:pt x="1224" y="329"/>
                      <a:pt x="1246" y="159"/>
                      <a:pt x="1292" y="1"/>
                    </a:cubicBezTo>
                    <a:close/>
                  </a:path>
                </a:pathLst>
              </a:custGeom>
              <a:solidFill>
                <a:srgbClr val="3D3D3D">
                  <a:alpha val="432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8"/>
              <p:cNvSpPr/>
              <p:nvPr/>
            </p:nvSpPr>
            <p:spPr>
              <a:xfrm>
                <a:off x="2569813" y="4552163"/>
                <a:ext cx="34850" cy="20425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817" extrusionOk="0">
                    <a:moveTo>
                      <a:pt x="1394" y="1"/>
                    </a:moveTo>
                    <a:lnTo>
                      <a:pt x="250" y="80"/>
                    </a:lnTo>
                    <a:cubicBezTo>
                      <a:pt x="159" y="329"/>
                      <a:pt x="80" y="567"/>
                      <a:pt x="1" y="816"/>
                    </a:cubicBezTo>
                    <a:lnTo>
                      <a:pt x="1156" y="737"/>
                    </a:lnTo>
                    <a:cubicBezTo>
                      <a:pt x="1235" y="499"/>
                      <a:pt x="1326" y="250"/>
                      <a:pt x="1394" y="1"/>
                    </a:cubicBezTo>
                    <a:close/>
                  </a:path>
                </a:pathLst>
              </a:custGeom>
              <a:solidFill>
                <a:srgbClr val="3D3D3D">
                  <a:alpha val="432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8"/>
              <p:cNvSpPr/>
              <p:nvPr/>
            </p:nvSpPr>
            <p:spPr>
              <a:xfrm>
                <a:off x="2539513" y="4276088"/>
                <a:ext cx="10537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1009" extrusionOk="0">
                    <a:moveTo>
                      <a:pt x="3693" y="0"/>
                    </a:moveTo>
                    <a:lnTo>
                      <a:pt x="442" y="249"/>
                    </a:lnTo>
                    <a:cubicBezTo>
                      <a:pt x="273" y="476"/>
                      <a:pt x="114" y="725"/>
                      <a:pt x="1" y="1008"/>
                    </a:cubicBezTo>
                    <a:lnTo>
                      <a:pt x="1326" y="895"/>
                    </a:lnTo>
                    <a:cubicBezTo>
                      <a:pt x="1553" y="649"/>
                      <a:pt x="1850" y="490"/>
                      <a:pt x="2219" y="490"/>
                    </a:cubicBezTo>
                    <a:cubicBezTo>
                      <a:pt x="2292" y="490"/>
                      <a:pt x="2368" y="497"/>
                      <a:pt x="2447" y="510"/>
                    </a:cubicBezTo>
                    <a:cubicBezTo>
                      <a:pt x="2662" y="555"/>
                      <a:pt x="2855" y="634"/>
                      <a:pt x="3002" y="759"/>
                    </a:cubicBezTo>
                    <a:lnTo>
                      <a:pt x="4214" y="668"/>
                    </a:lnTo>
                    <a:cubicBezTo>
                      <a:pt x="4090" y="408"/>
                      <a:pt x="3908" y="181"/>
                      <a:pt x="3693" y="0"/>
                    </a:cubicBezTo>
                    <a:close/>
                  </a:path>
                </a:pathLst>
              </a:custGeom>
              <a:solidFill>
                <a:srgbClr val="3D3D3D">
                  <a:alpha val="432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8"/>
              <p:cNvSpPr/>
              <p:nvPr/>
            </p:nvSpPr>
            <p:spPr>
              <a:xfrm>
                <a:off x="2593038" y="4482513"/>
                <a:ext cx="334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805" extrusionOk="0">
                    <a:moveTo>
                      <a:pt x="1337" y="0"/>
                    </a:moveTo>
                    <a:lnTo>
                      <a:pt x="204" y="80"/>
                    </a:lnTo>
                    <a:lnTo>
                      <a:pt x="0" y="804"/>
                    </a:lnTo>
                    <a:lnTo>
                      <a:pt x="1133" y="725"/>
                    </a:lnTo>
                    <a:lnTo>
                      <a:pt x="1337" y="0"/>
                    </a:lnTo>
                    <a:close/>
                  </a:path>
                </a:pathLst>
              </a:custGeom>
              <a:solidFill>
                <a:srgbClr val="3D3D3D">
                  <a:alpha val="432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8" name="Google Shape;1098;p8"/>
            <p:cNvSpPr/>
            <p:nvPr/>
          </p:nvSpPr>
          <p:spPr>
            <a:xfrm rot="598604">
              <a:off x="6372951" y="3668955"/>
              <a:ext cx="311831" cy="178751"/>
            </a:xfrm>
            <a:custGeom>
              <a:avLst/>
              <a:gdLst/>
              <a:ahLst/>
              <a:cxnLst/>
              <a:rect l="l" t="t" r="r" b="b"/>
              <a:pathLst>
                <a:path w="3682" h="916" extrusionOk="0">
                  <a:moveTo>
                    <a:pt x="1771" y="0"/>
                  </a:moveTo>
                  <a:cubicBezTo>
                    <a:pt x="1652" y="0"/>
                    <a:pt x="1532" y="20"/>
                    <a:pt x="1393" y="60"/>
                  </a:cubicBezTo>
                  <a:cubicBezTo>
                    <a:pt x="1274" y="80"/>
                    <a:pt x="1154" y="119"/>
                    <a:pt x="1055" y="159"/>
                  </a:cubicBezTo>
                  <a:cubicBezTo>
                    <a:pt x="916" y="179"/>
                    <a:pt x="816" y="259"/>
                    <a:pt x="717" y="299"/>
                  </a:cubicBezTo>
                  <a:lnTo>
                    <a:pt x="577" y="378"/>
                  </a:lnTo>
                  <a:cubicBezTo>
                    <a:pt x="537" y="398"/>
                    <a:pt x="498" y="418"/>
                    <a:pt x="458" y="478"/>
                  </a:cubicBezTo>
                  <a:cubicBezTo>
                    <a:pt x="378" y="517"/>
                    <a:pt x="299" y="577"/>
                    <a:pt x="259" y="657"/>
                  </a:cubicBezTo>
                  <a:lnTo>
                    <a:pt x="100" y="796"/>
                  </a:lnTo>
                  <a:cubicBezTo>
                    <a:pt x="40" y="876"/>
                    <a:pt x="0" y="915"/>
                    <a:pt x="0" y="915"/>
                  </a:cubicBezTo>
                  <a:cubicBezTo>
                    <a:pt x="0" y="915"/>
                    <a:pt x="80" y="895"/>
                    <a:pt x="179" y="876"/>
                  </a:cubicBezTo>
                  <a:cubicBezTo>
                    <a:pt x="239" y="856"/>
                    <a:pt x="299" y="856"/>
                    <a:pt x="358" y="796"/>
                  </a:cubicBezTo>
                  <a:lnTo>
                    <a:pt x="577" y="716"/>
                  </a:lnTo>
                  <a:cubicBezTo>
                    <a:pt x="657" y="696"/>
                    <a:pt x="756" y="677"/>
                    <a:pt x="856" y="657"/>
                  </a:cubicBezTo>
                  <a:lnTo>
                    <a:pt x="1154" y="577"/>
                  </a:lnTo>
                  <a:cubicBezTo>
                    <a:pt x="1254" y="557"/>
                    <a:pt x="1373" y="557"/>
                    <a:pt x="1473" y="517"/>
                  </a:cubicBezTo>
                  <a:cubicBezTo>
                    <a:pt x="1572" y="497"/>
                    <a:pt x="1691" y="497"/>
                    <a:pt x="1791" y="497"/>
                  </a:cubicBezTo>
                  <a:cubicBezTo>
                    <a:pt x="1841" y="488"/>
                    <a:pt x="1900" y="488"/>
                    <a:pt x="1963" y="488"/>
                  </a:cubicBezTo>
                  <a:cubicBezTo>
                    <a:pt x="2025" y="488"/>
                    <a:pt x="2089" y="488"/>
                    <a:pt x="2149" y="478"/>
                  </a:cubicBezTo>
                  <a:lnTo>
                    <a:pt x="2786" y="478"/>
                  </a:lnTo>
                  <a:cubicBezTo>
                    <a:pt x="2885" y="478"/>
                    <a:pt x="2985" y="478"/>
                    <a:pt x="3064" y="497"/>
                  </a:cubicBezTo>
                  <a:cubicBezTo>
                    <a:pt x="3442" y="557"/>
                    <a:pt x="3681" y="577"/>
                    <a:pt x="3681" y="577"/>
                  </a:cubicBezTo>
                  <a:cubicBezTo>
                    <a:pt x="3681" y="577"/>
                    <a:pt x="3482" y="398"/>
                    <a:pt x="3144" y="259"/>
                  </a:cubicBezTo>
                  <a:cubicBezTo>
                    <a:pt x="2965" y="179"/>
                    <a:pt x="2746" y="100"/>
                    <a:pt x="2527" y="60"/>
                  </a:cubicBezTo>
                  <a:cubicBezTo>
                    <a:pt x="2388" y="20"/>
                    <a:pt x="2268" y="0"/>
                    <a:pt x="2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8"/>
          <p:cNvGrpSpPr/>
          <p:nvPr/>
        </p:nvGrpSpPr>
        <p:grpSpPr>
          <a:xfrm>
            <a:off x="198974" y="2505890"/>
            <a:ext cx="1517819" cy="2257562"/>
            <a:chOff x="2613725" y="2780925"/>
            <a:chExt cx="709825" cy="1055725"/>
          </a:xfrm>
        </p:grpSpPr>
        <p:sp>
          <p:nvSpPr>
            <p:cNvPr id="1100" name="Google Shape;1100;p8"/>
            <p:cNvSpPr/>
            <p:nvPr/>
          </p:nvSpPr>
          <p:spPr>
            <a:xfrm>
              <a:off x="2659000" y="3084050"/>
              <a:ext cx="629225" cy="734700"/>
            </a:xfrm>
            <a:custGeom>
              <a:avLst/>
              <a:gdLst/>
              <a:ahLst/>
              <a:cxnLst/>
              <a:rect l="l" t="t" r="r" b="b"/>
              <a:pathLst>
                <a:path w="25169" h="29388" extrusionOk="0">
                  <a:moveTo>
                    <a:pt x="0" y="1"/>
                  </a:moveTo>
                  <a:lnTo>
                    <a:pt x="0" y="29387"/>
                  </a:lnTo>
                  <a:lnTo>
                    <a:pt x="25169" y="29387"/>
                  </a:lnTo>
                  <a:lnTo>
                    <a:pt x="251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2659000" y="3658550"/>
              <a:ext cx="629225" cy="159700"/>
            </a:xfrm>
            <a:custGeom>
              <a:avLst/>
              <a:gdLst/>
              <a:ahLst/>
              <a:cxnLst/>
              <a:rect l="l" t="t" r="r" b="b"/>
              <a:pathLst>
                <a:path w="25169" h="6388" extrusionOk="0">
                  <a:moveTo>
                    <a:pt x="0" y="1"/>
                  </a:moveTo>
                  <a:lnTo>
                    <a:pt x="0" y="6388"/>
                  </a:lnTo>
                  <a:lnTo>
                    <a:pt x="25169" y="6388"/>
                  </a:lnTo>
                  <a:lnTo>
                    <a:pt x="25169" y="1"/>
                  </a:lnTo>
                  <a:close/>
                </a:path>
              </a:pathLst>
            </a:custGeom>
            <a:solidFill>
              <a:srgbClr val="C8C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8"/>
            <p:cNvSpPr/>
            <p:nvPr/>
          </p:nvSpPr>
          <p:spPr>
            <a:xfrm>
              <a:off x="2624675" y="2803025"/>
              <a:ext cx="698875" cy="281050"/>
            </a:xfrm>
            <a:custGeom>
              <a:avLst/>
              <a:gdLst/>
              <a:ahLst/>
              <a:cxnLst/>
              <a:rect l="l" t="t" r="r" b="b"/>
              <a:pathLst>
                <a:path w="27955" h="11242" extrusionOk="0">
                  <a:moveTo>
                    <a:pt x="3024" y="0"/>
                  </a:moveTo>
                  <a:cubicBezTo>
                    <a:pt x="2746" y="0"/>
                    <a:pt x="2467" y="239"/>
                    <a:pt x="2408" y="498"/>
                  </a:cubicBezTo>
                  <a:lnTo>
                    <a:pt x="60" y="10744"/>
                  </a:lnTo>
                  <a:cubicBezTo>
                    <a:pt x="0" y="11023"/>
                    <a:pt x="199" y="11242"/>
                    <a:pt x="458" y="11242"/>
                  </a:cubicBezTo>
                  <a:lnTo>
                    <a:pt x="27497" y="11242"/>
                  </a:lnTo>
                  <a:cubicBezTo>
                    <a:pt x="27775" y="11242"/>
                    <a:pt x="27954" y="11023"/>
                    <a:pt x="27895" y="10744"/>
                  </a:cubicBezTo>
                  <a:lnTo>
                    <a:pt x="25806" y="498"/>
                  </a:lnTo>
                  <a:cubicBezTo>
                    <a:pt x="25726" y="239"/>
                    <a:pt x="25448" y="0"/>
                    <a:pt x="251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8"/>
            <p:cNvSpPr/>
            <p:nvPr/>
          </p:nvSpPr>
          <p:spPr>
            <a:xfrm>
              <a:off x="2908450" y="2814225"/>
              <a:ext cx="25875" cy="257175"/>
            </a:xfrm>
            <a:custGeom>
              <a:avLst/>
              <a:gdLst/>
              <a:ahLst/>
              <a:cxnLst/>
              <a:rect l="l" t="t" r="r" b="b"/>
              <a:pathLst>
                <a:path w="1035" h="10287" extrusionOk="0">
                  <a:moveTo>
                    <a:pt x="880" y="0"/>
                  </a:moveTo>
                  <a:cubicBezTo>
                    <a:pt x="801" y="0"/>
                    <a:pt x="716" y="50"/>
                    <a:pt x="706" y="149"/>
                  </a:cubicBezTo>
                  <a:cubicBezTo>
                    <a:pt x="488" y="3492"/>
                    <a:pt x="229" y="6795"/>
                    <a:pt x="10" y="10137"/>
                  </a:cubicBezTo>
                  <a:cubicBezTo>
                    <a:pt x="0" y="10237"/>
                    <a:pt x="75" y="10286"/>
                    <a:pt x="154" y="10286"/>
                  </a:cubicBezTo>
                  <a:cubicBezTo>
                    <a:pt x="234" y="10286"/>
                    <a:pt x="318" y="10237"/>
                    <a:pt x="328" y="10137"/>
                  </a:cubicBezTo>
                  <a:cubicBezTo>
                    <a:pt x="547" y="6795"/>
                    <a:pt x="806" y="3492"/>
                    <a:pt x="1025" y="149"/>
                  </a:cubicBezTo>
                  <a:cubicBezTo>
                    <a:pt x="1035" y="50"/>
                    <a:pt x="960" y="0"/>
                    <a:pt x="880" y="0"/>
                  </a:cubicBezTo>
                  <a:close/>
                </a:path>
              </a:pathLst>
            </a:custGeom>
            <a:solidFill>
              <a:srgbClr val="FFFFFF">
                <a:alpha val="22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8"/>
            <p:cNvSpPr/>
            <p:nvPr/>
          </p:nvSpPr>
          <p:spPr>
            <a:xfrm>
              <a:off x="2839750" y="2814200"/>
              <a:ext cx="47175" cy="257050"/>
            </a:xfrm>
            <a:custGeom>
              <a:avLst/>
              <a:gdLst/>
              <a:ahLst/>
              <a:cxnLst/>
              <a:rect l="l" t="t" r="r" b="b"/>
              <a:pathLst>
                <a:path w="1887" h="10282" extrusionOk="0">
                  <a:moveTo>
                    <a:pt x="1684" y="1"/>
                  </a:moveTo>
                  <a:cubicBezTo>
                    <a:pt x="1625" y="1"/>
                    <a:pt x="1572" y="33"/>
                    <a:pt x="1564" y="110"/>
                  </a:cubicBezTo>
                  <a:cubicBezTo>
                    <a:pt x="1047" y="3433"/>
                    <a:pt x="550" y="6756"/>
                    <a:pt x="12" y="10078"/>
                  </a:cubicBezTo>
                  <a:cubicBezTo>
                    <a:pt x="0" y="10198"/>
                    <a:pt x="104" y="10282"/>
                    <a:pt x="192" y="10282"/>
                  </a:cubicBezTo>
                  <a:cubicBezTo>
                    <a:pt x="251" y="10282"/>
                    <a:pt x="303" y="10245"/>
                    <a:pt x="311" y="10158"/>
                  </a:cubicBezTo>
                  <a:cubicBezTo>
                    <a:pt x="848" y="6815"/>
                    <a:pt x="1345" y="3513"/>
                    <a:pt x="1863" y="190"/>
                  </a:cubicBezTo>
                  <a:cubicBezTo>
                    <a:pt x="1887" y="81"/>
                    <a:pt x="1777" y="1"/>
                    <a:pt x="1684" y="1"/>
                  </a:cubicBezTo>
                  <a:close/>
                </a:path>
              </a:pathLst>
            </a:custGeom>
            <a:solidFill>
              <a:srgbClr val="FFFFFF">
                <a:alpha val="22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8"/>
            <p:cNvSpPr/>
            <p:nvPr/>
          </p:nvSpPr>
          <p:spPr>
            <a:xfrm>
              <a:off x="2771000" y="2814200"/>
              <a:ext cx="69475" cy="256850"/>
            </a:xfrm>
            <a:custGeom>
              <a:avLst/>
              <a:gdLst/>
              <a:ahLst/>
              <a:cxnLst/>
              <a:rect l="l" t="t" r="r" b="b"/>
              <a:pathLst>
                <a:path w="2779" h="10274" extrusionOk="0">
                  <a:moveTo>
                    <a:pt x="2587" y="1"/>
                  </a:moveTo>
                  <a:cubicBezTo>
                    <a:pt x="2526" y="1"/>
                    <a:pt x="2467" y="33"/>
                    <a:pt x="2444" y="110"/>
                  </a:cubicBezTo>
                  <a:cubicBezTo>
                    <a:pt x="1648" y="3433"/>
                    <a:pt x="832" y="6756"/>
                    <a:pt x="37" y="10078"/>
                  </a:cubicBezTo>
                  <a:cubicBezTo>
                    <a:pt x="1" y="10197"/>
                    <a:pt x="93" y="10273"/>
                    <a:pt x="185" y="10273"/>
                  </a:cubicBezTo>
                  <a:cubicBezTo>
                    <a:pt x="248" y="10273"/>
                    <a:pt x="311" y="10238"/>
                    <a:pt x="335" y="10158"/>
                  </a:cubicBezTo>
                  <a:cubicBezTo>
                    <a:pt x="1131" y="6815"/>
                    <a:pt x="1947" y="3513"/>
                    <a:pt x="2742" y="190"/>
                  </a:cubicBezTo>
                  <a:cubicBezTo>
                    <a:pt x="2779" y="81"/>
                    <a:pt x="2682" y="1"/>
                    <a:pt x="2587" y="1"/>
                  </a:cubicBezTo>
                  <a:close/>
                </a:path>
              </a:pathLst>
            </a:custGeom>
            <a:solidFill>
              <a:srgbClr val="FFFFFF">
                <a:alpha val="22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8"/>
            <p:cNvSpPr/>
            <p:nvPr/>
          </p:nvSpPr>
          <p:spPr>
            <a:xfrm>
              <a:off x="2704650" y="2814200"/>
              <a:ext cx="81425" cy="256850"/>
            </a:xfrm>
            <a:custGeom>
              <a:avLst/>
              <a:gdLst/>
              <a:ahLst/>
              <a:cxnLst/>
              <a:rect l="l" t="t" r="r" b="b"/>
              <a:pathLst>
                <a:path w="3257" h="10274" extrusionOk="0">
                  <a:moveTo>
                    <a:pt x="3058" y="1"/>
                  </a:moveTo>
                  <a:cubicBezTo>
                    <a:pt x="2995" y="1"/>
                    <a:pt x="2933" y="33"/>
                    <a:pt x="2909" y="110"/>
                  </a:cubicBezTo>
                  <a:cubicBezTo>
                    <a:pt x="1934" y="3433"/>
                    <a:pt x="999" y="6756"/>
                    <a:pt x="24" y="10078"/>
                  </a:cubicBezTo>
                  <a:cubicBezTo>
                    <a:pt x="1" y="10197"/>
                    <a:pt x="90" y="10273"/>
                    <a:pt x="179" y="10273"/>
                  </a:cubicBezTo>
                  <a:cubicBezTo>
                    <a:pt x="239" y="10273"/>
                    <a:pt x="299" y="10238"/>
                    <a:pt x="323" y="10158"/>
                  </a:cubicBezTo>
                  <a:cubicBezTo>
                    <a:pt x="1298" y="6815"/>
                    <a:pt x="2233" y="3513"/>
                    <a:pt x="3208" y="190"/>
                  </a:cubicBezTo>
                  <a:cubicBezTo>
                    <a:pt x="3256" y="81"/>
                    <a:pt x="3156" y="1"/>
                    <a:pt x="3058" y="1"/>
                  </a:cubicBezTo>
                  <a:close/>
                </a:path>
              </a:pathLst>
            </a:custGeom>
            <a:solidFill>
              <a:srgbClr val="FFFFFF">
                <a:alpha val="22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8"/>
            <p:cNvSpPr/>
            <p:nvPr/>
          </p:nvSpPr>
          <p:spPr>
            <a:xfrm>
              <a:off x="2646650" y="2814200"/>
              <a:ext cx="85200" cy="256850"/>
            </a:xfrm>
            <a:custGeom>
              <a:avLst/>
              <a:gdLst/>
              <a:ahLst/>
              <a:cxnLst/>
              <a:rect l="l" t="t" r="r" b="b"/>
              <a:pathLst>
                <a:path w="3408" h="10274" extrusionOk="0">
                  <a:moveTo>
                    <a:pt x="3218" y="1"/>
                  </a:moveTo>
                  <a:cubicBezTo>
                    <a:pt x="3156" y="1"/>
                    <a:pt x="3092" y="33"/>
                    <a:pt x="3061" y="110"/>
                  </a:cubicBezTo>
                  <a:cubicBezTo>
                    <a:pt x="2046" y="3433"/>
                    <a:pt x="1051" y="6756"/>
                    <a:pt x="36" y="10078"/>
                  </a:cubicBezTo>
                  <a:cubicBezTo>
                    <a:pt x="1" y="10197"/>
                    <a:pt x="93" y="10273"/>
                    <a:pt x="185" y="10273"/>
                  </a:cubicBezTo>
                  <a:cubicBezTo>
                    <a:pt x="248" y="10273"/>
                    <a:pt x="311" y="10238"/>
                    <a:pt x="335" y="10158"/>
                  </a:cubicBezTo>
                  <a:cubicBezTo>
                    <a:pt x="1350" y="6815"/>
                    <a:pt x="2344" y="3513"/>
                    <a:pt x="3359" y="190"/>
                  </a:cubicBezTo>
                  <a:cubicBezTo>
                    <a:pt x="3408" y="81"/>
                    <a:pt x="3315" y="1"/>
                    <a:pt x="3218" y="1"/>
                  </a:cubicBezTo>
                  <a:close/>
                </a:path>
              </a:pathLst>
            </a:custGeom>
            <a:solidFill>
              <a:srgbClr val="FFFFFF">
                <a:alpha val="22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8"/>
            <p:cNvSpPr/>
            <p:nvPr/>
          </p:nvSpPr>
          <p:spPr>
            <a:xfrm>
              <a:off x="2970375" y="2814225"/>
              <a:ext cx="7975" cy="257175"/>
            </a:xfrm>
            <a:custGeom>
              <a:avLst/>
              <a:gdLst/>
              <a:ahLst/>
              <a:cxnLst/>
              <a:rect l="l" t="t" r="r" b="b"/>
              <a:pathLst>
                <a:path w="319" h="10287" extrusionOk="0">
                  <a:moveTo>
                    <a:pt x="159" y="0"/>
                  </a:moveTo>
                  <a:cubicBezTo>
                    <a:pt x="80" y="0"/>
                    <a:pt x="0" y="50"/>
                    <a:pt x="0" y="149"/>
                  </a:cubicBezTo>
                  <a:lnTo>
                    <a:pt x="0" y="10137"/>
                  </a:lnTo>
                  <a:cubicBezTo>
                    <a:pt x="0" y="10237"/>
                    <a:pt x="80" y="10286"/>
                    <a:pt x="159" y="10286"/>
                  </a:cubicBezTo>
                  <a:cubicBezTo>
                    <a:pt x="239" y="10286"/>
                    <a:pt x="318" y="10237"/>
                    <a:pt x="318" y="10137"/>
                  </a:cubicBezTo>
                  <a:lnTo>
                    <a:pt x="318" y="149"/>
                  </a:lnTo>
                  <a:cubicBezTo>
                    <a:pt x="318" y="50"/>
                    <a:pt x="239" y="0"/>
                    <a:pt x="159" y="0"/>
                  </a:cubicBezTo>
                  <a:close/>
                </a:path>
              </a:pathLst>
            </a:custGeom>
            <a:solidFill>
              <a:srgbClr val="FFFFFF">
                <a:alpha val="22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8"/>
            <p:cNvSpPr/>
            <p:nvPr/>
          </p:nvSpPr>
          <p:spPr>
            <a:xfrm>
              <a:off x="3013650" y="2814225"/>
              <a:ext cx="25375" cy="257175"/>
            </a:xfrm>
            <a:custGeom>
              <a:avLst/>
              <a:gdLst/>
              <a:ahLst/>
              <a:cxnLst/>
              <a:rect l="l" t="t" r="r" b="b"/>
              <a:pathLst>
                <a:path w="1015" h="10287" extrusionOk="0">
                  <a:moveTo>
                    <a:pt x="159" y="0"/>
                  </a:moveTo>
                  <a:cubicBezTo>
                    <a:pt x="80" y="0"/>
                    <a:pt x="0" y="50"/>
                    <a:pt x="0" y="149"/>
                  </a:cubicBezTo>
                  <a:cubicBezTo>
                    <a:pt x="219" y="3492"/>
                    <a:pt x="478" y="6795"/>
                    <a:pt x="696" y="10137"/>
                  </a:cubicBezTo>
                  <a:cubicBezTo>
                    <a:pt x="706" y="10237"/>
                    <a:pt x="786" y="10286"/>
                    <a:pt x="863" y="10286"/>
                  </a:cubicBezTo>
                  <a:cubicBezTo>
                    <a:pt x="940" y="10286"/>
                    <a:pt x="1015" y="10237"/>
                    <a:pt x="1015" y="10137"/>
                  </a:cubicBezTo>
                  <a:cubicBezTo>
                    <a:pt x="796" y="6795"/>
                    <a:pt x="557" y="3492"/>
                    <a:pt x="318" y="149"/>
                  </a:cubicBezTo>
                  <a:cubicBezTo>
                    <a:pt x="318" y="50"/>
                    <a:pt x="239" y="0"/>
                    <a:pt x="159" y="0"/>
                  </a:cubicBezTo>
                  <a:close/>
                </a:path>
              </a:pathLst>
            </a:custGeom>
            <a:solidFill>
              <a:srgbClr val="FFFFFF">
                <a:alpha val="22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8"/>
            <p:cNvSpPr/>
            <p:nvPr/>
          </p:nvSpPr>
          <p:spPr>
            <a:xfrm>
              <a:off x="3061100" y="2814350"/>
              <a:ext cx="47175" cy="257200"/>
            </a:xfrm>
            <a:custGeom>
              <a:avLst/>
              <a:gdLst/>
              <a:ahLst/>
              <a:cxnLst/>
              <a:rect l="l" t="t" r="r" b="b"/>
              <a:pathLst>
                <a:path w="1887" h="10288" extrusionOk="0">
                  <a:moveTo>
                    <a:pt x="192" y="1"/>
                  </a:moveTo>
                  <a:cubicBezTo>
                    <a:pt x="103" y="1"/>
                    <a:pt x="0" y="84"/>
                    <a:pt x="12" y="204"/>
                  </a:cubicBezTo>
                  <a:cubicBezTo>
                    <a:pt x="549" y="3527"/>
                    <a:pt x="1047" y="6849"/>
                    <a:pt x="1564" y="10172"/>
                  </a:cubicBezTo>
                  <a:cubicBezTo>
                    <a:pt x="1572" y="10252"/>
                    <a:pt x="1629" y="10287"/>
                    <a:pt x="1691" y="10287"/>
                  </a:cubicBezTo>
                  <a:cubicBezTo>
                    <a:pt x="1783" y="10287"/>
                    <a:pt x="1886" y="10211"/>
                    <a:pt x="1862" y="10092"/>
                  </a:cubicBezTo>
                  <a:cubicBezTo>
                    <a:pt x="1345" y="6770"/>
                    <a:pt x="848" y="3467"/>
                    <a:pt x="311" y="124"/>
                  </a:cubicBezTo>
                  <a:cubicBezTo>
                    <a:pt x="303" y="37"/>
                    <a:pt x="251" y="1"/>
                    <a:pt x="192" y="1"/>
                  </a:cubicBezTo>
                  <a:close/>
                </a:path>
              </a:pathLst>
            </a:custGeom>
            <a:solidFill>
              <a:srgbClr val="FFFFFF">
                <a:alpha val="22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8"/>
            <p:cNvSpPr/>
            <p:nvPr/>
          </p:nvSpPr>
          <p:spPr>
            <a:xfrm>
              <a:off x="3107550" y="2814075"/>
              <a:ext cx="69150" cy="256975"/>
            </a:xfrm>
            <a:custGeom>
              <a:avLst/>
              <a:gdLst/>
              <a:ahLst/>
              <a:cxnLst/>
              <a:rect l="l" t="t" r="r" b="b"/>
              <a:pathLst>
                <a:path w="2766" h="10279" extrusionOk="0">
                  <a:moveTo>
                    <a:pt x="187" y="0"/>
                  </a:moveTo>
                  <a:cubicBezTo>
                    <a:pt x="97" y="0"/>
                    <a:pt x="1" y="76"/>
                    <a:pt x="24" y="195"/>
                  </a:cubicBezTo>
                  <a:cubicBezTo>
                    <a:pt x="820" y="3518"/>
                    <a:pt x="1636" y="6820"/>
                    <a:pt x="2432" y="10163"/>
                  </a:cubicBezTo>
                  <a:cubicBezTo>
                    <a:pt x="2456" y="10243"/>
                    <a:pt x="2519" y="10278"/>
                    <a:pt x="2582" y="10278"/>
                  </a:cubicBezTo>
                  <a:cubicBezTo>
                    <a:pt x="2674" y="10278"/>
                    <a:pt x="2766" y="10202"/>
                    <a:pt x="2730" y="10083"/>
                  </a:cubicBezTo>
                  <a:cubicBezTo>
                    <a:pt x="1934" y="6761"/>
                    <a:pt x="1139" y="3438"/>
                    <a:pt x="323" y="115"/>
                  </a:cubicBezTo>
                  <a:cubicBezTo>
                    <a:pt x="307" y="35"/>
                    <a:pt x="249" y="0"/>
                    <a:pt x="187" y="0"/>
                  </a:cubicBezTo>
                  <a:close/>
                </a:path>
              </a:pathLst>
            </a:custGeom>
            <a:solidFill>
              <a:srgbClr val="FFFFFF">
                <a:alpha val="22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8"/>
            <p:cNvSpPr/>
            <p:nvPr/>
          </p:nvSpPr>
          <p:spPr>
            <a:xfrm>
              <a:off x="3162475" y="2814075"/>
              <a:ext cx="81675" cy="256975"/>
            </a:xfrm>
            <a:custGeom>
              <a:avLst/>
              <a:gdLst/>
              <a:ahLst/>
              <a:cxnLst/>
              <a:rect l="l" t="t" r="r" b="b"/>
              <a:pathLst>
                <a:path w="3267" h="10279" extrusionOk="0">
                  <a:moveTo>
                    <a:pt x="193" y="0"/>
                  </a:moveTo>
                  <a:cubicBezTo>
                    <a:pt x="99" y="0"/>
                    <a:pt x="0" y="76"/>
                    <a:pt x="36" y="195"/>
                  </a:cubicBezTo>
                  <a:cubicBezTo>
                    <a:pt x="1011" y="3518"/>
                    <a:pt x="1966" y="6820"/>
                    <a:pt x="2921" y="10163"/>
                  </a:cubicBezTo>
                  <a:cubicBezTo>
                    <a:pt x="2945" y="10243"/>
                    <a:pt x="3011" y="10278"/>
                    <a:pt x="3076" y="10278"/>
                  </a:cubicBezTo>
                  <a:cubicBezTo>
                    <a:pt x="3173" y="10278"/>
                    <a:pt x="3267" y="10202"/>
                    <a:pt x="3219" y="10083"/>
                  </a:cubicBezTo>
                  <a:cubicBezTo>
                    <a:pt x="2264" y="6761"/>
                    <a:pt x="1289" y="3438"/>
                    <a:pt x="334" y="115"/>
                  </a:cubicBezTo>
                  <a:cubicBezTo>
                    <a:pt x="318" y="35"/>
                    <a:pt x="257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22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8"/>
            <p:cNvSpPr/>
            <p:nvPr/>
          </p:nvSpPr>
          <p:spPr>
            <a:xfrm>
              <a:off x="3216400" y="2814075"/>
              <a:ext cx="85350" cy="256975"/>
            </a:xfrm>
            <a:custGeom>
              <a:avLst/>
              <a:gdLst/>
              <a:ahLst/>
              <a:cxnLst/>
              <a:rect l="l" t="t" r="r" b="b"/>
              <a:pathLst>
                <a:path w="3414" h="10279" extrusionOk="0">
                  <a:moveTo>
                    <a:pt x="199" y="0"/>
                  </a:moveTo>
                  <a:cubicBezTo>
                    <a:pt x="101" y="0"/>
                    <a:pt x="0" y="76"/>
                    <a:pt x="48" y="195"/>
                  </a:cubicBezTo>
                  <a:cubicBezTo>
                    <a:pt x="1062" y="3518"/>
                    <a:pt x="2057" y="6820"/>
                    <a:pt x="3092" y="10163"/>
                  </a:cubicBezTo>
                  <a:cubicBezTo>
                    <a:pt x="3108" y="10243"/>
                    <a:pt x="3166" y="10278"/>
                    <a:pt x="3227" y="10278"/>
                  </a:cubicBezTo>
                  <a:cubicBezTo>
                    <a:pt x="3317" y="10278"/>
                    <a:pt x="3414" y="10202"/>
                    <a:pt x="3390" y="10083"/>
                  </a:cubicBezTo>
                  <a:cubicBezTo>
                    <a:pt x="2356" y="6761"/>
                    <a:pt x="1361" y="3438"/>
                    <a:pt x="346" y="115"/>
                  </a:cubicBezTo>
                  <a:cubicBezTo>
                    <a:pt x="330" y="35"/>
                    <a:pt x="265" y="0"/>
                    <a:pt x="199" y="0"/>
                  </a:cubicBezTo>
                  <a:close/>
                </a:path>
              </a:pathLst>
            </a:custGeom>
            <a:solidFill>
              <a:srgbClr val="FFFFFF">
                <a:alpha val="22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8"/>
            <p:cNvSpPr/>
            <p:nvPr/>
          </p:nvSpPr>
          <p:spPr>
            <a:xfrm>
              <a:off x="2913175" y="3431750"/>
              <a:ext cx="137300" cy="387000"/>
            </a:xfrm>
            <a:custGeom>
              <a:avLst/>
              <a:gdLst/>
              <a:ahLst/>
              <a:cxnLst/>
              <a:rect l="l" t="t" r="r" b="b"/>
              <a:pathLst>
                <a:path w="5492" h="15480" extrusionOk="0">
                  <a:moveTo>
                    <a:pt x="0" y="0"/>
                  </a:moveTo>
                  <a:lnTo>
                    <a:pt x="0" y="15479"/>
                  </a:lnTo>
                  <a:lnTo>
                    <a:pt x="5491" y="15479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rgbClr val="5665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8"/>
            <p:cNvSpPr/>
            <p:nvPr/>
          </p:nvSpPr>
          <p:spPr>
            <a:xfrm>
              <a:off x="2913175" y="3431750"/>
              <a:ext cx="4000" cy="387000"/>
            </a:xfrm>
            <a:custGeom>
              <a:avLst/>
              <a:gdLst/>
              <a:ahLst/>
              <a:cxnLst/>
              <a:rect l="l" t="t" r="r" b="b"/>
              <a:pathLst>
                <a:path w="160" h="15480" extrusionOk="0">
                  <a:moveTo>
                    <a:pt x="0" y="0"/>
                  </a:moveTo>
                  <a:lnTo>
                    <a:pt x="0" y="15479"/>
                  </a:lnTo>
                  <a:lnTo>
                    <a:pt x="159" y="15479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799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8"/>
            <p:cNvSpPr/>
            <p:nvPr/>
          </p:nvSpPr>
          <p:spPr>
            <a:xfrm>
              <a:off x="2935050" y="3431750"/>
              <a:ext cx="4500" cy="387000"/>
            </a:xfrm>
            <a:custGeom>
              <a:avLst/>
              <a:gdLst/>
              <a:ahLst/>
              <a:cxnLst/>
              <a:rect l="l" t="t" r="r" b="b"/>
              <a:pathLst>
                <a:path w="180" h="15480" extrusionOk="0">
                  <a:moveTo>
                    <a:pt x="0" y="0"/>
                  </a:moveTo>
                  <a:lnTo>
                    <a:pt x="0" y="15479"/>
                  </a:lnTo>
                  <a:lnTo>
                    <a:pt x="180" y="15479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99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8"/>
            <p:cNvSpPr/>
            <p:nvPr/>
          </p:nvSpPr>
          <p:spPr>
            <a:xfrm>
              <a:off x="2956925" y="3431750"/>
              <a:ext cx="4500" cy="387000"/>
            </a:xfrm>
            <a:custGeom>
              <a:avLst/>
              <a:gdLst/>
              <a:ahLst/>
              <a:cxnLst/>
              <a:rect l="l" t="t" r="r" b="b"/>
              <a:pathLst>
                <a:path w="180" h="15480" extrusionOk="0">
                  <a:moveTo>
                    <a:pt x="1" y="0"/>
                  </a:moveTo>
                  <a:lnTo>
                    <a:pt x="1" y="15479"/>
                  </a:lnTo>
                  <a:lnTo>
                    <a:pt x="180" y="15479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99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8"/>
            <p:cNvSpPr/>
            <p:nvPr/>
          </p:nvSpPr>
          <p:spPr>
            <a:xfrm>
              <a:off x="2979325" y="3431750"/>
              <a:ext cx="4500" cy="387000"/>
            </a:xfrm>
            <a:custGeom>
              <a:avLst/>
              <a:gdLst/>
              <a:ahLst/>
              <a:cxnLst/>
              <a:rect l="l" t="t" r="r" b="b"/>
              <a:pathLst>
                <a:path w="180" h="15480" extrusionOk="0">
                  <a:moveTo>
                    <a:pt x="0" y="0"/>
                  </a:moveTo>
                  <a:lnTo>
                    <a:pt x="0" y="15479"/>
                  </a:lnTo>
                  <a:lnTo>
                    <a:pt x="179" y="1547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799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8"/>
            <p:cNvSpPr/>
            <p:nvPr/>
          </p:nvSpPr>
          <p:spPr>
            <a:xfrm>
              <a:off x="3001700" y="3431750"/>
              <a:ext cx="4500" cy="387000"/>
            </a:xfrm>
            <a:custGeom>
              <a:avLst/>
              <a:gdLst/>
              <a:ahLst/>
              <a:cxnLst/>
              <a:rect l="l" t="t" r="r" b="b"/>
              <a:pathLst>
                <a:path w="180" h="15480" extrusionOk="0">
                  <a:moveTo>
                    <a:pt x="1" y="0"/>
                  </a:moveTo>
                  <a:lnTo>
                    <a:pt x="1" y="15479"/>
                  </a:lnTo>
                  <a:lnTo>
                    <a:pt x="180" y="15479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99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8"/>
            <p:cNvSpPr/>
            <p:nvPr/>
          </p:nvSpPr>
          <p:spPr>
            <a:xfrm>
              <a:off x="3024075" y="3431750"/>
              <a:ext cx="4500" cy="387000"/>
            </a:xfrm>
            <a:custGeom>
              <a:avLst/>
              <a:gdLst/>
              <a:ahLst/>
              <a:cxnLst/>
              <a:rect l="l" t="t" r="r" b="b"/>
              <a:pathLst>
                <a:path w="180" h="15480" extrusionOk="0">
                  <a:moveTo>
                    <a:pt x="1" y="0"/>
                  </a:moveTo>
                  <a:lnTo>
                    <a:pt x="1" y="15479"/>
                  </a:lnTo>
                  <a:lnTo>
                    <a:pt x="180" y="15479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99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8"/>
            <p:cNvSpPr/>
            <p:nvPr/>
          </p:nvSpPr>
          <p:spPr>
            <a:xfrm>
              <a:off x="3045975" y="3431750"/>
              <a:ext cx="4500" cy="387000"/>
            </a:xfrm>
            <a:custGeom>
              <a:avLst/>
              <a:gdLst/>
              <a:ahLst/>
              <a:cxnLst/>
              <a:rect l="l" t="t" r="r" b="b"/>
              <a:pathLst>
                <a:path w="180" h="15480" extrusionOk="0">
                  <a:moveTo>
                    <a:pt x="0" y="0"/>
                  </a:moveTo>
                  <a:lnTo>
                    <a:pt x="0" y="15479"/>
                  </a:lnTo>
                  <a:lnTo>
                    <a:pt x="179" y="1547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799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8"/>
            <p:cNvSpPr/>
            <p:nvPr/>
          </p:nvSpPr>
          <p:spPr>
            <a:xfrm>
              <a:off x="3020100" y="3615275"/>
              <a:ext cx="19925" cy="19925"/>
            </a:xfrm>
            <a:custGeom>
              <a:avLst/>
              <a:gdLst/>
              <a:ahLst/>
              <a:cxnLst/>
              <a:rect l="l" t="t" r="r" b="b"/>
              <a:pathLst>
                <a:path w="797" h="797" extrusionOk="0">
                  <a:moveTo>
                    <a:pt x="399" y="1"/>
                  </a:moveTo>
                  <a:cubicBezTo>
                    <a:pt x="160" y="1"/>
                    <a:pt x="1" y="180"/>
                    <a:pt x="1" y="399"/>
                  </a:cubicBezTo>
                  <a:cubicBezTo>
                    <a:pt x="1" y="618"/>
                    <a:pt x="160" y="797"/>
                    <a:pt x="399" y="797"/>
                  </a:cubicBezTo>
                  <a:cubicBezTo>
                    <a:pt x="618" y="797"/>
                    <a:pt x="797" y="618"/>
                    <a:pt x="797" y="399"/>
                  </a:cubicBezTo>
                  <a:cubicBezTo>
                    <a:pt x="797" y="200"/>
                    <a:pt x="618" y="2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8"/>
            <p:cNvSpPr/>
            <p:nvPr/>
          </p:nvSpPr>
          <p:spPr>
            <a:xfrm>
              <a:off x="2613725" y="2780925"/>
              <a:ext cx="691425" cy="235500"/>
            </a:xfrm>
            <a:custGeom>
              <a:avLst/>
              <a:gdLst/>
              <a:ahLst/>
              <a:cxnLst/>
              <a:rect l="l" t="t" r="r" b="b"/>
              <a:pathLst>
                <a:path w="27657" h="9420" extrusionOk="0">
                  <a:moveTo>
                    <a:pt x="13711" y="1"/>
                  </a:moveTo>
                  <a:cubicBezTo>
                    <a:pt x="8353" y="1"/>
                    <a:pt x="3221" y="77"/>
                    <a:pt x="2945" y="248"/>
                  </a:cubicBezTo>
                  <a:cubicBezTo>
                    <a:pt x="2348" y="546"/>
                    <a:pt x="597" y="6813"/>
                    <a:pt x="359" y="7490"/>
                  </a:cubicBezTo>
                  <a:cubicBezTo>
                    <a:pt x="1" y="8425"/>
                    <a:pt x="279" y="9420"/>
                    <a:pt x="1353" y="9420"/>
                  </a:cubicBezTo>
                  <a:cubicBezTo>
                    <a:pt x="2787" y="9420"/>
                    <a:pt x="3297" y="5551"/>
                    <a:pt x="5160" y="5551"/>
                  </a:cubicBezTo>
                  <a:cubicBezTo>
                    <a:pt x="5210" y="5551"/>
                    <a:pt x="5261" y="5554"/>
                    <a:pt x="5313" y="5560"/>
                  </a:cubicBezTo>
                  <a:cubicBezTo>
                    <a:pt x="7302" y="5799"/>
                    <a:pt x="6526" y="7908"/>
                    <a:pt x="8158" y="8007"/>
                  </a:cubicBezTo>
                  <a:cubicBezTo>
                    <a:pt x="8179" y="8008"/>
                    <a:pt x="8200" y="8009"/>
                    <a:pt x="8221" y="8009"/>
                  </a:cubicBezTo>
                  <a:cubicBezTo>
                    <a:pt x="9802" y="8009"/>
                    <a:pt x="10544" y="5120"/>
                    <a:pt x="12232" y="5120"/>
                  </a:cubicBezTo>
                  <a:cubicBezTo>
                    <a:pt x="12260" y="5120"/>
                    <a:pt x="12288" y="5121"/>
                    <a:pt x="12316" y="5122"/>
                  </a:cubicBezTo>
                  <a:cubicBezTo>
                    <a:pt x="14087" y="5202"/>
                    <a:pt x="13789" y="6535"/>
                    <a:pt x="15261" y="6535"/>
                  </a:cubicBezTo>
                  <a:cubicBezTo>
                    <a:pt x="16713" y="6535"/>
                    <a:pt x="16654" y="4267"/>
                    <a:pt x="18186" y="4267"/>
                  </a:cubicBezTo>
                  <a:cubicBezTo>
                    <a:pt x="19560" y="4267"/>
                    <a:pt x="19356" y="5993"/>
                    <a:pt x="20937" y="5993"/>
                  </a:cubicBezTo>
                  <a:cubicBezTo>
                    <a:pt x="21095" y="5993"/>
                    <a:pt x="21271" y="5976"/>
                    <a:pt x="21469" y="5938"/>
                  </a:cubicBezTo>
                  <a:cubicBezTo>
                    <a:pt x="23603" y="5527"/>
                    <a:pt x="23425" y="3728"/>
                    <a:pt x="24898" y="3728"/>
                  </a:cubicBezTo>
                  <a:cubicBezTo>
                    <a:pt x="24922" y="3728"/>
                    <a:pt x="24946" y="3729"/>
                    <a:pt x="24970" y="3730"/>
                  </a:cubicBezTo>
                  <a:cubicBezTo>
                    <a:pt x="26434" y="3766"/>
                    <a:pt x="25711" y="6931"/>
                    <a:pt x="27208" y="6931"/>
                  </a:cubicBezTo>
                  <a:cubicBezTo>
                    <a:pt x="27339" y="6931"/>
                    <a:pt x="27488" y="6906"/>
                    <a:pt x="27656" y="6853"/>
                  </a:cubicBezTo>
                  <a:cubicBezTo>
                    <a:pt x="27656" y="6853"/>
                    <a:pt x="26701" y="546"/>
                    <a:pt x="26045" y="248"/>
                  </a:cubicBezTo>
                  <a:cubicBezTo>
                    <a:pt x="25712" y="92"/>
                    <a:pt x="19576" y="1"/>
                    <a:pt x="13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8"/>
            <p:cNvSpPr/>
            <p:nvPr/>
          </p:nvSpPr>
          <p:spPr>
            <a:xfrm>
              <a:off x="2792300" y="2926375"/>
              <a:ext cx="42300" cy="39825"/>
            </a:xfrm>
            <a:custGeom>
              <a:avLst/>
              <a:gdLst/>
              <a:ahLst/>
              <a:cxnLst/>
              <a:rect l="l" t="t" r="r" b="b"/>
              <a:pathLst>
                <a:path w="1692" h="1593" extrusionOk="0">
                  <a:moveTo>
                    <a:pt x="20" y="1"/>
                  </a:moveTo>
                  <a:cubicBezTo>
                    <a:pt x="20" y="1"/>
                    <a:pt x="0" y="180"/>
                    <a:pt x="0" y="399"/>
                  </a:cubicBezTo>
                  <a:cubicBezTo>
                    <a:pt x="20" y="637"/>
                    <a:pt x="159" y="976"/>
                    <a:pt x="378" y="1234"/>
                  </a:cubicBezTo>
                  <a:cubicBezTo>
                    <a:pt x="418" y="1294"/>
                    <a:pt x="498" y="1373"/>
                    <a:pt x="577" y="1413"/>
                  </a:cubicBezTo>
                  <a:cubicBezTo>
                    <a:pt x="677" y="1473"/>
                    <a:pt x="756" y="1513"/>
                    <a:pt x="816" y="1533"/>
                  </a:cubicBezTo>
                  <a:cubicBezTo>
                    <a:pt x="915" y="1572"/>
                    <a:pt x="995" y="1592"/>
                    <a:pt x="1075" y="1592"/>
                  </a:cubicBezTo>
                  <a:cubicBezTo>
                    <a:pt x="1174" y="1592"/>
                    <a:pt x="1214" y="1592"/>
                    <a:pt x="1294" y="1572"/>
                  </a:cubicBezTo>
                  <a:cubicBezTo>
                    <a:pt x="1373" y="1533"/>
                    <a:pt x="1413" y="1533"/>
                    <a:pt x="1473" y="1513"/>
                  </a:cubicBezTo>
                  <a:cubicBezTo>
                    <a:pt x="1512" y="1493"/>
                    <a:pt x="1572" y="1473"/>
                    <a:pt x="1592" y="1433"/>
                  </a:cubicBezTo>
                  <a:cubicBezTo>
                    <a:pt x="1672" y="1413"/>
                    <a:pt x="1691" y="1393"/>
                    <a:pt x="1691" y="1393"/>
                  </a:cubicBezTo>
                  <a:lnTo>
                    <a:pt x="1691" y="1393"/>
                  </a:lnTo>
                  <a:cubicBezTo>
                    <a:pt x="1691" y="1393"/>
                    <a:pt x="1652" y="1413"/>
                    <a:pt x="1572" y="1413"/>
                  </a:cubicBezTo>
                  <a:cubicBezTo>
                    <a:pt x="1532" y="1413"/>
                    <a:pt x="1492" y="1433"/>
                    <a:pt x="1453" y="1433"/>
                  </a:cubicBezTo>
                  <a:lnTo>
                    <a:pt x="1294" y="1433"/>
                  </a:lnTo>
                  <a:cubicBezTo>
                    <a:pt x="1234" y="1433"/>
                    <a:pt x="1174" y="1413"/>
                    <a:pt x="1114" y="1413"/>
                  </a:cubicBezTo>
                  <a:cubicBezTo>
                    <a:pt x="1075" y="1413"/>
                    <a:pt x="995" y="1393"/>
                    <a:pt x="955" y="1373"/>
                  </a:cubicBezTo>
                  <a:cubicBezTo>
                    <a:pt x="876" y="1334"/>
                    <a:pt x="816" y="1294"/>
                    <a:pt x="776" y="1274"/>
                  </a:cubicBezTo>
                  <a:cubicBezTo>
                    <a:pt x="717" y="1214"/>
                    <a:pt x="677" y="1194"/>
                    <a:pt x="617" y="1115"/>
                  </a:cubicBezTo>
                  <a:cubicBezTo>
                    <a:pt x="518" y="995"/>
                    <a:pt x="458" y="876"/>
                    <a:pt x="378" y="737"/>
                  </a:cubicBezTo>
                  <a:cubicBezTo>
                    <a:pt x="299" y="598"/>
                    <a:pt x="239" y="478"/>
                    <a:pt x="199" y="379"/>
                  </a:cubicBezTo>
                  <a:cubicBezTo>
                    <a:pt x="100" y="140"/>
                    <a:pt x="20" y="1"/>
                    <a:pt x="20" y="1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8"/>
            <p:cNvSpPr/>
            <p:nvPr/>
          </p:nvSpPr>
          <p:spPr>
            <a:xfrm>
              <a:off x="2628650" y="2955725"/>
              <a:ext cx="25875" cy="52250"/>
            </a:xfrm>
            <a:custGeom>
              <a:avLst/>
              <a:gdLst/>
              <a:ahLst/>
              <a:cxnLst/>
              <a:rect l="l" t="t" r="r" b="b"/>
              <a:pathLst>
                <a:path w="1035" h="2090" extrusionOk="0">
                  <a:moveTo>
                    <a:pt x="438" y="1"/>
                  </a:moveTo>
                  <a:cubicBezTo>
                    <a:pt x="438" y="1"/>
                    <a:pt x="339" y="120"/>
                    <a:pt x="199" y="339"/>
                  </a:cubicBezTo>
                  <a:cubicBezTo>
                    <a:pt x="100" y="558"/>
                    <a:pt x="0" y="916"/>
                    <a:pt x="60" y="1254"/>
                  </a:cubicBezTo>
                  <a:cubicBezTo>
                    <a:pt x="60" y="1353"/>
                    <a:pt x="80" y="1453"/>
                    <a:pt x="100" y="1533"/>
                  </a:cubicBezTo>
                  <a:cubicBezTo>
                    <a:pt x="140" y="1612"/>
                    <a:pt x="179" y="1692"/>
                    <a:pt x="239" y="1751"/>
                  </a:cubicBezTo>
                  <a:cubicBezTo>
                    <a:pt x="279" y="1831"/>
                    <a:pt x="319" y="1891"/>
                    <a:pt x="398" y="1930"/>
                  </a:cubicBezTo>
                  <a:cubicBezTo>
                    <a:pt x="478" y="1990"/>
                    <a:pt x="538" y="2010"/>
                    <a:pt x="597" y="2030"/>
                  </a:cubicBezTo>
                  <a:cubicBezTo>
                    <a:pt x="677" y="2050"/>
                    <a:pt x="737" y="2090"/>
                    <a:pt x="776" y="2090"/>
                  </a:cubicBezTo>
                  <a:lnTo>
                    <a:pt x="1035" y="2090"/>
                  </a:lnTo>
                  <a:cubicBezTo>
                    <a:pt x="1035" y="2090"/>
                    <a:pt x="995" y="2050"/>
                    <a:pt x="936" y="2030"/>
                  </a:cubicBezTo>
                  <a:cubicBezTo>
                    <a:pt x="876" y="2030"/>
                    <a:pt x="856" y="2010"/>
                    <a:pt x="796" y="1990"/>
                  </a:cubicBezTo>
                  <a:cubicBezTo>
                    <a:pt x="776" y="1990"/>
                    <a:pt x="737" y="1930"/>
                    <a:pt x="677" y="1911"/>
                  </a:cubicBezTo>
                  <a:cubicBezTo>
                    <a:pt x="637" y="1891"/>
                    <a:pt x="597" y="1831"/>
                    <a:pt x="557" y="1791"/>
                  </a:cubicBezTo>
                  <a:cubicBezTo>
                    <a:pt x="498" y="1751"/>
                    <a:pt x="478" y="1692"/>
                    <a:pt x="438" y="1632"/>
                  </a:cubicBezTo>
                  <a:cubicBezTo>
                    <a:pt x="398" y="1592"/>
                    <a:pt x="378" y="1513"/>
                    <a:pt x="359" y="1453"/>
                  </a:cubicBezTo>
                  <a:cubicBezTo>
                    <a:pt x="339" y="1393"/>
                    <a:pt x="299" y="1314"/>
                    <a:pt x="299" y="1234"/>
                  </a:cubicBezTo>
                  <a:cubicBezTo>
                    <a:pt x="279" y="1095"/>
                    <a:pt x="299" y="936"/>
                    <a:pt x="299" y="796"/>
                  </a:cubicBezTo>
                  <a:cubicBezTo>
                    <a:pt x="299" y="637"/>
                    <a:pt x="319" y="518"/>
                    <a:pt x="359" y="398"/>
                  </a:cubicBezTo>
                  <a:cubicBezTo>
                    <a:pt x="398" y="140"/>
                    <a:pt x="438" y="1"/>
                    <a:pt x="438" y="1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8"/>
            <p:cNvSpPr/>
            <p:nvPr/>
          </p:nvSpPr>
          <p:spPr>
            <a:xfrm>
              <a:off x="2964400" y="2906975"/>
              <a:ext cx="54250" cy="22900"/>
            </a:xfrm>
            <a:custGeom>
              <a:avLst/>
              <a:gdLst/>
              <a:ahLst/>
              <a:cxnLst/>
              <a:rect l="l" t="t" r="r" b="b"/>
              <a:pathLst>
                <a:path w="2170" h="916" extrusionOk="0">
                  <a:moveTo>
                    <a:pt x="2169" y="1"/>
                  </a:moveTo>
                  <a:cubicBezTo>
                    <a:pt x="2169" y="1"/>
                    <a:pt x="2169" y="21"/>
                    <a:pt x="2129" y="100"/>
                  </a:cubicBezTo>
                  <a:cubicBezTo>
                    <a:pt x="2089" y="120"/>
                    <a:pt x="2070" y="140"/>
                    <a:pt x="2050" y="200"/>
                  </a:cubicBezTo>
                  <a:cubicBezTo>
                    <a:pt x="2030" y="239"/>
                    <a:pt x="1970" y="279"/>
                    <a:pt x="1950" y="319"/>
                  </a:cubicBezTo>
                  <a:cubicBezTo>
                    <a:pt x="1930" y="379"/>
                    <a:pt x="1871" y="399"/>
                    <a:pt x="1831" y="438"/>
                  </a:cubicBezTo>
                  <a:cubicBezTo>
                    <a:pt x="1791" y="498"/>
                    <a:pt x="1731" y="518"/>
                    <a:pt x="1672" y="538"/>
                  </a:cubicBezTo>
                  <a:cubicBezTo>
                    <a:pt x="1592" y="598"/>
                    <a:pt x="1552" y="598"/>
                    <a:pt x="1473" y="617"/>
                  </a:cubicBezTo>
                  <a:cubicBezTo>
                    <a:pt x="1393" y="617"/>
                    <a:pt x="1333" y="637"/>
                    <a:pt x="1254" y="637"/>
                  </a:cubicBezTo>
                  <a:cubicBezTo>
                    <a:pt x="1204" y="650"/>
                    <a:pt x="1157" y="654"/>
                    <a:pt x="1110" y="654"/>
                  </a:cubicBezTo>
                  <a:cubicBezTo>
                    <a:pt x="1006" y="654"/>
                    <a:pt x="906" y="631"/>
                    <a:pt x="796" y="617"/>
                  </a:cubicBezTo>
                  <a:cubicBezTo>
                    <a:pt x="657" y="578"/>
                    <a:pt x="538" y="558"/>
                    <a:pt x="398" y="518"/>
                  </a:cubicBezTo>
                  <a:cubicBezTo>
                    <a:pt x="160" y="478"/>
                    <a:pt x="0" y="419"/>
                    <a:pt x="0" y="418"/>
                  </a:cubicBezTo>
                  <a:lnTo>
                    <a:pt x="0" y="418"/>
                  </a:lnTo>
                  <a:cubicBezTo>
                    <a:pt x="0" y="419"/>
                    <a:pt x="100" y="558"/>
                    <a:pt x="359" y="677"/>
                  </a:cubicBezTo>
                  <a:cubicBezTo>
                    <a:pt x="577" y="797"/>
                    <a:pt x="896" y="916"/>
                    <a:pt x="1254" y="916"/>
                  </a:cubicBezTo>
                  <a:cubicBezTo>
                    <a:pt x="1353" y="916"/>
                    <a:pt x="1453" y="896"/>
                    <a:pt x="1532" y="876"/>
                  </a:cubicBezTo>
                  <a:cubicBezTo>
                    <a:pt x="1632" y="856"/>
                    <a:pt x="1692" y="816"/>
                    <a:pt x="1771" y="777"/>
                  </a:cubicBezTo>
                  <a:cubicBezTo>
                    <a:pt x="1831" y="717"/>
                    <a:pt x="1891" y="677"/>
                    <a:pt x="1950" y="598"/>
                  </a:cubicBezTo>
                  <a:cubicBezTo>
                    <a:pt x="1990" y="558"/>
                    <a:pt x="2050" y="498"/>
                    <a:pt x="2070" y="418"/>
                  </a:cubicBezTo>
                  <a:cubicBezTo>
                    <a:pt x="2089" y="359"/>
                    <a:pt x="2149" y="299"/>
                    <a:pt x="2149" y="259"/>
                  </a:cubicBezTo>
                  <a:cubicBezTo>
                    <a:pt x="2169" y="200"/>
                    <a:pt x="2169" y="160"/>
                    <a:pt x="2169" y="120"/>
                  </a:cubicBezTo>
                  <a:lnTo>
                    <a:pt x="2169" y="1"/>
                  </a:ln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8"/>
            <p:cNvSpPr/>
            <p:nvPr/>
          </p:nvSpPr>
          <p:spPr>
            <a:xfrm>
              <a:off x="3112625" y="2898525"/>
              <a:ext cx="59700" cy="18425"/>
            </a:xfrm>
            <a:custGeom>
              <a:avLst/>
              <a:gdLst/>
              <a:ahLst/>
              <a:cxnLst/>
              <a:rect l="l" t="t" r="r" b="b"/>
              <a:pathLst>
                <a:path w="2388" h="737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00" y="140"/>
                    <a:pt x="239" y="299"/>
                  </a:cubicBezTo>
                  <a:cubicBezTo>
                    <a:pt x="438" y="438"/>
                    <a:pt x="737" y="637"/>
                    <a:pt x="1115" y="717"/>
                  </a:cubicBezTo>
                  <a:cubicBezTo>
                    <a:pt x="1214" y="737"/>
                    <a:pt x="1314" y="737"/>
                    <a:pt x="1413" y="737"/>
                  </a:cubicBezTo>
                  <a:cubicBezTo>
                    <a:pt x="1513" y="737"/>
                    <a:pt x="1612" y="737"/>
                    <a:pt x="1712" y="697"/>
                  </a:cubicBezTo>
                  <a:cubicBezTo>
                    <a:pt x="1811" y="657"/>
                    <a:pt x="1891" y="617"/>
                    <a:pt x="1970" y="558"/>
                  </a:cubicBezTo>
                  <a:cubicBezTo>
                    <a:pt x="2030" y="518"/>
                    <a:pt x="2090" y="458"/>
                    <a:pt x="2129" y="418"/>
                  </a:cubicBezTo>
                  <a:cubicBezTo>
                    <a:pt x="2189" y="359"/>
                    <a:pt x="2229" y="319"/>
                    <a:pt x="2269" y="259"/>
                  </a:cubicBezTo>
                  <a:cubicBezTo>
                    <a:pt x="2289" y="219"/>
                    <a:pt x="2308" y="160"/>
                    <a:pt x="2328" y="140"/>
                  </a:cubicBezTo>
                  <a:lnTo>
                    <a:pt x="2388" y="40"/>
                  </a:lnTo>
                  <a:lnTo>
                    <a:pt x="2388" y="40"/>
                  </a:lnTo>
                  <a:cubicBezTo>
                    <a:pt x="2388" y="40"/>
                    <a:pt x="2328" y="60"/>
                    <a:pt x="2289" y="120"/>
                  </a:cubicBezTo>
                  <a:lnTo>
                    <a:pt x="2189" y="219"/>
                  </a:lnTo>
                  <a:cubicBezTo>
                    <a:pt x="2129" y="239"/>
                    <a:pt x="2090" y="259"/>
                    <a:pt x="2030" y="319"/>
                  </a:cubicBezTo>
                  <a:cubicBezTo>
                    <a:pt x="1990" y="359"/>
                    <a:pt x="1930" y="398"/>
                    <a:pt x="1871" y="418"/>
                  </a:cubicBezTo>
                  <a:cubicBezTo>
                    <a:pt x="1811" y="458"/>
                    <a:pt x="1731" y="458"/>
                    <a:pt x="1672" y="498"/>
                  </a:cubicBezTo>
                  <a:cubicBezTo>
                    <a:pt x="1632" y="508"/>
                    <a:pt x="1592" y="508"/>
                    <a:pt x="1552" y="508"/>
                  </a:cubicBezTo>
                  <a:cubicBezTo>
                    <a:pt x="1513" y="508"/>
                    <a:pt x="1473" y="508"/>
                    <a:pt x="1433" y="518"/>
                  </a:cubicBezTo>
                  <a:cubicBezTo>
                    <a:pt x="1373" y="518"/>
                    <a:pt x="1294" y="518"/>
                    <a:pt x="1214" y="498"/>
                  </a:cubicBezTo>
                  <a:cubicBezTo>
                    <a:pt x="1075" y="458"/>
                    <a:pt x="916" y="418"/>
                    <a:pt x="776" y="359"/>
                  </a:cubicBezTo>
                  <a:cubicBezTo>
                    <a:pt x="617" y="319"/>
                    <a:pt x="498" y="239"/>
                    <a:pt x="378" y="199"/>
                  </a:cubicBezTo>
                  <a:cubicBezTo>
                    <a:pt x="140" y="6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8"/>
            <p:cNvSpPr/>
            <p:nvPr/>
          </p:nvSpPr>
          <p:spPr>
            <a:xfrm>
              <a:off x="3281250" y="2917425"/>
              <a:ext cx="15450" cy="25900"/>
            </a:xfrm>
            <a:custGeom>
              <a:avLst/>
              <a:gdLst/>
              <a:ahLst/>
              <a:cxnLst/>
              <a:rect l="l" t="t" r="r" b="b"/>
              <a:pathLst>
                <a:path w="618" h="1036" extrusionOk="0">
                  <a:moveTo>
                    <a:pt x="60" y="0"/>
                  </a:moveTo>
                  <a:cubicBezTo>
                    <a:pt x="60" y="0"/>
                    <a:pt x="40" y="80"/>
                    <a:pt x="20" y="239"/>
                  </a:cubicBezTo>
                  <a:cubicBezTo>
                    <a:pt x="0" y="359"/>
                    <a:pt x="0" y="538"/>
                    <a:pt x="40" y="697"/>
                  </a:cubicBezTo>
                  <a:cubicBezTo>
                    <a:pt x="40" y="757"/>
                    <a:pt x="60" y="776"/>
                    <a:pt x="100" y="836"/>
                  </a:cubicBezTo>
                  <a:lnTo>
                    <a:pt x="199" y="936"/>
                  </a:lnTo>
                  <a:cubicBezTo>
                    <a:pt x="219" y="956"/>
                    <a:pt x="239" y="995"/>
                    <a:pt x="299" y="995"/>
                  </a:cubicBezTo>
                  <a:cubicBezTo>
                    <a:pt x="319" y="995"/>
                    <a:pt x="358" y="1035"/>
                    <a:pt x="398" y="1035"/>
                  </a:cubicBezTo>
                  <a:lnTo>
                    <a:pt x="617" y="1035"/>
                  </a:lnTo>
                  <a:cubicBezTo>
                    <a:pt x="617" y="1035"/>
                    <a:pt x="597" y="995"/>
                    <a:pt x="557" y="995"/>
                  </a:cubicBezTo>
                  <a:cubicBezTo>
                    <a:pt x="537" y="975"/>
                    <a:pt x="518" y="975"/>
                    <a:pt x="498" y="975"/>
                  </a:cubicBezTo>
                  <a:cubicBezTo>
                    <a:pt x="458" y="975"/>
                    <a:pt x="438" y="956"/>
                    <a:pt x="418" y="956"/>
                  </a:cubicBezTo>
                  <a:cubicBezTo>
                    <a:pt x="398" y="936"/>
                    <a:pt x="358" y="936"/>
                    <a:pt x="339" y="896"/>
                  </a:cubicBezTo>
                  <a:lnTo>
                    <a:pt x="259" y="816"/>
                  </a:lnTo>
                  <a:cubicBezTo>
                    <a:pt x="219" y="796"/>
                    <a:pt x="219" y="776"/>
                    <a:pt x="199" y="757"/>
                  </a:cubicBezTo>
                  <a:cubicBezTo>
                    <a:pt x="159" y="717"/>
                    <a:pt x="140" y="697"/>
                    <a:pt x="140" y="657"/>
                  </a:cubicBezTo>
                  <a:cubicBezTo>
                    <a:pt x="120" y="577"/>
                    <a:pt x="120" y="498"/>
                    <a:pt x="100" y="438"/>
                  </a:cubicBezTo>
                  <a:cubicBezTo>
                    <a:pt x="60" y="359"/>
                    <a:pt x="60" y="299"/>
                    <a:pt x="60" y="219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8"/>
            <p:cNvSpPr/>
            <p:nvPr/>
          </p:nvSpPr>
          <p:spPr>
            <a:xfrm>
              <a:off x="2732600" y="3138275"/>
              <a:ext cx="114425" cy="172125"/>
            </a:xfrm>
            <a:custGeom>
              <a:avLst/>
              <a:gdLst/>
              <a:ahLst/>
              <a:cxnLst/>
              <a:rect l="l" t="t" r="r" b="b"/>
              <a:pathLst>
                <a:path w="4577" h="6885" extrusionOk="0">
                  <a:moveTo>
                    <a:pt x="1" y="0"/>
                  </a:moveTo>
                  <a:lnTo>
                    <a:pt x="1" y="6885"/>
                  </a:lnTo>
                  <a:lnTo>
                    <a:pt x="4577" y="6885"/>
                  </a:lnTo>
                  <a:lnTo>
                    <a:pt x="4577" y="0"/>
                  </a:lnTo>
                  <a:close/>
                </a:path>
              </a:pathLst>
            </a:custGeom>
            <a:solidFill>
              <a:srgbClr val="5665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8"/>
            <p:cNvSpPr/>
            <p:nvPr/>
          </p:nvSpPr>
          <p:spPr>
            <a:xfrm>
              <a:off x="2727625" y="3132800"/>
              <a:ext cx="126375" cy="184075"/>
            </a:xfrm>
            <a:custGeom>
              <a:avLst/>
              <a:gdLst/>
              <a:ahLst/>
              <a:cxnLst/>
              <a:rect l="l" t="t" r="r" b="b"/>
              <a:pathLst>
                <a:path w="5055" h="7363" extrusionOk="0">
                  <a:moveTo>
                    <a:pt x="2289" y="518"/>
                  </a:moveTo>
                  <a:lnTo>
                    <a:pt x="2289" y="3403"/>
                  </a:lnTo>
                  <a:lnTo>
                    <a:pt x="558" y="3403"/>
                  </a:lnTo>
                  <a:lnTo>
                    <a:pt x="558" y="518"/>
                  </a:lnTo>
                  <a:close/>
                  <a:moveTo>
                    <a:pt x="4557" y="518"/>
                  </a:moveTo>
                  <a:lnTo>
                    <a:pt x="4557" y="3403"/>
                  </a:lnTo>
                  <a:lnTo>
                    <a:pt x="2806" y="3403"/>
                  </a:lnTo>
                  <a:lnTo>
                    <a:pt x="2806" y="518"/>
                  </a:lnTo>
                  <a:close/>
                  <a:moveTo>
                    <a:pt x="2289" y="3960"/>
                  </a:moveTo>
                  <a:lnTo>
                    <a:pt x="2289" y="6845"/>
                  </a:lnTo>
                  <a:lnTo>
                    <a:pt x="558" y="6845"/>
                  </a:lnTo>
                  <a:lnTo>
                    <a:pt x="558" y="3960"/>
                  </a:lnTo>
                  <a:close/>
                  <a:moveTo>
                    <a:pt x="4557" y="3960"/>
                  </a:moveTo>
                  <a:lnTo>
                    <a:pt x="4557" y="6845"/>
                  </a:lnTo>
                  <a:lnTo>
                    <a:pt x="2806" y="6845"/>
                  </a:lnTo>
                  <a:lnTo>
                    <a:pt x="2806" y="3960"/>
                  </a:lnTo>
                  <a:close/>
                  <a:moveTo>
                    <a:pt x="1" y="1"/>
                  </a:moveTo>
                  <a:lnTo>
                    <a:pt x="1" y="7362"/>
                  </a:lnTo>
                  <a:lnTo>
                    <a:pt x="5054" y="7362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8"/>
            <p:cNvSpPr/>
            <p:nvPr/>
          </p:nvSpPr>
          <p:spPr>
            <a:xfrm>
              <a:off x="2700275" y="3294250"/>
              <a:ext cx="178775" cy="29575"/>
            </a:xfrm>
            <a:custGeom>
              <a:avLst/>
              <a:gdLst/>
              <a:ahLst/>
              <a:cxnLst/>
              <a:rect l="l" t="t" r="r" b="b"/>
              <a:pathLst>
                <a:path w="7151" h="1183" extrusionOk="0">
                  <a:moveTo>
                    <a:pt x="6595" y="1"/>
                  </a:moveTo>
                  <a:cubicBezTo>
                    <a:pt x="6208" y="1"/>
                    <a:pt x="5706" y="127"/>
                    <a:pt x="5432" y="248"/>
                  </a:cubicBezTo>
                  <a:cubicBezTo>
                    <a:pt x="5243" y="331"/>
                    <a:pt x="5077" y="368"/>
                    <a:pt x="4905" y="368"/>
                  </a:cubicBezTo>
                  <a:cubicBezTo>
                    <a:pt x="4623" y="368"/>
                    <a:pt x="4324" y="269"/>
                    <a:pt x="3880" y="108"/>
                  </a:cubicBezTo>
                  <a:cubicBezTo>
                    <a:pt x="3702" y="39"/>
                    <a:pt x="3540" y="12"/>
                    <a:pt x="3386" y="12"/>
                  </a:cubicBezTo>
                  <a:cubicBezTo>
                    <a:pt x="2920" y="12"/>
                    <a:pt x="2528" y="262"/>
                    <a:pt x="1990" y="367"/>
                  </a:cubicBezTo>
                  <a:cubicBezTo>
                    <a:pt x="1904" y="386"/>
                    <a:pt x="1824" y="394"/>
                    <a:pt x="1748" y="394"/>
                  </a:cubicBezTo>
                  <a:cubicBezTo>
                    <a:pt x="1294" y="394"/>
                    <a:pt x="1013" y="99"/>
                    <a:pt x="695" y="99"/>
                  </a:cubicBezTo>
                  <a:cubicBezTo>
                    <a:pt x="625" y="99"/>
                    <a:pt x="554" y="113"/>
                    <a:pt x="478" y="148"/>
                  </a:cubicBezTo>
                  <a:cubicBezTo>
                    <a:pt x="0" y="387"/>
                    <a:pt x="1095" y="1183"/>
                    <a:pt x="1095" y="1183"/>
                  </a:cubicBezTo>
                  <a:lnTo>
                    <a:pt x="3641" y="1183"/>
                  </a:lnTo>
                  <a:lnTo>
                    <a:pt x="3641" y="1163"/>
                  </a:lnTo>
                  <a:lnTo>
                    <a:pt x="6148" y="1163"/>
                  </a:lnTo>
                  <a:cubicBezTo>
                    <a:pt x="6148" y="1163"/>
                    <a:pt x="7044" y="844"/>
                    <a:pt x="7123" y="327"/>
                  </a:cubicBezTo>
                  <a:cubicBezTo>
                    <a:pt x="7150" y="85"/>
                    <a:pt x="6911" y="1"/>
                    <a:pt x="65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8"/>
            <p:cNvSpPr/>
            <p:nvPr/>
          </p:nvSpPr>
          <p:spPr>
            <a:xfrm>
              <a:off x="2766425" y="3298925"/>
              <a:ext cx="35350" cy="8050"/>
            </a:xfrm>
            <a:custGeom>
              <a:avLst/>
              <a:gdLst/>
              <a:ahLst/>
              <a:cxnLst/>
              <a:rect l="l" t="t" r="r" b="b"/>
              <a:pathLst>
                <a:path w="1414" h="322" extrusionOk="0">
                  <a:moveTo>
                    <a:pt x="717" y="1"/>
                  </a:moveTo>
                  <a:cubicBezTo>
                    <a:pt x="617" y="1"/>
                    <a:pt x="518" y="21"/>
                    <a:pt x="418" y="41"/>
                  </a:cubicBezTo>
                  <a:cubicBezTo>
                    <a:pt x="339" y="61"/>
                    <a:pt x="259" y="100"/>
                    <a:pt x="200" y="140"/>
                  </a:cubicBezTo>
                  <a:cubicBezTo>
                    <a:pt x="40" y="240"/>
                    <a:pt x="1" y="319"/>
                    <a:pt x="1" y="319"/>
                  </a:cubicBezTo>
                  <a:cubicBezTo>
                    <a:pt x="1" y="319"/>
                    <a:pt x="100" y="299"/>
                    <a:pt x="239" y="299"/>
                  </a:cubicBezTo>
                  <a:cubicBezTo>
                    <a:pt x="359" y="260"/>
                    <a:pt x="538" y="240"/>
                    <a:pt x="717" y="240"/>
                  </a:cubicBezTo>
                  <a:lnTo>
                    <a:pt x="956" y="240"/>
                  </a:lnTo>
                  <a:cubicBezTo>
                    <a:pt x="1035" y="240"/>
                    <a:pt x="1115" y="260"/>
                    <a:pt x="1194" y="260"/>
                  </a:cubicBezTo>
                  <a:cubicBezTo>
                    <a:pt x="1295" y="293"/>
                    <a:pt x="1381" y="312"/>
                    <a:pt x="1406" y="318"/>
                  </a:cubicBezTo>
                  <a:lnTo>
                    <a:pt x="1406" y="318"/>
                  </a:lnTo>
                  <a:cubicBezTo>
                    <a:pt x="1387" y="299"/>
                    <a:pt x="1330" y="220"/>
                    <a:pt x="1234" y="140"/>
                  </a:cubicBezTo>
                  <a:cubicBezTo>
                    <a:pt x="1214" y="120"/>
                    <a:pt x="1194" y="100"/>
                    <a:pt x="1135" y="61"/>
                  </a:cubicBezTo>
                  <a:cubicBezTo>
                    <a:pt x="1115" y="41"/>
                    <a:pt x="1055" y="21"/>
                    <a:pt x="1015" y="21"/>
                  </a:cubicBezTo>
                  <a:cubicBezTo>
                    <a:pt x="916" y="1"/>
                    <a:pt x="816" y="1"/>
                    <a:pt x="717" y="1"/>
                  </a:cubicBezTo>
                  <a:close/>
                  <a:moveTo>
                    <a:pt x="1406" y="318"/>
                  </a:moveTo>
                  <a:cubicBezTo>
                    <a:pt x="1409" y="320"/>
                    <a:pt x="1411" y="322"/>
                    <a:pt x="1412" y="322"/>
                  </a:cubicBezTo>
                  <a:cubicBezTo>
                    <a:pt x="1413" y="322"/>
                    <a:pt x="1413" y="321"/>
                    <a:pt x="1413" y="319"/>
                  </a:cubicBezTo>
                  <a:cubicBezTo>
                    <a:pt x="1413" y="319"/>
                    <a:pt x="1411" y="319"/>
                    <a:pt x="1406" y="3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8"/>
            <p:cNvSpPr/>
            <p:nvPr/>
          </p:nvSpPr>
          <p:spPr>
            <a:xfrm>
              <a:off x="2842525" y="3298325"/>
              <a:ext cx="28375" cy="8600"/>
            </a:xfrm>
            <a:custGeom>
              <a:avLst/>
              <a:gdLst/>
              <a:ahLst/>
              <a:cxnLst/>
              <a:rect l="l" t="t" r="r" b="b"/>
              <a:pathLst>
                <a:path w="1135" h="344" extrusionOk="0">
                  <a:moveTo>
                    <a:pt x="764" y="0"/>
                  </a:moveTo>
                  <a:cubicBezTo>
                    <a:pt x="687" y="0"/>
                    <a:pt x="608" y="15"/>
                    <a:pt x="538" y="45"/>
                  </a:cubicBezTo>
                  <a:cubicBezTo>
                    <a:pt x="379" y="65"/>
                    <a:pt x="259" y="144"/>
                    <a:pt x="160" y="224"/>
                  </a:cubicBezTo>
                  <a:cubicBezTo>
                    <a:pt x="60" y="284"/>
                    <a:pt x="1" y="343"/>
                    <a:pt x="1" y="343"/>
                  </a:cubicBezTo>
                  <a:cubicBezTo>
                    <a:pt x="1" y="343"/>
                    <a:pt x="80" y="323"/>
                    <a:pt x="180" y="303"/>
                  </a:cubicBezTo>
                  <a:cubicBezTo>
                    <a:pt x="299" y="284"/>
                    <a:pt x="439" y="264"/>
                    <a:pt x="578" y="204"/>
                  </a:cubicBezTo>
                  <a:cubicBezTo>
                    <a:pt x="657" y="184"/>
                    <a:pt x="697" y="184"/>
                    <a:pt x="777" y="164"/>
                  </a:cubicBezTo>
                  <a:cubicBezTo>
                    <a:pt x="856" y="164"/>
                    <a:pt x="896" y="144"/>
                    <a:pt x="956" y="144"/>
                  </a:cubicBezTo>
                  <a:lnTo>
                    <a:pt x="1035" y="144"/>
                  </a:lnTo>
                  <a:cubicBezTo>
                    <a:pt x="1055" y="164"/>
                    <a:pt x="1075" y="164"/>
                    <a:pt x="1075" y="164"/>
                  </a:cubicBezTo>
                  <a:cubicBezTo>
                    <a:pt x="1095" y="184"/>
                    <a:pt x="1135" y="184"/>
                    <a:pt x="1135" y="184"/>
                  </a:cubicBezTo>
                  <a:cubicBezTo>
                    <a:pt x="1135" y="184"/>
                    <a:pt x="1135" y="164"/>
                    <a:pt x="1095" y="144"/>
                  </a:cubicBezTo>
                  <a:cubicBezTo>
                    <a:pt x="1095" y="124"/>
                    <a:pt x="1075" y="124"/>
                    <a:pt x="1055" y="85"/>
                  </a:cubicBezTo>
                  <a:cubicBezTo>
                    <a:pt x="1035" y="65"/>
                    <a:pt x="996" y="65"/>
                    <a:pt x="976" y="45"/>
                  </a:cubicBezTo>
                  <a:cubicBezTo>
                    <a:pt x="916" y="15"/>
                    <a:pt x="841" y="0"/>
                    <a:pt x="7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8"/>
            <p:cNvSpPr/>
            <p:nvPr/>
          </p:nvSpPr>
          <p:spPr>
            <a:xfrm>
              <a:off x="2717175" y="3301125"/>
              <a:ext cx="17950" cy="5800"/>
            </a:xfrm>
            <a:custGeom>
              <a:avLst/>
              <a:gdLst/>
              <a:ahLst/>
              <a:cxnLst/>
              <a:rect l="l" t="t" r="r" b="b"/>
              <a:pathLst>
                <a:path w="718" h="232" extrusionOk="0">
                  <a:moveTo>
                    <a:pt x="180" y="1"/>
                  </a:moveTo>
                  <a:cubicBezTo>
                    <a:pt x="140" y="1"/>
                    <a:pt x="104" y="9"/>
                    <a:pt x="81" y="32"/>
                  </a:cubicBezTo>
                  <a:cubicBezTo>
                    <a:pt x="41" y="32"/>
                    <a:pt x="21" y="52"/>
                    <a:pt x="21" y="52"/>
                  </a:cubicBezTo>
                  <a:lnTo>
                    <a:pt x="1" y="72"/>
                  </a:lnTo>
                  <a:lnTo>
                    <a:pt x="1" y="112"/>
                  </a:lnTo>
                  <a:cubicBezTo>
                    <a:pt x="1" y="112"/>
                    <a:pt x="21" y="112"/>
                    <a:pt x="21" y="72"/>
                  </a:cubicBezTo>
                  <a:lnTo>
                    <a:pt x="100" y="72"/>
                  </a:lnTo>
                  <a:cubicBezTo>
                    <a:pt x="120" y="72"/>
                    <a:pt x="180" y="72"/>
                    <a:pt x="220" y="112"/>
                  </a:cubicBezTo>
                  <a:cubicBezTo>
                    <a:pt x="279" y="112"/>
                    <a:pt x="319" y="132"/>
                    <a:pt x="339" y="152"/>
                  </a:cubicBezTo>
                  <a:cubicBezTo>
                    <a:pt x="439" y="172"/>
                    <a:pt x="538" y="211"/>
                    <a:pt x="618" y="231"/>
                  </a:cubicBezTo>
                  <a:cubicBezTo>
                    <a:pt x="638" y="225"/>
                    <a:pt x="655" y="222"/>
                    <a:pt x="670" y="222"/>
                  </a:cubicBezTo>
                  <a:cubicBezTo>
                    <a:pt x="700" y="222"/>
                    <a:pt x="717" y="231"/>
                    <a:pt x="717" y="231"/>
                  </a:cubicBezTo>
                  <a:cubicBezTo>
                    <a:pt x="717" y="231"/>
                    <a:pt x="697" y="172"/>
                    <a:pt x="618" y="152"/>
                  </a:cubicBezTo>
                  <a:cubicBezTo>
                    <a:pt x="538" y="112"/>
                    <a:pt x="478" y="52"/>
                    <a:pt x="379" y="32"/>
                  </a:cubicBezTo>
                  <a:cubicBezTo>
                    <a:pt x="319" y="20"/>
                    <a:pt x="243" y="1"/>
                    <a:pt x="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8"/>
            <p:cNvSpPr/>
            <p:nvPr/>
          </p:nvSpPr>
          <p:spPr>
            <a:xfrm>
              <a:off x="3105650" y="3138275"/>
              <a:ext cx="114925" cy="172125"/>
            </a:xfrm>
            <a:custGeom>
              <a:avLst/>
              <a:gdLst/>
              <a:ahLst/>
              <a:cxnLst/>
              <a:rect l="l" t="t" r="r" b="b"/>
              <a:pathLst>
                <a:path w="4597" h="6885" extrusionOk="0">
                  <a:moveTo>
                    <a:pt x="1" y="0"/>
                  </a:moveTo>
                  <a:lnTo>
                    <a:pt x="1" y="6885"/>
                  </a:lnTo>
                  <a:lnTo>
                    <a:pt x="4597" y="6885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8"/>
            <p:cNvSpPr/>
            <p:nvPr/>
          </p:nvSpPr>
          <p:spPr>
            <a:xfrm>
              <a:off x="3100675" y="3132800"/>
              <a:ext cx="126375" cy="184075"/>
            </a:xfrm>
            <a:custGeom>
              <a:avLst/>
              <a:gdLst/>
              <a:ahLst/>
              <a:cxnLst/>
              <a:rect l="l" t="t" r="r" b="b"/>
              <a:pathLst>
                <a:path w="5055" h="7363" extrusionOk="0">
                  <a:moveTo>
                    <a:pt x="2289" y="518"/>
                  </a:moveTo>
                  <a:lnTo>
                    <a:pt x="2289" y="3403"/>
                  </a:lnTo>
                  <a:lnTo>
                    <a:pt x="558" y="3403"/>
                  </a:lnTo>
                  <a:lnTo>
                    <a:pt x="558" y="518"/>
                  </a:lnTo>
                  <a:close/>
                  <a:moveTo>
                    <a:pt x="4557" y="518"/>
                  </a:moveTo>
                  <a:lnTo>
                    <a:pt x="4557" y="3403"/>
                  </a:lnTo>
                  <a:lnTo>
                    <a:pt x="2806" y="3403"/>
                  </a:lnTo>
                  <a:lnTo>
                    <a:pt x="2806" y="518"/>
                  </a:lnTo>
                  <a:close/>
                  <a:moveTo>
                    <a:pt x="2289" y="3960"/>
                  </a:moveTo>
                  <a:lnTo>
                    <a:pt x="2289" y="6845"/>
                  </a:lnTo>
                  <a:lnTo>
                    <a:pt x="558" y="6845"/>
                  </a:lnTo>
                  <a:lnTo>
                    <a:pt x="558" y="3960"/>
                  </a:lnTo>
                  <a:close/>
                  <a:moveTo>
                    <a:pt x="4557" y="3960"/>
                  </a:moveTo>
                  <a:lnTo>
                    <a:pt x="4557" y="6845"/>
                  </a:lnTo>
                  <a:lnTo>
                    <a:pt x="2806" y="6845"/>
                  </a:lnTo>
                  <a:lnTo>
                    <a:pt x="2806" y="3960"/>
                  </a:lnTo>
                  <a:close/>
                  <a:moveTo>
                    <a:pt x="1" y="1"/>
                  </a:moveTo>
                  <a:lnTo>
                    <a:pt x="1" y="7362"/>
                  </a:lnTo>
                  <a:lnTo>
                    <a:pt x="5055" y="7362"/>
                  </a:lnTo>
                  <a:lnTo>
                    <a:pt x="5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8"/>
            <p:cNvSpPr/>
            <p:nvPr/>
          </p:nvSpPr>
          <p:spPr>
            <a:xfrm>
              <a:off x="3073325" y="3294250"/>
              <a:ext cx="178775" cy="29575"/>
            </a:xfrm>
            <a:custGeom>
              <a:avLst/>
              <a:gdLst/>
              <a:ahLst/>
              <a:cxnLst/>
              <a:rect l="l" t="t" r="r" b="b"/>
              <a:pathLst>
                <a:path w="7151" h="1183" extrusionOk="0">
                  <a:moveTo>
                    <a:pt x="6595" y="1"/>
                  </a:moveTo>
                  <a:cubicBezTo>
                    <a:pt x="6208" y="1"/>
                    <a:pt x="5706" y="127"/>
                    <a:pt x="5432" y="248"/>
                  </a:cubicBezTo>
                  <a:cubicBezTo>
                    <a:pt x="5243" y="331"/>
                    <a:pt x="5077" y="368"/>
                    <a:pt x="4905" y="368"/>
                  </a:cubicBezTo>
                  <a:cubicBezTo>
                    <a:pt x="4623" y="368"/>
                    <a:pt x="4325" y="269"/>
                    <a:pt x="3880" y="108"/>
                  </a:cubicBezTo>
                  <a:cubicBezTo>
                    <a:pt x="3702" y="39"/>
                    <a:pt x="3540" y="12"/>
                    <a:pt x="3386" y="12"/>
                  </a:cubicBezTo>
                  <a:cubicBezTo>
                    <a:pt x="2921" y="12"/>
                    <a:pt x="2528" y="262"/>
                    <a:pt x="1990" y="367"/>
                  </a:cubicBezTo>
                  <a:cubicBezTo>
                    <a:pt x="1904" y="386"/>
                    <a:pt x="1824" y="394"/>
                    <a:pt x="1748" y="394"/>
                  </a:cubicBezTo>
                  <a:cubicBezTo>
                    <a:pt x="1295" y="394"/>
                    <a:pt x="1013" y="99"/>
                    <a:pt x="695" y="99"/>
                  </a:cubicBezTo>
                  <a:cubicBezTo>
                    <a:pt x="625" y="99"/>
                    <a:pt x="554" y="113"/>
                    <a:pt x="478" y="148"/>
                  </a:cubicBezTo>
                  <a:cubicBezTo>
                    <a:pt x="1" y="387"/>
                    <a:pt x="1095" y="1183"/>
                    <a:pt x="1095" y="1183"/>
                  </a:cubicBezTo>
                  <a:lnTo>
                    <a:pt x="3642" y="1183"/>
                  </a:lnTo>
                  <a:lnTo>
                    <a:pt x="3642" y="1163"/>
                  </a:lnTo>
                  <a:lnTo>
                    <a:pt x="6149" y="1163"/>
                  </a:lnTo>
                  <a:cubicBezTo>
                    <a:pt x="6149" y="1163"/>
                    <a:pt x="7044" y="864"/>
                    <a:pt x="7124" y="327"/>
                  </a:cubicBezTo>
                  <a:cubicBezTo>
                    <a:pt x="7150" y="85"/>
                    <a:pt x="6911" y="1"/>
                    <a:pt x="65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8"/>
            <p:cNvSpPr/>
            <p:nvPr/>
          </p:nvSpPr>
          <p:spPr>
            <a:xfrm>
              <a:off x="3137000" y="3298925"/>
              <a:ext cx="35325" cy="8050"/>
            </a:xfrm>
            <a:custGeom>
              <a:avLst/>
              <a:gdLst/>
              <a:ahLst/>
              <a:cxnLst/>
              <a:rect l="l" t="t" r="r" b="b"/>
              <a:pathLst>
                <a:path w="1413" h="322" extrusionOk="0">
                  <a:moveTo>
                    <a:pt x="717" y="1"/>
                  </a:moveTo>
                  <a:cubicBezTo>
                    <a:pt x="617" y="1"/>
                    <a:pt x="518" y="21"/>
                    <a:pt x="418" y="41"/>
                  </a:cubicBezTo>
                  <a:cubicBezTo>
                    <a:pt x="339" y="61"/>
                    <a:pt x="259" y="100"/>
                    <a:pt x="199" y="140"/>
                  </a:cubicBezTo>
                  <a:cubicBezTo>
                    <a:pt x="40" y="240"/>
                    <a:pt x="0" y="319"/>
                    <a:pt x="0" y="319"/>
                  </a:cubicBezTo>
                  <a:cubicBezTo>
                    <a:pt x="0" y="319"/>
                    <a:pt x="100" y="319"/>
                    <a:pt x="239" y="299"/>
                  </a:cubicBezTo>
                  <a:cubicBezTo>
                    <a:pt x="359" y="260"/>
                    <a:pt x="538" y="240"/>
                    <a:pt x="717" y="240"/>
                  </a:cubicBezTo>
                  <a:lnTo>
                    <a:pt x="955" y="240"/>
                  </a:lnTo>
                  <a:cubicBezTo>
                    <a:pt x="1035" y="240"/>
                    <a:pt x="1115" y="260"/>
                    <a:pt x="1174" y="260"/>
                  </a:cubicBezTo>
                  <a:cubicBezTo>
                    <a:pt x="1292" y="293"/>
                    <a:pt x="1381" y="312"/>
                    <a:pt x="1406" y="318"/>
                  </a:cubicBezTo>
                  <a:lnTo>
                    <a:pt x="1406" y="318"/>
                  </a:lnTo>
                  <a:cubicBezTo>
                    <a:pt x="1387" y="299"/>
                    <a:pt x="1329" y="220"/>
                    <a:pt x="1234" y="140"/>
                  </a:cubicBezTo>
                  <a:cubicBezTo>
                    <a:pt x="1214" y="120"/>
                    <a:pt x="1174" y="100"/>
                    <a:pt x="1134" y="61"/>
                  </a:cubicBezTo>
                  <a:cubicBezTo>
                    <a:pt x="1115" y="41"/>
                    <a:pt x="1055" y="21"/>
                    <a:pt x="1015" y="21"/>
                  </a:cubicBezTo>
                  <a:cubicBezTo>
                    <a:pt x="916" y="1"/>
                    <a:pt x="816" y="1"/>
                    <a:pt x="717" y="1"/>
                  </a:cubicBezTo>
                  <a:close/>
                  <a:moveTo>
                    <a:pt x="1406" y="318"/>
                  </a:moveTo>
                  <a:cubicBezTo>
                    <a:pt x="1409" y="320"/>
                    <a:pt x="1410" y="322"/>
                    <a:pt x="1412" y="322"/>
                  </a:cubicBezTo>
                  <a:cubicBezTo>
                    <a:pt x="1413" y="322"/>
                    <a:pt x="1413" y="321"/>
                    <a:pt x="1413" y="319"/>
                  </a:cubicBezTo>
                  <a:cubicBezTo>
                    <a:pt x="1413" y="319"/>
                    <a:pt x="1411" y="319"/>
                    <a:pt x="1406" y="3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8"/>
            <p:cNvSpPr/>
            <p:nvPr/>
          </p:nvSpPr>
          <p:spPr>
            <a:xfrm>
              <a:off x="3213100" y="3298325"/>
              <a:ext cx="28375" cy="8600"/>
            </a:xfrm>
            <a:custGeom>
              <a:avLst/>
              <a:gdLst/>
              <a:ahLst/>
              <a:cxnLst/>
              <a:rect l="l" t="t" r="r" b="b"/>
              <a:pathLst>
                <a:path w="1135" h="344" extrusionOk="0">
                  <a:moveTo>
                    <a:pt x="764" y="0"/>
                  </a:moveTo>
                  <a:cubicBezTo>
                    <a:pt x="687" y="0"/>
                    <a:pt x="607" y="15"/>
                    <a:pt x="538" y="45"/>
                  </a:cubicBezTo>
                  <a:cubicBezTo>
                    <a:pt x="379" y="65"/>
                    <a:pt x="259" y="144"/>
                    <a:pt x="160" y="224"/>
                  </a:cubicBezTo>
                  <a:cubicBezTo>
                    <a:pt x="60" y="284"/>
                    <a:pt x="0" y="343"/>
                    <a:pt x="0" y="343"/>
                  </a:cubicBezTo>
                  <a:cubicBezTo>
                    <a:pt x="0" y="343"/>
                    <a:pt x="80" y="343"/>
                    <a:pt x="180" y="303"/>
                  </a:cubicBezTo>
                  <a:cubicBezTo>
                    <a:pt x="299" y="284"/>
                    <a:pt x="438" y="264"/>
                    <a:pt x="577" y="204"/>
                  </a:cubicBezTo>
                  <a:cubicBezTo>
                    <a:pt x="657" y="184"/>
                    <a:pt x="697" y="184"/>
                    <a:pt x="776" y="164"/>
                  </a:cubicBezTo>
                  <a:cubicBezTo>
                    <a:pt x="856" y="164"/>
                    <a:pt x="896" y="144"/>
                    <a:pt x="956" y="144"/>
                  </a:cubicBezTo>
                  <a:lnTo>
                    <a:pt x="1035" y="144"/>
                  </a:lnTo>
                  <a:cubicBezTo>
                    <a:pt x="1055" y="164"/>
                    <a:pt x="1075" y="164"/>
                    <a:pt x="1075" y="164"/>
                  </a:cubicBezTo>
                  <a:cubicBezTo>
                    <a:pt x="1095" y="184"/>
                    <a:pt x="1135" y="184"/>
                    <a:pt x="1135" y="184"/>
                  </a:cubicBezTo>
                  <a:cubicBezTo>
                    <a:pt x="1135" y="184"/>
                    <a:pt x="1135" y="164"/>
                    <a:pt x="1095" y="144"/>
                  </a:cubicBezTo>
                  <a:cubicBezTo>
                    <a:pt x="1095" y="124"/>
                    <a:pt x="1075" y="124"/>
                    <a:pt x="1055" y="85"/>
                  </a:cubicBezTo>
                  <a:cubicBezTo>
                    <a:pt x="1035" y="65"/>
                    <a:pt x="995" y="65"/>
                    <a:pt x="975" y="45"/>
                  </a:cubicBezTo>
                  <a:cubicBezTo>
                    <a:pt x="916" y="15"/>
                    <a:pt x="841" y="0"/>
                    <a:pt x="7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8"/>
            <p:cNvSpPr/>
            <p:nvPr/>
          </p:nvSpPr>
          <p:spPr>
            <a:xfrm>
              <a:off x="3087750" y="3301125"/>
              <a:ext cx="17925" cy="5800"/>
            </a:xfrm>
            <a:custGeom>
              <a:avLst/>
              <a:gdLst/>
              <a:ahLst/>
              <a:cxnLst/>
              <a:rect l="l" t="t" r="r" b="b"/>
              <a:pathLst>
                <a:path w="717" h="232" extrusionOk="0">
                  <a:moveTo>
                    <a:pt x="180" y="1"/>
                  </a:moveTo>
                  <a:cubicBezTo>
                    <a:pt x="139" y="1"/>
                    <a:pt x="104" y="9"/>
                    <a:pt x="80" y="32"/>
                  </a:cubicBezTo>
                  <a:cubicBezTo>
                    <a:pt x="40" y="32"/>
                    <a:pt x="21" y="52"/>
                    <a:pt x="21" y="52"/>
                  </a:cubicBezTo>
                  <a:lnTo>
                    <a:pt x="1" y="72"/>
                  </a:lnTo>
                  <a:lnTo>
                    <a:pt x="1" y="112"/>
                  </a:lnTo>
                  <a:cubicBezTo>
                    <a:pt x="1" y="112"/>
                    <a:pt x="21" y="112"/>
                    <a:pt x="21" y="72"/>
                  </a:cubicBezTo>
                  <a:lnTo>
                    <a:pt x="100" y="72"/>
                  </a:lnTo>
                  <a:cubicBezTo>
                    <a:pt x="120" y="72"/>
                    <a:pt x="180" y="72"/>
                    <a:pt x="220" y="112"/>
                  </a:cubicBezTo>
                  <a:cubicBezTo>
                    <a:pt x="279" y="112"/>
                    <a:pt x="319" y="132"/>
                    <a:pt x="339" y="132"/>
                  </a:cubicBezTo>
                  <a:cubicBezTo>
                    <a:pt x="438" y="152"/>
                    <a:pt x="538" y="172"/>
                    <a:pt x="617" y="211"/>
                  </a:cubicBezTo>
                  <a:cubicBezTo>
                    <a:pt x="677" y="231"/>
                    <a:pt x="717" y="231"/>
                    <a:pt x="717" y="231"/>
                  </a:cubicBezTo>
                  <a:cubicBezTo>
                    <a:pt x="717" y="231"/>
                    <a:pt x="697" y="172"/>
                    <a:pt x="617" y="152"/>
                  </a:cubicBezTo>
                  <a:cubicBezTo>
                    <a:pt x="538" y="112"/>
                    <a:pt x="478" y="52"/>
                    <a:pt x="379" y="32"/>
                  </a:cubicBezTo>
                  <a:cubicBezTo>
                    <a:pt x="318" y="20"/>
                    <a:pt x="243" y="1"/>
                    <a:pt x="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8"/>
            <p:cNvSpPr/>
            <p:nvPr/>
          </p:nvSpPr>
          <p:spPr>
            <a:xfrm>
              <a:off x="2732600" y="3437225"/>
              <a:ext cx="114425" cy="172625"/>
            </a:xfrm>
            <a:custGeom>
              <a:avLst/>
              <a:gdLst/>
              <a:ahLst/>
              <a:cxnLst/>
              <a:rect l="l" t="t" r="r" b="b"/>
              <a:pathLst>
                <a:path w="4577" h="6905" extrusionOk="0">
                  <a:moveTo>
                    <a:pt x="1" y="0"/>
                  </a:moveTo>
                  <a:lnTo>
                    <a:pt x="1" y="6904"/>
                  </a:lnTo>
                  <a:lnTo>
                    <a:pt x="4577" y="6904"/>
                  </a:lnTo>
                  <a:lnTo>
                    <a:pt x="45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8"/>
            <p:cNvSpPr/>
            <p:nvPr/>
          </p:nvSpPr>
          <p:spPr>
            <a:xfrm>
              <a:off x="2727625" y="3431750"/>
              <a:ext cx="126375" cy="184050"/>
            </a:xfrm>
            <a:custGeom>
              <a:avLst/>
              <a:gdLst/>
              <a:ahLst/>
              <a:cxnLst/>
              <a:rect l="l" t="t" r="r" b="b"/>
              <a:pathLst>
                <a:path w="5055" h="7362" extrusionOk="0">
                  <a:moveTo>
                    <a:pt x="2289" y="517"/>
                  </a:moveTo>
                  <a:lnTo>
                    <a:pt x="2289" y="3402"/>
                  </a:lnTo>
                  <a:lnTo>
                    <a:pt x="558" y="3402"/>
                  </a:lnTo>
                  <a:lnTo>
                    <a:pt x="558" y="517"/>
                  </a:lnTo>
                  <a:close/>
                  <a:moveTo>
                    <a:pt x="4557" y="537"/>
                  </a:moveTo>
                  <a:lnTo>
                    <a:pt x="4557" y="3442"/>
                  </a:lnTo>
                  <a:lnTo>
                    <a:pt x="2806" y="3442"/>
                  </a:lnTo>
                  <a:lnTo>
                    <a:pt x="2806" y="537"/>
                  </a:lnTo>
                  <a:close/>
                  <a:moveTo>
                    <a:pt x="2289" y="3960"/>
                  </a:moveTo>
                  <a:lnTo>
                    <a:pt x="2289" y="6844"/>
                  </a:lnTo>
                  <a:lnTo>
                    <a:pt x="558" y="6844"/>
                  </a:lnTo>
                  <a:lnTo>
                    <a:pt x="558" y="3960"/>
                  </a:lnTo>
                  <a:close/>
                  <a:moveTo>
                    <a:pt x="4557" y="3960"/>
                  </a:moveTo>
                  <a:lnTo>
                    <a:pt x="4557" y="6844"/>
                  </a:lnTo>
                  <a:lnTo>
                    <a:pt x="2806" y="6844"/>
                  </a:lnTo>
                  <a:lnTo>
                    <a:pt x="2806" y="3960"/>
                  </a:lnTo>
                  <a:close/>
                  <a:moveTo>
                    <a:pt x="1" y="0"/>
                  </a:moveTo>
                  <a:lnTo>
                    <a:pt x="1" y="7362"/>
                  </a:lnTo>
                  <a:lnTo>
                    <a:pt x="5054" y="7362"/>
                  </a:lnTo>
                  <a:lnTo>
                    <a:pt x="5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8"/>
            <p:cNvSpPr/>
            <p:nvPr/>
          </p:nvSpPr>
          <p:spPr>
            <a:xfrm>
              <a:off x="2700275" y="3593200"/>
              <a:ext cx="178775" cy="29575"/>
            </a:xfrm>
            <a:custGeom>
              <a:avLst/>
              <a:gdLst/>
              <a:ahLst/>
              <a:cxnLst/>
              <a:rect l="l" t="t" r="r" b="b"/>
              <a:pathLst>
                <a:path w="7151" h="1183" extrusionOk="0">
                  <a:moveTo>
                    <a:pt x="6595" y="0"/>
                  </a:moveTo>
                  <a:cubicBezTo>
                    <a:pt x="6208" y="0"/>
                    <a:pt x="5706" y="127"/>
                    <a:pt x="5432" y="247"/>
                  </a:cubicBezTo>
                  <a:cubicBezTo>
                    <a:pt x="5239" y="340"/>
                    <a:pt x="5070" y="382"/>
                    <a:pt x="4893" y="382"/>
                  </a:cubicBezTo>
                  <a:cubicBezTo>
                    <a:pt x="4615" y="382"/>
                    <a:pt x="4318" y="278"/>
                    <a:pt x="3880" y="108"/>
                  </a:cubicBezTo>
                  <a:cubicBezTo>
                    <a:pt x="3703" y="39"/>
                    <a:pt x="3542" y="12"/>
                    <a:pt x="3389" y="12"/>
                  </a:cubicBezTo>
                  <a:cubicBezTo>
                    <a:pt x="2922" y="12"/>
                    <a:pt x="2529" y="267"/>
                    <a:pt x="1990" y="386"/>
                  </a:cubicBezTo>
                  <a:cubicBezTo>
                    <a:pt x="1914" y="401"/>
                    <a:pt x="1842" y="408"/>
                    <a:pt x="1774" y="408"/>
                  </a:cubicBezTo>
                  <a:cubicBezTo>
                    <a:pt x="1305" y="408"/>
                    <a:pt x="1019" y="99"/>
                    <a:pt x="694" y="99"/>
                  </a:cubicBezTo>
                  <a:cubicBezTo>
                    <a:pt x="625" y="99"/>
                    <a:pt x="553" y="113"/>
                    <a:pt x="478" y="148"/>
                  </a:cubicBezTo>
                  <a:cubicBezTo>
                    <a:pt x="0" y="386"/>
                    <a:pt x="1095" y="1182"/>
                    <a:pt x="1095" y="1182"/>
                  </a:cubicBezTo>
                  <a:lnTo>
                    <a:pt x="6148" y="1182"/>
                  </a:lnTo>
                  <a:cubicBezTo>
                    <a:pt x="6148" y="1182"/>
                    <a:pt x="7044" y="844"/>
                    <a:pt x="7123" y="327"/>
                  </a:cubicBezTo>
                  <a:cubicBezTo>
                    <a:pt x="7150" y="85"/>
                    <a:pt x="6911" y="0"/>
                    <a:pt x="6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2766425" y="3597875"/>
              <a:ext cx="35350" cy="8050"/>
            </a:xfrm>
            <a:custGeom>
              <a:avLst/>
              <a:gdLst/>
              <a:ahLst/>
              <a:cxnLst/>
              <a:rect l="l" t="t" r="r" b="b"/>
              <a:pathLst>
                <a:path w="1414" h="322" extrusionOk="0">
                  <a:moveTo>
                    <a:pt x="717" y="1"/>
                  </a:moveTo>
                  <a:cubicBezTo>
                    <a:pt x="617" y="1"/>
                    <a:pt x="518" y="20"/>
                    <a:pt x="418" y="40"/>
                  </a:cubicBezTo>
                  <a:cubicBezTo>
                    <a:pt x="339" y="80"/>
                    <a:pt x="259" y="100"/>
                    <a:pt x="200" y="140"/>
                  </a:cubicBezTo>
                  <a:cubicBezTo>
                    <a:pt x="40" y="239"/>
                    <a:pt x="1" y="319"/>
                    <a:pt x="1" y="319"/>
                  </a:cubicBezTo>
                  <a:cubicBezTo>
                    <a:pt x="1" y="319"/>
                    <a:pt x="100" y="299"/>
                    <a:pt x="239" y="299"/>
                  </a:cubicBezTo>
                  <a:cubicBezTo>
                    <a:pt x="359" y="279"/>
                    <a:pt x="538" y="239"/>
                    <a:pt x="717" y="239"/>
                  </a:cubicBezTo>
                  <a:lnTo>
                    <a:pt x="956" y="239"/>
                  </a:lnTo>
                  <a:cubicBezTo>
                    <a:pt x="1035" y="239"/>
                    <a:pt x="1115" y="279"/>
                    <a:pt x="1194" y="279"/>
                  </a:cubicBezTo>
                  <a:cubicBezTo>
                    <a:pt x="1295" y="296"/>
                    <a:pt x="1381" y="313"/>
                    <a:pt x="1406" y="317"/>
                  </a:cubicBezTo>
                  <a:lnTo>
                    <a:pt x="1406" y="317"/>
                  </a:lnTo>
                  <a:cubicBezTo>
                    <a:pt x="1387" y="299"/>
                    <a:pt x="1330" y="219"/>
                    <a:pt x="1234" y="140"/>
                  </a:cubicBezTo>
                  <a:cubicBezTo>
                    <a:pt x="1214" y="120"/>
                    <a:pt x="1194" y="100"/>
                    <a:pt x="1135" y="80"/>
                  </a:cubicBezTo>
                  <a:cubicBezTo>
                    <a:pt x="1115" y="40"/>
                    <a:pt x="1055" y="20"/>
                    <a:pt x="1015" y="20"/>
                  </a:cubicBezTo>
                  <a:cubicBezTo>
                    <a:pt x="916" y="1"/>
                    <a:pt x="816" y="1"/>
                    <a:pt x="717" y="1"/>
                  </a:cubicBezTo>
                  <a:close/>
                  <a:moveTo>
                    <a:pt x="1406" y="317"/>
                  </a:moveTo>
                  <a:cubicBezTo>
                    <a:pt x="1409" y="320"/>
                    <a:pt x="1411" y="321"/>
                    <a:pt x="1412" y="321"/>
                  </a:cubicBezTo>
                  <a:cubicBezTo>
                    <a:pt x="1413" y="321"/>
                    <a:pt x="1413" y="321"/>
                    <a:pt x="1413" y="319"/>
                  </a:cubicBezTo>
                  <a:cubicBezTo>
                    <a:pt x="1413" y="319"/>
                    <a:pt x="1411" y="318"/>
                    <a:pt x="1406" y="3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2842525" y="3597625"/>
              <a:ext cx="28375" cy="8225"/>
            </a:xfrm>
            <a:custGeom>
              <a:avLst/>
              <a:gdLst/>
              <a:ahLst/>
              <a:cxnLst/>
              <a:rect l="l" t="t" r="r" b="b"/>
              <a:pathLst>
                <a:path w="1135" h="329" extrusionOk="0">
                  <a:moveTo>
                    <a:pt x="764" y="1"/>
                  </a:moveTo>
                  <a:cubicBezTo>
                    <a:pt x="687" y="1"/>
                    <a:pt x="608" y="11"/>
                    <a:pt x="538" y="30"/>
                  </a:cubicBezTo>
                  <a:cubicBezTo>
                    <a:pt x="379" y="50"/>
                    <a:pt x="259" y="130"/>
                    <a:pt x="160" y="209"/>
                  </a:cubicBezTo>
                  <a:cubicBezTo>
                    <a:pt x="60" y="289"/>
                    <a:pt x="1" y="329"/>
                    <a:pt x="1" y="329"/>
                  </a:cubicBezTo>
                  <a:cubicBezTo>
                    <a:pt x="1" y="329"/>
                    <a:pt x="80" y="309"/>
                    <a:pt x="180" y="309"/>
                  </a:cubicBezTo>
                  <a:cubicBezTo>
                    <a:pt x="299" y="289"/>
                    <a:pt x="439" y="249"/>
                    <a:pt x="578" y="209"/>
                  </a:cubicBezTo>
                  <a:cubicBezTo>
                    <a:pt x="657" y="190"/>
                    <a:pt x="697" y="190"/>
                    <a:pt x="777" y="150"/>
                  </a:cubicBezTo>
                  <a:cubicBezTo>
                    <a:pt x="856" y="150"/>
                    <a:pt x="896" y="130"/>
                    <a:pt x="956" y="130"/>
                  </a:cubicBezTo>
                  <a:lnTo>
                    <a:pt x="1035" y="130"/>
                  </a:lnTo>
                  <a:cubicBezTo>
                    <a:pt x="1055" y="150"/>
                    <a:pt x="1075" y="150"/>
                    <a:pt x="1075" y="150"/>
                  </a:cubicBezTo>
                  <a:cubicBezTo>
                    <a:pt x="1095" y="150"/>
                    <a:pt x="1135" y="190"/>
                    <a:pt x="1135" y="190"/>
                  </a:cubicBezTo>
                  <a:cubicBezTo>
                    <a:pt x="1135" y="190"/>
                    <a:pt x="1135" y="150"/>
                    <a:pt x="1095" y="130"/>
                  </a:cubicBezTo>
                  <a:cubicBezTo>
                    <a:pt x="1095" y="110"/>
                    <a:pt x="1075" y="110"/>
                    <a:pt x="1055" y="90"/>
                  </a:cubicBezTo>
                  <a:cubicBezTo>
                    <a:pt x="1035" y="50"/>
                    <a:pt x="996" y="50"/>
                    <a:pt x="976" y="30"/>
                  </a:cubicBezTo>
                  <a:cubicBezTo>
                    <a:pt x="916" y="11"/>
                    <a:pt x="841" y="1"/>
                    <a:pt x="7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2717175" y="3600275"/>
              <a:ext cx="17950" cy="5575"/>
            </a:xfrm>
            <a:custGeom>
              <a:avLst/>
              <a:gdLst/>
              <a:ahLst/>
              <a:cxnLst/>
              <a:rect l="l" t="t" r="r" b="b"/>
              <a:pathLst>
                <a:path w="718" h="223" extrusionOk="0">
                  <a:moveTo>
                    <a:pt x="190" y="1"/>
                  </a:moveTo>
                  <a:cubicBezTo>
                    <a:pt x="145" y="1"/>
                    <a:pt x="106" y="7"/>
                    <a:pt x="81" y="24"/>
                  </a:cubicBezTo>
                  <a:cubicBezTo>
                    <a:pt x="41" y="24"/>
                    <a:pt x="21" y="44"/>
                    <a:pt x="21" y="44"/>
                  </a:cubicBezTo>
                  <a:lnTo>
                    <a:pt x="1" y="84"/>
                  </a:lnTo>
                  <a:lnTo>
                    <a:pt x="1" y="103"/>
                  </a:lnTo>
                  <a:cubicBezTo>
                    <a:pt x="1" y="103"/>
                    <a:pt x="21" y="103"/>
                    <a:pt x="21" y="84"/>
                  </a:cubicBezTo>
                  <a:lnTo>
                    <a:pt x="100" y="84"/>
                  </a:lnTo>
                  <a:cubicBezTo>
                    <a:pt x="120" y="84"/>
                    <a:pt x="180" y="84"/>
                    <a:pt x="220" y="103"/>
                  </a:cubicBezTo>
                  <a:cubicBezTo>
                    <a:pt x="279" y="103"/>
                    <a:pt x="319" y="123"/>
                    <a:pt x="339" y="143"/>
                  </a:cubicBezTo>
                  <a:cubicBezTo>
                    <a:pt x="439" y="183"/>
                    <a:pt x="538" y="203"/>
                    <a:pt x="618" y="223"/>
                  </a:cubicBezTo>
                  <a:cubicBezTo>
                    <a:pt x="638" y="216"/>
                    <a:pt x="655" y="214"/>
                    <a:pt x="670" y="214"/>
                  </a:cubicBezTo>
                  <a:cubicBezTo>
                    <a:pt x="700" y="214"/>
                    <a:pt x="717" y="223"/>
                    <a:pt x="717" y="223"/>
                  </a:cubicBezTo>
                  <a:cubicBezTo>
                    <a:pt x="717" y="223"/>
                    <a:pt x="697" y="183"/>
                    <a:pt x="618" y="143"/>
                  </a:cubicBezTo>
                  <a:cubicBezTo>
                    <a:pt x="538" y="103"/>
                    <a:pt x="478" y="44"/>
                    <a:pt x="379" y="24"/>
                  </a:cubicBezTo>
                  <a:cubicBezTo>
                    <a:pt x="322" y="12"/>
                    <a:pt x="251" y="1"/>
                    <a:pt x="1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3105650" y="3437225"/>
              <a:ext cx="114925" cy="172625"/>
            </a:xfrm>
            <a:custGeom>
              <a:avLst/>
              <a:gdLst/>
              <a:ahLst/>
              <a:cxnLst/>
              <a:rect l="l" t="t" r="r" b="b"/>
              <a:pathLst>
                <a:path w="4597" h="6905" extrusionOk="0">
                  <a:moveTo>
                    <a:pt x="1" y="0"/>
                  </a:moveTo>
                  <a:lnTo>
                    <a:pt x="1" y="6904"/>
                  </a:lnTo>
                  <a:lnTo>
                    <a:pt x="4597" y="6904"/>
                  </a:lnTo>
                  <a:lnTo>
                    <a:pt x="4597" y="0"/>
                  </a:lnTo>
                  <a:close/>
                </a:path>
              </a:pathLst>
            </a:custGeom>
            <a:solidFill>
              <a:srgbClr val="5665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3100675" y="3431750"/>
              <a:ext cx="126375" cy="184050"/>
            </a:xfrm>
            <a:custGeom>
              <a:avLst/>
              <a:gdLst/>
              <a:ahLst/>
              <a:cxnLst/>
              <a:rect l="l" t="t" r="r" b="b"/>
              <a:pathLst>
                <a:path w="5055" h="7362" extrusionOk="0">
                  <a:moveTo>
                    <a:pt x="2289" y="517"/>
                  </a:moveTo>
                  <a:lnTo>
                    <a:pt x="2289" y="3402"/>
                  </a:lnTo>
                  <a:lnTo>
                    <a:pt x="558" y="3402"/>
                  </a:lnTo>
                  <a:lnTo>
                    <a:pt x="558" y="517"/>
                  </a:lnTo>
                  <a:close/>
                  <a:moveTo>
                    <a:pt x="4557" y="537"/>
                  </a:moveTo>
                  <a:lnTo>
                    <a:pt x="4557" y="3442"/>
                  </a:lnTo>
                  <a:lnTo>
                    <a:pt x="2806" y="3442"/>
                  </a:lnTo>
                  <a:lnTo>
                    <a:pt x="2806" y="537"/>
                  </a:lnTo>
                  <a:close/>
                  <a:moveTo>
                    <a:pt x="2289" y="3960"/>
                  </a:moveTo>
                  <a:lnTo>
                    <a:pt x="2289" y="6844"/>
                  </a:lnTo>
                  <a:lnTo>
                    <a:pt x="558" y="6844"/>
                  </a:lnTo>
                  <a:lnTo>
                    <a:pt x="558" y="3960"/>
                  </a:lnTo>
                  <a:close/>
                  <a:moveTo>
                    <a:pt x="4557" y="3960"/>
                  </a:moveTo>
                  <a:lnTo>
                    <a:pt x="4557" y="6844"/>
                  </a:lnTo>
                  <a:lnTo>
                    <a:pt x="2806" y="6844"/>
                  </a:lnTo>
                  <a:lnTo>
                    <a:pt x="2806" y="3960"/>
                  </a:lnTo>
                  <a:close/>
                  <a:moveTo>
                    <a:pt x="1" y="0"/>
                  </a:moveTo>
                  <a:lnTo>
                    <a:pt x="1" y="7362"/>
                  </a:lnTo>
                  <a:lnTo>
                    <a:pt x="5055" y="7362"/>
                  </a:lnTo>
                  <a:lnTo>
                    <a:pt x="50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3073325" y="3593200"/>
              <a:ext cx="178775" cy="29575"/>
            </a:xfrm>
            <a:custGeom>
              <a:avLst/>
              <a:gdLst/>
              <a:ahLst/>
              <a:cxnLst/>
              <a:rect l="l" t="t" r="r" b="b"/>
              <a:pathLst>
                <a:path w="7151" h="1183" extrusionOk="0">
                  <a:moveTo>
                    <a:pt x="6595" y="0"/>
                  </a:moveTo>
                  <a:cubicBezTo>
                    <a:pt x="6208" y="0"/>
                    <a:pt x="5706" y="127"/>
                    <a:pt x="5432" y="247"/>
                  </a:cubicBezTo>
                  <a:cubicBezTo>
                    <a:pt x="5239" y="340"/>
                    <a:pt x="5070" y="382"/>
                    <a:pt x="4893" y="382"/>
                  </a:cubicBezTo>
                  <a:cubicBezTo>
                    <a:pt x="4615" y="382"/>
                    <a:pt x="4318" y="278"/>
                    <a:pt x="3880" y="108"/>
                  </a:cubicBezTo>
                  <a:cubicBezTo>
                    <a:pt x="3703" y="39"/>
                    <a:pt x="3542" y="12"/>
                    <a:pt x="3389" y="12"/>
                  </a:cubicBezTo>
                  <a:cubicBezTo>
                    <a:pt x="2922" y="12"/>
                    <a:pt x="2529" y="267"/>
                    <a:pt x="1990" y="386"/>
                  </a:cubicBezTo>
                  <a:cubicBezTo>
                    <a:pt x="1914" y="401"/>
                    <a:pt x="1842" y="408"/>
                    <a:pt x="1774" y="408"/>
                  </a:cubicBezTo>
                  <a:cubicBezTo>
                    <a:pt x="1305" y="408"/>
                    <a:pt x="1019" y="99"/>
                    <a:pt x="695" y="99"/>
                  </a:cubicBezTo>
                  <a:cubicBezTo>
                    <a:pt x="625" y="99"/>
                    <a:pt x="554" y="113"/>
                    <a:pt x="478" y="148"/>
                  </a:cubicBezTo>
                  <a:cubicBezTo>
                    <a:pt x="1" y="386"/>
                    <a:pt x="1095" y="1182"/>
                    <a:pt x="1095" y="1182"/>
                  </a:cubicBezTo>
                  <a:lnTo>
                    <a:pt x="6149" y="1182"/>
                  </a:lnTo>
                  <a:cubicBezTo>
                    <a:pt x="6149" y="1182"/>
                    <a:pt x="7044" y="884"/>
                    <a:pt x="7124" y="327"/>
                  </a:cubicBezTo>
                  <a:cubicBezTo>
                    <a:pt x="7150" y="85"/>
                    <a:pt x="6911" y="0"/>
                    <a:pt x="6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3137000" y="3598375"/>
              <a:ext cx="35325" cy="8200"/>
            </a:xfrm>
            <a:custGeom>
              <a:avLst/>
              <a:gdLst/>
              <a:ahLst/>
              <a:cxnLst/>
              <a:rect l="l" t="t" r="r" b="b"/>
              <a:pathLst>
                <a:path w="1413" h="328" extrusionOk="0">
                  <a:moveTo>
                    <a:pt x="717" y="0"/>
                  </a:moveTo>
                  <a:cubicBezTo>
                    <a:pt x="617" y="0"/>
                    <a:pt x="518" y="20"/>
                    <a:pt x="418" y="60"/>
                  </a:cubicBezTo>
                  <a:cubicBezTo>
                    <a:pt x="339" y="80"/>
                    <a:pt x="259" y="100"/>
                    <a:pt x="199" y="160"/>
                  </a:cubicBezTo>
                  <a:cubicBezTo>
                    <a:pt x="40" y="259"/>
                    <a:pt x="0" y="319"/>
                    <a:pt x="0" y="319"/>
                  </a:cubicBezTo>
                  <a:cubicBezTo>
                    <a:pt x="0" y="319"/>
                    <a:pt x="100" y="299"/>
                    <a:pt x="239" y="299"/>
                  </a:cubicBezTo>
                  <a:cubicBezTo>
                    <a:pt x="359" y="279"/>
                    <a:pt x="538" y="259"/>
                    <a:pt x="717" y="259"/>
                  </a:cubicBezTo>
                  <a:lnTo>
                    <a:pt x="955" y="259"/>
                  </a:lnTo>
                  <a:cubicBezTo>
                    <a:pt x="1035" y="259"/>
                    <a:pt x="1115" y="279"/>
                    <a:pt x="1174" y="279"/>
                  </a:cubicBezTo>
                  <a:cubicBezTo>
                    <a:pt x="1274" y="293"/>
                    <a:pt x="1353" y="307"/>
                    <a:pt x="1390" y="314"/>
                  </a:cubicBezTo>
                  <a:lnTo>
                    <a:pt x="1390" y="314"/>
                  </a:lnTo>
                  <a:cubicBezTo>
                    <a:pt x="1363" y="287"/>
                    <a:pt x="1311" y="223"/>
                    <a:pt x="1234" y="160"/>
                  </a:cubicBezTo>
                  <a:cubicBezTo>
                    <a:pt x="1214" y="120"/>
                    <a:pt x="1174" y="100"/>
                    <a:pt x="1134" y="80"/>
                  </a:cubicBezTo>
                  <a:cubicBezTo>
                    <a:pt x="1115" y="60"/>
                    <a:pt x="1055" y="20"/>
                    <a:pt x="1015" y="20"/>
                  </a:cubicBezTo>
                  <a:cubicBezTo>
                    <a:pt x="916" y="0"/>
                    <a:pt x="816" y="0"/>
                    <a:pt x="717" y="0"/>
                  </a:cubicBezTo>
                  <a:close/>
                  <a:moveTo>
                    <a:pt x="1390" y="314"/>
                  </a:moveTo>
                  <a:cubicBezTo>
                    <a:pt x="1399" y="323"/>
                    <a:pt x="1405" y="328"/>
                    <a:pt x="1409" y="328"/>
                  </a:cubicBezTo>
                  <a:cubicBezTo>
                    <a:pt x="1412" y="328"/>
                    <a:pt x="1413" y="325"/>
                    <a:pt x="1413" y="319"/>
                  </a:cubicBezTo>
                  <a:cubicBezTo>
                    <a:pt x="1413" y="319"/>
                    <a:pt x="1405" y="317"/>
                    <a:pt x="1390" y="3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3213100" y="3598125"/>
              <a:ext cx="28375" cy="8225"/>
            </a:xfrm>
            <a:custGeom>
              <a:avLst/>
              <a:gdLst/>
              <a:ahLst/>
              <a:cxnLst/>
              <a:rect l="l" t="t" r="r" b="b"/>
              <a:pathLst>
                <a:path w="1135" h="329" extrusionOk="0">
                  <a:moveTo>
                    <a:pt x="764" y="0"/>
                  </a:moveTo>
                  <a:cubicBezTo>
                    <a:pt x="687" y="0"/>
                    <a:pt x="607" y="10"/>
                    <a:pt x="538" y="30"/>
                  </a:cubicBezTo>
                  <a:cubicBezTo>
                    <a:pt x="379" y="70"/>
                    <a:pt x="259" y="130"/>
                    <a:pt x="160" y="209"/>
                  </a:cubicBezTo>
                  <a:cubicBezTo>
                    <a:pt x="60" y="289"/>
                    <a:pt x="0" y="329"/>
                    <a:pt x="0" y="329"/>
                  </a:cubicBezTo>
                  <a:cubicBezTo>
                    <a:pt x="0" y="329"/>
                    <a:pt x="80" y="309"/>
                    <a:pt x="180" y="309"/>
                  </a:cubicBezTo>
                  <a:cubicBezTo>
                    <a:pt x="299" y="289"/>
                    <a:pt x="438" y="249"/>
                    <a:pt x="577" y="209"/>
                  </a:cubicBezTo>
                  <a:cubicBezTo>
                    <a:pt x="657" y="189"/>
                    <a:pt x="697" y="189"/>
                    <a:pt x="776" y="150"/>
                  </a:cubicBezTo>
                  <a:cubicBezTo>
                    <a:pt x="856" y="150"/>
                    <a:pt x="896" y="130"/>
                    <a:pt x="956" y="130"/>
                  </a:cubicBezTo>
                  <a:lnTo>
                    <a:pt x="1035" y="130"/>
                  </a:lnTo>
                  <a:cubicBezTo>
                    <a:pt x="1055" y="150"/>
                    <a:pt x="1075" y="150"/>
                    <a:pt x="1075" y="150"/>
                  </a:cubicBezTo>
                  <a:cubicBezTo>
                    <a:pt x="1095" y="189"/>
                    <a:pt x="1135" y="189"/>
                    <a:pt x="1135" y="189"/>
                  </a:cubicBezTo>
                  <a:cubicBezTo>
                    <a:pt x="1135" y="189"/>
                    <a:pt x="1135" y="170"/>
                    <a:pt x="1095" y="130"/>
                  </a:cubicBezTo>
                  <a:cubicBezTo>
                    <a:pt x="1095" y="110"/>
                    <a:pt x="1075" y="110"/>
                    <a:pt x="1055" y="90"/>
                  </a:cubicBezTo>
                  <a:cubicBezTo>
                    <a:pt x="1035" y="70"/>
                    <a:pt x="995" y="70"/>
                    <a:pt x="975" y="30"/>
                  </a:cubicBezTo>
                  <a:cubicBezTo>
                    <a:pt x="916" y="10"/>
                    <a:pt x="841" y="0"/>
                    <a:pt x="7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3087750" y="3600775"/>
              <a:ext cx="17925" cy="5575"/>
            </a:xfrm>
            <a:custGeom>
              <a:avLst/>
              <a:gdLst/>
              <a:ahLst/>
              <a:cxnLst/>
              <a:rect l="l" t="t" r="r" b="b"/>
              <a:pathLst>
                <a:path w="717" h="223" extrusionOk="0">
                  <a:moveTo>
                    <a:pt x="190" y="1"/>
                  </a:moveTo>
                  <a:cubicBezTo>
                    <a:pt x="145" y="1"/>
                    <a:pt x="105" y="7"/>
                    <a:pt x="80" y="24"/>
                  </a:cubicBezTo>
                  <a:cubicBezTo>
                    <a:pt x="40" y="24"/>
                    <a:pt x="21" y="64"/>
                    <a:pt x="21" y="64"/>
                  </a:cubicBezTo>
                  <a:lnTo>
                    <a:pt x="1" y="83"/>
                  </a:lnTo>
                  <a:lnTo>
                    <a:pt x="1" y="103"/>
                  </a:lnTo>
                  <a:cubicBezTo>
                    <a:pt x="1" y="103"/>
                    <a:pt x="21" y="103"/>
                    <a:pt x="21" y="83"/>
                  </a:cubicBezTo>
                  <a:lnTo>
                    <a:pt x="100" y="83"/>
                  </a:lnTo>
                  <a:cubicBezTo>
                    <a:pt x="120" y="83"/>
                    <a:pt x="180" y="83"/>
                    <a:pt x="220" y="103"/>
                  </a:cubicBezTo>
                  <a:cubicBezTo>
                    <a:pt x="279" y="103"/>
                    <a:pt x="319" y="123"/>
                    <a:pt x="339" y="123"/>
                  </a:cubicBezTo>
                  <a:cubicBezTo>
                    <a:pt x="438" y="163"/>
                    <a:pt x="538" y="183"/>
                    <a:pt x="617" y="203"/>
                  </a:cubicBezTo>
                  <a:cubicBezTo>
                    <a:pt x="677" y="203"/>
                    <a:pt x="717" y="223"/>
                    <a:pt x="717" y="223"/>
                  </a:cubicBezTo>
                  <a:cubicBezTo>
                    <a:pt x="717" y="223"/>
                    <a:pt x="697" y="183"/>
                    <a:pt x="617" y="163"/>
                  </a:cubicBezTo>
                  <a:cubicBezTo>
                    <a:pt x="538" y="103"/>
                    <a:pt x="478" y="64"/>
                    <a:pt x="379" y="24"/>
                  </a:cubicBezTo>
                  <a:cubicBezTo>
                    <a:pt x="321" y="12"/>
                    <a:pt x="251" y="1"/>
                    <a:pt x="1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2659000" y="3347175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0" y="1"/>
                  </a:moveTo>
                  <a:lnTo>
                    <a:pt x="0" y="618"/>
                  </a:lnTo>
                  <a:lnTo>
                    <a:pt x="1492" y="618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2693300" y="3375050"/>
              <a:ext cx="37350" cy="15925"/>
            </a:xfrm>
            <a:custGeom>
              <a:avLst/>
              <a:gdLst/>
              <a:ahLst/>
              <a:cxnLst/>
              <a:rect l="l" t="t" r="r" b="b"/>
              <a:pathLst>
                <a:path w="1494" h="637" extrusionOk="0">
                  <a:moveTo>
                    <a:pt x="1" y="0"/>
                  </a:moveTo>
                  <a:lnTo>
                    <a:pt x="1" y="637"/>
                  </a:lnTo>
                  <a:lnTo>
                    <a:pt x="1493" y="63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2856450" y="3210900"/>
              <a:ext cx="37350" cy="15925"/>
            </a:xfrm>
            <a:custGeom>
              <a:avLst/>
              <a:gdLst/>
              <a:ahLst/>
              <a:cxnLst/>
              <a:rect l="l" t="t" r="r" b="b"/>
              <a:pathLst>
                <a:path w="1494" h="637" extrusionOk="0">
                  <a:moveTo>
                    <a:pt x="1" y="0"/>
                  </a:moveTo>
                  <a:lnTo>
                    <a:pt x="1" y="637"/>
                  </a:lnTo>
                  <a:lnTo>
                    <a:pt x="1493" y="63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2890775" y="3239750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1" y="0"/>
                  </a:moveTo>
                  <a:lnTo>
                    <a:pt x="1" y="617"/>
                  </a:lnTo>
                  <a:lnTo>
                    <a:pt x="1493" y="61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2834575" y="3369575"/>
              <a:ext cx="37325" cy="15425"/>
            </a:xfrm>
            <a:custGeom>
              <a:avLst/>
              <a:gdLst/>
              <a:ahLst/>
              <a:cxnLst/>
              <a:rect l="l" t="t" r="r" b="b"/>
              <a:pathLst>
                <a:path w="1493" h="617" extrusionOk="0">
                  <a:moveTo>
                    <a:pt x="0" y="0"/>
                  </a:moveTo>
                  <a:lnTo>
                    <a:pt x="0" y="617"/>
                  </a:lnTo>
                  <a:lnTo>
                    <a:pt x="1493" y="61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2868900" y="3397425"/>
              <a:ext cx="37325" cy="15950"/>
            </a:xfrm>
            <a:custGeom>
              <a:avLst/>
              <a:gdLst/>
              <a:ahLst/>
              <a:cxnLst/>
              <a:rect l="l" t="t" r="r" b="b"/>
              <a:pathLst>
                <a:path w="1493" h="638" extrusionOk="0">
                  <a:moveTo>
                    <a:pt x="0" y="0"/>
                  </a:moveTo>
                  <a:lnTo>
                    <a:pt x="0" y="637"/>
                  </a:lnTo>
                  <a:lnTo>
                    <a:pt x="1493" y="63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2984300" y="3153200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0" y="0"/>
                  </a:moveTo>
                  <a:lnTo>
                    <a:pt x="0" y="617"/>
                  </a:lnTo>
                  <a:lnTo>
                    <a:pt x="1492" y="617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3018625" y="3181550"/>
              <a:ext cx="37325" cy="15950"/>
            </a:xfrm>
            <a:custGeom>
              <a:avLst/>
              <a:gdLst/>
              <a:ahLst/>
              <a:cxnLst/>
              <a:rect l="l" t="t" r="r" b="b"/>
              <a:pathLst>
                <a:path w="1493" h="638" extrusionOk="0">
                  <a:moveTo>
                    <a:pt x="0" y="0"/>
                  </a:moveTo>
                  <a:lnTo>
                    <a:pt x="0" y="637"/>
                  </a:lnTo>
                  <a:lnTo>
                    <a:pt x="1492" y="637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2983300" y="3217350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0" y="1"/>
                  </a:moveTo>
                  <a:lnTo>
                    <a:pt x="0" y="618"/>
                  </a:lnTo>
                  <a:lnTo>
                    <a:pt x="1493" y="618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3017625" y="3245700"/>
              <a:ext cx="37325" cy="15950"/>
            </a:xfrm>
            <a:custGeom>
              <a:avLst/>
              <a:gdLst/>
              <a:ahLst/>
              <a:cxnLst/>
              <a:rect l="l" t="t" r="r" b="b"/>
              <a:pathLst>
                <a:path w="1493" h="638" extrusionOk="0">
                  <a:moveTo>
                    <a:pt x="0" y="1"/>
                  </a:moveTo>
                  <a:lnTo>
                    <a:pt x="0" y="638"/>
                  </a:lnTo>
                  <a:lnTo>
                    <a:pt x="1492" y="638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3215575" y="3391450"/>
              <a:ext cx="37350" cy="15450"/>
            </a:xfrm>
            <a:custGeom>
              <a:avLst/>
              <a:gdLst/>
              <a:ahLst/>
              <a:cxnLst/>
              <a:rect l="l" t="t" r="r" b="b"/>
              <a:pathLst>
                <a:path w="1494" h="618" extrusionOk="0">
                  <a:moveTo>
                    <a:pt x="1" y="1"/>
                  </a:moveTo>
                  <a:lnTo>
                    <a:pt x="1" y="617"/>
                  </a:lnTo>
                  <a:lnTo>
                    <a:pt x="1493" y="617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3249900" y="3419800"/>
              <a:ext cx="37350" cy="15950"/>
            </a:xfrm>
            <a:custGeom>
              <a:avLst/>
              <a:gdLst/>
              <a:ahLst/>
              <a:cxnLst/>
              <a:rect l="l" t="t" r="r" b="b"/>
              <a:pathLst>
                <a:path w="1494" h="638" extrusionOk="0">
                  <a:moveTo>
                    <a:pt x="1" y="1"/>
                  </a:moveTo>
                  <a:lnTo>
                    <a:pt x="1" y="637"/>
                  </a:lnTo>
                  <a:lnTo>
                    <a:pt x="1493" y="637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2659000" y="3682425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0" y="1"/>
                  </a:moveTo>
                  <a:lnTo>
                    <a:pt x="0" y="618"/>
                  </a:lnTo>
                  <a:lnTo>
                    <a:pt x="1492" y="618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2693300" y="3710775"/>
              <a:ext cx="37350" cy="15950"/>
            </a:xfrm>
            <a:custGeom>
              <a:avLst/>
              <a:gdLst/>
              <a:ahLst/>
              <a:cxnLst/>
              <a:rect l="l" t="t" r="r" b="b"/>
              <a:pathLst>
                <a:path w="1494" h="638" extrusionOk="0">
                  <a:moveTo>
                    <a:pt x="1" y="1"/>
                  </a:moveTo>
                  <a:lnTo>
                    <a:pt x="1" y="638"/>
                  </a:lnTo>
                  <a:lnTo>
                    <a:pt x="1493" y="638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2776375" y="3739150"/>
              <a:ext cx="37325" cy="15425"/>
            </a:xfrm>
            <a:custGeom>
              <a:avLst/>
              <a:gdLst/>
              <a:ahLst/>
              <a:cxnLst/>
              <a:rect l="l" t="t" r="r" b="b"/>
              <a:pathLst>
                <a:path w="1493" h="617" extrusionOk="0">
                  <a:moveTo>
                    <a:pt x="1" y="0"/>
                  </a:moveTo>
                  <a:lnTo>
                    <a:pt x="1" y="617"/>
                  </a:lnTo>
                  <a:lnTo>
                    <a:pt x="1493" y="61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2810200" y="3767500"/>
              <a:ext cx="37325" cy="15425"/>
            </a:xfrm>
            <a:custGeom>
              <a:avLst/>
              <a:gdLst/>
              <a:ahLst/>
              <a:cxnLst/>
              <a:rect l="l" t="t" r="r" b="b"/>
              <a:pathLst>
                <a:path w="1493" h="617" extrusionOk="0">
                  <a:moveTo>
                    <a:pt x="1" y="0"/>
                  </a:moveTo>
                  <a:lnTo>
                    <a:pt x="1" y="617"/>
                  </a:lnTo>
                  <a:lnTo>
                    <a:pt x="1493" y="61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2841525" y="3682425"/>
              <a:ext cx="37350" cy="15450"/>
            </a:xfrm>
            <a:custGeom>
              <a:avLst/>
              <a:gdLst/>
              <a:ahLst/>
              <a:cxnLst/>
              <a:rect l="l" t="t" r="r" b="b"/>
              <a:pathLst>
                <a:path w="1494" h="618" extrusionOk="0">
                  <a:moveTo>
                    <a:pt x="1" y="1"/>
                  </a:moveTo>
                  <a:lnTo>
                    <a:pt x="1" y="618"/>
                  </a:lnTo>
                  <a:lnTo>
                    <a:pt x="1493" y="618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2875850" y="3710775"/>
              <a:ext cx="37350" cy="15950"/>
            </a:xfrm>
            <a:custGeom>
              <a:avLst/>
              <a:gdLst/>
              <a:ahLst/>
              <a:cxnLst/>
              <a:rect l="l" t="t" r="r" b="b"/>
              <a:pathLst>
                <a:path w="1494" h="638" extrusionOk="0">
                  <a:moveTo>
                    <a:pt x="1" y="1"/>
                  </a:moveTo>
                  <a:lnTo>
                    <a:pt x="1" y="638"/>
                  </a:lnTo>
                  <a:lnTo>
                    <a:pt x="1493" y="638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3051450" y="3739150"/>
              <a:ext cx="37325" cy="15425"/>
            </a:xfrm>
            <a:custGeom>
              <a:avLst/>
              <a:gdLst/>
              <a:ahLst/>
              <a:cxnLst/>
              <a:rect l="l" t="t" r="r" b="b"/>
              <a:pathLst>
                <a:path w="1493" h="617" extrusionOk="0">
                  <a:moveTo>
                    <a:pt x="0" y="0"/>
                  </a:moveTo>
                  <a:lnTo>
                    <a:pt x="0" y="617"/>
                  </a:lnTo>
                  <a:lnTo>
                    <a:pt x="1492" y="617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3085775" y="3767500"/>
              <a:ext cx="37325" cy="15425"/>
            </a:xfrm>
            <a:custGeom>
              <a:avLst/>
              <a:gdLst/>
              <a:ahLst/>
              <a:cxnLst/>
              <a:rect l="l" t="t" r="r" b="b"/>
              <a:pathLst>
                <a:path w="1493" h="617" extrusionOk="0">
                  <a:moveTo>
                    <a:pt x="0" y="0"/>
                  </a:moveTo>
                  <a:lnTo>
                    <a:pt x="0" y="617"/>
                  </a:lnTo>
                  <a:lnTo>
                    <a:pt x="1492" y="617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3184750" y="3716750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0" y="1"/>
                  </a:moveTo>
                  <a:lnTo>
                    <a:pt x="0" y="617"/>
                  </a:lnTo>
                  <a:lnTo>
                    <a:pt x="1493" y="617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3218575" y="3745100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0" y="1"/>
                  </a:moveTo>
                  <a:lnTo>
                    <a:pt x="0" y="618"/>
                  </a:lnTo>
                  <a:lnTo>
                    <a:pt x="1493" y="618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373F6B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2619200" y="3762725"/>
              <a:ext cx="697075" cy="73925"/>
            </a:xfrm>
            <a:custGeom>
              <a:avLst/>
              <a:gdLst/>
              <a:ahLst/>
              <a:cxnLst/>
              <a:rect l="l" t="t" r="r" b="b"/>
              <a:pathLst>
                <a:path w="27883" h="2957" extrusionOk="0">
                  <a:moveTo>
                    <a:pt x="15510" y="1"/>
                  </a:moveTo>
                  <a:cubicBezTo>
                    <a:pt x="14469" y="1"/>
                    <a:pt x="13677" y="377"/>
                    <a:pt x="12615" y="848"/>
                  </a:cubicBezTo>
                  <a:cubicBezTo>
                    <a:pt x="11970" y="1123"/>
                    <a:pt x="11335" y="1230"/>
                    <a:pt x="10698" y="1230"/>
                  </a:cubicBezTo>
                  <a:cubicBezTo>
                    <a:pt x="9585" y="1230"/>
                    <a:pt x="8464" y="905"/>
                    <a:pt x="7263" y="589"/>
                  </a:cubicBezTo>
                  <a:cubicBezTo>
                    <a:pt x="6988" y="514"/>
                    <a:pt x="6737" y="482"/>
                    <a:pt x="6506" y="482"/>
                  </a:cubicBezTo>
                  <a:cubicBezTo>
                    <a:pt x="5202" y="482"/>
                    <a:pt x="4495" y="1491"/>
                    <a:pt x="3485" y="1491"/>
                  </a:cubicBezTo>
                  <a:cubicBezTo>
                    <a:pt x="3438" y="1491"/>
                    <a:pt x="3391" y="1489"/>
                    <a:pt x="3343" y="1484"/>
                  </a:cubicBezTo>
                  <a:cubicBezTo>
                    <a:pt x="2522" y="1407"/>
                    <a:pt x="1933" y="1041"/>
                    <a:pt x="1415" y="1041"/>
                  </a:cubicBezTo>
                  <a:cubicBezTo>
                    <a:pt x="1129" y="1041"/>
                    <a:pt x="866" y="1152"/>
                    <a:pt x="597" y="1484"/>
                  </a:cubicBezTo>
                  <a:cubicBezTo>
                    <a:pt x="0" y="2240"/>
                    <a:pt x="1254" y="2957"/>
                    <a:pt x="1254" y="2957"/>
                  </a:cubicBezTo>
                  <a:lnTo>
                    <a:pt x="13948" y="2957"/>
                  </a:lnTo>
                  <a:lnTo>
                    <a:pt x="13948" y="2937"/>
                  </a:lnTo>
                  <a:lnTo>
                    <a:pt x="27099" y="2937"/>
                  </a:lnTo>
                  <a:cubicBezTo>
                    <a:pt x="27099" y="2937"/>
                    <a:pt x="27883" y="533"/>
                    <a:pt x="25214" y="533"/>
                  </a:cubicBezTo>
                  <a:cubicBezTo>
                    <a:pt x="25030" y="533"/>
                    <a:pt x="24830" y="545"/>
                    <a:pt x="24612" y="569"/>
                  </a:cubicBezTo>
                  <a:cubicBezTo>
                    <a:pt x="22615" y="792"/>
                    <a:pt x="21589" y="1078"/>
                    <a:pt x="20539" y="1078"/>
                  </a:cubicBezTo>
                  <a:cubicBezTo>
                    <a:pt x="19811" y="1078"/>
                    <a:pt x="19071" y="940"/>
                    <a:pt x="17987" y="549"/>
                  </a:cubicBezTo>
                  <a:cubicBezTo>
                    <a:pt x="16962" y="158"/>
                    <a:pt x="16184" y="1"/>
                    <a:pt x="15510" y="1"/>
                  </a:cubicBez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2953450" y="3772475"/>
              <a:ext cx="92050" cy="22900"/>
            </a:xfrm>
            <a:custGeom>
              <a:avLst/>
              <a:gdLst/>
              <a:ahLst/>
              <a:cxnLst/>
              <a:rect l="l" t="t" r="r" b="b"/>
              <a:pathLst>
                <a:path w="3682" h="916" extrusionOk="0">
                  <a:moveTo>
                    <a:pt x="1771" y="0"/>
                  </a:moveTo>
                  <a:cubicBezTo>
                    <a:pt x="1632" y="0"/>
                    <a:pt x="1513" y="20"/>
                    <a:pt x="1393" y="60"/>
                  </a:cubicBezTo>
                  <a:cubicBezTo>
                    <a:pt x="1274" y="80"/>
                    <a:pt x="1135" y="119"/>
                    <a:pt x="1035" y="159"/>
                  </a:cubicBezTo>
                  <a:cubicBezTo>
                    <a:pt x="916" y="179"/>
                    <a:pt x="816" y="259"/>
                    <a:pt x="717" y="299"/>
                  </a:cubicBezTo>
                  <a:lnTo>
                    <a:pt x="578" y="378"/>
                  </a:lnTo>
                  <a:cubicBezTo>
                    <a:pt x="518" y="398"/>
                    <a:pt x="498" y="418"/>
                    <a:pt x="438" y="478"/>
                  </a:cubicBezTo>
                  <a:cubicBezTo>
                    <a:pt x="379" y="517"/>
                    <a:pt x="299" y="577"/>
                    <a:pt x="239" y="657"/>
                  </a:cubicBezTo>
                  <a:lnTo>
                    <a:pt x="100" y="796"/>
                  </a:lnTo>
                  <a:cubicBezTo>
                    <a:pt x="21" y="876"/>
                    <a:pt x="1" y="915"/>
                    <a:pt x="1" y="915"/>
                  </a:cubicBezTo>
                  <a:cubicBezTo>
                    <a:pt x="1" y="915"/>
                    <a:pt x="80" y="895"/>
                    <a:pt x="180" y="876"/>
                  </a:cubicBezTo>
                  <a:cubicBezTo>
                    <a:pt x="220" y="856"/>
                    <a:pt x="299" y="856"/>
                    <a:pt x="339" y="796"/>
                  </a:cubicBezTo>
                  <a:lnTo>
                    <a:pt x="558" y="716"/>
                  </a:lnTo>
                  <a:cubicBezTo>
                    <a:pt x="637" y="696"/>
                    <a:pt x="737" y="677"/>
                    <a:pt x="836" y="657"/>
                  </a:cubicBezTo>
                  <a:lnTo>
                    <a:pt x="1135" y="577"/>
                  </a:lnTo>
                  <a:cubicBezTo>
                    <a:pt x="1234" y="557"/>
                    <a:pt x="1354" y="557"/>
                    <a:pt x="1473" y="517"/>
                  </a:cubicBezTo>
                  <a:cubicBezTo>
                    <a:pt x="1553" y="497"/>
                    <a:pt x="1692" y="497"/>
                    <a:pt x="1791" y="497"/>
                  </a:cubicBezTo>
                  <a:cubicBezTo>
                    <a:pt x="1851" y="488"/>
                    <a:pt x="1906" y="488"/>
                    <a:pt x="1960" y="488"/>
                  </a:cubicBezTo>
                  <a:cubicBezTo>
                    <a:pt x="2015" y="488"/>
                    <a:pt x="2070" y="488"/>
                    <a:pt x="2130" y="478"/>
                  </a:cubicBezTo>
                  <a:lnTo>
                    <a:pt x="2786" y="478"/>
                  </a:lnTo>
                  <a:cubicBezTo>
                    <a:pt x="2886" y="478"/>
                    <a:pt x="2985" y="478"/>
                    <a:pt x="3065" y="497"/>
                  </a:cubicBezTo>
                  <a:cubicBezTo>
                    <a:pt x="3463" y="557"/>
                    <a:pt x="3681" y="577"/>
                    <a:pt x="3681" y="577"/>
                  </a:cubicBezTo>
                  <a:cubicBezTo>
                    <a:pt x="3681" y="577"/>
                    <a:pt x="3482" y="398"/>
                    <a:pt x="3124" y="259"/>
                  </a:cubicBezTo>
                  <a:cubicBezTo>
                    <a:pt x="2965" y="179"/>
                    <a:pt x="2726" y="100"/>
                    <a:pt x="2508" y="60"/>
                  </a:cubicBezTo>
                  <a:cubicBezTo>
                    <a:pt x="2388" y="20"/>
                    <a:pt x="2269" y="0"/>
                    <a:pt x="2130" y="0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3229025" y="3783900"/>
              <a:ext cx="58225" cy="34350"/>
            </a:xfrm>
            <a:custGeom>
              <a:avLst/>
              <a:gdLst/>
              <a:ahLst/>
              <a:cxnLst/>
              <a:rect l="l" t="t" r="r" b="b"/>
              <a:pathLst>
                <a:path w="2329" h="1374" extrusionOk="0">
                  <a:moveTo>
                    <a:pt x="915" y="1"/>
                  </a:moveTo>
                  <a:cubicBezTo>
                    <a:pt x="816" y="1"/>
                    <a:pt x="736" y="1"/>
                    <a:pt x="637" y="21"/>
                  </a:cubicBezTo>
                  <a:cubicBezTo>
                    <a:pt x="557" y="40"/>
                    <a:pt x="498" y="40"/>
                    <a:pt x="418" y="60"/>
                  </a:cubicBezTo>
                  <a:cubicBezTo>
                    <a:pt x="338" y="100"/>
                    <a:pt x="299" y="120"/>
                    <a:pt x="239" y="140"/>
                  </a:cubicBezTo>
                  <a:cubicBezTo>
                    <a:pt x="199" y="160"/>
                    <a:pt x="139" y="200"/>
                    <a:pt x="120" y="220"/>
                  </a:cubicBezTo>
                  <a:cubicBezTo>
                    <a:pt x="40" y="259"/>
                    <a:pt x="0" y="299"/>
                    <a:pt x="0" y="299"/>
                  </a:cubicBezTo>
                  <a:cubicBezTo>
                    <a:pt x="0" y="299"/>
                    <a:pt x="40" y="319"/>
                    <a:pt x="120" y="319"/>
                  </a:cubicBezTo>
                  <a:cubicBezTo>
                    <a:pt x="199" y="339"/>
                    <a:pt x="319" y="339"/>
                    <a:pt x="438" y="359"/>
                  </a:cubicBezTo>
                  <a:cubicBezTo>
                    <a:pt x="517" y="399"/>
                    <a:pt x="557" y="399"/>
                    <a:pt x="637" y="399"/>
                  </a:cubicBezTo>
                  <a:cubicBezTo>
                    <a:pt x="716" y="399"/>
                    <a:pt x="796" y="419"/>
                    <a:pt x="856" y="438"/>
                  </a:cubicBezTo>
                  <a:cubicBezTo>
                    <a:pt x="915" y="438"/>
                    <a:pt x="935" y="458"/>
                    <a:pt x="995" y="458"/>
                  </a:cubicBezTo>
                  <a:cubicBezTo>
                    <a:pt x="1015" y="458"/>
                    <a:pt x="1055" y="498"/>
                    <a:pt x="1114" y="498"/>
                  </a:cubicBezTo>
                  <a:lnTo>
                    <a:pt x="1333" y="558"/>
                  </a:lnTo>
                  <a:cubicBezTo>
                    <a:pt x="1413" y="598"/>
                    <a:pt x="1453" y="617"/>
                    <a:pt x="1532" y="637"/>
                  </a:cubicBezTo>
                  <a:cubicBezTo>
                    <a:pt x="1592" y="657"/>
                    <a:pt x="1652" y="717"/>
                    <a:pt x="1711" y="737"/>
                  </a:cubicBezTo>
                  <a:cubicBezTo>
                    <a:pt x="1731" y="757"/>
                    <a:pt x="1751" y="797"/>
                    <a:pt x="1791" y="797"/>
                  </a:cubicBezTo>
                  <a:lnTo>
                    <a:pt x="1851" y="856"/>
                  </a:lnTo>
                  <a:cubicBezTo>
                    <a:pt x="1910" y="916"/>
                    <a:pt x="1950" y="956"/>
                    <a:pt x="2010" y="996"/>
                  </a:cubicBezTo>
                  <a:cubicBezTo>
                    <a:pt x="2189" y="1214"/>
                    <a:pt x="2288" y="1374"/>
                    <a:pt x="2288" y="1374"/>
                  </a:cubicBezTo>
                  <a:cubicBezTo>
                    <a:pt x="2288" y="1374"/>
                    <a:pt x="2308" y="1334"/>
                    <a:pt x="2308" y="1254"/>
                  </a:cubicBezTo>
                  <a:cubicBezTo>
                    <a:pt x="2308" y="1194"/>
                    <a:pt x="2328" y="1035"/>
                    <a:pt x="2288" y="916"/>
                  </a:cubicBezTo>
                  <a:cubicBezTo>
                    <a:pt x="2248" y="836"/>
                    <a:pt x="2229" y="757"/>
                    <a:pt x="2189" y="697"/>
                  </a:cubicBezTo>
                  <a:cubicBezTo>
                    <a:pt x="2149" y="637"/>
                    <a:pt x="2129" y="617"/>
                    <a:pt x="2109" y="558"/>
                  </a:cubicBezTo>
                  <a:cubicBezTo>
                    <a:pt x="2089" y="518"/>
                    <a:pt x="2049" y="498"/>
                    <a:pt x="2010" y="438"/>
                  </a:cubicBezTo>
                  <a:cubicBezTo>
                    <a:pt x="1930" y="359"/>
                    <a:pt x="1851" y="299"/>
                    <a:pt x="1791" y="239"/>
                  </a:cubicBezTo>
                  <a:cubicBezTo>
                    <a:pt x="1691" y="200"/>
                    <a:pt x="1612" y="140"/>
                    <a:pt x="1512" y="100"/>
                  </a:cubicBezTo>
                  <a:cubicBezTo>
                    <a:pt x="1413" y="60"/>
                    <a:pt x="1313" y="21"/>
                    <a:pt x="1214" y="21"/>
                  </a:cubicBezTo>
                  <a:cubicBezTo>
                    <a:pt x="1114" y="1"/>
                    <a:pt x="1015" y="1"/>
                    <a:pt x="915" y="1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2742050" y="3784900"/>
              <a:ext cx="72650" cy="21425"/>
            </a:xfrm>
            <a:custGeom>
              <a:avLst/>
              <a:gdLst/>
              <a:ahLst/>
              <a:cxnLst/>
              <a:rect l="l" t="t" r="r" b="b"/>
              <a:pathLst>
                <a:path w="2906" h="857" extrusionOk="0">
                  <a:moveTo>
                    <a:pt x="1393" y="0"/>
                  </a:moveTo>
                  <a:cubicBezTo>
                    <a:pt x="1294" y="0"/>
                    <a:pt x="1195" y="20"/>
                    <a:pt x="1075" y="60"/>
                  </a:cubicBezTo>
                  <a:cubicBezTo>
                    <a:pt x="976" y="80"/>
                    <a:pt x="876" y="120"/>
                    <a:pt x="777" y="160"/>
                  </a:cubicBezTo>
                  <a:cubicBezTo>
                    <a:pt x="677" y="199"/>
                    <a:pt x="598" y="259"/>
                    <a:pt x="518" y="299"/>
                  </a:cubicBezTo>
                  <a:cubicBezTo>
                    <a:pt x="438" y="359"/>
                    <a:pt x="379" y="398"/>
                    <a:pt x="319" y="458"/>
                  </a:cubicBezTo>
                  <a:cubicBezTo>
                    <a:pt x="200" y="558"/>
                    <a:pt x="120" y="657"/>
                    <a:pt x="80" y="717"/>
                  </a:cubicBezTo>
                  <a:cubicBezTo>
                    <a:pt x="21" y="796"/>
                    <a:pt x="1" y="856"/>
                    <a:pt x="1" y="856"/>
                  </a:cubicBezTo>
                  <a:cubicBezTo>
                    <a:pt x="1" y="856"/>
                    <a:pt x="41" y="856"/>
                    <a:pt x="140" y="816"/>
                  </a:cubicBezTo>
                  <a:cubicBezTo>
                    <a:pt x="200" y="796"/>
                    <a:pt x="240" y="796"/>
                    <a:pt x="299" y="776"/>
                  </a:cubicBezTo>
                  <a:cubicBezTo>
                    <a:pt x="339" y="757"/>
                    <a:pt x="419" y="757"/>
                    <a:pt x="498" y="717"/>
                  </a:cubicBezTo>
                  <a:cubicBezTo>
                    <a:pt x="578" y="697"/>
                    <a:pt x="637" y="677"/>
                    <a:pt x="717" y="677"/>
                  </a:cubicBezTo>
                  <a:cubicBezTo>
                    <a:pt x="797" y="657"/>
                    <a:pt x="876" y="617"/>
                    <a:pt x="936" y="617"/>
                  </a:cubicBezTo>
                  <a:cubicBezTo>
                    <a:pt x="1015" y="597"/>
                    <a:pt x="1115" y="597"/>
                    <a:pt x="1195" y="577"/>
                  </a:cubicBezTo>
                  <a:cubicBezTo>
                    <a:pt x="1274" y="577"/>
                    <a:pt x="1374" y="538"/>
                    <a:pt x="1433" y="538"/>
                  </a:cubicBezTo>
                  <a:cubicBezTo>
                    <a:pt x="1612" y="518"/>
                    <a:pt x="1791" y="518"/>
                    <a:pt x="1970" y="518"/>
                  </a:cubicBezTo>
                  <a:cubicBezTo>
                    <a:pt x="2130" y="518"/>
                    <a:pt x="2289" y="538"/>
                    <a:pt x="2428" y="538"/>
                  </a:cubicBezTo>
                  <a:cubicBezTo>
                    <a:pt x="2465" y="535"/>
                    <a:pt x="2501" y="534"/>
                    <a:pt x="2536" y="534"/>
                  </a:cubicBezTo>
                  <a:cubicBezTo>
                    <a:pt x="2745" y="534"/>
                    <a:pt x="2906" y="577"/>
                    <a:pt x="2906" y="577"/>
                  </a:cubicBezTo>
                  <a:cubicBezTo>
                    <a:pt x="2906" y="577"/>
                    <a:pt x="2886" y="518"/>
                    <a:pt x="2806" y="478"/>
                  </a:cubicBezTo>
                  <a:cubicBezTo>
                    <a:pt x="2727" y="398"/>
                    <a:pt x="2627" y="319"/>
                    <a:pt x="2508" y="259"/>
                  </a:cubicBezTo>
                  <a:cubicBezTo>
                    <a:pt x="2388" y="180"/>
                    <a:pt x="2209" y="100"/>
                    <a:pt x="2010" y="60"/>
                  </a:cubicBezTo>
                  <a:cubicBezTo>
                    <a:pt x="1911" y="20"/>
                    <a:pt x="1811" y="0"/>
                    <a:pt x="1712" y="0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2968375" y="3431750"/>
              <a:ext cx="82600" cy="84500"/>
            </a:xfrm>
            <a:custGeom>
              <a:avLst/>
              <a:gdLst/>
              <a:ahLst/>
              <a:cxnLst/>
              <a:rect l="l" t="t" r="r" b="b"/>
              <a:pathLst>
                <a:path w="3304" h="3380" extrusionOk="0">
                  <a:moveTo>
                    <a:pt x="1" y="0"/>
                  </a:moveTo>
                  <a:cubicBezTo>
                    <a:pt x="239" y="1094"/>
                    <a:pt x="617" y="1055"/>
                    <a:pt x="1334" y="1393"/>
                  </a:cubicBezTo>
                  <a:cubicBezTo>
                    <a:pt x="2070" y="1771"/>
                    <a:pt x="2010" y="1612"/>
                    <a:pt x="2408" y="2587"/>
                  </a:cubicBezTo>
                  <a:cubicBezTo>
                    <a:pt x="2691" y="3279"/>
                    <a:pt x="3023" y="3379"/>
                    <a:pt x="3192" y="3379"/>
                  </a:cubicBezTo>
                  <a:cubicBezTo>
                    <a:pt x="3262" y="3379"/>
                    <a:pt x="3303" y="3363"/>
                    <a:pt x="3303" y="3363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2981300" y="3438700"/>
              <a:ext cx="20425" cy="12475"/>
            </a:xfrm>
            <a:custGeom>
              <a:avLst/>
              <a:gdLst/>
              <a:ahLst/>
              <a:cxnLst/>
              <a:rect l="l" t="t" r="r" b="b"/>
              <a:pathLst>
                <a:path w="817" h="499" extrusionOk="0">
                  <a:moveTo>
                    <a:pt x="61" y="1"/>
                  </a:moveTo>
                  <a:cubicBezTo>
                    <a:pt x="61" y="1"/>
                    <a:pt x="1" y="41"/>
                    <a:pt x="1" y="140"/>
                  </a:cubicBezTo>
                  <a:cubicBezTo>
                    <a:pt x="1" y="200"/>
                    <a:pt x="21" y="259"/>
                    <a:pt x="80" y="319"/>
                  </a:cubicBezTo>
                  <a:cubicBezTo>
                    <a:pt x="120" y="399"/>
                    <a:pt x="200" y="438"/>
                    <a:pt x="279" y="478"/>
                  </a:cubicBezTo>
                  <a:cubicBezTo>
                    <a:pt x="359" y="498"/>
                    <a:pt x="419" y="498"/>
                    <a:pt x="498" y="498"/>
                  </a:cubicBezTo>
                  <a:cubicBezTo>
                    <a:pt x="578" y="498"/>
                    <a:pt x="618" y="478"/>
                    <a:pt x="677" y="438"/>
                  </a:cubicBezTo>
                  <a:cubicBezTo>
                    <a:pt x="697" y="438"/>
                    <a:pt x="757" y="419"/>
                    <a:pt x="777" y="399"/>
                  </a:cubicBezTo>
                  <a:cubicBezTo>
                    <a:pt x="797" y="379"/>
                    <a:pt x="817" y="379"/>
                    <a:pt x="817" y="379"/>
                  </a:cubicBezTo>
                  <a:lnTo>
                    <a:pt x="657" y="379"/>
                  </a:lnTo>
                  <a:cubicBezTo>
                    <a:pt x="598" y="339"/>
                    <a:pt x="558" y="339"/>
                    <a:pt x="498" y="339"/>
                  </a:cubicBezTo>
                  <a:cubicBezTo>
                    <a:pt x="439" y="339"/>
                    <a:pt x="399" y="339"/>
                    <a:pt x="359" y="319"/>
                  </a:cubicBezTo>
                  <a:cubicBezTo>
                    <a:pt x="259" y="299"/>
                    <a:pt x="180" y="220"/>
                    <a:pt x="120" y="140"/>
                  </a:cubicBezTo>
                  <a:cubicBezTo>
                    <a:pt x="100" y="120"/>
                    <a:pt x="80" y="80"/>
                    <a:pt x="80" y="41"/>
                  </a:cubicBezTo>
                  <a:cubicBezTo>
                    <a:pt x="61" y="21"/>
                    <a:pt x="61" y="1"/>
                    <a:pt x="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3033525" y="3486450"/>
              <a:ext cx="15450" cy="18925"/>
            </a:xfrm>
            <a:custGeom>
              <a:avLst/>
              <a:gdLst/>
              <a:ahLst/>
              <a:cxnLst/>
              <a:rect l="l" t="t" r="r" b="b"/>
              <a:pathLst>
                <a:path w="618" h="757" extrusionOk="0">
                  <a:moveTo>
                    <a:pt x="120" y="1"/>
                  </a:moveTo>
                  <a:cubicBezTo>
                    <a:pt x="120" y="1"/>
                    <a:pt x="61" y="60"/>
                    <a:pt x="21" y="160"/>
                  </a:cubicBezTo>
                  <a:cubicBezTo>
                    <a:pt x="1" y="200"/>
                    <a:pt x="1" y="279"/>
                    <a:pt x="1" y="359"/>
                  </a:cubicBezTo>
                  <a:cubicBezTo>
                    <a:pt x="1" y="419"/>
                    <a:pt x="61" y="518"/>
                    <a:pt x="100" y="578"/>
                  </a:cubicBezTo>
                  <a:cubicBezTo>
                    <a:pt x="160" y="618"/>
                    <a:pt x="200" y="677"/>
                    <a:pt x="279" y="697"/>
                  </a:cubicBezTo>
                  <a:cubicBezTo>
                    <a:pt x="319" y="717"/>
                    <a:pt x="399" y="757"/>
                    <a:pt x="459" y="757"/>
                  </a:cubicBezTo>
                  <a:lnTo>
                    <a:pt x="618" y="757"/>
                  </a:lnTo>
                  <a:cubicBezTo>
                    <a:pt x="618" y="757"/>
                    <a:pt x="598" y="757"/>
                    <a:pt x="578" y="717"/>
                  </a:cubicBezTo>
                  <a:cubicBezTo>
                    <a:pt x="558" y="697"/>
                    <a:pt x="518" y="677"/>
                    <a:pt x="478" y="637"/>
                  </a:cubicBezTo>
                  <a:cubicBezTo>
                    <a:pt x="459" y="618"/>
                    <a:pt x="399" y="578"/>
                    <a:pt x="359" y="558"/>
                  </a:cubicBezTo>
                  <a:cubicBezTo>
                    <a:pt x="299" y="518"/>
                    <a:pt x="260" y="498"/>
                    <a:pt x="220" y="458"/>
                  </a:cubicBezTo>
                  <a:cubicBezTo>
                    <a:pt x="160" y="379"/>
                    <a:pt x="120" y="279"/>
                    <a:pt x="120" y="180"/>
                  </a:cubicBezTo>
                  <a:lnTo>
                    <a:pt x="120" y="6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2" name="Google Shape;1182;p8"/>
          <p:cNvGrpSpPr/>
          <p:nvPr/>
        </p:nvGrpSpPr>
        <p:grpSpPr>
          <a:xfrm>
            <a:off x="1520178" y="2921063"/>
            <a:ext cx="1408146" cy="1897518"/>
            <a:chOff x="6481050" y="2803650"/>
            <a:chExt cx="753100" cy="1033000"/>
          </a:xfrm>
        </p:grpSpPr>
        <p:sp>
          <p:nvSpPr>
            <p:cNvPr id="1183" name="Google Shape;1183;p8"/>
            <p:cNvSpPr/>
            <p:nvPr/>
          </p:nvSpPr>
          <p:spPr>
            <a:xfrm>
              <a:off x="6542750" y="2843800"/>
              <a:ext cx="629725" cy="974450"/>
            </a:xfrm>
            <a:custGeom>
              <a:avLst/>
              <a:gdLst/>
              <a:ahLst/>
              <a:cxnLst/>
              <a:rect l="l" t="t" r="r" b="b"/>
              <a:pathLst>
                <a:path w="25189" h="38978" extrusionOk="0">
                  <a:moveTo>
                    <a:pt x="12614" y="1"/>
                  </a:moveTo>
                  <a:lnTo>
                    <a:pt x="0" y="12396"/>
                  </a:lnTo>
                  <a:lnTo>
                    <a:pt x="0" y="38978"/>
                  </a:lnTo>
                  <a:lnTo>
                    <a:pt x="25189" y="38978"/>
                  </a:lnTo>
                  <a:lnTo>
                    <a:pt x="25189" y="12396"/>
                  </a:lnTo>
                  <a:lnTo>
                    <a:pt x="22184" y="9452"/>
                  </a:lnTo>
                  <a:lnTo>
                    <a:pt x="22184" y="618"/>
                  </a:lnTo>
                  <a:lnTo>
                    <a:pt x="18165" y="618"/>
                  </a:lnTo>
                  <a:lnTo>
                    <a:pt x="18165" y="5472"/>
                  </a:lnTo>
                  <a:lnTo>
                    <a:pt x="1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6639250" y="3093475"/>
              <a:ext cx="475525" cy="7525"/>
            </a:xfrm>
            <a:custGeom>
              <a:avLst/>
              <a:gdLst/>
              <a:ahLst/>
              <a:cxnLst/>
              <a:rect l="l" t="t" r="r" b="b"/>
              <a:pathLst>
                <a:path w="19021" h="301" extrusionOk="0">
                  <a:moveTo>
                    <a:pt x="181" y="1"/>
                  </a:moveTo>
                  <a:cubicBezTo>
                    <a:pt x="0" y="1"/>
                    <a:pt x="6" y="300"/>
                    <a:pt x="199" y="300"/>
                  </a:cubicBezTo>
                  <a:lnTo>
                    <a:pt x="18822" y="300"/>
                  </a:lnTo>
                  <a:cubicBezTo>
                    <a:pt x="19021" y="300"/>
                    <a:pt x="19021" y="2"/>
                    <a:pt x="18822" y="2"/>
                  </a:cubicBezTo>
                  <a:lnTo>
                    <a:pt x="199" y="2"/>
                  </a:lnTo>
                  <a:cubicBezTo>
                    <a:pt x="193" y="1"/>
                    <a:pt x="187" y="1"/>
                    <a:pt x="181" y="1"/>
                  </a:cubicBez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6853625" y="2865950"/>
              <a:ext cx="7725" cy="235300"/>
            </a:xfrm>
            <a:custGeom>
              <a:avLst/>
              <a:gdLst/>
              <a:ahLst/>
              <a:cxnLst/>
              <a:rect l="l" t="t" r="r" b="b"/>
              <a:pathLst>
                <a:path w="309" h="9412" extrusionOk="0">
                  <a:moveTo>
                    <a:pt x="157" y="0"/>
                  </a:moveTo>
                  <a:cubicBezTo>
                    <a:pt x="80" y="0"/>
                    <a:pt x="0" y="50"/>
                    <a:pt x="0" y="149"/>
                  </a:cubicBezTo>
                  <a:lnTo>
                    <a:pt x="0" y="9262"/>
                  </a:lnTo>
                  <a:cubicBezTo>
                    <a:pt x="0" y="9361"/>
                    <a:pt x="75" y="9411"/>
                    <a:pt x="149" y="9411"/>
                  </a:cubicBezTo>
                  <a:cubicBezTo>
                    <a:pt x="224" y="9411"/>
                    <a:pt x="299" y="9361"/>
                    <a:pt x="299" y="9262"/>
                  </a:cubicBezTo>
                  <a:lnTo>
                    <a:pt x="299" y="149"/>
                  </a:lnTo>
                  <a:cubicBezTo>
                    <a:pt x="309" y="50"/>
                    <a:pt x="234" y="0"/>
                    <a:pt x="157" y="0"/>
                  </a:cubicBez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6739675" y="2934850"/>
              <a:ext cx="235400" cy="166025"/>
            </a:xfrm>
            <a:custGeom>
              <a:avLst/>
              <a:gdLst/>
              <a:ahLst/>
              <a:cxnLst/>
              <a:rect l="l" t="t" r="r" b="b"/>
              <a:pathLst>
                <a:path w="9416" h="6641" extrusionOk="0">
                  <a:moveTo>
                    <a:pt x="9195" y="1"/>
                  </a:moveTo>
                  <a:cubicBezTo>
                    <a:pt x="9144" y="1"/>
                    <a:pt x="9092" y="24"/>
                    <a:pt x="9055" y="79"/>
                  </a:cubicBezTo>
                  <a:cubicBezTo>
                    <a:pt x="7626" y="2127"/>
                    <a:pt x="6178" y="4192"/>
                    <a:pt x="4766" y="6241"/>
                  </a:cubicBezTo>
                  <a:lnTo>
                    <a:pt x="4766" y="6241"/>
                  </a:lnTo>
                  <a:cubicBezTo>
                    <a:pt x="4763" y="6236"/>
                    <a:pt x="4760" y="6232"/>
                    <a:pt x="4757" y="6227"/>
                  </a:cubicBezTo>
                  <a:cubicBezTo>
                    <a:pt x="4578" y="6009"/>
                    <a:pt x="4399" y="5770"/>
                    <a:pt x="4260" y="5551"/>
                  </a:cubicBezTo>
                  <a:cubicBezTo>
                    <a:pt x="3703" y="4835"/>
                    <a:pt x="3185" y="4118"/>
                    <a:pt x="2648" y="3382"/>
                  </a:cubicBezTo>
                  <a:cubicBezTo>
                    <a:pt x="1872" y="2368"/>
                    <a:pt x="1136" y="1353"/>
                    <a:pt x="360" y="358"/>
                  </a:cubicBezTo>
                  <a:cubicBezTo>
                    <a:pt x="316" y="294"/>
                    <a:pt x="259" y="269"/>
                    <a:pt x="206" y="269"/>
                  </a:cubicBezTo>
                  <a:cubicBezTo>
                    <a:pt x="94" y="269"/>
                    <a:pt x="0" y="383"/>
                    <a:pt x="82" y="477"/>
                  </a:cubicBezTo>
                  <a:cubicBezTo>
                    <a:pt x="1594" y="2527"/>
                    <a:pt x="3126" y="4536"/>
                    <a:pt x="4638" y="6566"/>
                  </a:cubicBezTo>
                  <a:cubicBezTo>
                    <a:pt x="4668" y="6615"/>
                    <a:pt x="4717" y="6640"/>
                    <a:pt x="4767" y="6640"/>
                  </a:cubicBezTo>
                  <a:cubicBezTo>
                    <a:pt x="4817" y="6640"/>
                    <a:pt x="4867" y="6615"/>
                    <a:pt x="4896" y="6566"/>
                  </a:cubicBezTo>
                  <a:cubicBezTo>
                    <a:pt x="6369" y="4457"/>
                    <a:pt x="7861" y="2348"/>
                    <a:pt x="9333" y="239"/>
                  </a:cubicBezTo>
                  <a:cubicBezTo>
                    <a:pt x="9416" y="115"/>
                    <a:pt x="9309" y="1"/>
                    <a:pt x="9195" y="1"/>
                  </a:cubicBez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6980950" y="2841325"/>
              <a:ext cx="137300" cy="90200"/>
            </a:xfrm>
            <a:custGeom>
              <a:avLst/>
              <a:gdLst/>
              <a:ahLst/>
              <a:cxnLst/>
              <a:rect l="l" t="t" r="r" b="b"/>
              <a:pathLst>
                <a:path w="5492" h="3608" extrusionOk="0">
                  <a:moveTo>
                    <a:pt x="2707" y="0"/>
                  </a:moveTo>
                  <a:cubicBezTo>
                    <a:pt x="498" y="0"/>
                    <a:pt x="359" y="398"/>
                    <a:pt x="359" y="398"/>
                  </a:cubicBezTo>
                  <a:cubicBezTo>
                    <a:pt x="359" y="398"/>
                    <a:pt x="1" y="2149"/>
                    <a:pt x="598" y="2189"/>
                  </a:cubicBezTo>
                  <a:cubicBezTo>
                    <a:pt x="606" y="2189"/>
                    <a:pt x="614" y="2189"/>
                    <a:pt x="622" y="2189"/>
                  </a:cubicBezTo>
                  <a:cubicBezTo>
                    <a:pt x="1190" y="2189"/>
                    <a:pt x="1337" y="1532"/>
                    <a:pt x="1848" y="1532"/>
                  </a:cubicBezTo>
                  <a:cubicBezTo>
                    <a:pt x="1856" y="1532"/>
                    <a:pt x="1863" y="1532"/>
                    <a:pt x="1871" y="1532"/>
                  </a:cubicBezTo>
                  <a:cubicBezTo>
                    <a:pt x="2408" y="1572"/>
                    <a:pt x="2169" y="2686"/>
                    <a:pt x="2746" y="2806"/>
                  </a:cubicBezTo>
                  <a:cubicBezTo>
                    <a:pt x="2777" y="2812"/>
                    <a:pt x="2805" y="2815"/>
                    <a:pt x="2833" y="2815"/>
                  </a:cubicBezTo>
                  <a:cubicBezTo>
                    <a:pt x="3305" y="2815"/>
                    <a:pt x="3329" y="1891"/>
                    <a:pt x="3781" y="1891"/>
                  </a:cubicBezTo>
                  <a:cubicBezTo>
                    <a:pt x="4243" y="1891"/>
                    <a:pt x="3829" y="3607"/>
                    <a:pt x="4561" y="3607"/>
                  </a:cubicBezTo>
                  <a:cubicBezTo>
                    <a:pt x="4585" y="3607"/>
                    <a:pt x="4610" y="3605"/>
                    <a:pt x="4636" y="3602"/>
                  </a:cubicBezTo>
                  <a:cubicBezTo>
                    <a:pt x="5492" y="3482"/>
                    <a:pt x="5054" y="398"/>
                    <a:pt x="5054" y="398"/>
                  </a:cubicBezTo>
                  <a:cubicBezTo>
                    <a:pt x="5054" y="398"/>
                    <a:pt x="4935" y="0"/>
                    <a:pt x="2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6481050" y="2803650"/>
              <a:ext cx="753100" cy="397825"/>
            </a:xfrm>
            <a:custGeom>
              <a:avLst/>
              <a:gdLst/>
              <a:ahLst/>
              <a:cxnLst/>
              <a:rect l="l" t="t" r="r" b="b"/>
              <a:pathLst>
                <a:path w="30124" h="15913" extrusionOk="0">
                  <a:moveTo>
                    <a:pt x="15033" y="0"/>
                  </a:moveTo>
                  <a:cubicBezTo>
                    <a:pt x="14704" y="0"/>
                    <a:pt x="14376" y="125"/>
                    <a:pt x="14127" y="373"/>
                  </a:cubicBezTo>
                  <a:lnTo>
                    <a:pt x="856" y="13445"/>
                  </a:lnTo>
                  <a:cubicBezTo>
                    <a:pt x="1" y="14261"/>
                    <a:pt x="697" y="15435"/>
                    <a:pt x="1573" y="15594"/>
                  </a:cubicBezTo>
                  <a:lnTo>
                    <a:pt x="1553" y="15634"/>
                  </a:lnTo>
                  <a:cubicBezTo>
                    <a:pt x="1553" y="15634"/>
                    <a:pt x="1887" y="15912"/>
                    <a:pt x="2473" y="15912"/>
                  </a:cubicBezTo>
                  <a:cubicBezTo>
                    <a:pt x="2994" y="15912"/>
                    <a:pt x="3715" y="15692"/>
                    <a:pt x="4577" y="14858"/>
                  </a:cubicBezTo>
                  <a:cubicBezTo>
                    <a:pt x="6427" y="13107"/>
                    <a:pt x="6248" y="12749"/>
                    <a:pt x="8357" y="12649"/>
                  </a:cubicBezTo>
                  <a:cubicBezTo>
                    <a:pt x="10446" y="12550"/>
                    <a:pt x="9472" y="9923"/>
                    <a:pt x="10427" y="9088"/>
                  </a:cubicBezTo>
                  <a:cubicBezTo>
                    <a:pt x="11342" y="8232"/>
                    <a:pt x="12158" y="8889"/>
                    <a:pt x="13013" y="7118"/>
                  </a:cubicBezTo>
                  <a:cubicBezTo>
                    <a:pt x="13715" y="5666"/>
                    <a:pt x="14698" y="4039"/>
                    <a:pt x="15621" y="4039"/>
                  </a:cubicBezTo>
                  <a:cubicBezTo>
                    <a:pt x="15824" y="4039"/>
                    <a:pt x="16023" y="4118"/>
                    <a:pt x="16216" y="4293"/>
                  </a:cubicBezTo>
                  <a:cubicBezTo>
                    <a:pt x="17291" y="5288"/>
                    <a:pt x="17012" y="7317"/>
                    <a:pt x="18683" y="7795"/>
                  </a:cubicBezTo>
                  <a:cubicBezTo>
                    <a:pt x="20355" y="8272"/>
                    <a:pt x="20673" y="8312"/>
                    <a:pt x="21230" y="10262"/>
                  </a:cubicBezTo>
                  <a:cubicBezTo>
                    <a:pt x="21767" y="12192"/>
                    <a:pt x="23041" y="12410"/>
                    <a:pt x="24016" y="12609"/>
                  </a:cubicBezTo>
                  <a:cubicBezTo>
                    <a:pt x="24951" y="12808"/>
                    <a:pt x="25209" y="15554"/>
                    <a:pt x="28214" y="15594"/>
                  </a:cubicBezTo>
                  <a:lnTo>
                    <a:pt x="28353" y="15594"/>
                  </a:lnTo>
                  <a:cubicBezTo>
                    <a:pt x="29328" y="15554"/>
                    <a:pt x="30124" y="14301"/>
                    <a:pt x="29228" y="13445"/>
                  </a:cubicBezTo>
                  <a:lnTo>
                    <a:pt x="15938" y="373"/>
                  </a:lnTo>
                  <a:cubicBezTo>
                    <a:pt x="15689" y="125"/>
                    <a:pt x="15361" y="0"/>
                    <a:pt x="150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6660125" y="3075600"/>
              <a:ext cx="47775" cy="30650"/>
            </a:xfrm>
            <a:custGeom>
              <a:avLst/>
              <a:gdLst/>
              <a:ahLst/>
              <a:cxnLst/>
              <a:rect l="l" t="t" r="r" b="b"/>
              <a:pathLst>
                <a:path w="1911" h="1226" extrusionOk="0">
                  <a:moveTo>
                    <a:pt x="1871" y="0"/>
                  </a:moveTo>
                  <a:cubicBezTo>
                    <a:pt x="1871" y="0"/>
                    <a:pt x="1871" y="20"/>
                    <a:pt x="1851" y="100"/>
                  </a:cubicBezTo>
                  <a:cubicBezTo>
                    <a:pt x="1851" y="120"/>
                    <a:pt x="1811" y="160"/>
                    <a:pt x="1811" y="219"/>
                  </a:cubicBezTo>
                  <a:cubicBezTo>
                    <a:pt x="1811" y="259"/>
                    <a:pt x="1791" y="319"/>
                    <a:pt x="1771" y="359"/>
                  </a:cubicBezTo>
                  <a:cubicBezTo>
                    <a:pt x="1771" y="418"/>
                    <a:pt x="1712" y="458"/>
                    <a:pt x="1692" y="518"/>
                  </a:cubicBezTo>
                  <a:cubicBezTo>
                    <a:pt x="1672" y="577"/>
                    <a:pt x="1612" y="617"/>
                    <a:pt x="1572" y="657"/>
                  </a:cubicBezTo>
                  <a:cubicBezTo>
                    <a:pt x="1552" y="717"/>
                    <a:pt x="1473" y="737"/>
                    <a:pt x="1413" y="796"/>
                  </a:cubicBezTo>
                  <a:cubicBezTo>
                    <a:pt x="1353" y="816"/>
                    <a:pt x="1294" y="836"/>
                    <a:pt x="1234" y="856"/>
                  </a:cubicBezTo>
                  <a:cubicBezTo>
                    <a:pt x="1095" y="916"/>
                    <a:pt x="956" y="936"/>
                    <a:pt x="796" y="956"/>
                  </a:cubicBezTo>
                  <a:cubicBezTo>
                    <a:pt x="657" y="956"/>
                    <a:pt x="538" y="995"/>
                    <a:pt x="398" y="995"/>
                  </a:cubicBezTo>
                  <a:cubicBezTo>
                    <a:pt x="180" y="1015"/>
                    <a:pt x="1" y="1015"/>
                    <a:pt x="1" y="1015"/>
                  </a:cubicBezTo>
                  <a:cubicBezTo>
                    <a:pt x="1" y="1015"/>
                    <a:pt x="160" y="1115"/>
                    <a:pt x="379" y="1194"/>
                  </a:cubicBezTo>
                  <a:cubicBezTo>
                    <a:pt x="474" y="1212"/>
                    <a:pt x="595" y="1225"/>
                    <a:pt x="729" y="1225"/>
                  </a:cubicBezTo>
                  <a:cubicBezTo>
                    <a:pt x="905" y="1225"/>
                    <a:pt x="1102" y="1202"/>
                    <a:pt x="1294" y="1135"/>
                  </a:cubicBezTo>
                  <a:cubicBezTo>
                    <a:pt x="1393" y="1115"/>
                    <a:pt x="1473" y="1055"/>
                    <a:pt x="1552" y="1015"/>
                  </a:cubicBezTo>
                  <a:cubicBezTo>
                    <a:pt x="1612" y="956"/>
                    <a:pt x="1692" y="916"/>
                    <a:pt x="1751" y="836"/>
                  </a:cubicBezTo>
                  <a:cubicBezTo>
                    <a:pt x="1791" y="757"/>
                    <a:pt x="1851" y="697"/>
                    <a:pt x="1871" y="617"/>
                  </a:cubicBezTo>
                  <a:cubicBezTo>
                    <a:pt x="1891" y="538"/>
                    <a:pt x="1911" y="498"/>
                    <a:pt x="1911" y="418"/>
                  </a:cubicBezTo>
                  <a:lnTo>
                    <a:pt x="1911" y="239"/>
                  </a:lnTo>
                  <a:cubicBezTo>
                    <a:pt x="1911" y="199"/>
                    <a:pt x="1891" y="140"/>
                    <a:pt x="1891" y="120"/>
                  </a:cubicBezTo>
                  <a:cubicBezTo>
                    <a:pt x="1871" y="40"/>
                    <a:pt x="1871" y="0"/>
                    <a:pt x="18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6524325" y="3160150"/>
              <a:ext cx="47775" cy="30650"/>
            </a:xfrm>
            <a:custGeom>
              <a:avLst/>
              <a:gdLst/>
              <a:ahLst/>
              <a:cxnLst/>
              <a:rect l="l" t="t" r="r" b="b"/>
              <a:pathLst>
                <a:path w="1911" h="1226" extrusionOk="0">
                  <a:moveTo>
                    <a:pt x="1851" y="1"/>
                  </a:moveTo>
                  <a:cubicBezTo>
                    <a:pt x="1851" y="1"/>
                    <a:pt x="1851" y="21"/>
                    <a:pt x="1831" y="100"/>
                  </a:cubicBezTo>
                  <a:cubicBezTo>
                    <a:pt x="1831" y="120"/>
                    <a:pt x="1811" y="160"/>
                    <a:pt x="1811" y="220"/>
                  </a:cubicBezTo>
                  <a:cubicBezTo>
                    <a:pt x="1811" y="259"/>
                    <a:pt x="1792" y="319"/>
                    <a:pt x="1752" y="359"/>
                  </a:cubicBezTo>
                  <a:cubicBezTo>
                    <a:pt x="1752" y="419"/>
                    <a:pt x="1712" y="458"/>
                    <a:pt x="1692" y="518"/>
                  </a:cubicBezTo>
                  <a:cubicBezTo>
                    <a:pt x="1652" y="578"/>
                    <a:pt x="1612" y="618"/>
                    <a:pt x="1553" y="677"/>
                  </a:cubicBezTo>
                  <a:cubicBezTo>
                    <a:pt x="1533" y="717"/>
                    <a:pt x="1453" y="737"/>
                    <a:pt x="1414" y="797"/>
                  </a:cubicBezTo>
                  <a:cubicBezTo>
                    <a:pt x="1334" y="817"/>
                    <a:pt x="1294" y="836"/>
                    <a:pt x="1215" y="876"/>
                  </a:cubicBezTo>
                  <a:cubicBezTo>
                    <a:pt x="1095" y="916"/>
                    <a:pt x="936" y="936"/>
                    <a:pt x="797" y="956"/>
                  </a:cubicBezTo>
                  <a:cubicBezTo>
                    <a:pt x="638" y="956"/>
                    <a:pt x="518" y="996"/>
                    <a:pt x="399" y="996"/>
                  </a:cubicBezTo>
                  <a:cubicBezTo>
                    <a:pt x="160" y="1016"/>
                    <a:pt x="1" y="1016"/>
                    <a:pt x="1" y="1016"/>
                  </a:cubicBezTo>
                  <a:cubicBezTo>
                    <a:pt x="1" y="1016"/>
                    <a:pt x="140" y="1095"/>
                    <a:pt x="359" y="1195"/>
                  </a:cubicBezTo>
                  <a:cubicBezTo>
                    <a:pt x="463" y="1212"/>
                    <a:pt x="585" y="1225"/>
                    <a:pt x="720" y="1225"/>
                  </a:cubicBezTo>
                  <a:cubicBezTo>
                    <a:pt x="895" y="1225"/>
                    <a:pt x="1092" y="1202"/>
                    <a:pt x="1294" y="1135"/>
                  </a:cubicBezTo>
                  <a:cubicBezTo>
                    <a:pt x="1394" y="1115"/>
                    <a:pt x="1453" y="1055"/>
                    <a:pt x="1533" y="1016"/>
                  </a:cubicBezTo>
                  <a:cubicBezTo>
                    <a:pt x="1612" y="956"/>
                    <a:pt x="1692" y="916"/>
                    <a:pt x="1732" y="836"/>
                  </a:cubicBezTo>
                  <a:cubicBezTo>
                    <a:pt x="1792" y="757"/>
                    <a:pt x="1831" y="697"/>
                    <a:pt x="1851" y="618"/>
                  </a:cubicBezTo>
                  <a:cubicBezTo>
                    <a:pt x="1891" y="538"/>
                    <a:pt x="1911" y="498"/>
                    <a:pt x="1911" y="419"/>
                  </a:cubicBezTo>
                  <a:lnTo>
                    <a:pt x="1911" y="240"/>
                  </a:lnTo>
                  <a:cubicBezTo>
                    <a:pt x="1911" y="200"/>
                    <a:pt x="1891" y="140"/>
                    <a:pt x="1891" y="120"/>
                  </a:cubicBezTo>
                  <a:cubicBezTo>
                    <a:pt x="1851" y="41"/>
                    <a:pt x="1851" y="1"/>
                    <a:pt x="1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6763100" y="2950750"/>
              <a:ext cx="35325" cy="46275"/>
            </a:xfrm>
            <a:custGeom>
              <a:avLst/>
              <a:gdLst/>
              <a:ahLst/>
              <a:cxnLst/>
              <a:rect l="l" t="t" r="r" b="b"/>
              <a:pathLst>
                <a:path w="1413" h="1851" extrusionOk="0">
                  <a:moveTo>
                    <a:pt x="1114" y="1"/>
                  </a:moveTo>
                  <a:cubicBezTo>
                    <a:pt x="1114" y="1"/>
                    <a:pt x="1114" y="20"/>
                    <a:pt x="1134" y="100"/>
                  </a:cubicBezTo>
                  <a:cubicBezTo>
                    <a:pt x="1154" y="140"/>
                    <a:pt x="1154" y="160"/>
                    <a:pt x="1194" y="219"/>
                  </a:cubicBezTo>
                  <a:cubicBezTo>
                    <a:pt x="1194" y="259"/>
                    <a:pt x="1214" y="319"/>
                    <a:pt x="1214" y="359"/>
                  </a:cubicBezTo>
                  <a:lnTo>
                    <a:pt x="1214" y="538"/>
                  </a:lnTo>
                  <a:cubicBezTo>
                    <a:pt x="1214" y="617"/>
                    <a:pt x="1194" y="657"/>
                    <a:pt x="1194" y="737"/>
                  </a:cubicBezTo>
                  <a:cubicBezTo>
                    <a:pt x="1194" y="816"/>
                    <a:pt x="1134" y="856"/>
                    <a:pt x="1114" y="936"/>
                  </a:cubicBezTo>
                  <a:cubicBezTo>
                    <a:pt x="1055" y="995"/>
                    <a:pt x="1035" y="1055"/>
                    <a:pt x="995" y="1115"/>
                  </a:cubicBezTo>
                  <a:cubicBezTo>
                    <a:pt x="895" y="1214"/>
                    <a:pt x="756" y="1314"/>
                    <a:pt x="657" y="1413"/>
                  </a:cubicBezTo>
                  <a:cubicBezTo>
                    <a:pt x="557" y="1493"/>
                    <a:pt x="438" y="1552"/>
                    <a:pt x="338" y="1632"/>
                  </a:cubicBezTo>
                  <a:cubicBezTo>
                    <a:pt x="139" y="1751"/>
                    <a:pt x="0" y="1851"/>
                    <a:pt x="0" y="1851"/>
                  </a:cubicBezTo>
                  <a:cubicBezTo>
                    <a:pt x="0" y="1851"/>
                    <a:pt x="139" y="1851"/>
                    <a:pt x="398" y="1732"/>
                  </a:cubicBezTo>
                  <a:cubicBezTo>
                    <a:pt x="617" y="1652"/>
                    <a:pt x="935" y="1513"/>
                    <a:pt x="1154" y="1234"/>
                  </a:cubicBezTo>
                  <a:lnTo>
                    <a:pt x="1313" y="1015"/>
                  </a:lnTo>
                  <a:cubicBezTo>
                    <a:pt x="1333" y="936"/>
                    <a:pt x="1393" y="836"/>
                    <a:pt x="1393" y="757"/>
                  </a:cubicBezTo>
                  <a:cubicBezTo>
                    <a:pt x="1393" y="657"/>
                    <a:pt x="1413" y="597"/>
                    <a:pt x="1393" y="518"/>
                  </a:cubicBezTo>
                  <a:cubicBezTo>
                    <a:pt x="1393" y="438"/>
                    <a:pt x="1353" y="359"/>
                    <a:pt x="1333" y="319"/>
                  </a:cubicBezTo>
                  <a:lnTo>
                    <a:pt x="1254" y="160"/>
                  </a:lnTo>
                  <a:cubicBezTo>
                    <a:pt x="1234" y="120"/>
                    <a:pt x="1214" y="100"/>
                    <a:pt x="1194" y="60"/>
                  </a:cubicBezTo>
                  <a:lnTo>
                    <a:pt x="11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6929725" y="2944775"/>
              <a:ext cx="37825" cy="44025"/>
            </a:xfrm>
            <a:custGeom>
              <a:avLst/>
              <a:gdLst/>
              <a:ahLst/>
              <a:cxnLst/>
              <a:rect l="l" t="t" r="r" b="b"/>
              <a:pathLst>
                <a:path w="1513" h="1761" extrusionOk="0">
                  <a:moveTo>
                    <a:pt x="40" y="1"/>
                  </a:moveTo>
                  <a:cubicBezTo>
                    <a:pt x="40" y="1"/>
                    <a:pt x="0" y="160"/>
                    <a:pt x="20" y="439"/>
                  </a:cubicBezTo>
                  <a:cubicBezTo>
                    <a:pt x="20" y="677"/>
                    <a:pt x="60" y="1035"/>
                    <a:pt x="259" y="1334"/>
                  </a:cubicBezTo>
                  <a:cubicBezTo>
                    <a:pt x="319" y="1394"/>
                    <a:pt x="378" y="1453"/>
                    <a:pt x="438" y="1533"/>
                  </a:cubicBezTo>
                  <a:cubicBezTo>
                    <a:pt x="518" y="1573"/>
                    <a:pt x="577" y="1652"/>
                    <a:pt x="657" y="1672"/>
                  </a:cubicBezTo>
                  <a:cubicBezTo>
                    <a:pt x="736" y="1732"/>
                    <a:pt x="816" y="1752"/>
                    <a:pt x="876" y="1752"/>
                  </a:cubicBezTo>
                  <a:cubicBezTo>
                    <a:pt x="929" y="1752"/>
                    <a:pt x="982" y="1760"/>
                    <a:pt x="1035" y="1760"/>
                  </a:cubicBezTo>
                  <a:cubicBezTo>
                    <a:pt x="1061" y="1760"/>
                    <a:pt x="1088" y="1758"/>
                    <a:pt x="1115" y="1752"/>
                  </a:cubicBezTo>
                  <a:cubicBezTo>
                    <a:pt x="1174" y="1752"/>
                    <a:pt x="1234" y="1752"/>
                    <a:pt x="1274" y="1732"/>
                  </a:cubicBezTo>
                  <a:cubicBezTo>
                    <a:pt x="1333" y="1692"/>
                    <a:pt x="1393" y="1692"/>
                    <a:pt x="1413" y="1672"/>
                  </a:cubicBezTo>
                  <a:cubicBezTo>
                    <a:pt x="1493" y="1652"/>
                    <a:pt x="1512" y="1632"/>
                    <a:pt x="1512" y="1632"/>
                  </a:cubicBezTo>
                  <a:lnTo>
                    <a:pt x="1254" y="1632"/>
                  </a:lnTo>
                  <a:cubicBezTo>
                    <a:pt x="1214" y="1632"/>
                    <a:pt x="1154" y="1592"/>
                    <a:pt x="1115" y="1592"/>
                  </a:cubicBezTo>
                  <a:cubicBezTo>
                    <a:pt x="1055" y="1592"/>
                    <a:pt x="995" y="1573"/>
                    <a:pt x="935" y="1553"/>
                  </a:cubicBezTo>
                  <a:cubicBezTo>
                    <a:pt x="856" y="1553"/>
                    <a:pt x="816" y="1493"/>
                    <a:pt x="756" y="1473"/>
                  </a:cubicBezTo>
                  <a:cubicBezTo>
                    <a:pt x="717" y="1453"/>
                    <a:pt x="657" y="1394"/>
                    <a:pt x="617" y="1354"/>
                  </a:cubicBezTo>
                  <a:cubicBezTo>
                    <a:pt x="597" y="1294"/>
                    <a:pt x="518" y="1254"/>
                    <a:pt x="498" y="1175"/>
                  </a:cubicBezTo>
                  <a:cubicBezTo>
                    <a:pt x="418" y="1055"/>
                    <a:pt x="339" y="896"/>
                    <a:pt x="299" y="777"/>
                  </a:cubicBezTo>
                  <a:cubicBezTo>
                    <a:pt x="239" y="657"/>
                    <a:pt x="199" y="538"/>
                    <a:pt x="159" y="399"/>
                  </a:cubicBezTo>
                  <a:cubicBezTo>
                    <a:pt x="100" y="160"/>
                    <a:pt x="40" y="1"/>
                    <a:pt x="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7032675" y="3053225"/>
              <a:ext cx="37825" cy="43725"/>
            </a:xfrm>
            <a:custGeom>
              <a:avLst/>
              <a:gdLst/>
              <a:ahLst/>
              <a:cxnLst/>
              <a:rect l="l" t="t" r="r" b="b"/>
              <a:pathLst>
                <a:path w="1513" h="1749" extrusionOk="0">
                  <a:moveTo>
                    <a:pt x="61" y="0"/>
                  </a:moveTo>
                  <a:cubicBezTo>
                    <a:pt x="61" y="0"/>
                    <a:pt x="21" y="179"/>
                    <a:pt x="1" y="418"/>
                  </a:cubicBezTo>
                  <a:cubicBezTo>
                    <a:pt x="1" y="677"/>
                    <a:pt x="41" y="1015"/>
                    <a:pt x="240" y="1313"/>
                  </a:cubicBezTo>
                  <a:cubicBezTo>
                    <a:pt x="299" y="1393"/>
                    <a:pt x="379" y="1433"/>
                    <a:pt x="419" y="1512"/>
                  </a:cubicBezTo>
                  <a:cubicBezTo>
                    <a:pt x="498" y="1572"/>
                    <a:pt x="578" y="1632"/>
                    <a:pt x="638" y="1671"/>
                  </a:cubicBezTo>
                  <a:cubicBezTo>
                    <a:pt x="737" y="1711"/>
                    <a:pt x="817" y="1731"/>
                    <a:pt x="896" y="1731"/>
                  </a:cubicBezTo>
                  <a:cubicBezTo>
                    <a:pt x="949" y="1731"/>
                    <a:pt x="993" y="1749"/>
                    <a:pt x="1041" y="1749"/>
                  </a:cubicBezTo>
                  <a:cubicBezTo>
                    <a:pt x="1064" y="1749"/>
                    <a:pt x="1089" y="1744"/>
                    <a:pt x="1115" y="1731"/>
                  </a:cubicBezTo>
                  <a:cubicBezTo>
                    <a:pt x="1195" y="1731"/>
                    <a:pt x="1234" y="1731"/>
                    <a:pt x="1294" y="1711"/>
                  </a:cubicBezTo>
                  <a:cubicBezTo>
                    <a:pt x="1334" y="1691"/>
                    <a:pt x="1394" y="1691"/>
                    <a:pt x="1413" y="1671"/>
                  </a:cubicBezTo>
                  <a:cubicBezTo>
                    <a:pt x="1493" y="1632"/>
                    <a:pt x="1513" y="1612"/>
                    <a:pt x="1513" y="1612"/>
                  </a:cubicBezTo>
                  <a:lnTo>
                    <a:pt x="1274" y="1612"/>
                  </a:lnTo>
                  <a:cubicBezTo>
                    <a:pt x="1215" y="1612"/>
                    <a:pt x="1175" y="1592"/>
                    <a:pt x="1115" y="1592"/>
                  </a:cubicBezTo>
                  <a:cubicBezTo>
                    <a:pt x="1075" y="1592"/>
                    <a:pt x="996" y="1572"/>
                    <a:pt x="936" y="1532"/>
                  </a:cubicBezTo>
                  <a:cubicBezTo>
                    <a:pt x="876" y="1532"/>
                    <a:pt x="817" y="1492"/>
                    <a:pt x="777" y="1472"/>
                  </a:cubicBezTo>
                  <a:cubicBezTo>
                    <a:pt x="717" y="1433"/>
                    <a:pt x="677" y="1393"/>
                    <a:pt x="618" y="1333"/>
                  </a:cubicBezTo>
                  <a:cubicBezTo>
                    <a:pt x="598" y="1293"/>
                    <a:pt x="518" y="1234"/>
                    <a:pt x="498" y="1174"/>
                  </a:cubicBezTo>
                  <a:cubicBezTo>
                    <a:pt x="419" y="1035"/>
                    <a:pt x="359" y="895"/>
                    <a:pt x="299" y="776"/>
                  </a:cubicBezTo>
                  <a:cubicBezTo>
                    <a:pt x="259" y="637"/>
                    <a:pt x="200" y="517"/>
                    <a:pt x="180" y="398"/>
                  </a:cubicBezTo>
                  <a:cubicBezTo>
                    <a:pt x="100" y="139"/>
                    <a:pt x="61" y="0"/>
                    <a:pt x="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7131675" y="3138275"/>
              <a:ext cx="65175" cy="42300"/>
            </a:xfrm>
            <a:custGeom>
              <a:avLst/>
              <a:gdLst/>
              <a:ahLst/>
              <a:cxnLst/>
              <a:rect l="l" t="t" r="r" b="b"/>
              <a:pathLst>
                <a:path w="2607" h="1692" extrusionOk="0">
                  <a:moveTo>
                    <a:pt x="0" y="0"/>
                  </a:moveTo>
                  <a:cubicBezTo>
                    <a:pt x="0" y="1"/>
                    <a:pt x="20" y="219"/>
                    <a:pt x="139" y="558"/>
                  </a:cubicBezTo>
                  <a:cubicBezTo>
                    <a:pt x="299" y="836"/>
                    <a:pt x="577" y="1254"/>
                    <a:pt x="955" y="1493"/>
                  </a:cubicBezTo>
                  <a:cubicBezTo>
                    <a:pt x="1055" y="1572"/>
                    <a:pt x="1194" y="1592"/>
                    <a:pt x="1293" y="1652"/>
                  </a:cubicBezTo>
                  <a:cubicBezTo>
                    <a:pt x="1413" y="1672"/>
                    <a:pt x="1532" y="1692"/>
                    <a:pt x="1632" y="1692"/>
                  </a:cubicBezTo>
                  <a:cubicBezTo>
                    <a:pt x="1771" y="1692"/>
                    <a:pt x="1851" y="1692"/>
                    <a:pt x="1950" y="1652"/>
                  </a:cubicBezTo>
                  <a:cubicBezTo>
                    <a:pt x="2069" y="1612"/>
                    <a:pt x="2129" y="1572"/>
                    <a:pt x="2209" y="1513"/>
                  </a:cubicBezTo>
                  <a:cubicBezTo>
                    <a:pt x="2288" y="1473"/>
                    <a:pt x="2328" y="1413"/>
                    <a:pt x="2388" y="1373"/>
                  </a:cubicBezTo>
                  <a:cubicBezTo>
                    <a:pt x="2428" y="1314"/>
                    <a:pt x="2487" y="1294"/>
                    <a:pt x="2507" y="1254"/>
                  </a:cubicBezTo>
                  <a:cubicBezTo>
                    <a:pt x="2587" y="1174"/>
                    <a:pt x="2607" y="1115"/>
                    <a:pt x="2607" y="1115"/>
                  </a:cubicBezTo>
                  <a:lnTo>
                    <a:pt x="2607" y="1115"/>
                  </a:lnTo>
                  <a:cubicBezTo>
                    <a:pt x="2607" y="1115"/>
                    <a:pt x="2567" y="1154"/>
                    <a:pt x="2487" y="1194"/>
                  </a:cubicBezTo>
                  <a:lnTo>
                    <a:pt x="2328" y="1274"/>
                  </a:lnTo>
                  <a:cubicBezTo>
                    <a:pt x="2268" y="1294"/>
                    <a:pt x="2209" y="1314"/>
                    <a:pt x="2129" y="1353"/>
                  </a:cubicBezTo>
                  <a:cubicBezTo>
                    <a:pt x="2069" y="1373"/>
                    <a:pt x="1990" y="1393"/>
                    <a:pt x="1910" y="1393"/>
                  </a:cubicBezTo>
                  <a:cubicBezTo>
                    <a:pt x="1884" y="1400"/>
                    <a:pt x="1855" y="1402"/>
                    <a:pt x="1826" y="1402"/>
                  </a:cubicBezTo>
                  <a:cubicBezTo>
                    <a:pt x="1769" y="1402"/>
                    <a:pt x="1711" y="1393"/>
                    <a:pt x="1671" y="1393"/>
                  </a:cubicBezTo>
                  <a:cubicBezTo>
                    <a:pt x="1592" y="1393"/>
                    <a:pt x="1492" y="1353"/>
                    <a:pt x="1413" y="1314"/>
                  </a:cubicBezTo>
                  <a:cubicBezTo>
                    <a:pt x="1333" y="1294"/>
                    <a:pt x="1234" y="1274"/>
                    <a:pt x="1174" y="1194"/>
                  </a:cubicBezTo>
                  <a:cubicBezTo>
                    <a:pt x="1015" y="1095"/>
                    <a:pt x="876" y="955"/>
                    <a:pt x="716" y="816"/>
                  </a:cubicBezTo>
                  <a:cubicBezTo>
                    <a:pt x="577" y="677"/>
                    <a:pt x="438" y="558"/>
                    <a:pt x="338" y="418"/>
                  </a:cubicBezTo>
                  <a:cubicBezTo>
                    <a:pt x="140" y="180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6756125" y="3431750"/>
              <a:ext cx="203475" cy="387000"/>
            </a:xfrm>
            <a:custGeom>
              <a:avLst/>
              <a:gdLst/>
              <a:ahLst/>
              <a:cxnLst/>
              <a:rect l="l" t="t" r="r" b="b"/>
              <a:pathLst>
                <a:path w="8139" h="15480" extrusionOk="0">
                  <a:moveTo>
                    <a:pt x="1" y="0"/>
                  </a:moveTo>
                  <a:lnTo>
                    <a:pt x="1" y="15479"/>
                  </a:lnTo>
                  <a:lnTo>
                    <a:pt x="8138" y="15479"/>
                  </a:lnTo>
                  <a:lnTo>
                    <a:pt x="81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6756123" y="3431753"/>
              <a:ext cx="6000" cy="374577"/>
            </a:xfrm>
            <a:custGeom>
              <a:avLst/>
              <a:gdLst/>
              <a:ahLst/>
              <a:cxnLst/>
              <a:rect l="l" t="t" r="r" b="b"/>
              <a:pathLst>
                <a:path w="240" h="15480" extrusionOk="0">
                  <a:moveTo>
                    <a:pt x="1" y="0"/>
                  </a:moveTo>
                  <a:lnTo>
                    <a:pt x="1" y="15479"/>
                  </a:lnTo>
                  <a:lnTo>
                    <a:pt x="239" y="15479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3D3D3D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6788947" y="3431753"/>
              <a:ext cx="6000" cy="374577"/>
            </a:xfrm>
            <a:custGeom>
              <a:avLst/>
              <a:gdLst/>
              <a:ahLst/>
              <a:cxnLst/>
              <a:rect l="l" t="t" r="r" b="b"/>
              <a:pathLst>
                <a:path w="240" h="15480" extrusionOk="0">
                  <a:moveTo>
                    <a:pt x="1" y="0"/>
                  </a:moveTo>
                  <a:lnTo>
                    <a:pt x="1" y="15479"/>
                  </a:lnTo>
                  <a:lnTo>
                    <a:pt x="239" y="15479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3D3D3D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6821771" y="3431753"/>
              <a:ext cx="6500" cy="374577"/>
            </a:xfrm>
            <a:custGeom>
              <a:avLst/>
              <a:gdLst/>
              <a:ahLst/>
              <a:cxnLst/>
              <a:rect l="l" t="t" r="r" b="b"/>
              <a:pathLst>
                <a:path w="260" h="15480" extrusionOk="0">
                  <a:moveTo>
                    <a:pt x="1" y="0"/>
                  </a:moveTo>
                  <a:lnTo>
                    <a:pt x="1" y="15479"/>
                  </a:lnTo>
                  <a:lnTo>
                    <a:pt x="259" y="15479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3D3D3D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6854121" y="3431753"/>
              <a:ext cx="6475" cy="374577"/>
            </a:xfrm>
            <a:custGeom>
              <a:avLst/>
              <a:gdLst/>
              <a:ahLst/>
              <a:cxnLst/>
              <a:rect l="l" t="t" r="r" b="b"/>
              <a:pathLst>
                <a:path w="259" h="15480" extrusionOk="0">
                  <a:moveTo>
                    <a:pt x="0" y="0"/>
                  </a:moveTo>
                  <a:lnTo>
                    <a:pt x="0" y="15479"/>
                  </a:lnTo>
                  <a:lnTo>
                    <a:pt x="259" y="15479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3D3D3D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6887445" y="3431753"/>
              <a:ext cx="5975" cy="374577"/>
            </a:xfrm>
            <a:custGeom>
              <a:avLst/>
              <a:gdLst/>
              <a:ahLst/>
              <a:cxnLst/>
              <a:rect l="l" t="t" r="r" b="b"/>
              <a:pathLst>
                <a:path w="239" h="15480" extrusionOk="0">
                  <a:moveTo>
                    <a:pt x="0" y="0"/>
                  </a:moveTo>
                  <a:lnTo>
                    <a:pt x="0" y="15479"/>
                  </a:lnTo>
                  <a:lnTo>
                    <a:pt x="239" y="15479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3D3D3D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6920269" y="3431753"/>
              <a:ext cx="6000" cy="374577"/>
            </a:xfrm>
            <a:custGeom>
              <a:avLst/>
              <a:gdLst/>
              <a:ahLst/>
              <a:cxnLst/>
              <a:rect l="l" t="t" r="r" b="b"/>
              <a:pathLst>
                <a:path w="240" h="15480" extrusionOk="0">
                  <a:moveTo>
                    <a:pt x="0" y="0"/>
                  </a:moveTo>
                  <a:lnTo>
                    <a:pt x="0" y="15479"/>
                  </a:lnTo>
                  <a:lnTo>
                    <a:pt x="239" y="15479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3D3D3D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6953094" y="3431753"/>
              <a:ext cx="6500" cy="374577"/>
            </a:xfrm>
            <a:custGeom>
              <a:avLst/>
              <a:gdLst/>
              <a:ahLst/>
              <a:cxnLst/>
              <a:rect l="l" t="t" r="r" b="b"/>
              <a:pathLst>
                <a:path w="260" h="15480" extrusionOk="0">
                  <a:moveTo>
                    <a:pt x="0" y="0"/>
                  </a:moveTo>
                  <a:lnTo>
                    <a:pt x="0" y="15479"/>
                  </a:lnTo>
                  <a:lnTo>
                    <a:pt x="259" y="15479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3D3D3D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6920275" y="3615275"/>
              <a:ext cx="19925" cy="19925"/>
            </a:xfrm>
            <a:custGeom>
              <a:avLst/>
              <a:gdLst/>
              <a:ahLst/>
              <a:cxnLst/>
              <a:rect l="l" t="t" r="r" b="b"/>
              <a:pathLst>
                <a:path w="797" h="797" extrusionOk="0">
                  <a:moveTo>
                    <a:pt x="398" y="1"/>
                  </a:moveTo>
                  <a:cubicBezTo>
                    <a:pt x="179" y="1"/>
                    <a:pt x="0" y="180"/>
                    <a:pt x="0" y="399"/>
                  </a:cubicBezTo>
                  <a:cubicBezTo>
                    <a:pt x="0" y="618"/>
                    <a:pt x="179" y="797"/>
                    <a:pt x="398" y="797"/>
                  </a:cubicBezTo>
                  <a:cubicBezTo>
                    <a:pt x="617" y="797"/>
                    <a:pt x="796" y="618"/>
                    <a:pt x="796" y="399"/>
                  </a:cubicBezTo>
                  <a:cubicBezTo>
                    <a:pt x="796" y="180"/>
                    <a:pt x="617" y="1"/>
                    <a:pt x="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6632275" y="3196475"/>
              <a:ext cx="114425" cy="172625"/>
            </a:xfrm>
            <a:custGeom>
              <a:avLst/>
              <a:gdLst/>
              <a:ahLst/>
              <a:cxnLst/>
              <a:rect l="l" t="t" r="r" b="b"/>
              <a:pathLst>
                <a:path w="4577" h="6905" extrusionOk="0">
                  <a:moveTo>
                    <a:pt x="0" y="0"/>
                  </a:moveTo>
                  <a:lnTo>
                    <a:pt x="0" y="6904"/>
                  </a:lnTo>
                  <a:lnTo>
                    <a:pt x="4576" y="6904"/>
                  </a:lnTo>
                  <a:lnTo>
                    <a:pt x="45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6627800" y="3191000"/>
              <a:ext cx="126350" cy="184050"/>
            </a:xfrm>
            <a:custGeom>
              <a:avLst/>
              <a:gdLst/>
              <a:ahLst/>
              <a:cxnLst/>
              <a:rect l="l" t="t" r="r" b="b"/>
              <a:pathLst>
                <a:path w="5054" h="7362" extrusionOk="0">
                  <a:moveTo>
                    <a:pt x="2268" y="538"/>
                  </a:moveTo>
                  <a:lnTo>
                    <a:pt x="2268" y="3423"/>
                  </a:lnTo>
                  <a:lnTo>
                    <a:pt x="537" y="3423"/>
                  </a:lnTo>
                  <a:lnTo>
                    <a:pt x="537" y="538"/>
                  </a:lnTo>
                  <a:close/>
                  <a:moveTo>
                    <a:pt x="4537" y="538"/>
                  </a:moveTo>
                  <a:lnTo>
                    <a:pt x="4537" y="3423"/>
                  </a:lnTo>
                  <a:lnTo>
                    <a:pt x="2786" y="3423"/>
                  </a:lnTo>
                  <a:lnTo>
                    <a:pt x="2786" y="538"/>
                  </a:lnTo>
                  <a:close/>
                  <a:moveTo>
                    <a:pt x="2268" y="3960"/>
                  </a:moveTo>
                  <a:lnTo>
                    <a:pt x="2268" y="6845"/>
                  </a:lnTo>
                  <a:lnTo>
                    <a:pt x="537" y="6845"/>
                  </a:lnTo>
                  <a:lnTo>
                    <a:pt x="537" y="3960"/>
                  </a:lnTo>
                  <a:close/>
                  <a:moveTo>
                    <a:pt x="4537" y="3960"/>
                  </a:moveTo>
                  <a:lnTo>
                    <a:pt x="4537" y="6845"/>
                  </a:lnTo>
                  <a:lnTo>
                    <a:pt x="2786" y="6845"/>
                  </a:lnTo>
                  <a:lnTo>
                    <a:pt x="2786" y="3960"/>
                  </a:lnTo>
                  <a:close/>
                  <a:moveTo>
                    <a:pt x="0" y="0"/>
                  </a:moveTo>
                  <a:lnTo>
                    <a:pt x="0" y="7362"/>
                  </a:lnTo>
                  <a:lnTo>
                    <a:pt x="5054" y="7362"/>
                  </a:lnTo>
                  <a:lnTo>
                    <a:pt x="5054" y="0"/>
                  </a:ln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6599950" y="3352750"/>
              <a:ext cx="178475" cy="29275"/>
            </a:xfrm>
            <a:custGeom>
              <a:avLst/>
              <a:gdLst/>
              <a:ahLst/>
              <a:cxnLst/>
              <a:rect l="l" t="t" r="r" b="b"/>
              <a:pathLst>
                <a:path w="7139" h="1171" extrusionOk="0">
                  <a:moveTo>
                    <a:pt x="6592" y="0"/>
                  </a:moveTo>
                  <a:cubicBezTo>
                    <a:pt x="6202" y="0"/>
                    <a:pt x="5688" y="134"/>
                    <a:pt x="5412" y="255"/>
                  </a:cubicBezTo>
                  <a:cubicBezTo>
                    <a:pt x="5226" y="337"/>
                    <a:pt x="5065" y="375"/>
                    <a:pt x="4898" y="375"/>
                  </a:cubicBezTo>
                  <a:cubicBezTo>
                    <a:pt x="4620" y="375"/>
                    <a:pt x="4328" y="270"/>
                    <a:pt x="3880" y="96"/>
                  </a:cubicBezTo>
                  <a:cubicBezTo>
                    <a:pt x="3706" y="33"/>
                    <a:pt x="3547" y="8"/>
                    <a:pt x="3397" y="8"/>
                  </a:cubicBezTo>
                  <a:cubicBezTo>
                    <a:pt x="2926" y="8"/>
                    <a:pt x="2532" y="254"/>
                    <a:pt x="1990" y="375"/>
                  </a:cubicBezTo>
                  <a:cubicBezTo>
                    <a:pt x="1904" y="394"/>
                    <a:pt x="1823" y="402"/>
                    <a:pt x="1748" y="402"/>
                  </a:cubicBezTo>
                  <a:cubicBezTo>
                    <a:pt x="1294" y="402"/>
                    <a:pt x="1013" y="107"/>
                    <a:pt x="695" y="107"/>
                  </a:cubicBezTo>
                  <a:cubicBezTo>
                    <a:pt x="625" y="107"/>
                    <a:pt x="553" y="121"/>
                    <a:pt x="478" y="156"/>
                  </a:cubicBezTo>
                  <a:cubicBezTo>
                    <a:pt x="0" y="375"/>
                    <a:pt x="1094" y="1171"/>
                    <a:pt x="1094" y="1171"/>
                  </a:cubicBezTo>
                  <a:lnTo>
                    <a:pt x="6148" y="1171"/>
                  </a:lnTo>
                  <a:cubicBezTo>
                    <a:pt x="6148" y="1171"/>
                    <a:pt x="7043" y="852"/>
                    <a:pt x="7103" y="335"/>
                  </a:cubicBezTo>
                  <a:cubicBezTo>
                    <a:pt x="7139" y="87"/>
                    <a:pt x="6905" y="0"/>
                    <a:pt x="6592" y="0"/>
                  </a:cubicBez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6666100" y="3357125"/>
              <a:ext cx="35325" cy="8225"/>
            </a:xfrm>
            <a:custGeom>
              <a:avLst/>
              <a:gdLst/>
              <a:ahLst/>
              <a:cxnLst/>
              <a:rect l="l" t="t" r="r" b="b"/>
              <a:pathLst>
                <a:path w="1413" h="329" extrusionOk="0">
                  <a:moveTo>
                    <a:pt x="717" y="1"/>
                  </a:moveTo>
                  <a:cubicBezTo>
                    <a:pt x="617" y="1"/>
                    <a:pt x="518" y="21"/>
                    <a:pt x="418" y="60"/>
                  </a:cubicBezTo>
                  <a:cubicBezTo>
                    <a:pt x="339" y="80"/>
                    <a:pt x="259" y="100"/>
                    <a:pt x="179" y="160"/>
                  </a:cubicBezTo>
                  <a:cubicBezTo>
                    <a:pt x="40" y="259"/>
                    <a:pt x="0" y="319"/>
                    <a:pt x="0" y="319"/>
                  </a:cubicBezTo>
                  <a:cubicBezTo>
                    <a:pt x="0" y="319"/>
                    <a:pt x="100" y="299"/>
                    <a:pt x="239" y="299"/>
                  </a:cubicBezTo>
                  <a:cubicBezTo>
                    <a:pt x="358" y="279"/>
                    <a:pt x="538" y="259"/>
                    <a:pt x="717" y="259"/>
                  </a:cubicBezTo>
                  <a:lnTo>
                    <a:pt x="955" y="259"/>
                  </a:lnTo>
                  <a:cubicBezTo>
                    <a:pt x="1035" y="259"/>
                    <a:pt x="1114" y="279"/>
                    <a:pt x="1194" y="279"/>
                  </a:cubicBezTo>
                  <a:cubicBezTo>
                    <a:pt x="1279" y="293"/>
                    <a:pt x="1354" y="308"/>
                    <a:pt x="1390" y="315"/>
                  </a:cubicBezTo>
                  <a:lnTo>
                    <a:pt x="1390" y="315"/>
                  </a:lnTo>
                  <a:cubicBezTo>
                    <a:pt x="1362" y="288"/>
                    <a:pt x="1310" y="224"/>
                    <a:pt x="1234" y="160"/>
                  </a:cubicBezTo>
                  <a:cubicBezTo>
                    <a:pt x="1214" y="120"/>
                    <a:pt x="1194" y="100"/>
                    <a:pt x="1134" y="80"/>
                  </a:cubicBezTo>
                  <a:cubicBezTo>
                    <a:pt x="1114" y="60"/>
                    <a:pt x="1055" y="21"/>
                    <a:pt x="1015" y="21"/>
                  </a:cubicBezTo>
                  <a:cubicBezTo>
                    <a:pt x="916" y="1"/>
                    <a:pt x="816" y="1"/>
                    <a:pt x="717" y="1"/>
                  </a:cubicBezTo>
                  <a:close/>
                  <a:moveTo>
                    <a:pt x="1390" y="315"/>
                  </a:moveTo>
                  <a:cubicBezTo>
                    <a:pt x="1399" y="323"/>
                    <a:pt x="1405" y="328"/>
                    <a:pt x="1409" y="328"/>
                  </a:cubicBezTo>
                  <a:cubicBezTo>
                    <a:pt x="1412" y="328"/>
                    <a:pt x="1413" y="325"/>
                    <a:pt x="1413" y="319"/>
                  </a:cubicBezTo>
                  <a:cubicBezTo>
                    <a:pt x="1413" y="319"/>
                    <a:pt x="1405" y="317"/>
                    <a:pt x="1390" y="315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6742200" y="3356875"/>
              <a:ext cx="27875" cy="8250"/>
            </a:xfrm>
            <a:custGeom>
              <a:avLst/>
              <a:gdLst/>
              <a:ahLst/>
              <a:cxnLst/>
              <a:rect l="l" t="t" r="r" b="b"/>
              <a:pathLst>
                <a:path w="1115" h="330" extrusionOk="0">
                  <a:moveTo>
                    <a:pt x="761" y="1"/>
                  </a:moveTo>
                  <a:cubicBezTo>
                    <a:pt x="682" y="1"/>
                    <a:pt x="597" y="11"/>
                    <a:pt x="518" y="31"/>
                  </a:cubicBezTo>
                  <a:cubicBezTo>
                    <a:pt x="378" y="51"/>
                    <a:pt x="259" y="130"/>
                    <a:pt x="160" y="210"/>
                  </a:cubicBezTo>
                  <a:cubicBezTo>
                    <a:pt x="60" y="289"/>
                    <a:pt x="0" y="329"/>
                    <a:pt x="0" y="329"/>
                  </a:cubicBezTo>
                  <a:cubicBezTo>
                    <a:pt x="0" y="329"/>
                    <a:pt x="80" y="309"/>
                    <a:pt x="179" y="309"/>
                  </a:cubicBezTo>
                  <a:cubicBezTo>
                    <a:pt x="299" y="289"/>
                    <a:pt x="418" y="250"/>
                    <a:pt x="577" y="210"/>
                  </a:cubicBezTo>
                  <a:cubicBezTo>
                    <a:pt x="657" y="190"/>
                    <a:pt x="697" y="190"/>
                    <a:pt x="776" y="150"/>
                  </a:cubicBezTo>
                  <a:cubicBezTo>
                    <a:pt x="856" y="150"/>
                    <a:pt x="896" y="130"/>
                    <a:pt x="955" y="130"/>
                  </a:cubicBezTo>
                  <a:lnTo>
                    <a:pt x="1015" y="130"/>
                  </a:lnTo>
                  <a:cubicBezTo>
                    <a:pt x="1055" y="150"/>
                    <a:pt x="1075" y="150"/>
                    <a:pt x="1075" y="150"/>
                  </a:cubicBezTo>
                  <a:cubicBezTo>
                    <a:pt x="1095" y="150"/>
                    <a:pt x="1115" y="190"/>
                    <a:pt x="1115" y="190"/>
                  </a:cubicBezTo>
                  <a:cubicBezTo>
                    <a:pt x="1115" y="190"/>
                    <a:pt x="1115" y="170"/>
                    <a:pt x="1095" y="130"/>
                  </a:cubicBezTo>
                  <a:cubicBezTo>
                    <a:pt x="1095" y="110"/>
                    <a:pt x="1075" y="110"/>
                    <a:pt x="1055" y="90"/>
                  </a:cubicBezTo>
                  <a:cubicBezTo>
                    <a:pt x="1015" y="70"/>
                    <a:pt x="995" y="70"/>
                    <a:pt x="975" y="31"/>
                  </a:cubicBezTo>
                  <a:cubicBezTo>
                    <a:pt x="916" y="11"/>
                    <a:pt x="841" y="1"/>
                    <a:pt x="761" y="1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6616850" y="3359550"/>
              <a:ext cx="17925" cy="5575"/>
            </a:xfrm>
            <a:custGeom>
              <a:avLst/>
              <a:gdLst/>
              <a:ahLst/>
              <a:cxnLst/>
              <a:rect l="l" t="t" r="r" b="b"/>
              <a:pathLst>
                <a:path w="717" h="223" extrusionOk="0">
                  <a:moveTo>
                    <a:pt x="178" y="0"/>
                  </a:moveTo>
                  <a:cubicBezTo>
                    <a:pt x="135" y="0"/>
                    <a:pt x="94" y="6"/>
                    <a:pt x="60" y="23"/>
                  </a:cubicBezTo>
                  <a:cubicBezTo>
                    <a:pt x="40" y="23"/>
                    <a:pt x="20" y="63"/>
                    <a:pt x="20" y="63"/>
                  </a:cubicBezTo>
                  <a:lnTo>
                    <a:pt x="1" y="83"/>
                  </a:lnTo>
                  <a:lnTo>
                    <a:pt x="1" y="103"/>
                  </a:lnTo>
                  <a:cubicBezTo>
                    <a:pt x="1" y="103"/>
                    <a:pt x="20" y="103"/>
                    <a:pt x="20" y="83"/>
                  </a:cubicBezTo>
                  <a:lnTo>
                    <a:pt x="100" y="83"/>
                  </a:lnTo>
                  <a:cubicBezTo>
                    <a:pt x="120" y="83"/>
                    <a:pt x="160" y="83"/>
                    <a:pt x="219" y="103"/>
                  </a:cubicBezTo>
                  <a:cubicBezTo>
                    <a:pt x="259" y="103"/>
                    <a:pt x="319" y="123"/>
                    <a:pt x="339" y="162"/>
                  </a:cubicBezTo>
                  <a:cubicBezTo>
                    <a:pt x="438" y="182"/>
                    <a:pt x="538" y="202"/>
                    <a:pt x="617" y="222"/>
                  </a:cubicBezTo>
                  <a:cubicBezTo>
                    <a:pt x="631" y="215"/>
                    <a:pt x="646" y="213"/>
                    <a:pt x="661" y="213"/>
                  </a:cubicBezTo>
                  <a:cubicBezTo>
                    <a:pt x="690" y="213"/>
                    <a:pt x="717" y="222"/>
                    <a:pt x="717" y="222"/>
                  </a:cubicBezTo>
                  <a:cubicBezTo>
                    <a:pt x="717" y="222"/>
                    <a:pt x="697" y="182"/>
                    <a:pt x="617" y="162"/>
                  </a:cubicBezTo>
                  <a:cubicBezTo>
                    <a:pt x="538" y="103"/>
                    <a:pt x="478" y="63"/>
                    <a:pt x="359" y="23"/>
                  </a:cubicBezTo>
                  <a:cubicBezTo>
                    <a:pt x="301" y="12"/>
                    <a:pt x="237" y="0"/>
                    <a:pt x="178" y="0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6966525" y="3196475"/>
              <a:ext cx="114425" cy="172625"/>
            </a:xfrm>
            <a:custGeom>
              <a:avLst/>
              <a:gdLst/>
              <a:ahLst/>
              <a:cxnLst/>
              <a:rect l="l" t="t" r="r" b="b"/>
              <a:pathLst>
                <a:path w="4577" h="6905" extrusionOk="0">
                  <a:moveTo>
                    <a:pt x="1" y="0"/>
                  </a:moveTo>
                  <a:lnTo>
                    <a:pt x="1" y="6904"/>
                  </a:lnTo>
                  <a:lnTo>
                    <a:pt x="4577" y="6904"/>
                  </a:lnTo>
                  <a:lnTo>
                    <a:pt x="45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6962550" y="3191000"/>
              <a:ext cx="126375" cy="184050"/>
            </a:xfrm>
            <a:custGeom>
              <a:avLst/>
              <a:gdLst/>
              <a:ahLst/>
              <a:cxnLst/>
              <a:rect l="l" t="t" r="r" b="b"/>
              <a:pathLst>
                <a:path w="5055" h="7362" extrusionOk="0">
                  <a:moveTo>
                    <a:pt x="2249" y="538"/>
                  </a:moveTo>
                  <a:lnTo>
                    <a:pt x="2249" y="3423"/>
                  </a:lnTo>
                  <a:lnTo>
                    <a:pt x="518" y="3423"/>
                  </a:lnTo>
                  <a:lnTo>
                    <a:pt x="518" y="538"/>
                  </a:lnTo>
                  <a:close/>
                  <a:moveTo>
                    <a:pt x="4517" y="538"/>
                  </a:moveTo>
                  <a:lnTo>
                    <a:pt x="4517" y="3423"/>
                  </a:lnTo>
                  <a:lnTo>
                    <a:pt x="2786" y="3423"/>
                  </a:lnTo>
                  <a:lnTo>
                    <a:pt x="2786" y="538"/>
                  </a:lnTo>
                  <a:close/>
                  <a:moveTo>
                    <a:pt x="2249" y="3960"/>
                  </a:moveTo>
                  <a:lnTo>
                    <a:pt x="2249" y="6845"/>
                  </a:lnTo>
                  <a:lnTo>
                    <a:pt x="518" y="6845"/>
                  </a:lnTo>
                  <a:lnTo>
                    <a:pt x="518" y="3960"/>
                  </a:lnTo>
                  <a:close/>
                  <a:moveTo>
                    <a:pt x="4517" y="3960"/>
                  </a:moveTo>
                  <a:lnTo>
                    <a:pt x="4517" y="6845"/>
                  </a:lnTo>
                  <a:lnTo>
                    <a:pt x="2786" y="6845"/>
                  </a:lnTo>
                  <a:lnTo>
                    <a:pt x="2786" y="3960"/>
                  </a:lnTo>
                  <a:close/>
                  <a:moveTo>
                    <a:pt x="0" y="0"/>
                  </a:moveTo>
                  <a:lnTo>
                    <a:pt x="0" y="7362"/>
                  </a:lnTo>
                  <a:lnTo>
                    <a:pt x="5054" y="7362"/>
                  </a:lnTo>
                  <a:lnTo>
                    <a:pt x="5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6934200" y="3352750"/>
              <a:ext cx="178975" cy="29275"/>
            </a:xfrm>
            <a:custGeom>
              <a:avLst/>
              <a:gdLst/>
              <a:ahLst/>
              <a:cxnLst/>
              <a:rect l="l" t="t" r="r" b="b"/>
              <a:pathLst>
                <a:path w="7159" h="1171" extrusionOk="0">
                  <a:moveTo>
                    <a:pt x="6612" y="0"/>
                  </a:moveTo>
                  <a:cubicBezTo>
                    <a:pt x="6222" y="0"/>
                    <a:pt x="5708" y="134"/>
                    <a:pt x="5432" y="255"/>
                  </a:cubicBezTo>
                  <a:cubicBezTo>
                    <a:pt x="5246" y="337"/>
                    <a:pt x="5085" y="375"/>
                    <a:pt x="4917" y="375"/>
                  </a:cubicBezTo>
                  <a:cubicBezTo>
                    <a:pt x="4638" y="375"/>
                    <a:pt x="4341" y="270"/>
                    <a:pt x="3880" y="96"/>
                  </a:cubicBezTo>
                  <a:cubicBezTo>
                    <a:pt x="3706" y="33"/>
                    <a:pt x="3549" y="8"/>
                    <a:pt x="3400" y="8"/>
                  </a:cubicBezTo>
                  <a:cubicBezTo>
                    <a:pt x="2934" y="8"/>
                    <a:pt x="2548" y="254"/>
                    <a:pt x="1990" y="375"/>
                  </a:cubicBezTo>
                  <a:cubicBezTo>
                    <a:pt x="1904" y="394"/>
                    <a:pt x="1823" y="402"/>
                    <a:pt x="1748" y="402"/>
                  </a:cubicBezTo>
                  <a:cubicBezTo>
                    <a:pt x="1294" y="402"/>
                    <a:pt x="1013" y="107"/>
                    <a:pt x="695" y="107"/>
                  </a:cubicBezTo>
                  <a:cubicBezTo>
                    <a:pt x="625" y="107"/>
                    <a:pt x="553" y="121"/>
                    <a:pt x="478" y="156"/>
                  </a:cubicBezTo>
                  <a:cubicBezTo>
                    <a:pt x="0" y="375"/>
                    <a:pt x="1095" y="1171"/>
                    <a:pt x="1095" y="1171"/>
                  </a:cubicBezTo>
                  <a:lnTo>
                    <a:pt x="6148" y="1171"/>
                  </a:lnTo>
                  <a:cubicBezTo>
                    <a:pt x="6148" y="1171"/>
                    <a:pt x="7044" y="852"/>
                    <a:pt x="7123" y="335"/>
                  </a:cubicBezTo>
                  <a:cubicBezTo>
                    <a:pt x="7159" y="87"/>
                    <a:pt x="6926" y="0"/>
                    <a:pt x="6612" y="0"/>
                  </a:cubicBez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6997875" y="3357125"/>
              <a:ext cx="35325" cy="8225"/>
            </a:xfrm>
            <a:custGeom>
              <a:avLst/>
              <a:gdLst/>
              <a:ahLst/>
              <a:cxnLst/>
              <a:rect l="l" t="t" r="r" b="b"/>
              <a:pathLst>
                <a:path w="1413" h="329" extrusionOk="0">
                  <a:moveTo>
                    <a:pt x="716" y="1"/>
                  </a:moveTo>
                  <a:cubicBezTo>
                    <a:pt x="617" y="1"/>
                    <a:pt x="517" y="21"/>
                    <a:pt x="418" y="60"/>
                  </a:cubicBezTo>
                  <a:cubicBezTo>
                    <a:pt x="338" y="80"/>
                    <a:pt x="279" y="100"/>
                    <a:pt x="199" y="160"/>
                  </a:cubicBezTo>
                  <a:cubicBezTo>
                    <a:pt x="60" y="259"/>
                    <a:pt x="0" y="319"/>
                    <a:pt x="0" y="319"/>
                  </a:cubicBezTo>
                  <a:cubicBezTo>
                    <a:pt x="0" y="319"/>
                    <a:pt x="100" y="319"/>
                    <a:pt x="259" y="299"/>
                  </a:cubicBezTo>
                  <a:cubicBezTo>
                    <a:pt x="378" y="279"/>
                    <a:pt x="557" y="259"/>
                    <a:pt x="716" y="259"/>
                  </a:cubicBezTo>
                  <a:lnTo>
                    <a:pt x="975" y="259"/>
                  </a:lnTo>
                  <a:cubicBezTo>
                    <a:pt x="1055" y="259"/>
                    <a:pt x="1114" y="279"/>
                    <a:pt x="1194" y="279"/>
                  </a:cubicBezTo>
                  <a:cubicBezTo>
                    <a:pt x="1285" y="294"/>
                    <a:pt x="1364" y="310"/>
                    <a:pt x="1397" y="316"/>
                  </a:cubicBezTo>
                  <a:lnTo>
                    <a:pt x="1397" y="316"/>
                  </a:lnTo>
                  <a:cubicBezTo>
                    <a:pt x="1375" y="290"/>
                    <a:pt x="1331" y="225"/>
                    <a:pt x="1254" y="160"/>
                  </a:cubicBezTo>
                  <a:cubicBezTo>
                    <a:pt x="1214" y="120"/>
                    <a:pt x="1194" y="100"/>
                    <a:pt x="1154" y="80"/>
                  </a:cubicBezTo>
                  <a:cubicBezTo>
                    <a:pt x="1114" y="60"/>
                    <a:pt x="1075" y="21"/>
                    <a:pt x="1015" y="21"/>
                  </a:cubicBezTo>
                  <a:cubicBezTo>
                    <a:pt x="915" y="1"/>
                    <a:pt x="816" y="1"/>
                    <a:pt x="716" y="1"/>
                  </a:cubicBezTo>
                  <a:close/>
                  <a:moveTo>
                    <a:pt x="1397" y="316"/>
                  </a:moveTo>
                  <a:cubicBezTo>
                    <a:pt x="1403" y="324"/>
                    <a:pt x="1407" y="328"/>
                    <a:pt x="1410" y="328"/>
                  </a:cubicBezTo>
                  <a:cubicBezTo>
                    <a:pt x="1412" y="328"/>
                    <a:pt x="1413" y="325"/>
                    <a:pt x="1413" y="319"/>
                  </a:cubicBezTo>
                  <a:cubicBezTo>
                    <a:pt x="1413" y="319"/>
                    <a:pt x="1407" y="318"/>
                    <a:pt x="1397" y="316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7074475" y="3356875"/>
              <a:ext cx="27875" cy="8250"/>
            </a:xfrm>
            <a:custGeom>
              <a:avLst/>
              <a:gdLst/>
              <a:ahLst/>
              <a:cxnLst/>
              <a:rect l="l" t="t" r="r" b="b"/>
              <a:pathLst>
                <a:path w="1115" h="330" extrusionOk="0">
                  <a:moveTo>
                    <a:pt x="744" y="1"/>
                  </a:moveTo>
                  <a:cubicBezTo>
                    <a:pt x="667" y="1"/>
                    <a:pt x="587" y="11"/>
                    <a:pt x="517" y="31"/>
                  </a:cubicBezTo>
                  <a:cubicBezTo>
                    <a:pt x="378" y="51"/>
                    <a:pt x="239" y="130"/>
                    <a:pt x="139" y="210"/>
                  </a:cubicBezTo>
                  <a:cubicBezTo>
                    <a:pt x="40" y="289"/>
                    <a:pt x="0" y="329"/>
                    <a:pt x="0" y="329"/>
                  </a:cubicBezTo>
                  <a:cubicBezTo>
                    <a:pt x="0" y="329"/>
                    <a:pt x="80" y="329"/>
                    <a:pt x="159" y="309"/>
                  </a:cubicBezTo>
                  <a:cubicBezTo>
                    <a:pt x="299" y="289"/>
                    <a:pt x="418" y="250"/>
                    <a:pt x="557" y="210"/>
                  </a:cubicBezTo>
                  <a:cubicBezTo>
                    <a:pt x="637" y="190"/>
                    <a:pt x="696" y="190"/>
                    <a:pt x="756" y="150"/>
                  </a:cubicBezTo>
                  <a:cubicBezTo>
                    <a:pt x="836" y="150"/>
                    <a:pt x="895" y="130"/>
                    <a:pt x="935" y="130"/>
                  </a:cubicBezTo>
                  <a:lnTo>
                    <a:pt x="1015" y="130"/>
                  </a:lnTo>
                  <a:cubicBezTo>
                    <a:pt x="1035" y="150"/>
                    <a:pt x="1055" y="150"/>
                    <a:pt x="1055" y="150"/>
                  </a:cubicBezTo>
                  <a:cubicBezTo>
                    <a:pt x="1094" y="190"/>
                    <a:pt x="1114" y="190"/>
                    <a:pt x="1114" y="190"/>
                  </a:cubicBezTo>
                  <a:cubicBezTo>
                    <a:pt x="1114" y="190"/>
                    <a:pt x="1114" y="170"/>
                    <a:pt x="1094" y="130"/>
                  </a:cubicBezTo>
                  <a:cubicBezTo>
                    <a:pt x="1094" y="110"/>
                    <a:pt x="1055" y="110"/>
                    <a:pt x="1035" y="90"/>
                  </a:cubicBezTo>
                  <a:cubicBezTo>
                    <a:pt x="1015" y="70"/>
                    <a:pt x="995" y="70"/>
                    <a:pt x="955" y="31"/>
                  </a:cubicBezTo>
                  <a:cubicBezTo>
                    <a:pt x="895" y="11"/>
                    <a:pt x="821" y="1"/>
                    <a:pt x="744" y="1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6949125" y="3359550"/>
              <a:ext cx="18425" cy="5575"/>
            </a:xfrm>
            <a:custGeom>
              <a:avLst/>
              <a:gdLst/>
              <a:ahLst/>
              <a:cxnLst/>
              <a:rect l="l" t="t" r="r" b="b"/>
              <a:pathLst>
                <a:path w="737" h="223" extrusionOk="0">
                  <a:moveTo>
                    <a:pt x="198" y="0"/>
                  </a:moveTo>
                  <a:cubicBezTo>
                    <a:pt x="154" y="0"/>
                    <a:pt x="113" y="6"/>
                    <a:pt x="80" y="23"/>
                  </a:cubicBezTo>
                  <a:cubicBezTo>
                    <a:pt x="60" y="23"/>
                    <a:pt x="40" y="63"/>
                    <a:pt x="40" y="63"/>
                  </a:cubicBezTo>
                  <a:lnTo>
                    <a:pt x="0" y="83"/>
                  </a:lnTo>
                  <a:lnTo>
                    <a:pt x="0" y="103"/>
                  </a:lnTo>
                  <a:cubicBezTo>
                    <a:pt x="0" y="103"/>
                    <a:pt x="40" y="103"/>
                    <a:pt x="40" y="83"/>
                  </a:cubicBezTo>
                  <a:lnTo>
                    <a:pt x="100" y="83"/>
                  </a:lnTo>
                  <a:cubicBezTo>
                    <a:pt x="140" y="83"/>
                    <a:pt x="179" y="83"/>
                    <a:pt x="239" y="103"/>
                  </a:cubicBezTo>
                  <a:cubicBezTo>
                    <a:pt x="279" y="103"/>
                    <a:pt x="339" y="123"/>
                    <a:pt x="358" y="123"/>
                  </a:cubicBezTo>
                  <a:cubicBezTo>
                    <a:pt x="458" y="162"/>
                    <a:pt x="557" y="182"/>
                    <a:pt x="637" y="202"/>
                  </a:cubicBezTo>
                  <a:cubicBezTo>
                    <a:pt x="677" y="222"/>
                    <a:pt x="736" y="222"/>
                    <a:pt x="736" y="222"/>
                  </a:cubicBezTo>
                  <a:cubicBezTo>
                    <a:pt x="736" y="222"/>
                    <a:pt x="717" y="182"/>
                    <a:pt x="637" y="162"/>
                  </a:cubicBezTo>
                  <a:cubicBezTo>
                    <a:pt x="557" y="103"/>
                    <a:pt x="478" y="63"/>
                    <a:pt x="378" y="23"/>
                  </a:cubicBezTo>
                  <a:cubicBezTo>
                    <a:pt x="321" y="12"/>
                    <a:pt x="257" y="0"/>
                    <a:pt x="198" y="0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6509725" y="3762725"/>
              <a:ext cx="696575" cy="73925"/>
            </a:xfrm>
            <a:custGeom>
              <a:avLst/>
              <a:gdLst/>
              <a:ahLst/>
              <a:cxnLst/>
              <a:rect l="l" t="t" r="r" b="b"/>
              <a:pathLst>
                <a:path w="27863" h="2957" extrusionOk="0">
                  <a:moveTo>
                    <a:pt x="12358" y="1"/>
                  </a:moveTo>
                  <a:cubicBezTo>
                    <a:pt x="11682" y="1"/>
                    <a:pt x="10901" y="158"/>
                    <a:pt x="9876" y="549"/>
                  </a:cubicBezTo>
                  <a:cubicBezTo>
                    <a:pt x="8801" y="940"/>
                    <a:pt x="8065" y="1078"/>
                    <a:pt x="7340" y="1078"/>
                  </a:cubicBezTo>
                  <a:cubicBezTo>
                    <a:pt x="6294" y="1078"/>
                    <a:pt x="5268" y="792"/>
                    <a:pt x="3271" y="569"/>
                  </a:cubicBezTo>
                  <a:cubicBezTo>
                    <a:pt x="3053" y="545"/>
                    <a:pt x="2853" y="533"/>
                    <a:pt x="2669" y="533"/>
                  </a:cubicBezTo>
                  <a:cubicBezTo>
                    <a:pt x="0" y="533"/>
                    <a:pt x="784" y="2937"/>
                    <a:pt x="784" y="2937"/>
                  </a:cubicBezTo>
                  <a:lnTo>
                    <a:pt x="13935" y="2937"/>
                  </a:lnTo>
                  <a:lnTo>
                    <a:pt x="13935" y="2957"/>
                  </a:lnTo>
                  <a:lnTo>
                    <a:pt x="26609" y="2957"/>
                  </a:lnTo>
                  <a:cubicBezTo>
                    <a:pt x="26609" y="2957"/>
                    <a:pt x="27863" y="2240"/>
                    <a:pt x="27266" y="1484"/>
                  </a:cubicBezTo>
                  <a:cubicBezTo>
                    <a:pt x="26997" y="1152"/>
                    <a:pt x="26734" y="1041"/>
                    <a:pt x="26448" y="1041"/>
                  </a:cubicBezTo>
                  <a:cubicBezTo>
                    <a:pt x="25931" y="1041"/>
                    <a:pt x="25341" y="1407"/>
                    <a:pt x="24520" y="1484"/>
                  </a:cubicBezTo>
                  <a:cubicBezTo>
                    <a:pt x="24473" y="1489"/>
                    <a:pt x="24426" y="1491"/>
                    <a:pt x="24380" y="1491"/>
                  </a:cubicBezTo>
                  <a:cubicBezTo>
                    <a:pt x="23384" y="1491"/>
                    <a:pt x="22666" y="482"/>
                    <a:pt x="21359" y="482"/>
                  </a:cubicBezTo>
                  <a:cubicBezTo>
                    <a:pt x="21126" y="482"/>
                    <a:pt x="20875" y="514"/>
                    <a:pt x="20601" y="589"/>
                  </a:cubicBezTo>
                  <a:cubicBezTo>
                    <a:pt x="19399" y="905"/>
                    <a:pt x="18278" y="1230"/>
                    <a:pt x="17165" y="1230"/>
                  </a:cubicBezTo>
                  <a:cubicBezTo>
                    <a:pt x="16528" y="1230"/>
                    <a:pt x="15893" y="1123"/>
                    <a:pt x="15248" y="848"/>
                  </a:cubicBezTo>
                  <a:cubicBezTo>
                    <a:pt x="14198" y="377"/>
                    <a:pt x="13403" y="1"/>
                    <a:pt x="12358" y="1"/>
                  </a:cubicBez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6779500" y="3772475"/>
              <a:ext cx="92050" cy="22900"/>
            </a:xfrm>
            <a:custGeom>
              <a:avLst/>
              <a:gdLst/>
              <a:ahLst/>
              <a:cxnLst/>
              <a:rect l="l" t="t" r="r" b="b"/>
              <a:pathLst>
                <a:path w="3682" h="916" extrusionOk="0">
                  <a:moveTo>
                    <a:pt x="1553" y="0"/>
                  </a:moveTo>
                  <a:cubicBezTo>
                    <a:pt x="1433" y="0"/>
                    <a:pt x="1294" y="20"/>
                    <a:pt x="1175" y="60"/>
                  </a:cubicBezTo>
                  <a:cubicBezTo>
                    <a:pt x="956" y="100"/>
                    <a:pt x="737" y="179"/>
                    <a:pt x="558" y="259"/>
                  </a:cubicBezTo>
                  <a:cubicBezTo>
                    <a:pt x="200" y="398"/>
                    <a:pt x="1" y="577"/>
                    <a:pt x="1" y="577"/>
                  </a:cubicBezTo>
                  <a:cubicBezTo>
                    <a:pt x="1" y="577"/>
                    <a:pt x="239" y="557"/>
                    <a:pt x="617" y="497"/>
                  </a:cubicBezTo>
                  <a:cubicBezTo>
                    <a:pt x="697" y="478"/>
                    <a:pt x="797" y="478"/>
                    <a:pt x="896" y="478"/>
                  </a:cubicBezTo>
                  <a:lnTo>
                    <a:pt x="1553" y="478"/>
                  </a:lnTo>
                  <a:cubicBezTo>
                    <a:pt x="1612" y="488"/>
                    <a:pt x="1667" y="488"/>
                    <a:pt x="1722" y="488"/>
                  </a:cubicBezTo>
                  <a:cubicBezTo>
                    <a:pt x="1776" y="488"/>
                    <a:pt x="1831" y="488"/>
                    <a:pt x="1891" y="497"/>
                  </a:cubicBezTo>
                  <a:cubicBezTo>
                    <a:pt x="1990" y="497"/>
                    <a:pt x="2110" y="497"/>
                    <a:pt x="2209" y="517"/>
                  </a:cubicBezTo>
                  <a:cubicBezTo>
                    <a:pt x="2309" y="557"/>
                    <a:pt x="2448" y="557"/>
                    <a:pt x="2547" y="577"/>
                  </a:cubicBezTo>
                  <a:lnTo>
                    <a:pt x="2846" y="657"/>
                  </a:lnTo>
                  <a:cubicBezTo>
                    <a:pt x="2945" y="677"/>
                    <a:pt x="3045" y="696"/>
                    <a:pt x="3104" y="716"/>
                  </a:cubicBezTo>
                  <a:lnTo>
                    <a:pt x="3343" y="796"/>
                  </a:lnTo>
                  <a:cubicBezTo>
                    <a:pt x="3383" y="856"/>
                    <a:pt x="3463" y="856"/>
                    <a:pt x="3502" y="876"/>
                  </a:cubicBezTo>
                  <a:cubicBezTo>
                    <a:pt x="3602" y="895"/>
                    <a:pt x="3681" y="915"/>
                    <a:pt x="3681" y="915"/>
                  </a:cubicBezTo>
                  <a:cubicBezTo>
                    <a:pt x="3681" y="915"/>
                    <a:pt x="3662" y="876"/>
                    <a:pt x="3582" y="796"/>
                  </a:cubicBezTo>
                  <a:lnTo>
                    <a:pt x="3443" y="657"/>
                  </a:lnTo>
                  <a:cubicBezTo>
                    <a:pt x="3383" y="577"/>
                    <a:pt x="3303" y="517"/>
                    <a:pt x="3244" y="478"/>
                  </a:cubicBezTo>
                  <a:cubicBezTo>
                    <a:pt x="3184" y="418"/>
                    <a:pt x="3164" y="398"/>
                    <a:pt x="3104" y="378"/>
                  </a:cubicBezTo>
                  <a:lnTo>
                    <a:pt x="2965" y="299"/>
                  </a:lnTo>
                  <a:cubicBezTo>
                    <a:pt x="2866" y="259"/>
                    <a:pt x="2766" y="179"/>
                    <a:pt x="2647" y="159"/>
                  </a:cubicBezTo>
                  <a:cubicBezTo>
                    <a:pt x="2547" y="119"/>
                    <a:pt x="2428" y="80"/>
                    <a:pt x="2289" y="60"/>
                  </a:cubicBezTo>
                  <a:cubicBezTo>
                    <a:pt x="2169" y="20"/>
                    <a:pt x="2050" y="0"/>
                    <a:pt x="1931" y="0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6537775" y="3783900"/>
              <a:ext cx="58700" cy="34350"/>
            </a:xfrm>
            <a:custGeom>
              <a:avLst/>
              <a:gdLst/>
              <a:ahLst/>
              <a:cxnLst/>
              <a:rect l="l" t="t" r="r" b="b"/>
              <a:pathLst>
                <a:path w="2348" h="1374" extrusionOk="0">
                  <a:moveTo>
                    <a:pt x="1413" y="1"/>
                  </a:moveTo>
                  <a:cubicBezTo>
                    <a:pt x="1313" y="1"/>
                    <a:pt x="1214" y="1"/>
                    <a:pt x="1114" y="21"/>
                  </a:cubicBezTo>
                  <a:cubicBezTo>
                    <a:pt x="1015" y="21"/>
                    <a:pt x="915" y="60"/>
                    <a:pt x="816" y="100"/>
                  </a:cubicBezTo>
                  <a:cubicBezTo>
                    <a:pt x="716" y="140"/>
                    <a:pt x="637" y="200"/>
                    <a:pt x="537" y="239"/>
                  </a:cubicBezTo>
                  <a:cubicBezTo>
                    <a:pt x="478" y="299"/>
                    <a:pt x="398" y="359"/>
                    <a:pt x="318" y="438"/>
                  </a:cubicBezTo>
                  <a:cubicBezTo>
                    <a:pt x="279" y="498"/>
                    <a:pt x="259" y="518"/>
                    <a:pt x="219" y="558"/>
                  </a:cubicBezTo>
                  <a:cubicBezTo>
                    <a:pt x="199" y="617"/>
                    <a:pt x="179" y="637"/>
                    <a:pt x="159" y="697"/>
                  </a:cubicBezTo>
                  <a:cubicBezTo>
                    <a:pt x="100" y="757"/>
                    <a:pt x="80" y="836"/>
                    <a:pt x="60" y="916"/>
                  </a:cubicBezTo>
                  <a:cubicBezTo>
                    <a:pt x="0" y="1035"/>
                    <a:pt x="20" y="1194"/>
                    <a:pt x="20" y="1254"/>
                  </a:cubicBezTo>
                  <a:cubicBezTo>
                    <a:pt x="20" y="1334"/>
                    <a:pt x="60" y="1374"/>
                    <a:pt x="60" y="1374"/>
                  </a:cubicBezTo>
                  <a:cubicBezTo>
                    <a:pt x="60" y="1374"/>
                    <a:pt x="159" y="1214"/>
                    <a:pt x="318" y="996"/>
                  </a:cubicBezTo>
                  <a:cubicBezTo>
                    <a:pt x="378" y="956"/>
                    <a:pt x="418" y="916"/>
                    <a:pt x="478" y="856"/>
                  </a:cubicBezTo>
                  <a:lnTo>
                    <a:pt x="557" y="797"/>
                  </a:lnTo>
                  <a:cubicBezTo>
                    <a:pt x="577" y="797"/>
                    <a:pt x="597" y="757"/>
                    <a:pt x="617" y="737"/>
                  </a:cubicBezTo>
                  <a:cubicBezTo>
                    <a:pt x="677" y="717"/>
                    <a:pt x="756" y="657"/>
                    <a:pt x="796" y="637"/>
                  </a:cubicBezTo>
                  <a:cubicBezTo>
                    <a:pt x="876" y="617"/>
                    <a:pt x="915" y="598"/>
                    <a:pt x="995" y="558"/>
                  </a:cubicBezTo>
                  <a:lnTo>
                    <a:pt x="1214" y="498"/>
                  </a:lnTo>
                  <a:cubicBezTo>
                    <a:pt x="1273" y="498"/>
                    <a:pt x="1313" y="458"/>
                    <a:pt x="1353" y="458"/>
                  </a:cubicBezTo>
                  <a:cubicBezTo>
                    <a:pt x="1393" y="458"/>
                    <a:pt x="1413" y="438"/>
                    <a:pt x="1472" y="438"/>
                  </a:cubicBezTo>
                  <a:cubicBezTo>
                    <a:pt x="1552" y="419"/>
                    <a:pt x="1612" y="399"/>
                    <a:pt x="1691" y="399"/>
                  </a:cubicBezTo>
                  <a:cubicBezTo>
                    <a:pt x="1771" y="399"/>
                    <a:pt x="1811" y="399"/>
                    <a:pt x="1890" y="359"/>
                  </a:cubicBezTo>
                  <a:cubicBezTo>
                    <a:pt x="2010" y="339"/>
                    <a:pt x="2149" y="339"/>
                    <a:pt x="2209" y="319"/>
                  </a:cubicBezTo>
                  <a:cubicBezTo>
                    <a:pt x="2288" y="319"/>
                    <a:pt x="2348" y="299"/>
                    <a:pt x="2348" y="299"/>
                  </a:cubicBezTo>
                  <a:cubicBezTo>
                    <a:pt x="2348" y="299"/>
                    <a:pt x="2288" y="259"/>
                    <a:pt x="2209" y="220"/>
                  </a:cubicBezTo>
                  <a:cubicBezTo>
                    <a:pt x="2189" y="200"/>
                    <a:pt x="2149" y="160"/>
                    <a:pt x="2089" y="140"/>
                  </a:cubicBezTo>
                  <a:cubicBezTo>
                    <a:pt x="2049" y="120"/>
                    <a:pt x="1990" y="100"/>
                    <a:pt x="1910" y="60"/>
                  </a:cubicBezTo>
                  <a:cubicBezTo>
                    <a:pt x="1850" y="40"/>
                    <a:pt x="1771" y="40"/>
                    <a:pt x="1691" y="21"/>
                  </a:cubicBezTo>
                  <a:cubicBezTo>
                    <a:pt x="1592" y="1"/>
                    <a:pt x="1512" y="1"/>
                    <a:pt x="1413" y="1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7010300" y="3784900"/>
              <a:ext cx="72650" cy="21425"/>
            </a:xfrm>
            <a:custGeom>
              <a:avLst/>
              <a:gdLst/>
              <a:ahLst/>
              <a:cxnLst/>
              <a:rect l="l" t="t" r="r" b="b"/>
              <a:pathLst>
                <a:path w="2906" h="857" extrusionOk="0">
                  <a:moveTo>
                    <a:pt x="1194" y="0"/>
                  </a:moveTo>
                  <a:cubicBezTo>
                    <a:pt x="1095" y="0"/>
                    <a:pt x="995" y="20"/>
                    <a:pt x="896" y="60"/>
                  </a:cubicBezTo>
                  <a:cubicBezTo>
                    <a:pt x="697" y="100"/>
                    <a:pt x="518" y="180"/>
                    <a:pt x="398" y="259"/>
                  </a:cubicBezTo>
                  <a:cubicBezTo>
                    <a:pt x="279" y="319"/>
                    <a:pt x="180" y="398"/>
                    <a:pt x="100" y="478"/>
                  </a:cubicBezTo>
                  <a:cubicBezTo>
                    <a:pt x="20" y="518"/>
                    <a:pt x="1" y="577"/>
                    <a:pt x="1" y="577"/>
                  </a:cubicBezTo>
                  <a:cubicBezTo>
                    <a:pt x="1" y="577"/>
                    <a:pt x="161" y="534"/>
                    <a:pt x="370" y="534"/>
                  </a:cubicBezTo>
                  <a:cubicBezTo>
                    <a:pt x="405" y="534"/>
                    <a:pt x="441" y="535"/>
                    <a:pt x="478" y="538"/>
                  </a:cubicBezTo>
                  <a:cubicBezTo>
                    <a:pt x="617" y="538"/>
                    <a:pt x="776" y="518"/>
                    <a:pt x="956" y="518"/>
                  </a:cubicBezTo>
                  <a:cubicBezTo>
                    <a:pt x="1115" y="518"/>
                    <a:pt x="1294" y="518"/>
                    <a:pt x="1473" y="538"/>
                  </a:cubicBezTo>
                  <a:cubicBezTo>
                    <a:pt x="1552" y="538"/>
                    <a:pt x="1652" y="577"/>
                    <a:pt x="1712" y="577"/>
                  </a:cubicBezTo>
                  <a:cubicBezTo>
                    <a:pt x="1791" y="597"/>
                    <a:pt x="1891" y="597"/>
                    <a:pt x="1970" y="617"/>
                  </a:cubicBezTo>
                  <a:cubicBezTo>
                    <a:pt x="2050" y="617"/>
                    <a:pt x="2110" y="657"/>
                    <a:pt x="2189" y="677"/>
                  </a:cubicBezTo>
                  <a:cubicBezTo>
                    <a:pt x="2269" y="677"/>
                    <a:pt x="2348" y="697"/>
                    <a:pt x="2408" y="717"/>
                  </a:cubicBezTo>
                  <a:cubicBezTo>
                    <a:pt x="2488" y="757"/>
                    <a:pt x="2567" y="757"/>
                    <a:pt x="2607" y="776"/>
                  </a:cubicBezTo>
                  <a:cubicBezTo>
                    <a:pt x="2667" y="796"/>
                    <a:pt x="2706" y="796"/>
                    <a:pt x="2766" y="816"/>
                  </a:cubicBezTo>
                  <a:cubicBezTo>
                    <a:pt x="2866" y="856"/>
                    <a:pt x="2905" y="856"/>
                    <a:pt x="2905" y="856"/>
                  </a:cubicBezTo>
                  <a:cubicBezTo>
                    <a:pt x="2905" y="856"/>
                    <a:pt x="2885" y="796"/>
                    <a:pt x="2846" y="717"/>
                  </a:cubicBezTo>
                  <a:cubicBezTo>
                    <a:pt x="2786" y="657"/>
                    <a:pt x="2706" y="558"/>
                    <a:pt x="2587" y="458"/>
                  </a:cubicBezTo>
                  <a:cubicBezTo>
                    <a:pt x="2547" y="398"/>
                    <a:pt x="2468" y="359"/>
                    <a:pt x="2388" y="299"/>
                  </a:cubicBezTo>
                  <a:cubicBezTo>
                    <a:pt x="2308" y="259"/>
                    <a:pt x="2249" y="199"/>
                    <a:pt x="2149" y="160"/>
                  </a:cubicBezTo>
                  <a:cubicBezTo>
                    <a:pt x="2050" y="120"/>
                    <a:pt x="1950" y="80"/>
                    <a:pt x="1851" y="60"/>
                  </a:cubicBezTo>
                  <a:cubicBezTo>
                    <a:pt x="1712" y="20"/>
                    <a:pt x="1612" y="0"/>
                    <a:pt x="1513" y="0"/>
                  </a:cubicBezTo>
                  <a:close/>
                </a:path>
              </a:pathLst>
            </a:custGeom>
            <a:solidFill>
              <a:srgbClr val="E8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6542750" y="3444675"/>
              <a:ext cx="37325" cy="15950"/>
            </a:xfrm>
            <a:custGeom>
              <a:avLst/>
              <a:gdLst/>
              <a:ahLst/>
              <a:cxnLst/>
              <a:rect l="l" t="t" r="r" b="b"/>
              <a:pathLst>
                <a:path w="1493" h="638" extrusionOk="0">
                  <a:moveTo>
                    <a:pt x="0" y="0"/>
                  </a:moveTo>
                  <a:lnTo>
                    <a:pt x="0" y="637"/>
                  </a:lnTo>
                  <a:lnTo>
                    <a:pt x="1492" y="637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6577050" y="3473525"/>
              <a:ext cx="37350" cy="15450"/>
            </a:xfrm>
            <a:custGeom>
              <a:avLst/>
              <a:gdLst/>
              <a:ahLst/>
              <a:cxnLst/>
              <a:rect l="l" t="t" r="r" b="b"/>
              <a:pathLst>
                <a:path w="1494" h="618" extrusionOk="0">
                  <a:moveTo>
                    <a:pt x="1" y="0"/>
                  </a:moveTo>
                  <a:lnTo>
                    <a:pt x="1" y="617"/>
                  </a:lnTo>
                  <a:lnTo>
                    <a:pt x="1493" y="61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6542750" y="3508850"/>
              <a:ext cx="37325" cy="15425"/>
            </a:xfrm>
            <a:custGeom>
              <a:avLst/>
              <a:gdLst/>
              <a:ahLst/>
              <a:cxnLst/>
              <a:rect l="l" t="t" r="r" b="b"/>
              <a:pathLst>
                <a:path w="1493" h="617" extrusionOk="0">
                  <a:moveTo>
                    <a:pt x="0" y="0"/>
                  </a:moveTo>
                  <a:lnTo>
                    <a:pt x="0" y="617"/>
                  </a:lnTo>
                  <a:lnTo>
                    <a:pt x="1492" y="617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6577050" y="3537700"/>
              <a:ext cx="37350" cy="15425"/>
            </a:xfrm>
            <a:custGeom>
              <a:avLst/>
              <a:gdLst/>
              <a:ahLst/>
              <a:cxnLst/>
              <a:rect l="l" t="t" r="r" b="b"/>
              <a:pathLst>
                <a:path w="1494" h="617" extrusionOk="0">
                  <a:moveTo>
                    <a:pt x="1" y="0"/>
                  </a:moveTo>
                  <a:lnTo>
                    <a:pt x="1" y="617"/>
                  </a:lnTo>
                  <a:lnTo>
                    <a:pt x="1493" y="61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6684500" y="3576000"/>
              <a:ext cx="37325" cy="15425"/>
            </a:xfrm>
            <a:custGeom>
              <a:avLst/>
              <a:gdLst/>
              <a:ahLst/>
              <a:cxnLst/>
              <a:rect l="l" t="t" r="r" b="b"/>
              <a:pathLst>
                <a:path w="1493" h="617" extrusionOk="0">
                  <a:moveTo>
                    <a:pt x="0" y="0"/>
                  </a:moveTo>
                  <a:lnTo>
                    <a:pt x="0" y="617"/>
                  </a:lnTo>
                  <a:lnTo>
                    <a:pt x="1493" y="61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6718825" y="3604350"/>
              <a:ext cx="37325" cy="15925"/>
            </a:xfrm>
            <a:custGeom>
              <a:avLst/>
              <a:gdLst/>
              <a:ahLst/>
              <a:cxnLst/>
              <a:rect l="l" t="t" r="r" b="b"/>
              <a:pathLst>
                <a:path w="1493" h="637" extrusionOk="0">
                  <a:moveTo>
                    <a:pt x="0" y="0"/>
                  </a:moveTo>
                  <a:lnTo>
                    <a:pt x="0" y="637"/>
                  </a:lnTo>
                  <a:lnTo>
                    <a:pt x="1493" y="63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6596950" y="3669000"/>
              <a:ext cx="37325" cy="15950"/>
            </a:xfrm>
            <a:custGeom>
              <a:avLst/>
              <a:gdLst/>
              <a:ahLst/>
              <a:cxnLst/>
              <a:rect l="l" t="t" r="r" b="b"/>
              <a:pathLst>
                <a:path w="1493" h="638" extrusionOk="0">
                  <a:moveTo>
                    <a:pt x="1" y="1"/>
                  </a:moveTo>
                  <a:lnTo>
                    <a:pt x="1" y="637"/>
                  </a:lnTo>
                  <a:lnTo>
                    <a:pt x="1493" y="637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6630775" y="3697850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1" y="1"/>
                  </a:moveTo>
                  <a:lnTo>
                    <a:pt x="1" y="617"/>
                  </a:lnTo>
                  <a:lnTo>
                    <a:pt x="1493" y="617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6754125" y="3268600"/>
              <a:ext cx="37350" cy="15925"/>
            </a:xfrm>
            <a:custGeom>
              <a:avLst/>
              <a:gdLst/>
              <a:ahLst/>
              <a:cxnLst/>
              <a:rect l="l" t="t" r="r" b="b"/>
              <a:pathLst>
                <a:path w="1494" h="637" extrusionOk="0">
                  <a:moveTo>
                    <a:pt x="1" y="0"/>
                  </a:moveTo>
                  <a:lnTo>
                    <a:pt x="1" y="637"/>
                  </a:lnTo>
                  <a:lnTo>
                    <a:pt x="1493" y="63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6788450" y="3297450"/>
              <a:ext cx="37325" cy="15425"/>
            </a:xfrm>
            <a:custGeom>
              <a:avLst/>
              <a:gdLst/>
              <a:ahLst/>
              <a:cxnLst/>
              <a:rect l="l" t="t" r="r" b="b"/>
              <a:pathLst>
                <a:path w="1493" h="617" extrusionOk="0">
                  <a:moveTo>
                    <a:pt x="1" y="0"/>
                  </a:moveTo>
                  <a:lnTo>
                    <a:pt x="1" y="617"/>
                  </a:lnTo>
                  <a:lnTo>
                    <a:pt x="1493" y="61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6980450" y="3111425"/>
              <a:ext cx="37325" cy="15925"/>
            </a:xfrm>
            <a:custGeom>
              <a:avLst/>
              <a:gdLst/>
              <a:ahLst/>
              <a:cxnLst/>
              <a:rect l="l" t="t" r="r" b="b"/>
              <a:pathLst>
                <a:path w="1493" h="637" extrusionOk="0">
                  <a:moveTo>
                    <a:pt x="1" y="0"/>
                  </a:moveTo>
                  <a:lnTo>
                    <a:pt x="1" y="637"/>
                  </a:lnTo>
                  <a:lnTo>
                    <a:pt x="1493" y="63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7014775" y="3140250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1" y="1"/>
                  </a:moveTo>
                  <a:lnTo>
                    <a:pt x="1" y="618"/>
                  </a:lnTo>
                  <a:lnTo>
                    <a:pt x="1493" y="618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6959575" y="3438700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0" y="1"/>
                  </a:moveTo>
                  <a:lnTo>
                    <a:pt x="0" y="618"/>
                  </a:lnTo>
                  <a:lnTo>
                    <a:pt x="1492" y="618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6993400" y="3467050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0" y="1"/>
                  </a:moveTo>
                  <a:lnTo>
                    <a:pt x="0" y="618"/>
                  </a:lnTo>
                  <a:lnTo>
                    <a:pt x="1492" y="618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7101325" y="3539175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1" y="1"/>
                  </a:moveTo>
                  <a:lnTo>
                    <a:pt x="1" y="618"/>
                  </a:lnTo>
                  <a:lnTo>
                    <a:pt x="1493" y="618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7135150" y="3568025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0" y="1"/>
                  </a:moveTo>
                  <a:lnTo>
                    <a:pt x="0" y="618"/>
                  </a:lnTo>
                  <a:lnTo>
                    <a:pt x="1493" y="618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7101325" y="3602850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1" y="0"/>
                  </a:moveTo>
                  <a:lnTo>
                    <a:pt x="1" y="617"/>
                  </a:lnTo>
                  <a:lnTo>
                    <a:pt x="1493" y="61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7135150" y="3631200"/>
              <a:ext cx="37325" cy="15950"/>
            </a:xfrm>
            <a:custGeom>
              <a:avLst/>
              <a:gdLst/>
              <a:ahLst/>
              <a:cxnLst/>
              <a:rect l="l" t="t" r="r" b="b"/>
              <a:pathLst>
                <a:path w="1493" h="638" extrusionOk="0">
                  <a:moveTo>
                    <a:pt x="0" y="1"/>
                  </a:moveTo>
                  <a:lnTo>
                    <a:pt x="0" y="637"/>
                  </a:lnTo>
                  <a:lnTo>
                    <a:pt x="1493" y="637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6959575" y="3691875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0" y="1"/>
                  </a:moveTo>
                  <a:lnTo>
                    <a:pt x="0" y="618"/>
                  </a:lnTo>
                  <a:lnTo>
                    <a:pt x="1492" y="618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6993400" y="3720225"/>
              <a:ext cx="37325" cy="15450"/>
            </a:xfrm>
            <a:custGeom>
              <a:avLst/>
              <a:gdLst/>
              <a:ahLst/>
              <a:cxnLst/>
              <a:rect l="l" t="t" r="r" b="b"/>
              <a:pathLst>
                <a:path w="1493" h="618" extrusionOk="0">
                  <a:moveTo>
                    <a:pt x="0" y="1"/>
                  </a:moveTo>
                  <a:lnTo>
                    <a:pt x="0" y="618"/>
                  </a:lnTo>
                  <a:lnTo>
                    <a:pt x="1492" y="618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6794925" y="3431750"/>
              <a:ext cx="164675" cy="29450"/>
            </a:xfrm>
            <a:custGeom>
              <a:avLst/>
              <a:gdLst/>
              <a:ahLst/>
              <a:cxnLst/>
              <a:rect l="l" t="t" r="r" b="b"/>
              <a:pathLst>
                <a:path w="6587" h="1178" extrusionOk="0">
                  <a:moveTo>
                    <a:pt x="0" y="0"/>
                  </a:moveTo>
                  <a:cubicBezTo>
                    <a:pt x="733" y="849"/>
                    <a:pt x="1142" y="1165"/>
                    <a:pt x="1651" y="1165"/>
                  </a:cubicBezTo>
                  <a:cubicBezTo>
                    <a:pt x="1929" y="1165"/>
                    <a:pt x="2238" y="1070"/>
                    <a:pt x="2647" y="915"/>
                  </a:cubicBezTo>
                  <a:cubicBezTo>
                    <a:pt x="2934" y="803"/>
                    <a:pt x="3143" y="760"/>
                    <a:pt x="3320" y="760"/>
                  </a:cubicBezTo>
                  <a:cubicBezTo>
                    <a:pt x="3829" y="760"/>
                    <a:pt x="4070" y="1115"/>
                    <a:pt x="5134" y="1174"/>
                  </a:cubicBezTo>
                  <a:cubicBezTo>
                    <a:pt x="5178" y="1177"/>
                    <a:pt x="5222" y="1178"/>
                    <a:pt x="5264" y="1178"/>
                  </a:cubicBezTo>
                  <a:cubicBezTo>
                    <a:pt x="6586" y="1178"/>
                    <a:pt x="6586" y="0"/>
                    <a:pt x="6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8"/>
            <p:cNvSpPr/>
            <p:nvPr/>
          </p:nvSpPr>
          <p:spPr>
            <a:xfrm>
              <a:off x="6824275" y="3443675"/>
              <a:ext cx="39800" cy="13175"/>
            </a:xfrm>
            <a:custGeom>
              <a:avLst/>
              <a:gdLst/>
              <a:ahLst/>
              <a:cxnLst/>
              <a:rect l="l" t="t" r="r" b="b"/>
              <a:pathLst>
                <a:path w="1592" h="527" extrusionOk="0">
                  <a:moveTo>
                    <a:pt x="1592" y="1"/>
                  </a:moveTo>
                  <a:lnTo>
                    <a:pt x="1592" y="1"/>
                  </a:lnTo>
                  <a:cubicBezTo>
                    <a:pt x="1592" y="1"/>
                    <a:pt x="1572" y="1"/>
                    <a:pt x="1512" y="21"/>
                  </a:cubicBezTo>
                  <a:cubicBezTo>
                    <a:pt x="1473" y="40"/>
                    <a:pt x="1393" y="80"/>
                    <a:pt x="1313" y="100"/>
                  </a:cubicBezTo>
                  <a:cubicBezTo>
                    <a:pt x="1234" y="120"/>
                    <a:pt x="1154" y="180"/>
                    <a:pt x="1055" y="200"/>
                  </a:cubicBezTo>
                  <a:cubicBezTo>
                    <a:pt x="975" y="239"/>
                    <a:pt x="876" y="279"/>
                    <a:pt x="776" y="299"/>
                  </a:cubicBezTo>
                  <a:cubicBezTo>
                    <a:pt x="660" y="322"/>
                    <a:pt x="564" y="332"/>
                    <a:pt x="472" y="332"/>
                  </a:cubicBezTo>
                  <a:cubicBezTo>
                    <a:pt x="407" y="332"/>
                    <a:pt x="345" y="327"/>
                    <a:pt x="279" y="319"/>
                  </a:cubicBezTo>
                  <a:cubicBezTo>
                    <a:pt x="199" y="299"/>
                    <a:pt x="159" y="299"/>
                    <a:pt x="100" y="279"/>
                  </a:cubicBezTo>
                  <a:cubicBezTo>
                    <a:pt x="60" y="239"/>
                    <a:pt x="40" y="239"/>
                    <a:pt x="40" y="239"/>
                  </a:cubicBezTo>
                  <a:lnTo>
                    <a:pt x="40" y="239"/>
                  </a:lnTo>
                  <a:cubicBezTo>
                    <a:pt x="40" y="239"/>
                    <a:pt x="0" y="319"/>
                    <a:pt x="159" y="419"/>
                  </a:cubicBezTo>
                  <a:cubicBezTo>
                    <a:pt x="199" y="478"/>
                    <a:pt x="279" y="498"/>
                    <a:pt x="398" y="518"/>
                  </a:cubicBezTo>
                  <a:cubicBezTo>
                    <a:pt x="427" y="524"/>
                    <a:pt x="462" y="526"/>
                    <a:pt x="499" y="526"/>
                  </a:cubicBezTo>
                  <a:cubicBezTo>
                    <a:pt x="589" y="526"/>
                    <a:pt x="698" y="512"/>
                    <a:pt x="796" y="498"/>
                  </a:cubicBezTo>
                  <a:cubicBezTo>
                    <a:pt x="955" y="438"/>
                    <a:pt x="1075" y="399"/>
                    <a:pt x="1174" y="339"/>
                  </a:cubicBezTo>
                  <a:cubicBezTo>
                    <a:pt x="1274" y="279"/>
                    <a:pt x="1353" y="220"/>
                    <a:pt x="1413" y="180"/>
                  </a:cubicBezTo>
                  <a:lnTo>
                    <a:pt x="1552" y="40"/>
                  </a:lnTo>
                  <a:lnTo>
                    <a:pt x="15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8"/>
            <p:cNvSpPr/>
            <p:nvPr/>
          </p:nvSpPr>
          <p:spPr>
            <a:xfrm>
              <a:off x="6909825" y="3443675"/>
              <a:ext cx="38825" cy="13175"/>
            </a:xfrm>
            <a:custGeom>
              <a:avLst/>
              <a:gdLst/>
              <a:ahLst/>
              <a:cxnLst/>
              <a:rect l="l" t="t" r="r" b="b"/>
              <a:pathLst>
                <a:path w="1553" h="527" extrusionOk="0">
                  <a:moveTo>
                    <a:pt x="1552" y="1"/>
                  </a:moveTo>
                  <a:cubicBezTo>
                    <a:pt x="1552" y="1"/>
                    <a:pt x="1532" y="1"/>
                    <a:pt x="1473" y="21"/>
                  </a:cubicBezTo>
                  <a:cubicBezTo>
                    <a:pt x="1433" y="40"/>
                    <a:pt x="1353" y="80"/>
                    <a:pt x="1274" y="100"/>
                  </a:cubicBezTo>
                  <a:cubicBezTo>
                    <a:pt x="1194" y="120"/>
                    <a:pt x="1115" y="180"/>
                    <a:pt x="1015" y="200"/>
                  </a:cubicBezTo>
                  <a:cubicBezTo>
                    <a:pt x="936" y="239"/>
                    <a:pt x="836" y="279"/>
                    <a:pt x="737" y="299"/>
                  </a:cubicBezTo>
                  <a:cubicBezTo>
                    <a:pt x="620" y="322"/>
                    <a:pt x="517" y="332"/>
                    <a:pt x="424" y="332"/>
                  </a:cubicBezTo>
                  <a:cubicBezTo>
                    <a:pt x="358" y="332"/>
                    <a:pt x="297" y="327"/>
                    <a:pt x="239" y="319"/>
                  </a:cubicBezTo>
                  <a:cubicBezTo>
                    <a:pt x="160" y="299"/>
                    <a:pt x="120" y="299"/>
                    <a:pt x="60" y="279"/>
                  </a:cubicBezTo>
                  <a:cubicBezTo>
                    <a:pt x="20" y="239"/>
                    <a:pt x="0" y="239"/>
                    <a:pt x="0" y="239"/>
                  </a:cubicBezTo>
                  <a:lnTo>
                    <a:pt x="0" y="239"/>
                  </a:lnTo>
                  <a:cubicBezTo>
                    <a:pt x="0" y="239"/>
                    <a:pt x="0" y="319"/>
                    <a:pt x="120" y="419"/>
                  </a:cubicBezTo>
                  <a:cubicBezTo>
                    <a:pt x="160" y="478"/>
                    <a:pt x="239" y="498"/>
                    <a:pt x="359" y="518"/>
                  </a:cubicBezTo>
                  <a:cubicBezTo>
                    <a:pt x="388" y="524"/>
                    <a:pt x="422" y="526"/>
                    <a:pt x="459" y="526"/>
                  </a:cubicBezTo>
                  <a:cubicBezTo>
                    <a:pt x="550" y="526"/>
                    <a:pt x="658" y="512"/>
                    <a:pt x="757" y="498"/>
                  </a:cubicBezTo>
                  <a:cubicBezTo>
                    <a:pt x="916" y="438"/>
                    <a:pt x="1035" y="399"/>
                    <a:pt x="1135" y="339"/>
                  </a:cubicBezTo>
                  <a:cubicBezTo>
                    <a:pt x="1234" y="279"/>
                    <a:pt x="1314" y="220"/>
                    <a:pt x="1373" y="180"/>
                  </a:cubicBezTo>
                  <a:lnTo>
                    <a:pt x="1513" y="40"/>
                  </a:lnTo>
                  <a:lnTo>
                    <a:pt x="15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3" name="Google Shape;1243;p8"/>
          <p:cNvGrpSpPr/>
          <p:nvPr/>
        </p:nvGrpSpPr>
        <p:grpSpPr>
          <a:xfrm>
            <a:off x="6770987" y="3591639"/>
            <a:ext cx="660142" cy="1159788"/>
            <a:chOff x="5711575" y="4495200"/>
            <a:chExt cx="358150" cy="629225"/>
          </a:xfrm>
        </p:grpSpPr>
        <p:sp>
          <p:nvSpPr>
            <p:cNvPr id="1244" name="Google Shape;1244;p8"/>
            <p:cNvSpPr/>
            <p:nvPr/>
          </p:nvSpPr>
          <p:spPr>
            <a:xfrm>
              <a:off x="5711575" y="4504650"/>
              <a:ext cx="358150" cy="413375"/>
            </a:xfrm>
            <a:custGeom>
              <a:avLst/>
              <a:gdLst/>
              <a:ahLst/>
              <a:cxnLst/>
              <a:rect l="l" t="t" r="r" b="b"/>
              <a:pathLst>
                <a:path w="14326" h="16535" extrusionOk="0">
                  <a:moveTo>
                    <a:pt x="7163" y="0"/>
                  </a:moveTo>
                  <a:cubicBezTo>
                    <a:pt x="3204" y="0"/>
                    <a:pt x="0" y="3721"/>
                    <a:pt x="0" y="8277"/>
                  </a:cubicBezTo>
                  <a:cubicBezTo>
                    <a:pt x="0" y="12813"/>
                    <a:pt x="3204" y="16534"/>
                    <a:pt x="7163" y="16534"/>
                  </a:cubicBezTo>
                  <a:cubicBezTo>
                    <a:pt x="11122" y="16534"/>
                    <a:pt x="14326" y="12813"/>
                    <a:pt x="14326" y="8277"/>
                  </a:cubicBezTo>
                  <a:cubicBezTo>
                    <a:pt x="14326" y="3721"/>
                    <a:pt x="11122" y="40"/>
                    <a:pt x="7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5819000" y="4711575"/>
              <a:ext cx="146275" cy="412850"/>
            </a:xfrm>
            <a:custGeom>
              <a:avLst/>
              <a:gdLst/>
              <a:ahLst/>
              <a:cxnLst/>
              <a:rect l="l" t="t" r="r" b="b"/>
              <a:pathLst>
                <a:path w="5851" h="16514" extrusionOk="0">
                  <a:moveTo>
                    <a:pt x="2786" y="0"/>
                  </a:moveTo>
                  <a:lnTo>
                    <a:pt x="2488" y="4417"/>
                  </a:lnTo>
                  <a:lnTo>
                    <a:pt x="220" y="1214"/>
                  </a:lnTo>
                  <a:lnTo>
                    <a:pt x="1" y="1353"/>
                  </a:lnTo>
                  <a:lnTo>
                    <a:pt x="2488" y="5710"/>
                  </a:lnTo>
                  <a:lnTo>
                    <a:pt x="2488" y="16514"/>
                  </a:lnTo>
                  <a:lnTo>
                    <a:pt x="3264" y="16514"/>
                  </a:lnTo>
                  <a:lnTo>
                    <a:pt x="3264" y="3621"/>
                  </a:lnTo>
                  <a:lnTo>
                    <a:pt x="4279" y="2587"/>
                  </a:lnTo>
                  <a:lnTo>
                    <a:pt x="5652" y="2885"/>
                  </a:lnTo>
                  <a:lnTo>
                    <a:pt x="5771" y="2706"/>
                  </a:lnTo>
                  <a:lnTo>
                    <a:pt x="4796" y="2030"/>
                  </a:lnTo>
                  <a:lnTo>
                    <a:pt x="5850" y="955"/>
                  </a:lnTo>
                  <a:lnTo>
                    <a:pt x="5632" y="756"/>
                  </a:lnTo>
                  <a:lnTo>
                    <a:pt x="3264" y="2527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5727475" y="4495200"/>
              <a:ext cx="340750" cy="146625"/>
            </a:xfrm>
            <a:custGeom>
              <a:avLst/>
              <a:gdLst/>
              <a:ahLst/>
              <a:cxnLst/>
              <a:rect l="l" t="t" r="r" b="b"/>
              <a:pathLst>
                <a:path w="13630" h="5865" extrusionOk="0">
                  <a:moveTo>
                    <a:pt x="6408" y="0"/>
                  </a:moveTo>
                  <a:cubicBezTo>
                    <a:pt x="6408" y="0"/>
                    <a:pt x="2528" y="159"/>
                    <a:pt x="459" y="3741"/>
                  </a:cubicBezTo>
                  <a:cubicBezTo>
                    <a:pt x="459" y="3741"/>
                    <a:pt x="0" y="4446"/>
                    <a:pt x="992" y="4446"/>
                  </a:cubicBezTo>
                  <a:cubicBezTo>
                    <a:pt x="1054" y="4446"/>
                    <a:pt x="1121" y="4443"/>
                    <a:pt x="1195" y="4437"/>
                  </a:cubicBezTo>
                  <a:cubicBezTo>
                    <a:pt x="2105" y="4366"/>
                    <a:pt x="2863" y="3654"/>
                    <a:pt x="3876" y="3654"/>
                  </a:cubicBezTo>
                  <a:cubicBezTo>
                    <a:pt x="4279" y="3654"/>
                    <a:pt x="4723" y="3767"/>
                    <a:pt x="5234" y="4079"/>
                  </a:cubicBezTo>
                  <a:cubicBezTo>
                    <a:pt x="6417" y="4802"/>
                    <a:pt x="6818" y="5204"/>
                    <a:pt x="7436" y="5204"/>
                  </a:cubicBezTo>
                  <a:cubicBezTo>
                    <a:pt x="7754" y="5204"/>
                    <a:pt x="8129" y="5098"/>
                    <a:pt x="8696" y="4875"/>
                  </a:cubicBezTo>
                  <a:cubicBezTo>
                    <a:pt x="9183" y="4673"/>
                    <a:pt x="9560" y="4592"/>
                    <a:pt x="9872" y="4592"/>
                  </a:cubicBezTo>
                  <a:cubicBezTo>
                    <a:pt x="10607" y="4592"/>
                    <a:pt x="10986" y="5041"/>
                    <a:pt x="11601" y="5432"/>
                  </a:cubicBezTo>
                  <a:cubicBezTo>
                    <a:pt x="12038" y="5720"/>
                    <a:pt x="12406" y="5865"/>
                    <a:pt x="12697" y="5865"/>
                  </a:cubicBezTo>
                  <a:cubicBezTo>
                    <a:pt x="12988" y="5865"/>
                    <a:pt x="13202" y="5720"/>
                    <a:pt x="13332" y="5432"/>
                  </a:cubicBezTo>
                  <a:cubicBezTo>
                    <a:pt x="13630" y="4875"/>
                    <a:pt x="11541" y="140"/>
                    <a:pt x="6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5865275" y="4568325"/>
              <a:ext cx="82100" cy="36825"/>
            </a:xfrm>
            <a:custGeom>
              <a:avLst/>
              <a:gdLst/>
              <a:ahLst/>
              <a:cxnLst/>
              <a:rect l="l" t="t" r="r" b="b"/>
              <a:pathLst>
                <a:path w="3284" h="1473" extrusionOk="0">
                  <a:moveTo>
                    <a:pt x="0" y="0"/>
                  </a:moveTo>
                  <a:cubicBezTo>
                    <a:pt x="0" y="0"/>
                    <a:pt x="100" y="219"/>
                    <a:pt x="358" y="557"/>
                  </a:cubicBezTo>
                  <a:cubicBezTo>
                    <a:pt x="617" y="816"/>
                    <a:pt x="995" y="1194"/>
                    <a:pt x="1512" y="1373"/>
                  </a:cubicBezTo>
                  <a:cubicBezTo>
                    <a:pt x="1632" y="1452"/>
                    <a:pt x="1791" y="1452"/>
                    <a:pt x="1910" y="1472"/>
                  </a:cubicBezTo>
                  <a:cubicBezTo>
                    <a:pt x="2030" y="1472"/>
                    <a:pt x="2189" y="1472"/>
                    <a:pt x="2308" y="1452"/>
                  </a:cubicBezTo>
                  <a:cubicBezTo>
                    <a:pt x="2428" y="1413"/>
                    <a:pt x="2547" y="1393"/>
                    <a:pt x="2647" y="1313"/>
                  </a:cubicBezTo>
                  <a:cubicBezTo>
                    <a:pt x="2786" y="1273"/>
                    <a:pt x="2845" y="1194"/>
                    <a:pt x="2925" y="1114"/>
                  </a:cubicBezTo>
                  <a:cubicBezTo>
                    <a:pt x="3005" y="1055"/>
                    <a:pt x="3044" y="995"/>
                    <a:pt x="3104" y="915"/>
                  </a:cubicBezTo>
                  <a:cubicBezTo>
                    <a:pt x="3144" y="856"/>
                    <a:pt x="3184" y="796"/>
                    <a:pt x="3204" y="756"/>
                  </a:cubicBezTo>
                  <a:lnTo>
                    <a:pt x="3283" y="597"/>
                  </a:lnTo>
                  <a:lnTo>
                    <a:pt x="3283" y="597"/>
                  </a:lnTo>
                  <a:cubicBezTo>
                    <a:pt x="3283" y="597"/>
                    <a:pt x="3223" y="617"/>
                    <a:pt x="3124" y="696"/>
                  </a:cubicBezTo>
                  <a:cubicBezTo>
                    <a:pt x="3084" y="716"/>
                    <a:pt x="3025" y="776"/>
                    <a:pt x="2985" y="816"/>
                  </a:cubicBezTo>
                  <a:cubicBezTo>
                    <a:pt x="2925" y="875"/>
                    <a:pt x="2845" y="895"/>
                    <a:pt x="2786" y="955"/>
                  </a:cubicBezTo>
                  <a:cubicBezTo>
                    <a:pt x="2706" y="995"/>
                    <a:pt x="2627" y="1015"/>
                    <a:pt x="2527" y="1035"/>
                  </a:cubicBezTo>
                  <a:cubicBezTo>
                    <a:pt x="2448" y="1074"/>
                    <a:pt x="2348" y="1074"/>
                    <a:pt x="2249" y="1094"/>
                  </a:cubicBezTo>
                  <a:cubicBezTo>
                    <a:pt x="2215" y="1101"/>
                    <a:pt x="2182" y="1103"/>
                    <a:pt x="2149" y="1103"/>
                  </a:cubicBezTo>
                  <a:cubicBezTo>
                    <a:pt x="2083" y="1103"/>
                    <a:pt x="2016" y="1094"/>
                    <a:pt x="1950" y="1094"/>
                  </a:cubicBezTo>
                  <a:cubicBezTo>
                    <a:pt x="1851" y="1074"/>
                    <a:pt x="1731" y="1074"/>
                    <a:pt x="1632" y="1015"/>
                  </a:cubicBezTo>
                  <a:cubicBezTo>
                    <a:pt x="1413" y="955"/>
                    <a:pt x="1214" y="816"/>
                    <a:pt x="1015" y="716"/>
                  </a:cubicBezTo>
                  <a:cubicBezTo>
                    <a:pt x="816" y="597"/>
                    <a:pt x="637" y="478"/>
                    <a:pt x="498" y="37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5995600" y="4584725"/>
              <a:ext cx="59200" cy="40550"/>
            </a:xfrm>
            <a:custGeom>
              <a:avLst/>
              <a:gdLst/>
              <a:ahLst/>
              <a:cxnLst/>
              <a:rect l="l" t="t" r="r" b="b"/>
              <a:pathLst>
                <a:path w="2368" h="1622" extrusionOk="0">
                  <a:moveTo>
                    <a:pt x="0" y="1"/>
                  </a:moveTo>
                  <a:cubicBezTo>
                    <a:pt x="0" y="1"/>
                    <a:pt x="100" y="220"/>
                    <a:pt x="299" y="558"/>
                  </a:cubicBezTo>
                  <a:cubicBezTo>
                    <a:pt x="498" y="856"/>
                    <a:pt x="816" y="1254"/>
                    <a:pt x="1194" y="1493"/>
                  </a:cubicBezTo>
                  <a:cubicBezTo>
                    <a:pt x="1293" y="1533"/>
                    <a:pt x="1393" y="1552"/>
                    <a:pt x="1492" y="1612"/>
                  </a:cubicBezTo>
                  <a:cubicBezTo>
                    <a:pt x="1559" y="1612"/>
                    <a:pt x="1625" y="1621"/>
                    <a:pt x="1685" y="1621"/>
                  </a:cubicBezTo>
                  <a:cubicBezTo>
                    <a:pt x="1716" y="1621"/>
                    <a:pt x="1744" y="1619"/>
                    <a:pt x="1771" y="1612"/>
                  </a:cubicBezTo>
                  <a:cubicBezTo>
                    <a:pt x="1831" y="1592"/>
                    <a:pt x="1910" y="1552"/>
                    <a:pt x="1990" y="1513"/>
                  </a:cubicBezTo>
                  <a:cubicBezTo>
                    <a:pt x="2069" y="1453"/>
                    <a:pt x="2109" y="1413"/>
                    <a:pt x="2169" y="1334"/>
                  </a:cubicBezTo>
                  <a:cubicBezTo>
                    <a:pt x="2189" y="1294"/>
                    <a:pt x="2229" y="1214"/>
                    <a:pt x="2268" y="1155"/>
                  </a:cubicBezTo>
                  <a:cubicBezTo>
                    <a:pt x="2288" y="1115"/>
                    <a:pt x="2288" y="1055"/>
                    <a:pt x="2308" y="1015"/>
                  </a:cubicBezTo>
                  <a:cubicBezTo>
                    <a:pt x="2368" y="916"/>
                    <a:pt x="2368" y="856"/>
                    <a:pt x="2368" y="856"/>
                  </a:cubicBezTo>
                  <a:lnTo>
                    <a:pt x="2368" y="856"/>
                  </a:lnTo>
                  <a:cubicBezTo>
                    <a:pt x="2368" y="856"/>
                    <a:pt x="2348" y="916"/>
                    <a:pt x="2288" y="956"/>
                  </a:cubicBezTo>
                  <a:cubicBezTo>
                    <a:pt x="2268" y="995"/>
                    <a:pt x="2209" y="1015"/>
                    <a:pt x="2189" y="1055"/>
                  </a:cubicBezTo>
                  <a:cubicBezTo>
                    <a:pt x="2169" y="1095"/>
                    <a:pt x="2109" y="1115"/>
                    <a:pt x="2069" y="1155"/>
                  </a:cubicBezTo>
                  <a:cubicBezTo>
                    <a:pt x="2010" y="1194"/>
                    <a:pt x="1950" y="1214"/>
                    <a:pt x="1890" y="1234"/>
                  </a:cubicBezTo>
                  <a:cubicBezTo>
                    <a:pt x="1850" y="1254"/>
                    <a:pt x="1771" y="1254"/>
                    <a:pt x="1691" y="1254"/>
                  </a:cubicBezTo>
                  <a:cubicBezTo>
                    <a:pt x="1671" y="1264"/>
                    <a:pt x="1653" y="1268"/>
                    <a:pt x="1635" y="1268"/>
                  </a:cubicBezTo>
                  <a:cubicBezTo>
                    <a:pt x="1581" y="1268"/>
                    <a:pt x="1532" y="1234"/>
                    <a:pt x="1472" y="1234"/>
                  </a:cubicBezTo>
                  <a:cubicBezTo>
                    <a:pt x="1393" y="1194"/>
                    <a:pt x="1313" y="1155"/>
                    <a:pt x="1254" y="1115"/>
                  </a:cubicBezTo>
                  <a:cubicBezTo>
                    <a:pt x="1094" y="1015"/>
                    <a:pt x="955" y="896"/>
                    <a:pt x="796" y="757"/>
                  </a:cubicBezTo>
                  <a:cubicBezTo>
                    <a:pt x="657" y="637"/>
                    <a:pt x="517" y="518"/>
                    <a:pt x="398" y="39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5752350" y="4562850"/>
              <a:ext cx="61700" cy="27600"/>
            </a:xfrm>
            <a:custGeom>
              <a:avLst/>
              <a:gdLst/>
              <a:ahLst/>
              <a:cxnLst/>
              <a:rect l="l" t="t" r="r" b="b"/>
              <a:pathLst>
                <a:path w="2468" h="1104" extrusionOk="0">
                  <a:moveTo>
                    <a:pt x="2468" y="0"/>
                  </a:moveTo>
                  <a:lnTo>
                    <a:pt x="2468" y="0"/>
                  </a:lnTo>
                  <a:cubicBezTo>
                    <a:pt x="2468" y="0"/>
                    <a:pt x="2289" y="100"/>
                    <a:pt x="2030" y="279"/>
                  </a:cubicBezTo>
                  <a:cubicBezTo>
                    <a:pt x="1891" y="338"/>
                    <a:pt x="1732" y="438"/>
                    <a:pt x="1573" y="517"/>
                  </a:cubicBezTo>
                  <a:cubicBezTo>
                    <a:pt x="1394" y="597"/>
                    <a:pt x="1234" y="697"/>
                    <a:pt x="1055" y="736"/>
                  </a:cubicBezTo>
                  <a:cubicBezTo>
                    <a:pt x="956" y="796"/>
                    <a:pt x="876" y="796"/>
                    <a:pt x="797" y="816"/>
                  </a:cubicBezTo>
                  <a:cubicBezTo>
                    <a:pt x="737" y="816"/>
                    <a:pt x="657" y="836"/>
                    <a:pt x="578" y="836"/>
                  </a:cubicBezTo>
                  <a:cubicBezTo>
                    <a:pt x="498" y="836"/>
                    <a:pt x="458" y="836"/>
                    <a:pt x="399" y="816"/>
                  </a:cubicBezTo>
                  <a:cubicBezTo>
                    <a:pt x="359" y="796"/>
                    <a:pt x="299" y="796"/>
                    <a:pt x="260" y="736"/>
                  </a:cubicBezTo>
                  <a:cubicBezTo>
                    <a:pt x="240" y="716"/>
                    <a:pt x="180" y="697"/>
                    <a:pt x="160" y="677"/>
                  </a:cubicBezTo>
                  <a:lnTo>
                    <a:pt x="80" y="597"/>
                  </a:lnTo>
                  <a:lnTo>
                    <a:pt x="1" y="517"/>
                  </a:lnTo>
                  <a:lnTo>
                    <a:pt x="1" y="617"/>
                  </a:lnTo>
                  <a:cubicBezTo>
                    <a:pt x="1" y="637"/>
                    <a:pt x="1" y="697"/>
                    <a:pt x="41" y="736"/>
                  </a:cubicBezTo>
                  <a:cubicBezTo>
                    <a:pt x="41" y="796"/>
                    <a:pt x="80" y="816"/>
                    <a:pt x="100" y="895"/>
                  </a:cubicBezTo>
                  <a:cubicBezTo>
                    <a:pt x="140" y="935"/>
                    <a:pt x="180" y="995"/>
                    <a:pt x="240" y="1015"/>
                  </a:cubicBezTo>
                  <a:cubicBezTo>
                    <a:pt x="279" y="1075"/>
                    <a:pt x="359" y="1094"/>
                    <a:pt x="439" y="1094"/>
                  </a:cubicBezTo>
                  <a:cubicBezTo>
                    <a:pt x="458" y="1101"/>
                    <a:pt x="483" y="1103"/>
                    <a:pt x="510" y="1103"/>
                  </a:cubicBezTo>
                  <a:cubicBezTo>
                    <a:pt x="565" y="1103"/>
                    <a:pt x="631" y="1094"/>
                    <a:pt x="697" y="1094"/>
                  </a:cubicBezTo>
                  <a:cubicBezTo>
                    <a:pt x="797" y="1075"/>
                    <a:pt x="896" y="1075"/>
                    <a:pt x="996" y="1015"/>
                  </a:cubicBezTo>
                  <a:cubicBezTo>
                    <a:pt x="1433" y="876"/>
                    <a:pt x="1792" y="617"/>
                    <a:pt x="2050" y="398"/>
                  </a:cubicBezTo>
                  <a:cubicBezTo>
                    <a:pt x="2329" y="179"/>
                    <a:pt x="2468" y="0"/>
                    <a:pt x="24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0" name="Google Shape;1250;p8"/>
          <p:cNvGrpSpPr/>
          <p:nvPr/>
        </p:nvGrpSpPr>
        <p:grpSpPr>
          <a:xfrm>
            <a:off x="8488054" y="3974926"/>
            <a:ext cx="351176" cy="788521"/>
            <a:chOff x="5401200" y="3737150"/>
            <a:chExt cx="190525" cy="427800"/>
          </a:xfrm>
        </p:grpSpPr>
        <p:sp>
          <p:nvSpPr>
            <p:cNvPr id="1251" name="Google Shape;1251;p8"/>
            <p:cNvSpPr/>
            <p:nvPr/>
          </p:nvSpPr>
          <p:spPr>
            <a:xfrm>
              <a:off x="5401200" y="3744600"/>
              <a:ext cx="190525" cy="298975"/>
            </a:xfrm>
            <a:custGeom>
              <a:avLst/>
              <a:gdLst/>
              <a:ahLst/>
              <a:cxnLst/>
              <a:rect l="l" t="t" r="r" b="b"/>
              <a:pathLst>
                <a:path w="7621" h="11959" extrusionOk="0">
                  <a:moveTo>
                    <a:pt x="3800" y="1"/>
                  </a:moveTo>
                  <a:cubicBezTo>
                    <a:pt x="1711" y="1"/>
                    <a:pt x="0" y="2667"/>
                    <a:pt x="0" y="5970"/>
                  </a:cubicBezTo>
                  <a:cubicBezTo>
                    <a:pt x="0" y="9273"/>
                    <a:pt x="1691" y="11959"/>
                    <a:pt x="3800" y="11959"/>
                  </a:cubicBezTo>
                  <a:cubicBezTo>
                    <a:pt x="5889" y="11959"/>
                    <a:pt x="7620" y="9273"/>
                    <a:pt x="7620" y="5970"/>
                  </a:cubicBezTo>
                  <a:cubicBezTo>
                    <a:pt x="7620" y="2667"/>
                    <a:pt x="5889" y="1"/>
                    <a:pt x="3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5448950" y="3893825"/>
              <a:ext cx="96025" cy="271125"/>
            </a:xfrm>
            <a:custGeom>
              <a:avLst/>
              <a:gdLst/>
              <a:ahLst/>
              <a:cxnLst/>
              <a:rect l="l" t="t" r="r" b="b"/>
              <a:pathLst>
                <a:path w="3841" h="10845" extrusionOk="0">
                  <a:moveTo>
                    <a:pt x="1870" y="1"/>
                  </a:moveTo>
                  <a:lnTo>
                    <a:pt x="1691" y="1692"/>
                  </a:lnTo>
                  <a:lnTo>
                    <a:pt x="139" y="518"/>
                  </a:lnTo>
                  <a:lnTo>
                    <a:pt x="0" y="637"/>
                  </a:lnTo>
                  <a:lnTo>
                    <a:pt x="677" y="1334"/>
                  </a:lnTo>
                  <a:lnTo>
                    <a:pt x="60" y="1772"/>
                  </a:lnTo>
                  <a:lnTo>
                    <a:pt x="139" y="1891"/>
                  </a:lnTo>
                  <a:lnTo>
                    <a:pt x="1035" y="1712"/>
                  </a:lnTo>
                  <a:lnTo>
                    <a:pt x="1691" y="2388"/>
                  </a:lnTo>
                  <a:lnTo>
                    <a:pt x="1691" y="10844"/>
                  </a:lnTo>
                  <a:lnTo>
                    <a:pt x="2189" y="10844"/>
                  </a:lnTo>
                  <a:lnTo>
                    <a:pt x="2189" y="3781"/>
                  </a:lnTo>
                  <a:lnTo>
                    <a:pt x="3840" y="916"/>
                  </a:lnTo>
                  <a:lnTo>
                    <a:pt x="3681" y="797"/>
                  </a:lnTo>
                  <a:lnTo>
                    <a:pt x="2189" y="2906"/>
                  </a:lnTo>
                  <a:lnTo>
                    <a:pt x="20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5409525" y="3737150"/>
              <a:ext cx="181200" cy="106225"/>
            </a:xfrm>
            <a:custGeom>
              <a:avLst/>
              <a:gdLst/>
              <a:ahLst/>
              <a:cxnLst/>
              <a:rect l="l" t="t" r="r" b="b"/>
              <a:pathLst>
                <a:path w="7248" h="4249" extrusionOk="0">
                  <a:moveTo>
                    <a:pt x="3408" y="0"/>
                  </a:moveTo>
                  <a:cubicBezTo>
                    <a:pt x="3408" y="0"/>
                    <a:pt x="1338" y="120"/>
                    <a:pt x="244" y="2706"/>
                  </a:cubicBezTo>
                  <a:cubicBezTo>
                    <a:pt x="244" y="2706"/>
                    <a:pt x="0" y="3211"/>
                    <a:pt x="523" y="3211"/>
                  </a:cubicBezTo>
                  <a:cubicBezTo>
                    <a:pt x="559" y="3211"/>
                    <a:pt x="598" y="3209"/>
                    <a:pt x="642" y="3204"/>
                  </a:cubicBezTo>
                  <a:cubicBezTo>
                    <a:pt x="1127" y="3147"/>
                    <a:pt x="1531" y="2618"/>
                    <a:pt x="2065" y="2618"/>
                  </a:cubicBezTo>
                  <a:cubicBezTo>
                    <a:pt x="2276" y="2618"/>
                    <a:pt x="2507" y="2700"/>
                    <a:pt x="2771" y="2925"/>
                  </a:cubicBezTo>
                  <a:cubicBezTo>
                    <a:pt x="3401" y="3451"/>
                    <a:pt x="3616" y="3751"/>
                    <a:pt x="3946" y="3751"/>
                  </a:cubicBezTo>
                  <a:cubicBezTo>
                    <a:pt x="4116" y="3751"/>
                    <a:pt x="4317" y="3671"/>
                    <a:pt x="4621" y="3502"/>
                  </a:cubicBezTo>
                  <a:cubicBezTo>
                    <a:pt x="4881" y="3360"/>
                    <a:pt x="5083" y="3303"/>
                    <a:pt x="5250" y="3303"/>
                  </a:cubicBezTo>
                  <a:cubicBezTo>
                    <a:pt x="5646" y="3303"/>
                    <a:pt x="5845" y="3626"/>
                    <a:pt x="6153" y="3920"/>
                  </a:cubicBezTo>
                  <a:cubicBezTo>
                    <a:pt x="6392" y="4139"/>
                    <a:pt x="6586" y="4248"/>
                    <a:pt x="6740" y="4248"/>
                  </a:cubicBezTo>
                  <a:cubicBezTo>
                    <a:pt x="6894" y="4248"/>
                    <a:pt x="7009" y="4139"/>
                    <a:pt x="7088" y="3920"/>
                  </a:cubicBezTo>
                  <a:cubicBezTo>
                    <a:pt x="7248" y="3522"/>
                    <a:pt x="6133" y="100"/>
                    <a:pt x="3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5482775" y="3789875"/>
              <a:ext cx="43300" cy="26375"/>
            </a:xfrm>
            <a:custGeom>
              <a:avLst/>
              <a:gdLst/>
              <a:ahLst/>
              <a:cxnLst/>
              <a:rect l="l" t="t" r="r" b="b"/>
              <a:pathLst>
                <a:path w="1732" h="1055" extrusionOk="0">
                  <a:moveTo>
                    <a:pt x="0" y="0"/>
                  </a:moveTo>
                  <a:cubicBezTo>
                    <a:pt x="0" y="1"/>
                    <a:pt x="40" y="180"/>
                    <a:pt x="119" y="378"/>
                  </a:cubicBezTo>
                  <a:cubicBezTo>
                    <a:pt x="279" y="577"/>
                    <a:pt x="478" y="856"/>
                    <a:pt x="736" y="975"/>
                  </a:cubicBezTo>
                  <a:cubicBezTo>
                    <a:pt x="816" y="1015"/>
                    <a:pt x="895" y="1015"/>
                    <a:pt x="975" y="1055"/>
                  </a:cubicBezTo>
                  <a:cubicBezTo>
                    <a:pt x="1035" y="1055"/>
                    <a:pt x="1114" y="1055"/>
                    <a:pt x="1194" y="1015"/>
                  </a:cubicBezTo>
                  <a:cubicBezTo>
                    <a:pt x="1254" y="995"/>
                    <a:pt x="1333" y="975"/>
                    <a:pt x="1393" y="916"/>
                  </a:cubicBezTo>
                  <a:cubicBezTo>
                    <a:pt x="1472" y="876"/>
                    <a:pt x="1512" y="816"/>
                    <a:pt x="1532" y="776"/>
                  </a:cubicBezTo>
                  <a:cubicBezTo>
                    <a:pt x="1592" y="717"/>
                    <a:pt x="1612" y="677"/>
                    <a:pt x="1632" y="617"/>
                  </a:cubicBezTo>
                  <a:cubicBezTo>
                    <a:pt x="1671" y="577"/>
                    <a:pt x="1671" y="518"/>
                    <a:pt x="1691" y="498"/>
                  </a:cubicBezTo>
                  <a:cubicBezTo>
                    <a:pt x="1711" y="418"/>
                    <a:pt x="1731" y="379"/>
                    <a:pt x="1731" y="378"/>
                  </a:cubicBezTo>
                  <a:lnTo>
                    <a:pt x="1731" y="378"/>
                  </a:lnTo>
                  <a:lnTo>
                    <a:pt x="1671" y="458"/>
                  </a:lnTo>
                  <a:cubicBezTo>
                    <a:pt x="1632" y="478"/>
                    <a:pt x="1612" y="518"/>
                    <a:pt x="1592" y="558"/>
                  </a:cubicBezTo>
                  <a:cubicBezTo>
                    <a:pt x="1572" y="597"/>
                    <a:pt x="1532" y="617"/>
                    <a:pt x="1492" y="657"/>
                  </a:cubicBezTo>
                  <a:cubicBezTo>
                    <a:pt x="1472" y="677"/>
                    <a:pt x="1413" y="697"/>
                    <a:pt x="1373" y="717"/>
                  </a:cubicBezTo>
                  <a:cubicBezTo>
                    <a:pt x="1313" y="757"/>
                    <a:pt x="1273" y="776"/>
                    <a:pt x="1214" y="776"/>
                  </a:cubicBezTo>
                  <a:cubicBezTo>
                    <a:pt x="1187" y="783"/>
                    <a:pt x="1165" y="785"/>
                    <a:pt x="1145" y="785"/>
                  </a:cubicBezTo>
                  <a:cubicBezTo>
                    <a:pt x="1105" y="785"/>
                    <a:pt x="1075" y="776"/>
                    <a:pt x="1035" y="776"/>
                  </a:cubicBezTo>
                  <a:cubicBezTo>
                    <a:pt x="995" y="776"/>
                    <a:pt x="915" y="757"/>
                    <a:pt x="876" y="717"/>
                  </a:cubicBezTo>
                  <a:cubicBezTo>
                    <a:pt x="736" y="697"/>
                    <a:pt x="637" y="597"/>
                    <a:pt x="537" y="518"/>
                  </a:cubicBezTo>
                  <a:cubicBezTo>
                    <a:pt x="438" y="418"/>
                    <a:pt x="338" y="359"/>
                    <a:pt x="279" y="27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5552400" y="3801800"/>
              <a:ext cx="31850" cy="29600"/>
            </a:xfrm>
            <a:custGeom>
              <a:avLst/>
              <a:gdLst/>
              <a:ahLst/>
              <a:cxnLst/>
              <a:rect l="l" t="t" r="r" b="b"/>
              <a:pathLst>
                <a:path w="1274" h="1184" extrusionOk="0">
                  <a:moveTo>
                    <a:pt x="1" y="1"/>
                  </a:moveTo>
                  <a:cubicBezTo>
                    <a:pt x="1" y="1"/>
                    <a:pt x="40" y="160"/>
                    <a:pt x="160" y="399"/>
                  </a:cubicBezTo>
                  <a:cubicBezTo>
                    <a:pt x="259" y="618"/>
                    <a:pt x="438" y="896"/>
                    <a:pt x="637" y="1075"/>
                  </a:cubicBezTo>
                  <a:cubicBezTo>
                    <a:pt x="697" y="1115"/>
                    <a:pt x="737" y="1135"/>
                    <a:pt x="796" y="1175"/>
                  </a:cubicBezTo>
                  <a:cubicBezTo>
                    <a:pt x="823" y="1175"/>
                    <a:pt x="858" y="1184"/>
                    <a:pt x="891" y="1184"/>
                  </a:cubicBezTo>
                  <a:cubicBezTo>
                    <a:pt x="907" y="1184"/>
                    <a:pt x="922" y="1181"/>
                    <a:pt x="936" y="1175"/>
                  </a:cubicBezTo>
                  <a:cubicBezTo>
                    <a:pt x="995" y="1135"/>
                    <a:pt x="1035" y="1135"/>
                    <a:pt x="1055" y="1095"/>
                  </a:cubicBezTo>
                  <a:cubicBezTo>
                    <a:pt x="1115" y="1036"/>
                    <a:pt x="1135" y="1016"/>
                    <a:pt x="1155" y="976"/>
                  </a:cubicBezTo>
                  <a:cubicBezTo>
                    <a:pt x="1194" y="916"/>
                    <a:pt x="1214" y="896"/>
                    <a:pt x="1214" y="837"/>
                  </a:cubicBezTo>
                  <a:cubicBezTo>
                    <a:pt x="1214" y="797"/>
                    <a:pt x="1234" y="737"/>
                    <a:pt x="1234" y="717"/>
                  </a:cubicBezTo>
                  <a:cubicBezTo>
                    <a:pt x="1274" y="677"/>
                    <a:pt x="1274" y="618"/>
                    <a:pt x="1274" y="618"/>
                  </a:cubicBezTo>
                  <a:lnTo>
                    <a:pt x="1274" y="618"/>
                  </a:lnTo>
                  <a:cubicBezTo>
                    <a:pt x="1274" y="618"/>
                    <a:pt x="1234" y="638"/>
                    <a:pt x="1214" y="697"/>
                  </a:cubicBezTo>
                  <a:cubicBezTo>
                    <a:pt x="1194" y="717"/>
                    <a:pt x="1194" y="737"/>
                    <a:pt x="1155" y="777"/>
                  </a:cubicBezTo>
                  <a:lnTo>
                    <a:pt x="1095" y="837"/>
                  </a:lnTo>
                  <a:cubicBezTo>
                    <a:pt x="1055" y="876"/>
                    <a:pt x="1015" y="876"/>
                    <a:pt x="995" y="896"/>
                  </a:cubicBezTo>
                  <a:cubicBezTo>
                    <a:pt x="956" y="916"/>
                    <a:pt x="916" y="916"/>
                    <a:pt x="896" y="916"/>
                  </a:cubicBezTo>
                  <a:cubicBezTo>
                    <a:pt x="836" y="916"/>
                    <a:pt x="816" y="896"/>
                    <a:pt x="777" y="896"/>
                  </a:cubicBezTo>
                  <a:cubicBezTo>
                    <a:pt x="717" y="876"/>
                    <a:pt x="697" y="876"/>
                    <a:pt x="637" y="817"/>
                  </a:cubicBezTo>
                  <a:cubicBezTo>
                    <a:pt x="538" y="777"/>
                    <a:pt x="458" y="638"/>
                    <a:pt x="399" y="578"/>
                  </a:cubicBezTo>
                  <a:cubicBezTo>
                    <a:pt x="319" y="478"/>
                    <a:pt x="239" y="379"/>
                    <a:pt x="200" y="299"/>
                  </a:cubicBezTo>
                  <a:cubicBezTo>
                    <a:pt x="80" y="12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5422575" y="3786400"/>
              <a:ext cx="32850" cy="19150"/>
            </a:xfrm>
            <a:custGeom>
              <a:avLst/>
              <a:gdLst/>
              <a:ahLst/>
              <a:cxnLst/>
              <a:rect l="l" t="t" r="r" b="b"/>
              <a:pathLst>
                <a:path w="1314" h="766" extrusionOk="0">
                  <a:moveTo>
                    <a:pt x="1314" y="0"/>
                  </a:moveTo>
                  <a:cubicBezTo>
                    <a:pt x="1314" y="0"/>
                    <a:pt x="1214" y="60"/>
                    <a:pt x="1055" y="199"/>
                  </a:cubicBezTo>
                  <a:cubicBezTo>
                    <a:pt x="995" y="239"/>
                    <a:pt x="916" y="319"/>
                    <a:pt x="816" y="358"/>
                  </a:cubicBezTo>
                  <a:cubicBezTo>
                    <a:pt x="717" y="418"/>
                    <a:pt x="637" y="498"/>
                    <a:pt x="538" y="517"/>
                  </a:cubicBezTo>
                  <a:cubicBezTo>
                    <a:pt x="498" y="537"/>
                    <a:pt x="438" y="537"/>
                    <a:pt x="418" y="557"/>
                  </a:cubicBezTo>
                  <a:cubicBezTo>
                    <a:pt x="379" y="557"/>
                    <a:pt x="357" y="575"/>
                    <a:pt x="334" y="575"/>
                  </a:cubicBezTo>
                  <a:cubicBezTo>
                    <a:pt x="323" y="575"/>
                    <a:pt x="312" y="571"/>
                    <a:pt x="299" y="557"/>
                  </a:cubicBezTo>
                  <a:cubicBezTo>
                    <a:pt x="259" y="557"/>
                    <a:pt x="220" y="557"/>
                    <a:pt x="200" y="537"/>
                  </a:cubicBezTo>
                  <a:cubicBezTo>
                    <a:pt x="160" y="517"/>
                    <a:pt x="140" y="517"/>
                    <a:pt x="120" y="498"/>
                  </a:cubicBezTo>
                  <a:lnTo>
                    <a:pt x="60" y="438"/>
                  </a:lnTo>
                  <a:cubicBezTo>
                    <a:pt x="40" y="418"/>
                    <a:pt x="40" y="378"/>
                    <a:pt x="21" y="378"/>
                  </a:cubicBezTo>
                  <a:cubicBezTo>
                    <a:pt x="1" y="358"/>
                    <a:pt x="1" y="338"/>
                    <a:pt x="1" y="338"/>
                  </a:cubicBezTo>
                  <a:lnTo>
                    <a:pt x="1" y="418"/>
                  </a:lnTo>
                  <a:lnTo>
                    <a:pt x="1" y="517"/>
                  </a:lnTo>
                  <a:cubicBezTo>
                    <a:pt x="1" y="537"/>
                    <a:pt x="21" y="577"/>
                    <a:pt x="21" y="617"/>
                  </a:cubicBezTo>
                  <a:cubicBezTo>
                    <a:pt x="40" y="657"/>
                    <a:pt x="60" y="677"/>
                    <a:pt x="100" y="716"/>
                  </a:cubicBezTo>
                  <a:cubicBezTo>
                    <a:pt x="120" y="736"/>
                    <a:pt x="160" y="756"/>
                    <a:pt x="180" y="756"/>
                  </a:cubicBezTo>
                  <a:cubicBezTo>
                    <a:pt x="200" y="763"/>
                    <a:pt x="217" y="765"/>
                    <a:pt x="234" y="765"/>
                  </a:cubicBezTo>
                  <a:cubicBezTo>
                    <a:pt x="268" y="765"/>
                    <a:pt x="299" y="756"/>
                    <a:pt x="339" y="756"/>
                  </a:cubicBezTo>
                  <a:cubicBezTo>
                    <a:pt x="399" y="736"/>
                    <a:pt x="438" y="736"/>
                    <a:pt x="518" y="716"/>
                  </a:cubicBezTo>
                  <a:cubicBezTo>
                    <a:pt x="737" y="617"/>
                    <a:pt x="936" y="418"/>
                    <a:pt x="1055" y="259"/>
                  </a:cubicBezTo>
                  <a:cubicBezTo>
                    <a:pt x="1234" y="120"/>
                    <a:pt x="1314" y="0"/>
                    <a:pt x="13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7" name="Google Shape;1257;p8"/>
          <p:cNvSpPr/>
          <p:nvPr/>
        </p:nvSpPr>
        <p:spPr>
          <a:xfrm rot="598604">
            <a:off x="6945135" y="4693530"/>
            <a:ext cx="311831" cy="178751"/>
          </a:xfrm>
          <a:custGeom>
            <a:avLst/>
            <a:gdLst/>
            <a:ahLst/>
            <a:cxnLst/>
            <a:rect l="l" t="t" r="r" b="b"/>
            <a:pathLst>
              <a:path w="3682" h="916" extrusionOk="0">
                <a:moveTo>
                  <a:pt x="1771" y="0"/>
                </a:moveTo>
                <a:cubicBezTo>
                  <a:pt x="1652" y="0"/>
                  <a:pt x="1532" y="20"/>
                  <a:pt x="1393" y="60"/>
                </a:cubicBezTo>
                <a:cubicBezTo>
                  <a:pt x="1274" y="80"/>
                  <a:pt x="1154" y="119"/>
                  <a:pt x="1055" y="159"/>
                </a:cubicBezTo>
                <a:cubicBezTo>
                  <a:pt x="916" y="179"/>
                  <a:pt x="816" y="259"/>
                  <a:pt x="717" y="299"/>
                </a:cubicBezTo>
                <a:lnTo>
                  <a:pt x="577" y="378"/>
                </a:lnTo>
                <a:cubicBezTo>
                  <a:pt x="537" y="398"/>
                  <a:pt x="498" y="418"/>
                  <a:pt x="458" y="478"/>
                </a:cubicBezTo>
                <a:cubicBezTo>
                  <a:pt x="378" y="517"/>
                  <a:pt x="299" y="577"/>
                  <a:pt x="259" y="657"/>
                </a:cubicBezTo>
                <a:lnTo>
                  <a:pt x="100" y="796"/>
                </a:lnTo>
                <a:cubicBezTo>
                  <a:pt x="40" y="876"/>
                  <a:pt x="0" y="915"/>
                  <a:pt x="0" y="915"/>
                </a:cubicBezTo>
                <a:cubicBezTo>
                  <a:pt x="0" y="915"/>
                  <a:pt x="80" y="895"/>
                  <a:pt x="179" y="876"/>
                </a:cubicBezTo>
                <a:cubicBezTo>
                  <a:pt x="239" y="856"/>
                  <a:pt x="299" y="856"/>
                  <a:pt x="358" y="796"/>
                </a:cubicBezTo>
                <a:lnTo>
                  <a:pt x="577" y="716"/>
                </a:lnTo>
                <a:cubicBezTo>
                  <a:pt x="657" y="696"/>
                  <a:pt x="756" y="677"/>
                  <a:pt x="856" y="657"/>
                </a:cubicBezTo>
                <a:lnTo>
                  <a:pt x="1154" y="577"/>
                </a:lnTo>
                <a:cubicBezTo>
                  <a:pt x="1254" y="557"/>
                  <a:pt x="1373" y="557"/>
                  <a:pt x="1473" y="517"/>
                </a:cubicBezTo>
                <a:cubicBezTo>
                  <a:pt x="1572" y="497"/>
                  <a:pt x="1691" y="497"/>
                  <a:pt x="1791" y="497"/>
                </a:cubicBezTo>
                <a:cubicBezTo>
                  <a:pt x="1841" y="488"/>
                  <a:pt x="1900" y="488"/>
                  <a:pt x="1963" y="488"/>
                </a:cubicBezTo>
                <a:cubicBezTo>
                  <a:pt x="2025" y="488"/>
                  <a:pt x="2089" y="488"/>
                  <a:pt x="2149" y="478"/>
                </a:cubicBezTo>
                <a:lnTo>
                  <a:pt x="2786" y="478"/>
                </a:lnTo>
                <a:cubicBezTo>
                  <a:pt x="2885" y="478"/>
                  <a:pt x="2985" y="478"/>
                  <a:pt x="3064" y="497"/>
                </a:cubicBezTo>
                <a:cubicBezTo>
                  <a:pt x="3442" y="557"/>
                  <a:pt x="3681" y="577"/>
                  <a:pt x="3681" y="577"/>
                </a:cubicBezTo>
                <a:cubicBezTo>
                  <a:pt x="3681" y="577"/>
                  <a:pt x="3482" y="398"/>
                  <a:pt x="3144" y="259"/>
                </a:cubicBezTo>
                <a:cubicBezTo>
                  <a:pt x="2965" y="179"/>
                  <a:pt x="2746" y="100"/>
                  <a:pt x="2527" y="60"/>
                </a:cubicBezTo>
                <a:cubicBezTo>
                  <a:pt x="2388" y="20"/>
                  <a:pt x="2268" y="0"/>
                  <a:pt x="21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8"/>
          <p:cNvSpPr/>
          <p:nvPr/>
        </p:nvSpPr>
        <p:spPr>
          <a:xfrm rot="598557">
            <a:off x="8558717" y="4722776"/>
            <a:ext cx="209834" cy="120269"/>
          </a:xfrm>
          <a:custGeom>
            <a:avLst/>
            <a:gdLst/>
            <a:ahLst/>
            <a:cxnLst/>
            <a:rect l="l" t="t" r="r" b="b"/>
            <a:pathLst>
              <a:path w="3682" h="916" extrusionOk="0">
                <a:moveTo>
                  <a:pt x="1771" y="0"/>
                </a:moveTo>
                <a:cubicBezTo>
                  <a:pt x="1652" y="0"/>
                  <a:pt x="1532" y="20"/>
                  <a:pt x="1393" y="60"/>
                </a:cubicBezTo>
                <a:cubicBezTo>
                  <a:pt x="1274" y="80"/>
                  <a:pt x="1154" y="119"/>
                  <a:pt x="1055" y="159"/>
                </a:cubicBezTo>
                <a:cubicBezTo>
                  <a:pt x="916" y="179"/>
                  <a:pt x="816" y="259"/>
                  <a:pt x="717" y="299"/>
                </a:cubicBezTo>
                <a:lnTo>
                  <a:pt x="577" y="378"/>
                </a:lnTo>
                <a:cubicBezTo>
                  <a:pt x="537" y="398"/>
                  <a:pt x="498" y="418"/>
                  <a:pt x="458" y="478"/>
                </a:cubicBezTo>
                <a:cubicBezTo>
                  <a:pt x="378" y="517"/>
                  <a:pt x="299" y="577"/>
                  <a:pt x="259" y="657"/>
                </a:cubicBezTo>
                <a:lnTo>
                  <a:pt x="100" y="796"/>
                </a:lnTo>
                <a:cubicBezTo>
                  <a:pt x="40" y="876"/>
                  <a:pt x="0" y="915"/>
                  <a:pt x="0" y="915"/>
                </a:cubicBezTo>
                <a:cubicBezTo>
                  <a:pt x="0" y="915"/>
                  <a:pt x="80" y="895"/>
                  <a:pt x="179" y="876"/>
                </a:cubicBezTo>
                <a:cubicBezTo>
                  <a:pt x="239" y="856"/>
                  <a:pt x="299" y="856"/>
                  <a:pt x="358" y="796"/>
                </a:cubicBezTo>
                <a:lnTo>
                  <a:pt x="577" y="716"/>
                </a:lnTo>
                <a:cubicBezTo>
                  <a:pt x="657" y="696"/>
                  <a:pt x="756" y="677"/>
                  <a:pt x="856" y="657"/>
                </a:cubicBezTo>
                <a:lnTo>
                  <a:pt x="1154" y="577"/>
                </a:lnTo>
                <a:cubicBezTo>
                  <a:pt x="1254" y="557"/>
                  <a:pt x="1373" y="557"/>
                  <a:pt x="1473" y="517"/>
                </a:cubicBezTo>
                <a:cubicBezTo>
                  <a:pt x="1572" y="497"/>
                  <a:pt x="1691" y="497"/>
                  <a:pt x="1791" y="497"/>
                </a:cubicBezTo>
                <a:cubicBezTo>
                  <a:pt x="1841" y="488"/>
                  <a:pt x="1900" y="488"/>
                  <a:pt x="1963" y="488"/>
                </a:cubicBezTo>
                <a:cubicBezTo>
                  <a:pt x="2025" y="488"/>
                  <a:pt x="2089" y="488"/>
                  <a:pt x="2149" y="478"/>
                </a:cubicBezTo>
                <a:lnTo>
                  <a:pt x="2786" y="478"/>
                </a:lnTo>
                <a:cubicBezTo>
                  <a:pt x="2885" y="478"/>
                  <a:pt x="2985" y="478"/>
                  <a:pt x="3064" y="497"/>
                </a:cubicBezTo>
                <a:cubicBezTo>
                  <a:pt x="3442" y="557"/>
                  <a:pt x="3681" y="577"/>
                  <a:pt x="3681" y="577"/>
                </a:cubicBezTo>
                <a:cubicBezTo>
                  <a:pt x="3681" y="577"/>
                  <a:pt x="3482" y="398"/>
                  <a:pt x="3144" y="259"/>
                </a:cubicBezTo>
                <a:cubicBezTo>
                  <a:pt x="2965" y="179"/>
                  <a:pt x="2746" y="100"/>
                  <a:pt x="2527" y="60"/>
                </a:cubicBezTo>
                <a:cubicBezTo>
                  <a:pt x="2388" y="20"/>
                  <a:pt x="2268" y="0"/>
                  <a:pt x="21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8"/>
          <p:cNvSpPr txBox="1">
            <a:spLocks noGrp="1"/>
          </p:cNvSpPr>
          <p:nvPr>
            <p:ph type="title"/>
          </p:nvPr>
        </p:nvSpPr>
        <p:spPr>
          <a:xfrm>
            <a:off x="2039625" y="1414775"/>
            <a:ext cx="5064900" cy="15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1" name="Google Shape;1261;p9"/>
          <p:cNvGrpSpPr/>
          <p:nvPr/>
        </p:nvGrpSpPr>
        <p:grpSpPr>
          <a:xfrm>
            <a:off x="-34" y="838300"/>
            <a:ext cx="9144064" cy="1892072"/>
            <a:chOff x="1190200" y="503225"/>
            <a:chExt cx="5212075" cy="1819825"/>
          </a:xfrm>
        </p:grpSpPr>
        <p:sp>
          <p:nvSpPr>
            <p:cNvPr id="1262" name="Google Shape;1262;p9"/>
            <p:cNvSpPr/>
            <p:nvPr/>
          </p:nvSpPr>
          <p:spPr>
            <a:xfrm>
              <a:off x="1190200" y="503225"/>
              <a:ext cx="5212075" cy="838450"/>
            </a:xfrm>
            <a:custGeom>
              <a:avLst/>
              <a:gdLst/>
              <a:ahLst/>
              <a:cxnLst/>
              <a:rect l="l" t="t" r="r" b="b"/>
              <a:pathLst>
                <a:path w="208483" h="33538" extrusionOk="0">
                  <a:moveTo>
                    <a:pt x="92670" y="1"/>
                  </a:moveTo>
                  <a:cubicBezTo>
                    <a:pt x="76262" y="1"/>
                    <a:pt x="69239" y="6348"/>
                    <a:pt x="53805" y="9644"/>
                  </a:cubicBezTo>
                  <a:cubicBezTo>
                    <a:pt x="50910" y="10266"/>
                    <a:pt x="47630" y="10529"/>
                    <a:pt x="44151" y="10529"/>
                  </a:cubicBezTo>
                  <a:cubicBezTo>
                    <a:pt x="25060" y="10529"/>
                    <a:pt x="0" y="2605"/>
                    <a:pt x="0" y="2605"/>
                  </a:cubicBezTo>
                  <a:lnTo>
                    <a:pt x="0" y="14581"/>
                  </a:lnTo>
                  <a:cubicBezTo>
                    <a:pt x="14725" y="25374"/>
                    <a:pt x="32496" y="29268"/>
                    <a:pt x="46326" y="29268"/>
                  </a:cubicBezTo>
                  <a:cubicBezTo>
                    <a:pt x="50918" y="29268"/>
                    <a:pt x="55075" y="28839"/>
                    <a:pt x="58542" y="28090"/>
                  </a:cubicBezTo>
                  <a:cubicBezTo>
                    <a:pt x="65148" y="26668"/>
                    <a:pt x="71072" y="25583"/>
                    <a:pt x="78086" y="25583"/>
                  </a:cubicBezTo>
                  <a:cubicBezTo>
                    <a:pt x="85875" y="25583"/>
                    <a:pt x="95009" y="26922"/>
                    <a:pt x="107910" y="30626"/>
                  </a:cubicBezTo>
                  <a:cubicBezTo>
                    <a:pt x="114932" y="32663"/>
                    <a:pt x="122288" y="33537"/>
                    <a:pt x="129656" y="33537"/>
                  </a:cubicBezTo>
                  <a:cubicBezTo>
                    <a:pt x="147981" y="33537"/>
                    <a:pt x="166382" y="28129"/>
                    <a:pt x="179895" y="21752"/>
                  </a:cubicBezTo>
                  <a:cubicBezTo>
                    <a:pt x="186211" y="18784"/>
                    <a:pt x="191492" y="17794"/>
                    <a:pt x="195727" y="17794"/>
                  </a:cubicBezTo>
                  <a:cubicBezTo>
                    <a:pt x="204198" y="17794"/>
                    <a:pt x="208482" y="21752"/>
                    <a:pt x="208482" y="21752"/>
                  </a:cubicBezTo>
                  <a:lnTo>
                    <a:pt x="208482" y="7909"/>
                  </a:lnTo>
                  <a:cubicBezTo>
                    <a:pt x="208482" y="7909"/>
                    <a:pt x="202602" y="3095"/>
                    <a:pt x="188728" y="3095"/>
                  </a:cubicBezTo>
                  <a:cubicBezTo>
                    <a:pt x="183909" y="3095"/>
                    <a:pt x="178125" y="3676"/>
                    <a:pt x="171289" y="5241"/>
                  </a:cubicBezTo>
                  <a:cubicBezTo>
                    <a:pt x="163497" y="7034"/>
                    <a:pt x="156765" y="7736"/>
                    <a:pt x="150488" y="7736"/>
                  </a:cubicBezTo>
                  <a:cubicBezTo>
                    <a:pt x="135401" y="7736"/>
                    <a:pt x="122941" y="3680"/>
                    <a:pt x="104708" y="971"/>
                  </a:cubicBezTo>
                  <a:cubicBezTo>
                    <a:pt x="100146" y="293"/>
                    <a:pt x="96191" y="1"/>
                    <a:pt x="92670" y="1"/>
                  </a:cubicBezTo>
                  <a:close/>
                </a:path>
              </a:pathLst>
            </a:custGeom>
            <a:solidFill>
              <a:srgbClr val="C5C5FC">
                <a:alpha val="14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9"/>
            <p:cNvSpPr/>
            <p:nvPr/>
          </p:nvSpPr>
          <p:spPr>
            <a:xfrm>
              <a:off x="1190200" y="1484650"/>
              <a:ext cx="5212075" cy="838400"/>
            </a:xfrm>
            <a:custGeom>
              <a:avLst/>
              <a:gdLst/>
              <a:ahLst/>
              <a:cxnLst/>
              <a:rect l="l" t="t" r="r" b="b"/>
              <a:pathLst>
                <a:path w="208483" h="33536" extrusionOk="0">
                  <a:moveTo>
                    <a:pt x="78912" y="1"/>
                  </a:moveTo>
                  <a:cubicBezTo>
                    <a:pt x="60551" y="1"/>
                    <a:pt x="42119" y="5398"/>
                    <a:pt x="28587" y="11783"/>
                  </a:cubicBezTo>
                  <a:cubicBezTo>
                    <a:pt x="22271" y="14752"/>
                    <a:pt x="16990" y="15742"/>
                    <a:pt x="12755" y="15742"/>
                  </a:cubicBezTo>
                  <a:cubicBezTo>
                    <a:pt x="4285" y="15742"/>
                    <a:pt x="0" y="11783"/>
                    <a:pt x="0" y="11783"/>
                  </a:cubicBezTo>
                  <a:lnTo>
                    <a:pt x="0" y="25626"/>
                  </a:lnTo>
                  <a:cubicBezTo>
                    <a:pt x="0" y="25626"/>
                    <a:pt x="5885" y="30427"/>
                    <a:pt x="19773" y="30427"/>
                  </a:cubicBezTo>
                  <a:cubicBezTo>
                    <a:pt x="24588" y="30427"/>
                    <a:pt x="30365" y="29849"/>
                    <a:pt x="37193" y="28295"/>
                  </a:cubicBezTo>
                  <a:cubicBezTo>
                    <a:pt x="44980" y="26512"/>
                    <a:pt x="51712" y="25814"/>
                    <a:pt x="57989" y="25814"/>
                  </a:cubicBezTo>
                  <a:cubicBezTo>
                    <a:pt x="73089" y="25814"/>
                    <a:pt x="85561" y="29855"/>
                    <a:pt x="103774" y="32565"/>
                  </a:cubicBezTo>
                  <a:cubicBezTo>
                    <a:pt x="108337" y="33243"/>
                    <a:pt x="112291" y="33535"/>
                    <a:pt x="115813" y="33535"/>
                  </a:cubicBezTo>
                  <a:cubicBezTo>
                    <a:pt x="132221" y="33535"/>
                    <a:pt x="139249" y="27187"/>
                    <a:pt x="154710" y="23892"/>
                  </a:cubicBezTo>
                  <a:cubicBezTo>
                    <a:pt x="157580" y="23279"/>
                    <a:pt x="160831" y="23020"/>
                    <a:pt x="164279" y="23020"/>
                  </a:cubicBezTo>
                  <a:cubicBezTo>
                    <a:pt x="183359" y="23020"/>
                    <a:pt x="208482" y="30964"/>
                    <a:pt x="208482" y="30964"/>
                  </a:cubicBezTo>
                  <a:lnTo>
                    <a:pt x="208482" y="18955"/>
                  </a:lnTo>
                  <a:cubicBezTo>
                    <a:pt x="193767" y="8176"/>
                    <a:pt x="175981" y="4272"/>
                    <a:pt x="162147" y="4272"/>
                  </a:cubicBezTo>
                  <a:cubicBezTo>
                    <a:pt x="157573" y="4272"/>
                    <a:pt x="153430" y="4699"/>
                    <a:pt x="149974" y="5445"/>
                  </a:cubicBezTo>
                  <a:cubicBezTo>
                    <a:pt x="143394" y="6865"/>
                    <a:pt x="137479" y="7949"/>
                    <a:pt x="130477" y="7949"/>
                  </a:cubicBezTo>
                  <a:cubicBezTo>
                    <a:pt x="122676" y="7949"/>
                    <a:pt x="113526" y="6604"/>
                    <a:pt x="100605" y="2877"/>
                  </a:cubicBezTo>
                  <a:cubicBezTo>
                    <a:pt x="93598" y="865"/>
                    <a:pt x="86261" y="1"/>
                    <a:pt x="78912" y="1"/>
                  </a:cubicBezTo>
                  <a:close/>
                </a:path>
              </a:pathLst>
            </a:custGeom>
            <a:solidFill>
              <a:srgbClr val="C5C5FC">
                <a:alpha val="14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9"/>
          <p:cNvGrpSpPr/>
          <p:nvPr/>
        </p:nvGrpSpPr>
        <p:grpSpPr>
          <a:xfrm>
            <a:off x="-45" y="36"/>
            <a:ext cx="9144083" cy="5143461"/>
            <a:chOff x="-45" y="36"/>
            <a:chExt cx="9144083" cy="5143461"/>
          </a:xfrm>
        </p:grpSpPr>
        <p:sp>
          <p:nvSpPr>
            <p:cNvPr id="1265" name="Google Shape;1265;p9"/>
            <p:cNvSpPr/>
            <p:nvPr/>
          </p:nvSpPr>
          <p:spPr>
            <a:xfrm flipH="1">
              <a:off x="8732199" y="1306260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399" y="0"/>
                  </a:moveTo>
                  <a:cubicBezTo>
                    <a:pt x="160" y="0"/>
                    <a:pt x="1" y="319"/>
                    <a:pt x="1" y="538"/>
                  </a:cubicBezTo>
                  <a:cubicBezTo>
                    <a:pt x="1" y="776"/>
                    <a:pt x="160" y="936"/>
                    <a:pt x="399" y="936"/>
                  </a:cubicBezTo>
                  <a:cubicBezTo>
                    <a:pt x="618" y="936"/>
                    <a:pt x="936" y="776"/>
                    <a:pt x="936" y="538"/>
                  </a:cubicBezTo>
                  <a:cubicBezTo>
                    <a:pt x="936" y="319"/>
                    <a:pt x="59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9"/>
            <p:cNvSpPr/>
            <p:nvPr/>
          </p:nvSpPr>
          <p:spPr>
            <a:xfrm flipH="1">
              <a:off x="8700624" y="874478"/>
              <a:ext cx="103444" cy="93041"/>
            </a:xfrm>
            <a:custGeom>
              <a:avLst/>
              <a:gdLst/>
              <a:ahLst/>
              <a:cxnLst/>
              <a:rect l="l" t="t" r="r" b="b"/>
              <a:pathLst>
                <a:path w="2349" h="2113" extrusionOk="0">
                  <a:moveTo>
                    <a:pt x="1319" y="1"/>
                  </a:moveTo>
                  <a:cubicBezTo>
                    <a:pt x="1042" y="1"/>
                    <a:pt x="757" y="68"/>
                    <a:pt x="558" y="177"/>
                  </a:cubicBezTo>
                  <a:cubicBezTo>
                    <a:pt x="140" y="435"/>
                    <a:pt x="0" y="973"/>
                    <a:pt x="239" y="1390"/>
                  </a:cubicBezTo>
                  <a:cubicBezTo>
                    <a:pt x="449" y="1745"/>
                    <a:pt x="959" y="2113"/>
                    <a:pt x="1367" y="2113"/>
                  </a:cubicBezTo>
                  <a:cubicBezTo>
                    <a:pt x="1462" y="2113"/>
                    <a:pt x="1553" y="2092"/>
                    <a:pt x="1632" y="2047"/>
                  </a:cubicBezTo>
                  <a:cubicBezTo>
                    <a:pt x="2050" y="1788"/>
                    <a:pt x="2348" y="754"/>
                    <a:pt x="2109" y="336"/>
                  </a:cubicBezTo>
                  <a:cubicBezTo>
                    <a:pt x="1969" y="97"/>
                    <a:pt x="1650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9"/>
            <p:cNvSpPr/>
            <p:nvPr/>
          </p:nvSpPr>
          <p:spPr>
            <a:xfrm flipH="1">
              <a:off x="8092554" y="657970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518" y="0"/>
                  </a:moveTo>
                  <a:cubicBezTo>
                    <a:pt x="260" y="0"/>
                    <a:pt x="1" y="438"/>
                    <a:pt x="1" y="736"/>
                  </a:cubicBezTo>
                  <a:cubicBezTo>
                    <a:pt x="1" y="1015"/>
                    <a:pt x="240" y="1274"/>
                    <a:pt x="518" y="1274"/>
                  </a:cubicBezTo>
                  <a:cubicBezTo>
                    <a:pt x="817" y="1274"/>
                    <a:pt x="1274" y="1035"/>
                    <a:pt x="1274" y="736"/>
                  </a:cubicBezTo>
                  <a:cubicBezTo>
                    <a:pt x="1274" y="438"/>
                    <a:pt x="83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9"/>
            <p:cNvSpPr/>
            <p:nvPr/>
          </p:nvSpPr>
          <p:spPr>
            <a:xfrm flipH="1">
              <a:off x="8570097" y="182243"/>
              <a:ext cx="56104" cy="56097"/>
            </a:xfrm>
            <a:custGeom>
              <a:avLst/>
              <a:gdLst/>
              <a:ahLst/>
              <a:cxnLst/>
              <a:rect l="l" t="t" r="r" b="b"/>
              <a:pathLst>
                <a:path w="1274" h="1274" extrusionOk="0">
                  <a:moveTo>
                    <a:pt x="538" y="1"/>
                  </a:moveTo>
                  <a:cubicBezTo>
                    <a:pt x="259" y="1"/>
                    <a:pt x="0" y="458"/>
                    <a:pt x="0" y="757"/>
                  </a:cubicBezTo>
                  <a:cubicBezTo>
                    <a:pt x="0" y="1035"/>
                    <a:pt x="239" y="1274"/>
                    <a:pt x="538" y="1274"/>
                  </a:cubicBezTo>
                  <a:cubicBezTo>
                    <a:pt x="836" y="1274"/>
                    <a:pt x="1274" y="1055"/>
                    <a:pt x="1274" y="757"/>
                  </a:cubicBezTo>
                  <a:cubicBezTo>
                    <a:pt x="1274" y="458"/>
                    <a:pt x="83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9"/>
            <p:cNvSpPr/>
            <p:nvPr/>
          </p:nvSpPr>
          <p:spPr>
            <a:xfrm flipH="1">
              <a:off x="9061644" y="1463941"/>
              <a:ext cx="56104" cy="56141"/>
            </a:xfrm>
            <a:custGeom>
              <a:avLst/>
              <a:gdLst/>
              <a:ahLst/>
              <a:cxnLst/>
              <a:rect l="l" t="t" r="r" b="b"/>
              <a:pathLst>
                <a:path w="1274" h="1275" extrusionOk="0">
                  <a:moveTo>
                    <a:pt x="518" y="1"/>
                  </a:moveTo>
                  <a:cubicBezTo>
                    <a:pt x="259" y="1"/>
                    <a:pt x="1" y="439"/>
                    <a:pt x="1" y="737"/>
                  </a:cubicBezTo>
                  <a:cubicBezTo>
                    <a:pt x="1" y="1015"/>
                    <a:pt x="219" y="1274"/>
                    <a:pt x="518" y="1274"/>
                  </a:cubicBezTo>
                  <a:cubicBezTo>
                    <a:pt x="816" y="1274"/>
                    <a:pt x="1274" y="1035"/>
                    <a:pt x="1274" y="737"/>
                  </a:cubicBezTo>
                  <a:cubicBezTo>
                    <a:pt x="1274" y="458"/>
                    <a:pt x="79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9"/>
            <p:cNvSpPr/>
            <p:nvPr/>
          </p:nvSpPr>
          <p:spPr>
            <a:xfrm flipH="1">
              <a:off x="7425783" y="321562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518" y="0"/>
                  </a:moveTo>
                  <a:cubicBezTo>
                    <a:pt x="240" y="0"/>
                    <a:pt x="1" y="458"/>
                    <a:pt x="1" y="756"/>
                  </a:cubicBezTo>
                  <a:cubicBezTo>
                    <a:pt x="1" y="1015"/>
                    <a:pt x="220" y="1273"/>
                    <a:pt x="518" y="1273"/>
                  </a:cubicBezTo>
                  <a:cubicBezTo>
                    <a:pt x="817" y="1273"/>
                    <a:pt x="1254" y="1055"/>
                    <a:pt x="1254" y="756"/>
                  </a:cubicBezTo>
                  <a:cubicBezTo>
                    <a:pt x="1254" y="478"/>
                    <a:pt x="81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9"/>
            <p:cNvSpPr/>
            <p:nvPr/>
          </p:nvSpPr>
          <p:spPr>
            <a:xfrm flipH="1">
              <a:off x="8966126" y="46435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0"/>
                  </a:moveTo>
                  <a:cubicBezTo>
                    <a:pt x="180" y="0"/>
                    <a:pt x="1" y="319"/>
                    <a:pt x="1" y="537"/>
                  </a:cubicBezTo>
                  <a:cubicBezTo>
                    <a:pt x="1" y="756"/>
                    <a:pt x="180" y="935"/>
                    <a:pt x="399" y="935"/>
                  </a:cubicBezTo>
                  <a:cubicBezTo>
                    <a:pt x="617" y="935"/>
                    <a:pt x="956" y="756"/>
                    <a:pt x="956" y="537"/>
                  </a:cubicBezTo>
                  <a:cubicBezTo>
                    <a:pt x="956" y="319"/>
                    <a:pt x="617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9"/>
            <p:cNvSpPr/>
            <p:nvPr/>
          </p:nvSpPr>
          <p:spPr>
            <a:xfrm flipH="1">
              <a:off x="7919091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1"/>
                  </a:moveTo>
                  <a:cubicBezTo>
                    <a:pt x="180" y="1"/>
                    <a:pt x="1" y="319"/>
                    <a:pt x="1" y="538"/>
                  </a:cubicBezTo>
                  <a:cubicBezTo>
                    <a:pt x="1" y="777"/>
                    <a:pt x="180" y="936"/>
                    <a:pt x="399" y="936"/>
                  </a:cubicBezTo>
                  <a:cubicBezTo>
                    <a:pt x="617" y="936"/>
                    <a:pt x="956" y="777"/>
                    <a:pt x="956" y="538"/>
                  </a:cubicBezTo>
                  <a:cubicBezTo>
                    <a:pt x="956" y="339"/>
                    <a:pt x="617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9"/>
            <p:cNvSpPr/>
            <p:nvPr/>
          </p:nvSpPr>
          <p:spPr>
            <a:xfrm flipH="1">
              <a:off x="6849244" y="75068"/>
              <a:ext cx="104325" cy="92909"/>
            </a:xfrm>
            <a:custGeom>
              <a:avLst/>
              <a:gdLst/>
              <a:ahLst/>
              <a:cxnLst/>
              <a:rect l="l" t="t" r="r" b="b"/>
              <a:pathLst>
                <a:path w="2369" h="2110" extrusionOk="0">
                  <a:moveTo>
                    <a:pt x="1329" y="0"/>
                  </a:moveTo>
                  <a:cubicBezTo>
                    <a:pt x="1053" y="0"/>
                    <a:pt x="768" y="69"/>
                    <a:pt x="577" y="186"/>
                  </a:cubicBezTo>
                  <a:cubicBezTo>
                    <a:pt x="160" y="425"/>
                    <a:pt x="0" y="982"/>
                    <a:pt x="259" y="1400"/>
                  </a:cubicBezTo>
                  <a:cubicBezTo>
                    <a:pt x="451" y="1736"/>
                    <a:pt x="951" y="2110"/>
                    <a:pt x="1367" y="2110"/>
                  </a:cubicBezTo>
                  <a:cubicBezTo>
                    <a:pt x="1469" y="2110"/>
                    <a:pt x="1566" y="2088"/>
                    <a:pt x="1652" y="2037"/>
                  </a:cubicBezTo>
                  <a:cubicBezTo>
                    <a:pt x="2070" y="1798"/>
                    <a:pt x="2368" y="743"/>
                    <a:pt x="2109" y="326"/>
                  </a:cubicBezTo>
                  <a:cubicBezTo>
                    <a:pt x="1979" y="98"/>
                    <a:pt x="1660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9"/>
            <p:cNvSpPr/>
            <p:nvPr/>
          </p:nvSpPr>
          <p:spPr>
            <a:xfrm flipH="1">
              <a:off x="6444688" y="407888"/>
              <a:ext cx="55223" cy="56141"/>
            </a:xfrm>
            <a:custGeom>
              <a:avLst/>
              <a:gdLst/>
              <a:ahLst/>
              <a:cxnLst/>
              <a:rect l="l" t="t" r="r" b="b"/>
              <a:pathLst>
                <a:path w="1254" h="1275" extrusionOk="0">
                  <a:moveTo>
                    <a:pt x="736" y="1"/>
                  </a:moveTo>
                  <a:cubicBezTo>
                    <a:pt x="438" y="21"/>
                    <a:pt x="0" y="478"/>
                    <a:pt x="0" y="757"/>
                  </a:cubicBezTo>
                  <a:cubicBezTo>
                    <a:pt x="0" y="1035"/>
                    <a:pt x="438" y="1274"/>
                    <a:pt x="736" y="1274"/>
                  </a:cubicBezTo>
                  <a:cubicBezTo>
                    <a:pt x="1035" y="1274"/>
                    <a:pt x="1254" y="1015"/>
                    <a:pt x="1254" y="757"/>
                  </a:cubicBezTo>
                  <a:cubicBezTo>
                    <a:pt x="1254" y="458"/>
                    <a:pt x="1015" y="1"/>
                    <a:pt x="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9"/>
            <p:cNvSpPr/>
            <p:nvPr/>
          </p:nvSpPr>
          <p:spPr>
            <a:xfrm flipH="1">
              <a:off x="6849253" y="531628"/>
              <a:ext cx="104281" cy="93041"/>
            </a:xfrm>
            <a:custGeom>
              <a:avLst/>
              <a:gdLst/>
              <a:ahLst/>
              <a:cxnLst/>
              <a:rect l="l" t="t" r="r" b="b"/>
              <a:pathLst>
                <a:path w="2368" h="2113" extrusionOk="0">
                  <a:moveTo>
                    <a:pt x="1039" y="1"/>
                  </a:moveTo>
                  <a:cubicBezTo>
                    <a:pt x="708" y="1"/>
                    <a:pt x="389" y="97"/>
                    <a:pt x="259" y="336"/>
                  </a:cubicBezTo>
                  <a:cubicBezTo>
                    <a:pt x="0" y="754"/>
                    <a:pt x="298" y="1788"/>
                    <a:pt x="736" y="2047"/>
                  </a:cubicBezTo>
                  <a:cubicBezTo>
                    <a:pt x="816" y="2092"/>
                    <a:pt x="906" y="2113"/>
                    <a:pt x="1001" y="2113"/>
                  </a:cubicBezTo>
                  <a:cubicBezTo>
                    <a:pt x="1410" y="2113"/>
                    <a:pt x="1919" y="1745"/>
                    <a:pt x="2129" y="1390"/>
                  </a:cubicBezTo>
                  <a:cubicBezTo>
                    <a:pt x="2368" y="973"/>
                    <a:pt x="2228" y="435"/>
                    <a:pt x="1791" y="177"/>
                  </a:cubicBezTo>
                  <a:cubicBezTo>
                    <a:pt x="1601" y="68"/>
                    <a:pt x="1316" y="1"/>
                    <a:pt x="1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9"/>
            <p:cNvSpPr/>
            <p:nvPr/>
          </p:nvSpPr>
          <p:spPr>
            <a:xfrm flipH="1">
              <a:off x="4398601" y="182243"/>
              <a:ext cx="55223" cy="56097"/>
            </a:xfrm>
            <a:custGeom>
              <a:avLst/>
              <a:gdLst/>
              <a:ahLst/>
              <a:cxnLst/>
              <a:rect l="l" t="t" r="r" b="b"/>
              <a:pathLst>
                <a:path w="1254" h="1274" extrusionOk="0">
                  <a:moveTo>
                    <a:pt x="737" y="1"/>
                  </a:moveTo>
                  <a:cubicBezTo>
                    <a:pt x="438" y="1"/>
                    <a:pt x="0" y="458"/>
                    <a:pt x="0" y="757"/>
                  </a:cubicBezTo>
                  <a:cubicBezTo>
                    <a:pt x="0" y="1055"/>
                    <a:pt x="438" y="1274"/>
                    <a:pt x="737" y="1274"/>
                  </a:cubicBezTo>
                  <a:cubicBezTo>
                    <a:pt x="1035" y="1274"/>
                    <a:pt x="1254" y="1035"/>
                    <a:pt x="1254" y="757"/>
                  </a:cubicBezTo>
                  <a:cubicBezTo>
                    <a:pt x="1254" y="458"/>
                    <a:pt x="1015" y="1"/>
                    <a:pt x="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9"/>
            <p:cNvSpPr/>
            <p:nvPr/>
          </p:nvSpPr>
          <p:spPr>
            <a:xfrm flipH="1">
              <a:off x="5695271" y="321562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9"/>
            <p:cNvSpPr/>
            <p:nvPr/>
          </p:nvSpPr>
          <p:spPr>
            <a:xfrm flipH="1">
              <a:off x="5062730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58" y="936"/>
                  </a:cubicBezTo>
                  <a:cubicBezTo>
                    <a:pt x="776" y="936"/>
                    <a:pt x="956" y="777"/>
                    <a:pt x="956" y="538"/>
                  </a:cubicBezTo>
                  <a:cubicBezTo>
                    <a:pt x="956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9"/>
            <p:cNvSpPr/>
            <p:nvPr/>
          </p:nvSpPr>
          <p:spPr>
            <a:xfrm flipH="1">
              <a:off x="6149180" y="18924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1"/>
                  </a:moveTo>
                  <a:cubicBezTo>
                    <a:pt x="318" y="1"/>
                    <a:pt x="0" y="339"/>
                    <a:pt x="0" y="538"/>
                  </a:cubicBezTo>
                  <a:cubicBezTo>
                    <a:pt x="0" y="777"/>
                    <a:pt x="318" y="936"/>
                    <a:pt x="557" y="936"/>
                  </a:cubicBezTo>
                  <a:cubicBezTo>
                    <a:pt x="776" y="936"/>
                    <a:pt x="955" y="77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9"/>
            <p:cNvSpPr/>
            <p:nvPr/>
          </p:nvSpPr>
          <p:spPr>
            <a:xfrm flipH="1">
              <a:off x="5791727" y="36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0"/>
                  </a:moveTo>
                  <a:cubicBezTo>
                    <a:pt x="339" y="0"/>
                    <a:pt x="1" y="319"/>
                    <a:pt x="1" y="537"/>
                  </a:cubicBezTo>
                  <a:cubicBezTo>
                    <a:pt x="1" y="756"/>
                    <a:pt x="319" y="935"/>
                    <a:pt x="538" y="935"/>
                  </a:cubicBezTo>
                  <a:cubicBezTo>
                    <a:pt x="757" y="935"/>
                    <a:pt x="936" y="756"/>
                    <a:pt x="936" y="537"/>
                  </a:cubicBezTo>
                  <a:cubicBezTo>
                    <a:pt x="936" y="319"/>
                    <a:pt x="757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9"/>
            <p:cNvSpPr/>
            <p:nvPr/>
          </p:nvSpPr>
          <p:spPr>
            <a:xfrm flipH="1">
              <a:off x="4036745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39" y="1"/>
                    <a:pt x="1" y="339"/>
                    <a:pt x="1" y="538"/>
                  </a:cubicBezTo>
                  <a:cubicBezTo>
                    <a:pt x="1" y="777"/>
                    <a:pt x="339" y="936"/>
                    <a:pt x="558" y="936"/>
                  </a:cubicBezTo>
                  <a:cubicBezTo>
                    <a:pt x="777" y="936"/>
                    <a:pt x="956" y="777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9"/>
            <p:cNvSpPr/>
            <p:nvPr/>
          </p:nvSpPr>
          <p:spPr>
            <a:xfrm flipH="1">
              <a:off x="8562214" y="1981719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0"/>
                  </a:moveTo>
                  <a:cubicBezTo>
                    <a:pt x="319" y="0"/>
                    <a:pt x="1" y="359"/>
                    <a:pt x="1" y="558"/>
                  </a:cubicBezTo>
                  <a:cubicBezTo>
                    <a:pt x="1" y="776"/>
                    <a:pt x="339" y="955"/>
                    <a:pt x="558" y="955"/>
                  </a:cubicBezTo>
                  <a:cubicBezTo>
                    <a:pt x="777" y="955"/>
                    <a:pt x="956" y="776"/>
                    <a:pt x="956" y="558"/>
                  </a:cubicBezTo>
                  <a:cubicBezTo>
                    <a:pt x="956" y="319"/>
                    <a:pt x="777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9"/>
            <p:cNvSpPr/>
            <p:nvPr/>
          </p:nvSpPr>
          <p:spPr>
            <a:xfrm flipH="1">
              <a:off x="9101938" y="2113112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56" y="777"/>
                    <a:pt x="956" y="55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9"/>
            <p:cNvSpPr/>
            <p:nvPr/>
          </p:nvSpPr>
          <p:spPr>
            <a:xfrm flipH="1">
              <a:off x="8958244" y="3344877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58" y="1"/>
                  </a:moveTo>
                  <a:cubicBezTo>
                    <a:pt x="359" y="1"/>
                    <a:pt x="1" y="31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9"/>
            <p:cNvSpPr/>
            <p:nvPr/>
          </p:nvSpPr>
          <p:spPr>
            <a:xfrm flipH="1">
              <a:off x="8562214" y="1525278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1" y="339"/>
                    <a:pt x="1" y="538"/>
                  </a:cubicBezTo>
                  <a:cubicBezTo>
                    <a:pt x="1" y="776"/>
                    <a:pt x="339" y="936"/>
                    <a:pt x="558" y="936"/>
                  </a:cubicBezTo>
                  <a:cubicBezTo>
                    <a:pt x="777" y="936"/>
                    <a:pt x="956" y="776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9"/>
            <p:cNvSpPr/>
            <p:nvPr/>
          </p:nvSpPr>
          <p:spPr>
            <a:xfrm flipH="1">
              <a:off x="8145135" y="103642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8" y="0"/>
                  </a:moveTo>
                  <a:cubicBezTo>
                    <a:pt x="339" y="0"/>
                    <a:pt x="0" y="339"/>
                    <a:pt x="0" y="558"/>
                  </a:cubicBezTo>
                  <a:cubicBezTo>
                    <a:pt x="0" y="776"/>
                    <a:pt x="319" y="955"/>
                    <a:pt x="538" y="955"/>
                  </a:cubicBezTo>
                  <a:cubicBezTo>
                    <a:pt x="756" y="955"/>
                    <a:pt x="935" y="776"/>
                    <a:pt x="935" y="558"/>
                  </a:cubicBezTo>
                  <a:cubicBezTo>
                    <a:pt x="935" y="339"/>
                    <a:pt x="756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9"/>
            <p:cNvSpPr/>
            <p:nvPr/>
          </p:nvSpPr>
          <p:spPr>
            <a:xfrm flipH="1">
              <a:off x="8937194" y="2015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7" y="1"/>
                  </a:moveTo>
                  <a:cubicBezTo>
                    <a:pt x="318" y="1"/>
                    <a:pt x="0" y="339"/>
                    <a:pt x="0" y="558"/>
                  </a:cubicBezTo>
                  <a:cubicBezTo>
                    <a:pt x="0" y="777"/>
                    <a:pt x="318" y="956"/>
                    <a:pt x="537" y="956"/>
                  </a:cubicBezTo>
                  <a:cubicBezTo>
                    <a:pt x="776" y="956"/>
                    <a:pt x="935" y="777"/>
                    <a:pt x="935" y="558"/>
                  </a:cubicBezTo>
                  <a:cubicBezTo>
                    <a:pt x="935" y="339"/>
                    <a:pt x="77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9"/>
            <p:cNvSpPr/>
            <p:nvPr/>
          </p:nvSpPr>
          <p:spPr>
            <a:xfrm flipH="1">
              <a:off x="8254657" y="241819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38" y="936"/>
                  </a:cubicBezTo>
                  <a:cubicBezTo>
                    <a:pt x="756" y="936"/>
                    <a:pt x="935" y="777"/>
                    <a:pt x="935" y="538"/>
                  </a:cubicBezTo>
                  <a:cubicBezTo>
                    <a:pt x="935" y="319"/>
                    <a:pt x="75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9"/>
            <p:cNvSpPr/>
            <p:nvPr/>
          </p:nvSpPr>
          <p:spPr>
            <a:xfrm flipH="1">
              <a:off x="7646587" y="483601"/>
              <a:ext cx="42100" cy="41258"/>
            </a:xfrm>
            <a:custGeom>
              <a:avLst/>
              <a:gdLst/>
              <a:ahLst/>
              <a:cxnLst/>
              <a:rect l="l" t="t" r="r" b="b"/>
              <a:pathLst>
                <a:path w="956" h="937" extrusionOk="0">
                  <a:moveTo>
                    <a:pt x="558" y="1"/>
                  </a:moveTo>
                  <a:cubicBezTo>
                    <a:pt x="339" y="1"/>
                    <a:pt x="0" y="359"/>
                    <a:pt x="0" y="558"/>
                  </a:cubicBezTo>
                  <a:cubicBezTo>
                    <a:pt x="0" y="777"/>
                    <a:pt x="339" y="936"/>
                    <a:pt x="558" y="936"/>
                  </a:cubicBezTo>
                  <a:cubicBezTo>
                    <a:pt x="776" y="936"/>
                    <a:pt x="955" y="777"/>
                    <a:pt x="955" y="558"/>
                  </a:cubicBezTo>
                  <a:cubicBezTo>
                    <a:pt x="955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9"/>
            <p:cNvSpPr/>
            <p:nvPr/>
          </p:nvSpPr>
          <p:spPr>
            <a:xfrm flipH="1">
              <a:off x="8732906" y="2494112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38" y="956"/>
                  </a:cubicBezTo>
                  <a:cubicBezTo>
                    <a:pt x="75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9"/>
            <p:cNvSpPr/>
            <p:nvPr/>
          </p:nvSpPr>
          <p:spPr>
            <a:xfrm>
              <a:off x="804602" y="1444234"/>
              <a:ext cx="102563" cy="93085"/>
            </a:xfrm>
            <a:custGeom>
              <a:avLst/>
              <a:gdLst/>
              <a:ahLst/>
              <a:cxnLst/>
              <a:rect l="l" t="t" r="r" b="b"/>
              <a:pathLst>
                <a:path w="2329" h="2114" extrusionOk="0">
                  <a:moveTo>
                    <a:pt x="1302" y="1"/>
                  </a:moveTo>
                  <a:cubicBezTo>
                    <a:pt x="1031" y="1"/>
                    <a:pt x="753" y="64"/>
                    <a:pt x="557" y="170"/>
                  </a:cubicBezTo>
                  <a:cubicBezTo>
                    <a:pt x="140" y="429"/>
                    <a:pt x="0" y="986"/>
                    <a:pt x="239" y="1404"/>
                  </a:cubicBezTo>
                  <a:cubicBezTo>
                    <a:pt x="447" y="1739"/>
                    <a:pt x="950" y="2114"/>
                    <a:pt x="1357" y="2114"/>
                  </a:cubicBezTo>
                  <a:cubicBezTo>
                    <a:pt x="1456" y="2114"/>
                    <a:pt x="1550" y="2091"/>
                    <a:pt x="1632" y="2040"/>
                  </a:cubicBezTo>
                  <a:cubicBezTo>
                    <a:pt x="2050" y="1802"/>
                    <a:pt x="2328" y="747"/>
                    <a:pt x="2109" y="329"/>
                  </a:cubicBezTo>
                  <a:cubicBezTo>
                    <a:pt x="1966" y="98"/>
                    <a:pt x="1639" y="1"/>
                    <a:pt x="1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9"/>
            <p:cNvSpPr/>
            <p:nvPr/>
          </p:nvSpPr>
          <p:spPr>
            <a:xfrm>
              <a:off x="370587" y="1306260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399" y="0"/>
                  </a:moveTo>
                  <a:cubicBezTo>
                    <a:pt x="160" y="0"/>
                    <a:pt x="1" y="319"/>
                    <a:pt x="1" y="538"/>
                  </a:cubicBezTo>
                  <a:cubicBezTo>
                    <a:pt x="1" y="776"/>
                    <a:pt x="160" y="936"/>
                    <a:pt x="399" y="936"/>
                  </a:cubicBezTo>
                  <a:cubicBezTo>
                    <a:pt x="618" y="936"/>
                    <a:pt x="936" y="776"/>
                    <a:pt x="936" y="538"/>
                  </a:cubicBezTo>
                  <a:cubicBezTo>
                    <a:pt x="936" y="319"/>
                    <a:pt x="59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9"/>
            <p:cNvSpPr/>
            <p:nvPr/>
          </p:nvSpPr>
          <p:spPr>
            <a:xfrm>
              <a:off x="339937" y="874478"/>
              <a:ext cx="103444" cy="93041"/>
            </a:xfrm>
            <a:custGeom>
              <a:avLst/>
              <a:gdLst/>
              <a:ahLst/>
              <a:cxnLst/>
              <a:rect l="l" t="t" r="r" b="b"/>
              <a:pathLst>
                <a:path w="2349" h="2113" extrusionOk="0">
                  <a:moveTo>
                    <a:pt x="1319" y="1"/>
                  </a:moveTo>
                  <a:cubicBezTo>
                    <a:pt x="1042" y="1"/>
                    <a:pt x="757" y="68"/>
                    <a:pt x="558" y="177"/>
                  </a:cubicBezTo>
                  <a:cubicBezTo>
                    <a:pt x="140" y="435"/>
                    <a:pt x="0" y="973"/>
                    <a:pt x="239" y="1390"/>
                  </a:cubicBezTo>
                  <a:cubicBezTo>
                    <a:pt x="449" y="1745"/>
                    <a:pt x="959" y="2113"/>
                    <a:pt x="1367" y="2113"/>
                  </a:cubicBezTo>
                  <a:cubicBezTo>
                    <a:pt x="1462" y="2113"/>
                    <a:pt x="1553" y="2092"/>
                    <a:pt x="1632" y="2047"/>
                  </a:cubicBezTo>
                  <a:cubicBezTo>
                    <a:pt x="2050" y="1788"/>
                    <a:pt x="2348" y="754"/>
                    <a:pt x="2109" y="336"/>
                  </a:cubicBezTo>
                  <a:cubicBezTo>
                    <a:pt x="1969" y="97"/>
                    <a:pt x="1650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9"/>
            <p:cNvSpPr/>
            <p:nvPr/>
          </p:nvSpPr>
          <p:spPr>
            <a:xfrm>
              <a:off x="995303" y="657970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518" y="0"/>
                  </a:moveTo>
                  <a:cubicBezTo>
                    <a:pt x="260" y="0"/>
                    <a:pt x="1" y="438"/>
                    <a:pt x="1" y="736"/>
                  </a:cubicBezTo>
                  <a:cubicBezTo>
                    <a:pt x="1" y="1015"/>
                    <a:pt x="240" y="1274"/>
                    <a:pt x="518" y="1274"/>
                  </a:cubicBezTo>
                  <a:cubicBezTo>
                    <a:pt x="817" y="1274"/>
                    <a:pt x="1274" y="1035"/>
                    <a:pt x="1274" y="736"/>
                  </a:cubicBezTo>
                  <a:cubicBezTo>
                    <a:pt x="1274" y="438"/>
                    <a:pt x="83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9"/>
            <p:cNvSpPr/>
            <p:nvPr/>
          </p:nvSpPr>
          <p:spPr>
            <a:xfrm>
              <a:off x="517805" y="182243"/>
              <a:ext cx="56104" cy="56097"/>
            </a:xfrm>
            <a:custGeom>
              <a:avLst/>
              <a:gdLst/>
              <a:ahLst/>
              <a:cxnLst/>
              <a:rect l="l" t="t" r="r" b="b"/>
              <a:pathLst>
                <a:path w="1274" h="1274" extrusionOk="0">
                  <a:moveTo>
                    <a:pt x="538" y="1"/>
                  </a:moveTo>
                  <a:cubicBezTo>
                    <a:pt x="259" y="1"/>
                    <a:pt x="0" y="458"/>
                    <a:pt x="0" y="757"/>
                  </a:cubicBezTo>
                  <a:cubicBezTo>
                    <a:pt x="0" y="1035"/>
                    <a:pt x="239" y="1274"/>
                    <a:pt x="538" y="1274"/>
                  </a:cubicBezTo>
                  <a:cubicBezTo>
                    <a:pt x="836" y="1274"/>
                    <a:pt x="1274" y="1055"/>
                    <a:pt x="1274" y="757"/>
                  </a:cubicBezTo>
                  <a:cubicBezTo>
                    <a:pt x="1274" y="458"/>
                    <a:pt x="83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9"/>
            <p:cNvSpPr/>
            <p:nvPr/>
          </p:nvSpPr>
          <p:spPr>
            <a:xfrm>
              <a:off x="26258" y="1463941"/>
              <a:ext cx="56104" cy="56141"/>
            </a:xfrm>
            <a:custGeom>
              <a:avLst/>
              <a:gdLst/>
              <a:ahLst/>
              <a:cxnLst/>
              <a:rect l="l" t="t" r="r" b="b"/>
              <a:pathLst>
                <a:path w="1274" h="1275" extrusionOk="0">
                  <a:moveTo>
                    <a:pt x="518" y="1"/>
                  </a:moveTo>
                  <a:cubicBezTo>
                    <a:pt x="259" y="1"/>
                    <a:pt x="1" y="439"/>
                    <a:pt x="1" y="737"/>
                  </a:cubicBezTo>
                  <a:cubicBezTo>
                    <a:pt x="1" y="1015"/>
                    <a:pt x="219" y="1274"/>
                    <a:pt x="518" y="1274"/>
                  </a:cubicBezTo>
                  <a:cubicBezTo>
                    <a:pt x="816" y="1274"/>
                    <a:pt x="1274" y="1035"/>
                    <a:pt x="1274" y="737"/>
                  </a:cubicBezTo>
                  <a:cubicBezTo>
                    <a:pt x="1274" y="458"/>
                    <a:pt x="79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9"/>
            <p:cNvSpPr/>
            <p:nvPr/>
          </p:nvSpPr>
          <p:spPr>
            <a:xfrm>
              <a:off x="1662956" y="321562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518" y="0"/>
                  </a:moveTo>
                  <a:cubicBezTo>
                    <a:pt x="240" y="0"/>
                    <a:pt x="1" y="458"/>
                    <a:pt x="1" y="756"/>
                  </a:cubicBezTo>
                  <a:cubicBezTo>
                    <a:pt x="1" y="1015"/>
                    <a:pt x="220" y="1273"/>
                    <a:pt x="518" y="1273"/>
                  </a:cubicBezTo>
                  <a:cubicBezTo>
                    <a:pt x="817" y="1273"/>
                    <a:pt x="1254" y="1055"/>
                    <a:pt x="1254" y="756"/>
                  </a:cubicBezTo>
                  <a:cubicBezTo>
                    <a:pt x="1254" y="478"/>
                    <a:pt x="81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9"/>
            <p:cNvSpPr/>
            <p:nvPr/>
          </p:nvSpPr>
          <p:spPr>
            <a:xfrm>
              <a:off x="135779" y="46435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0"/>
                  </a:moveTo>
                  <a:cubicBezTo>
                    <a:pt x="180" y="0"/>
                    <a:pt x="1" y="319"/>
                    <a:pt x="1" y="537"/>
                  </a:cubicBezTo>
                  <a:cubicBezTo>
                    <a:pt x="1" y="756"/>
                    <a:pt x="180" y="935"/>
                    <a:pt x="399" y="935"/>
                  </a:cubicBezTo>
                  <a:cubicBezTo>
                    <a:pt x="617" y="935"/>
                    <a:pt x="956" y="756"/>
                    <a:pt x="956" y="537"/>
                  </a:cubicBezTo>
                  <a:cubicBezTo>
                    <a:pt x="956" y="319"/>
                    <a:pt x="617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9"/>
            <p:cNvSpPr/>
            <p:nvPr/>
          </p:nvSpPr>
          <p:spPr>
            <a:xfrm>
              <a:off x="1182815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1"/>
                  </a:moveTo>
                  <a:cubicBezTo>
                    <a:pt x="180" y="1"/>
                    <a:pt x="1" y="319"/>
                    <a:pt x="1" y="538"/>
                  </a:cubicBezTo>
                  <a:cubicBezTo>
                    <a:pt x="1" y="777"/>
                    <a:pt x="180" y="936"/>
                    <a:pt x="399" y="936"/>
                  </a:cubicBezTo>
                  <a:cubicBezTo>
                    <a:pt x="617" y="936"/>
                    <a:pt x="956" y="777"/>
                    <a:pt x="956" y="538"/>
                  </a:cubicBezTo>
                  <a:cubicBezTo>
                    <a:pt x="956" y="339"/>
                    <a:pt x="617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9"/>
            <p:cNvSpPr/>
            <p:nvPr/>
          </p:nvSpPr>
          <p:spPr>
            <a:xfrm>
              <a:off x="2190437" y="75068"/>
              <a:ext cx="104325" cy="92909"/>
            </a:xfrm>
            <a:custGeom>
              <a:avLst/>
              <a:gdLst/>
              <a:ahLst/>
              <a:cxnLst/>
              <a:rect l="l" t="t" r="r" b="b"/>
              <a:pathLst>
                <a:path w="2369" h="2110" extrusionOk="0">
                  <a:moveTo>
                    <a:pt x="1329" y="0"/>
                  </a:moveTo>
                  <a:cubicBezTo>
                    <a:pt x="1053" y="0"/>
                    <a:pt x="768" y="69"/>
                    <a:pt x="577" y="186"/>
                  </a:cubicBezTo>
                  <a:cubicBezTo>
                    <a:pt x="160" y="425"/>
                    <a:pt x="0" y="982"/>
                    <a:pt x="259" y="1400"/>
                  </a:cubicBezTo>
                  <a:cubicBezTo>
                    <a:pt x="451" y="1736"/>
                    <a:pt x="951" y="2110"/>
                    <a:pt x="1367" y="2110"/>
                  </a:cubicBezTo>
                  <a:cubicBezTo>
                    <a:pt x="1469" y="2110"/>
                    <a:pt x="1566" y="2088"/>
                    <a:pt x="1652" y="2037"/>
                  </a:cubicBezTo>
                  <a:cubicBezTo>
                    <a:pt x="2070" y="1798"/>
                    <a:pt x="2368" y="743"/>
                    <a:pt x="2109" y="326"/>
                  </a:cubicBezTo>
                  <a:cubicBezTo>
                    <a:pt x="1979" y="98"/>
                    <a:pt x="1660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9"/>
            <p:cNvSpPr/>
            <p:nvPr/>
          </p:nvSpPr>
          <p:spPr>
            <a:xfrm>
              <a:off x="4842582" y="258443"/>
              <a:ext cx="55223" cy="56097"/>
            </a:xfrm>
            <a:custGeom>
              <a:avLst/>
              <a:gdLst/>
              <a:ahLst/>
              <a:cxnLst/>
              <a:rect l="l" t="t" r="r" b="b"/>
              <a:pathLst>
                <a:path w="1254" h="1274" extrusionOk="0">
                  <a:moveTo>
                    <a:pt x="737" y="1"/>
                  </a:moveTo>
                  <a:cubicBezTo>
                    <a:pt x="438" y="1"/>
                    <a:pt x="0" y="458"/>
                    <a:pt x="0" y="757"/>
                  </a:cubicBezTo>
                  <a:cubicBezTo>
                    <a:pt x="0" y="1055"/>
                    <a:pt x="438" y="1274"/>
                    <a:pt x="737" y="1274"/>
                  </a:cubicBezTo>
                  <a:cubicBezTo>
                    <a:pt x="1035" y="1274"/>
                    <a:pt x="1254" y="1035"/>
                    <a:pt x="1254" y="757"/>
                  </a:cubicBezTo>
                  <a:cubicBezTo>
                    <a:pt x="1254" y="458"/>
                    <a:pt x="1015" y="1"/>
                    <a:pt x="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9"/>
            <p:cNvSpPr/>
            <p:nvPr/>
          </p:nvSpPr>
          <p:spPr>
            <a:xfrm>
              <a:off x="2935387" y="473962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9"/>
            <p:cNvSpPr/>
            <p:nvPr/>
          </p:nvSpPr>
          <p:spPr>
            <a:xfrm>
              <a:off x="4039175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58" y="936"/>
                  </a:cubicBezTo>
                  <a:cubicBezTo>
                    <a:pt x="776" y="936"/>
                    <a:pt x="956" y="777"/>
                    <a:pt x="956" y="538"/>
                  </a:cubicBezTo>
                  <a:cubicBezTo>
                    <a:pt x="956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9"/>
            <p:cNvSpPr/>
            <p:nvPr/>
          </p:nvSpPr>
          <p:spPr>
            <a:xfrm>
              <a:off x="2952726" y="18924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1"/>
                  </a:moveTo>
                  <a:cubicBezTo>
                    <a:pt x="318" y="1"/>
                    <a:pt x="0" y="339"/>
                    <a:pt x="0" y="538"/>
                  </a:cubicBezTo>
                  <a:cubicBezTo>
                    <a:pt x="0" y="777"/>
                    <a:pt x="318" y="936"/>
                    <a:pt x="557" y="936"/>
                  </a:cubicBezTo>
                  <a:cubicBezTo>
                    <a:pt x="776" y="936"/>
                    <a:pt x="955" y="77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9"/>
            <p:cNvSpPr/>
            <p:nvPr/>
          </p:nvSpPr>
          <p:spPr>
            <a:xfrm>
              <a:off x="3311059" y="36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0"/>
                  </a:moveTo>
                  <a:cubicBezTo>
                    <a:pt x="339" y="0"/>
                    <a:pt x="1" y="319"/>
                    <a:pt x="1" y="537"/>
                  </a:cubicBezTo>
                  <a:cubicBezTo>
                    <a:pt x="1" y="756"/>
                    <a:pt x="319" y="935"/>
                    <a:pt x="538" y="935"/>
                  </a:cubicBezTo>
                  <a:cubicBezTo>
                    <a:pt x="757" y="935"/>
                    <a:pt x="936" y="756"/>
                    <a:pt x="936" y="537"/>
                  </a:cubicBezTo>
                  <a:cubicBezTo>
                    <a:pt x="936" y="319"/>
                    <a:pt x="757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9"/>
            <p:cNvSpPr/>
            <p:nvPr/>
          </p:nvSpPr>
          <p:spPr>
            <a:xfrm>
              <a:off x="3737047" y="278650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0"/>
                  </a:moveTo>
                  <a:cubicBezTo>
                    <a:pt x="338" y="0"/>
                    <a:pt x="0" y="319"/>
                    <a:pt x="0" y="537"/>
                  </a:cubicBezTo>
                  <a:cubicBezTo>
                    <a:pt x="0" y="756"/>
                    <a:pt x="318" y="935"/>
                    <a:pt x="557" y="935"/>
                  </a:cubicBezTo>
                  <a:cubicBezTo>
                    <a:pt x="776" y="935"/>
                    <a:pt x="955" y="756"/>
                    <a:pt x="955" y="537"/>
                  </a:cubicBezTo>
                  <a:cubicBezTo>
                    <a:pt x="955" y="319"/>
                    <a:pt x="77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9"/>
            <p:cNvSpPr/>
            <p:nvPr/>
          </p:nvSpPr>
          <p:spPr>
            <a:xfrm>
              <a:off x="5065161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39" y="1"/>
                    <a:pt x="1" y="339"/>
                    <a:pt x="1" y="538"/>
                  </a:cubicBezTo>
                  <a:cubicBezTo>
                    <a:pt x="1" y="777"/>
                    <a:pt x="339" y="936"/>
                    <a:pt x="558" y="936"/>
                  </a:cubicBezTo>
                  <a:cubicBezTo>
                    <a:pt x="777" y="936"/>
                    <a:pt x="956" y="777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9"/>
            <p:cNvSpPr/>
            <p:nvPr/>
          </p:nvSpPr>
          <p:spPr>
            <a:xfrm>
              <a:off x="387291" y="2515119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0"/>
                  </a:moveTo>
                  <a:cubicBezTo>
                    <a:pt x="319" y="0"/>
                    <a:pt x="1" y="359"/>
                    <a:pt x="1" y="558"/>
                  </a:cubicBezTo>
                  <a:cubicBezTo>
                    <a:pt x="1" y="776"/>
                    <a:pt x="339" y="955"/>
                    <a:pt x="558" y="955"/>
                  </a:cubicBezTo>
                  <a:cubicBezTo>
                    <a:pt x="777" y="955"/>
                    <a:pt x="956" y="776"/>
                    <a:pt x="956" y="558"/>
                  </a:cubicBezTo>
                  <a:cubicBezTo>
                    <a:pt x="956" y="319"/>
                    <a:pt x="777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9"/>
            <p:cNvSpPr/>
            <p:nvPr/>
          </p:nvSpPr>
          <p:spPr>
            <a:xfrm>
              <a:off x="-32" y="2113112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56" y="777"/>
                    <a:pt x="956" y="55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9"/>
            <p:cNvSpPr/>
            <p:nvPr/>
          </p:nvSpPr>
          <p:spPr>
            <a:xfrm>
              <a:off x="144543" y="3344877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58" y="1"/>
                  </a:moveTo>
                  <a:cubicBezTo>
                    <a:pt x="359" y="1"/>
                    <a:pt x="1" y="31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9"/>
            <p:cNvSpPr/>
            <p:nvPr/>
          </p:nvSpPr>
          <p:spPr>
            <a:xfrm>
              <a:off x="768291" y="1906278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1" y="339"/>
                    <a:pt x="1" y="538"/>
                  </a:cubicBezTo>
                  <a:cubicBezTo>
                    <a:pt x="1" y="776"/>
                    <a:pt x="339" y="936"/>
                    <a:pt x="558" y="936"/>
                  </a:cubicBezTo>
                  <a:cubicBezTo>
                    <a:pt x="777" y="936"/>
                    <a:pt x="956" y="776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9"/>
            <p:cNvSpPr/>
            <p:nvPr/>
          </p:nvSpPr>
          <p:spPr>
            <a:xfrm>
              <a:off x="165593" y="2015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7" y="1"/>
                  </a:moveTo>
                  <a:cubicBezTo>
                    <a:pt x="318" y="1"/>
                    <a:pt x="0" y="339"/>
                    <a:pt x="0" y="558"/>
                  </a:cubicBezTo>
                  <a:cubicBezTo>
                    <a:pt x="0" y="777"/>
                    <a:pt x="318" y="956"/>
                    <a:pt x="537" y="956"/>
                  </a:cubicBezTo>
                  <a:cubicBezTo>
                    <a:pt x="776" y="956"/>
                    <a:pt x="935" y="777"/>
                    <a:pt x="935" y="558"/>
                  </a:cubicBezTo>
                  <a:cubicBezTo>
                    <a:pt x="935" y="339"/>
                    <a:pt x="77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9"/>
            <p:cNvSpPr/>
            <p:nvPr/>
          </p:nvSpPr>
          <p:spPr>
            <a:xfrm>
              <a:off x="848130" y="241819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38" y="936"/>
                  </a:cubicBezTo>
                  <a:cubicBezTo>
                    <a:pt x="756" y="936"/>
                    <a:pt x="935" y="777"/>
                    <a:pt x="935" y="538"/>
                  </a:cubicBezTo>
                  <a:cubicBezTo>
                    <a:pt x="935" y="319"/>
                    <a:pt x="75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9"/>
            <p:cNvSpPr/>
            <p:nvPr/>
          </p:nvSpPr>
          <p:spPr>
            <a:xfrm rot="10800000">
              <a:off x="8732187" y="3796059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399" y="0"/>
                  </a:moveTo>
                  <a:cubicBezTo>
                    <a:pt x="160" y="0"/>
                    <a:pt x="1" y="319"/>
                    <a:pt x="1" y="538"/>
                  </a:cubicBezTo>
                  <a:cubicBezTo>
                    <a:pt x="1" y="776"/>
                    <a:pt x="160" y="936"/>
                    <a:pt x="399" y="936"/>
                  </a:cubicBezTo>
                  <a:cubicBezTo>
                    <a:pt x="618" y="936"/>
                    <a:pt x="936" y="776"/>
                    <a:pt x="936" y="538"/>
                  </a:cubicBezTo>
                  <a:cubicBezTo>
                    <a:pt x="936" y="319"/>
                    <a:pt x="59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9"/>
            <p:cNvSpPr/>
            <p:nvPr/>
          </p:nvSpPr>
          <p:spPr>
            <a:xfrm rot="10800000">
              <a:off x="8700612" y="4176015"/>
              <a:ext cx="103444" cy="93041"/>
            </a:xfrm>
            <a:custGeom>
              <a:avLst/>
              <a:gdLst/>
              <a:ahLst/>
              <a:cxnLst/>
              <a:rect l="l" t="t" r="r" b="b"/>
              <a:pathLst>
                <a:path w="2349" h="2113" extrusionOk="0">
                  <a:moveTo>
                    <a:pt x="1319" y="1"/>
                  </a:moveTo>
                  <a:cubicBezTo>
                    <a:pt x="1042" y="1"/>
                    <a:pt x="757" y="68"/>
                    <a:pt x="558" y="177"/>
                  </a:cubicBezTo>
                  <a:cubicBezTo>
                    <a:pt x="140" y="435"/>
                    <a:pt x="0" y="973"/>
                    <a:pt x="239" y="1390"/>
                  </a:cubicBezTo>
                  <a:cubicBezTo>
                    <a:pt x="449" y="1745"/>
                    <a:pt x="959" y="2113"/>
                    <a:pt x="1367" y="2113"/>
                  </a:cubicBezTo>
                  <a:cubicBezTo>
                    <a:pt x="1462" y="2113"/>
                    <a:pt x="1553" y="2092"/>
                    <a:pt x="1632" y="2047"/>
                  </a:cubicBezTo>
                  <a:cubicBezTo>
                    <a:pt x="2050" y="1788"/>
                    <a:pt x="2348" y="754"/>
                    <a:pt x="2109" y="336"/>
                  </a:cubicBezTo>
                  <a:cubicBezTo>
                    <a:pt x="1969" y="97"/>
                    <a:pt x="1650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9"/>
            <p:cNvSpPr/>
            <p:nvPr/>
          </p:nvSpPr>
          <p:spPr>
            <a:xfrm rot="10800000">
              <a:off x="8570085" y="4905193"/>
              <a:ext cx="56104" cy="56097"/>
            </a:xfrm>
            <a:custGeom>
              <a:avLst/>
              <a:gdLst/>
              <a:ahLst/>
              <a:cxnLst/>
              <a:rect l="l" t="t" r="r" b="b"/>
              <a:pathLst>
                <a:path w="1274" h="1274" extrusionOk="0">
                  <a:moveTo>
                    <a:pt x="538" y="1"/>
                  </a:moveTo>
                  <a:cubicBezTo>
                    <a:pt x="259" y="1"/>
                    <a:pt x="0" y="458"/>
                    <a:pt x="0" y="757"/>
                  </a:cubicBezTo>
                  <a:cubicBezTo>
                    <a:pt x="0" y="1035"/>
                    <a:pt x="239" y="1274"/>
                    <a:pt x="538" y="1274"/>
                  </a:cubicBezTo>
                  <a:cubicBezTo>
                    <a:pt x="836" y="1274"/>
                    <a:pt x="1274" y="1055"/>
                    <a:pt x="1274" y="757"/>
                  </a:cubicBezTo>
                  <a:cubicBezTo>
                    <a:pt x="1274" y="458"/>
                    <a:pt x="83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9"/>
            <p:cNvSpPr/>
            <p:nvPr/>
          </p:nvSpPr>
          <p:spPr>
            <a:xfrm rot="10800000">
              <a:off x="9061631" y="3623451"/>
              <a:ext cx="56104" cy="56141"/>
            </a:xfrm>
            <a:custGeom>
              <a:avLst/>
              <a:gdLst/>
              <a:ahLst/>
              <a:cxnLst/>
              <a:rect l="l" t="t" r="r" b="b"/>
              <a:pathLst>
                <a:path w="1274" h="1275" extrusionOk="0">
                  <a:moveTo>
                    <a:pt x="518" y="1"/>
                  </a:moveTo>
                  <a:cubicBezTo>
                    <a:pt x="259" y="1"/>
                    <a:pt x="1" y="439"/>
                    <a:pt x="1" y="737"/>
                  </a:cubicBezTo>
                  <a:cubicBezTo>
                    <a:pt x="1" y="1015"/>
                    <a:pt x="219" y="1274"/>
                    <a:pt x="518" y="1274"/>
                  </a:cubicBezTo>
                  <a:cubicBezTo>
                    <a:pt x="816" y="1274"/>
                    <a:pt x="1274" y="1035"/>
                    <a:pt x="1274" y="737"/>
                  </a:cubicBezTo>
                  <a:cubicBezTo>
                    <a:pt x="1274" y="458"/>
                    <a:pt x="79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9"/>
            <p:cNvSpPr/>
            <p:nvPr/>
          </p:nvSpPr>
          <p:spPr>
            <a:xfrm rot="10800000">
              <a:off x="7425770" y="4765874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518" y="0"/>
                  </a:moveTo>
                  <a:cubicBezTo>
                    <a:pt x="240" y="0"/>
                    <a:pt x="1" y="458"/>
                    <a:pt x="1" y="756"/>
                  </a:cubicBezTo>
                  <a:cubicBezTo>
                    <a:pt x="1" y="1015"/>
                    <a:pt x="220" y="1273"/>
                    <a:pt x="518" y="1273"/>
                  </a:cubicBezTo>
                  <a:cubicBezTo>
                    <a:pt x="817" y="1273"/>
                    <a:pt x="1254" y="1055"/>
                    <a:pt x="1254" y="756"/>
                  </a:cubicBezTo>
                  <a:cubicBezTo>
                    <a:pt x="1254" y="478"/>
                    <a:pt x="81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9"/>
            <p:cNvSpPr/>
            <p:nvPr/>
          </p:nvSpPr>
          <p:spPr>
            <a:xfrm rot="10800000">
              <a:off x="8966114" y="4637960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0"/>
                  </a:moveTo>
                  <a:cubicBezTo>
                    <a:pt x="180" y="0"/>
                    <a:pt x="1" y="319"/>
                    <a:pt x="1" y="537"/>
                  </a:cubicBezTo>
                  <a:cubicBezTo>
                    <a:pt x="1" y="756"/>
                    <a:pt x="180" y="935"/>
                    <a:pt x="399" y="935"/>
                  </a:cubicBezTo>
                  <a:cubicBezTo>
                    <a:pt x="617" y="935"/>
                    <a:pt x="956" y="756"/>
                    <a:pt x="956" y="537"/>
                  </a:cubicBezTo>
                  <a:cubicBezTo>
                    <a:pt x="956" y="319"/>
                    <a:pt x="617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9"/>
            <p:cNvSpPr/>
            <p:nvPr/>
          </p:nvSpPr>
          <p:spPr>
            <a:xfrm rot="10800000">
              <a:off x="7919078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1"/>
                  </a:moveTo>
                  <a:cubicBezTo>
                    <a:pt x="180" y="1"/>
                    <a:pt x="1" y="319"/>
                    <a:pt x="1" y="538"/>
                  </a:cubicBezTo>
                  <a:cubicBezTo>
                    <a:pt x="1" y="777"/>
                    <a:pt x="180" y="936"/>
                    <a:pt x="399" y="936"/>
                  </a:cubicBezTo>
                  <a:cubicBezTo>
                    <a:pt x="617" y="936"/>
                    <a:pt x="956" y="777"/>
                    <a:pt x="956" y="538"/>
                  </a:cubicBezTo>
                  <a:cubicBezTo>
                    <a:pt x="956" y="339"/>
                    <a:pt x="617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9"/>
            <p:cNvSpPr/>
            <p:nvPr/>
          </p:nvSpPr>
          <p:spPr>
            <a:xfrm rot="10800000">
              <a:off x="6849231" y="4975557"/>
              <a:ext cx="104325" cy="92909"/>
            </a:xfrm>
            <a:custGeom>
              <a:avLst/>
              <a:gdLst/>
              <a:ahLst/>
              <a:cxnLst/>
              <a:rect l="l" t="t" r="r" b="b"/>
              <a:pathLst>
                <a:path w="2369" h="2110" extrusionOk="0">
                  <a:moveTo>
                    <a:pt x="1329" y="0"/>
                  </a:moveTo>
                  <a:cubicBezTo>
                    <a:pt x="1053" y="0"/>
                    <a:pt x="768" y="69"/>
                    <a:pt x="577" y="186"/>
                  </a:cubicBezTo>
                  <a:cubicBezTo>
                    <a:pt x="160" y="425"/>
                    <a:pt x="0" y="982"/>
                    <a:pt x="259" y="1400"/>
                  </a:cubicBezTo>
                  <a:cubicBezTo>
                    <a:pt x="451" y="1736"/>
                    <a:pt x="951" y="2110"/>
                    <a:pt x="1367" y="2110"/>
                  </a:cubicBezTo>
                  <a:cubicBezTo>
                    <a:pt x="1469" y="2110"/>
                    <a:pt x="1566" y="2088"/>
                    <a:pt x="1652" y="2037"/>
                  </a:cubicBezTo>
                  <a:cubicBezTo>
                    <a:pt x="2070" y="1798"/>
                    <a:pt x="2368" y="743"/>
                    <a:pt x="2109" y="326"/>
                  </a:cubicBezTo>
                  <a:cubicBezTo>
                    <a:pt x="1979" y="98"/>
                    <a:pt x="1660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9"/>
            <p:cNvSpPr/>
            <p:nvPr/>
          </p:nvSpPr>
          <p:spPr>
            <a:xfrm rot="10800000">
              <a:off x="6444676" y="4679504"/>
              <a:ext cx="55223" cy="56141"/>
            </a:xfrm>
            <a:custGeom>
              <a:avLst/>
              <a:gdLst/>
              <a:ahLst/>
              <a:cxnLst/>
              <a:rect l="l" t="t" r="r" b="b"/>
              <a:pathLst>
                <a:path w="1254" h="1275" extrusionOk="0">
                  <a:moveTo>
                    <a:pt x="736" y="1"/>
                  </a:moveTo>
                  <a:cubicBezTo>
                    <a:pt x="438" y="21"/>
                    <a:pt x="0" y="478"/>
                    <a:pt x="0" y="757"/>
                  </a:cubicBezTo>
                  <a:cubicBezTo>
                    <a:pt x="0" y="1035"/>
                    <a:pt x="438" y="1274"/>
                    <a:pt x="736" y="1274"/>
                  </a:cubicBezTo>
                  <a:cubicBezTo>
                    <a:pt x="1035" y="1274"/>
                    <a:pt x="1254" y="1015"/>
                    <a:pt x="1254" y="757"/>
                  </a:cubicBezTo>
                  <a:cubicBezTo>
                    <a:pt x="1254" y="458"/>
                    <a:pt x="1015" y="1"/>
                    <a:pt x="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9"/>
            <p:cNvSpPr/>
            <p:nvPr/>
          </p:nvSpPr>
          <p:spPr>
            <a:xfrm rot="10800000">
              <a:off x="6849240" y="4518865"/>
              <a:ext cx="104281" cy="93041"/>
            </a:xfrm>
            <a:custGeom>
              <a:avLst/>
              <a:gdLst/>
              <a:ahLst/>
              <a:cxnLst/>
              <a:rect l="l" t="t" r="r" b="b"/>
              <a:pathLst>
                <a:path w="2368" h="2113" extrusionOk="0">
                  <a:moveTo>
                    <a:pt x="1039" y="1"/>
                  </a:moveTo>
                  <a:cubicBezTo>
                    <a:pt x="708" y="1"/>
                    <a:pt x="389" y="97"/>
                    <a:pt x="259" y="336"/>
                  </a:cubicBezTo>
                  <a:cubicBezTo>
                    <a:pt x="0" y="754"/>
                    <a:pt x="298" y="1788"/>
                    <a:pt x="736" y="2047"/>
                  </a:cubicBezTo>
                  <a:cubicBezTo>
                    <a:pt x="816" y="2092"/>
                    <a:pt x="906" y="2113"/>
                    <a:pt x="1001" y="2113"/>
                  </a:cubicBezTo>
                  <a:cubicBezTo>
                    <a:pt x="1410" y="2113"/>
                    <a:pt x="1919" y="1745"/>
                    <a:pt x="2129" y="1390"/>
                  </a:cubicBezTo>
                  <a:cubicBezTo>
                    <a:pt x="2368" y="973"/>
                    <a:pt x="2228" y="435"/>
                    <a:pt x="1791" y="177"/>
                  </a:cubicBezTo>
                  <a:cubicBezTo>
                    <a:pt x="1601" y="68"/>
                    <a:pt x="1316" y="1"/>
                    <a:pt x="1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9"/>
            <p:cNvSpPr/>
            <p:nvPr/>
          </p:nvSpPr>
          <p:spPr>
            <a:xfrm rot="10800000">
              <a:off x="5542859" y="4765874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9"/>
            <p:cNvSpPr/>
            <p:nvPr/>
          </p:nvSpPr>
          <p:spPr>
            <a:xfrm rot="10800000">
              <a:off x="5062718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58" y="936"/>
                  </a:cubicBezTo>
                  <a:cubicBezTo>
                    <a:pt x="776" y="936"/>
                    <a:pt x="956" y="777"/>
                    <a:pt x="956" y="538"/>
                  </a:cubicBezTo>
                  <a:cubicBezTo>
                    <a:pt x="956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9"/>
            <p:cNvSpPr/>
            <p:nvPr/>
          </p:nvSpPr>
          <p:spPr>
            <a:xfrm rot="10800000">
              <a:off x="6149167" y="491307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1"/>
                  </a:moveTo>
                  <a:cubicBezTo>
                    <a:pt x="318" y="1"/>
                    <a:pt x="0" y="339"/>
                    <a:pt x="0" y="538"/>
                  </a:cubicBezTo>
                  <a:cubicBezTo>
                    <a:pt x="0" y="777"/>
                    <a:pt x="318" y="936"/>
                    <a:pt x="557" y="936"/>
                  </a:cubicBezTo>
                  <a:cubicBezTo>
                    <a:pt x="776" y="936"/>
                    <a:pt x="955" y="77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9"/>
            <p:cNvSpPr/>
            <p:nvPr/>
          </p:nvSpPr>
          <p:spPr>
            <a:xfrm rot="10800000">
              <a:off x="5791715" y="5102283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0"/>
                  </a:moveTo>
                  <a:cubicBezTo>
                    <a:pt x="339" y="0"/>
                    <a:pt x="1" y="319"/>
                    <a:pt x="1" y="537"/>
                  </a:cubicBezTo>
                  <a:cubicBezTo>
                    <a:pt x="1" y="756"/>
                    <a:pt x="319" y="935"/>
                    <a:pt x="538" y="935"/>
                  </a:cubicBezTo>
                  <a:cubicBezTo>
                    <a:pt x="757" y="935"/>
                    <a:pt x="936" y="756"/>
                    <a:pt x="936" y="537"/>
                  </a:cubicBezTo>
                  <a:cubicBezTo>
                    <a:pt x="936" y="319"/>
                    <a:pt x="757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9"/>
            <p:cNvSpPr/>
            <p:nvPr/>
          </p:nvSpPr>
          <p:spPr>
            <a:xfrm rot="10800000">
              <a:off x="4983847" y="474746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0"/>
                  </a:moveTo>
                  <a:cubicBezTo>
                    <a:pt x="338" y="0"/>
                    <a:pt x="0" y="319"/>
                    <a:pt x="0" y="537"/>
                  </a:cubicBezTo>
                  <a:cubicBezTo>
                    <a:pt x="0" y="756"/>
                    <a:pt x="318" y="935"/>
                    <a:pt x="557" y="935"/>
                  </a:cubicBezTo>
                  <a:cubicBezTo>
                    <a:pt x="776" y="935"/>
                    <a:pt x="955" y="756"/>
                    <a:pt x="955" y="537"/>
                  </a:cubicBezTo>
                  <a:cubicBezTo>
                    <a:pt x="955" y="319"/>
                    <a:pt x="77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9"/>
            <p:cNvSpPr/>
            <p:nvPr/>
          </p:nvSpPr>
          <p:spPr>
            <a:xfrm rot="10800000">
              <a:off x="4036732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39" y="1"/>
                    <a:pt x="1" y="339"/>
                    <a:pt x="1" y="538"/>
                  </a:cubicBezTo>
                  <a:cubicBezTo>
                    <a:pt x="1" y="777"/>
                    <a:pt x="339" y="936"/>
                    <a:pt x="558" y="936"/>
                  </a:cubicBezTo>
                  <a:cubicBezTo>
                    <a:pt x="777" y="936"/>
                    <a:pt x="956" y="777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9"/>
            <p:cNvSpPr/>
            <p:nvPr/>
          </p:nvSpPr>
          <p:spPr>
            <a:xfrm rot="10800000">
              <a:off x="8604258" y="2827883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8" y="1"/>
                  </a:moveTo>
                  <a:cubicBezTo>
                    <a:pt x="319" y="1"/>
                    <a:pt x="1" y="319"/>
                    <a:pt x="1" y="558"/>
                  </a:cubicBezTo>
                  <a:cubicBezTo>
                    <a:pt x="1" y="777"/>
                    <a:pt x="319" y="956"/>
                    <a:pt x="53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9"/>
            <p:cNvSpPr/>
            <p:nvPr/>
          </p:nvSpPr>
          <p:spPr>
            <a:xfrm rot="10800000">
              <a:off x="9101926" y="2988326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56" y="777"/>
                    <a:pt x="956" y="55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9"/>
            <p:cNvSpPr/>
            <p:nvPr/>
          </p:nvSpPr>
          <p:spPr>
            <a:xfrm rot="10800000">
              <a:off x="8958231" y="1756561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58" y="1"/>
                  </a:moveTo>
                  <a:cubicBezTo>
                    <a:pt x="359" y="1"/>
                    <a:pt x="1" y="31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9"/>
            <p:cNvSpPr/>
            <p:nvPr/>
          </p:nvSpPr>
          <p:spPr>
            <a:xfrm rot="10800000">
              <a:off x="8562202" y="3577041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1" y="339"/>
                    <a:pt x="1" y="538"/>
                  </a:cubicBezTo>
                  <a:cubicBezTo>
                    <a:pt x="1" y="776"/>
                    <a:pt x="339" y="936"/>
                    <a:pt x="558" y="936"/>
                  </a:cubicBezTo>
                  <a:cubicBezTo>
                    <a:pt x="777" y="936"/>
                    <a:pt x="956" y="776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9"/>
            <p:cNvSpPr/>
            <p:nvPr/>
          </p:nvSpPr>
          <p:spPr>
            <a:xfrm rot="10800000">
              <a:off x="8145123" y="436980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8" y="0"/>
                  </a:moveTo>
                  <a:cubicBezTo>
                    <a:pt x="339" y="0"/>
                    <a:pt x="0" y="339"/>
                    <a:pt x="0" y="558"/>
                  </a:cubicBezTo>
                  <a:cubicBezTo>
                    <a:pt x="0" y="776"/>
                    <a:pt x="319" y="955"/>
                    <a:pt x="538" y="955"/>
                  </a:cubicBezTo>
                  <a:cubicBezTo>
                    <a:pt x="756" y="955"/>
                    <a:pt x="935" y="776"/>
                    <a:pt x="935" y="558"/>
                  </a:cubicBezTo>
                  <a:cubicBezTo>
                    <a:pt x="935" y="339"/>
                    <a:pt x="756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9"/>
            <p:cNvSpPr/>
            <p:nvPr/>
          </p:nvSpPr>
          <p:spPr>
            <a:xfrm rot="10800000">
              <a:off x="8937181" y="508127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7" y="1"/>
                  </a:moveTo>
                  <a:cubicBezTo>
                    <a:pt x="318" y="1"/>
                    <a:pt x="0" y="339"/>
                    <a:pt x="0" y="558"/>
                  </a:cubicBezTo>
                  <a:cubicBezTo>
                    <a:pt x="0" y="777"/>
                    <a:pt x="318" y="956"/>
                    <a:pt x="537" y="956"/>
                  </a:cubicBezTo>
                  <a:cubicBezTo>
                    <a:pt x="776" y="956"/>
                    <a:pt x="935" y="777"/>
                    <a:pt x="935" y="558"/>
                  </a:cubicBezTo>
                  <a:cubicBezTo>
                    <a:pt x="935" y="339"/>
                    <a:pt x="77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9"/>
            <p:cNvSpPr/>
            <p:nvPr/>
          </p:nvSpPr>
          <p:spPr>
            <a:xfrm rot="10800000">
              <a:off x="8254644" y="4860500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38" y="936"/>
                  </a:cubicBezTo>
                  <a:cubicBezTo>
                    <a:pt x="756" y="936"/>
                    <a:pt x="935" y="777"/>
                    <a:pt x="935" y="538"/>
                  </a:cubicBezTo>
                  <a:cubicBezTo>
                    <a:pt x="935" y="319"/>
                    <a:pt x="75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9"/>
            <p:cNvSpPr/>
            <p:nvPr/>
          </p:nvSpPr>
          <p:spPr>
            <a:xfrm rot="10800000" flipH="1">
              <a:off x="370575" y="3796059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399" y="0"/>
                  </a:moveTo>
                  <a:cubicBezTo>
                    <a:pt x="160" y="0"/>
                    <a:pt x="1" y="319"/>
                    <a:pt x="1" y="538"/>
                  </a:cubicBezTo>
                  <a:cubicBezTo>
                    <a:pt x="1" y="776"/>
                    <a:pt x="160" y="936"/>
                    <a:pt x="399" y="936"/>
                  </a:cubicBezTo>
                  <a:cubicBezTo>
                    <a:pt x="618" y="936"/>
                    <a:pt x="936" y="776"/>
                    <a:pt x="936" y="538"/>
                  </a:cubicBezTo>
                  <a:cubicBezTo>
                    <a:pt x="936" y="319"/>
                    <a:pt x="59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9"/>
            <p:cNvSpPr/>
            <p:nvPr/>
          </p:nvSpPr>
          <p:spPr>
            <a:xfrm rot="10800000" flipH="1">
              <a:off x="339925" y="4176015"/>
              <a:ext cx="103444" cy="93041"/>
            </a:xfrm>
            <a:custGeom>
              <a:avLst/>
              <a:gdLst/>
              <a:ahLst/>
              <a:cxnLst/>
              <a:rect l="l" t="t" r="r" b="b"/>
              <a:pathLst>
                <a:path w="2349" h="2113" extrusionOk="0">
                  <a:moveTo>
                    <a:pt x="1319" y="1"/>
                  </a:moveTo>
                  <a:cubicBezTo>
                    <a:pt x="1042" y="1"/>
                    <a:pt x="757" y="68"/>
                    <a:pt x="558" y="177"/>
                  </a:cubicBezTo>
                  <a:cubicBezTo>
                    <a:pt x="140" y="435"/>
                    <a:pt x="0" y="973"/>
                    <a:pt x="239" y="1390"/>
                  </a:cubicBezTo>
                  <a:cubicBezTo>
                    <a:pt x="449" y="1745"/>
                    <a:pt x="959" y="2113"/>
                    <a:pt x="1367" y="2113"/>
                  </a:cubicBezTo>
                  <a:cubicBezTo>
                    <a:pt x="1462" y="2113"/>
                    <a:pt x="1553" y="2092"/>
                    <a:pt x="1632" y="2047"/>
                  </a:cubicBezTo>
                  <a:cubicBezTo>
                    <a:pt x="2050" y="1788"/>
                    <a:pt x="2348" y="754"/>
                    <a:pt x="2109" y="336"/>
                  </a:cubicBezTo>
                  <a:cubicBezTo>
                    <a:pt x="1969" y="97"/>
                    <a:pt x="1650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9"/>
            <p:cNvSpPr/>
            <p:nvPr/>
          </p:nvSpPr>
          <p:spPr>
            <a:xfrm rot="10800000" flipH="1">
              <a:off x="517792" y="4905193"/>
              <a:ext cx="56104" cy="56097"/>
            </a:xfrm>
            <a:custGeom>
              <a:avLst/>
              <a:gdLst/>
              <a:ahLst/>
              <a:cxnLst/>
              <a:rect l="l" t="t" r="r" b="b"/>
              <a:pathLst>
                <a:path w="1274" h="1274" extrusionOk="0">
                  <a:moveTo>
                    <a:pt x="538" y="1"/>
                  </a:moveTo>
                  <a:cubicBezTo>
                    <a:pt x="259" y="1"/>
                    <a:pt x="0" y="458"/>
                    <a:pt x="0" y="757"/>
                  </a:cubicBezTo>
                  <a:cubicBezTo>
                    <a:pt x="0" y="1035"/>
                    <a:pt x="239" y="1274"/>
                    <a:pt x="538" y="1274"/>
                  </a:cubicBezTo>
                  <a:cubicBezTo>
                    <a:pt x="836" y="1274"/>
                    <a:pt x="1274" y="1055"/>
                    <a:pt x="1274" y="757"/>
                  </a:cubicBezTo>
                  <a:cubicBezTo>
                    <a:pt x="1274" y="458"/>
                    <a:pt x="83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9"/>
            <p:cNvSpPr/>
            <p:nvPr/>
          </p:nvSpPr>
          <p:spPr>
            <a:xfrm rot="10800000" flipH="1">
              <a:off x="26246" y="3623451"/>
              <a:ext cx="56104" cy="56141"/>
            </a:xfrm>
            <a:custGeom>
              <a:avLst/>
              <a:gdLst/>
              <a:ahLst/>
              <a:cxnLst/>
              <a:rect l="l" t="t" r="r" b="b"/>
              <a:pathLst>
                <a:path w="1274" h="1275" extrusionOk="0">
                  <a:moveTo>
                    <a:pt x="518" y="1"/>
                  </a:moveTo>
                  <a:cubicBezTo>
                    <a:pt x="259" y="1"/>
                    <a:pt x="1" y="439"/>
                    <a:pt x="1" y="737"/>
                  </a:cubicBezTo>
                  <a:cubicBezTo>
                    <a:pt x="1" y="1015"/>
                    <a:pt x="219" y="1274"/>
                    <a:pt x="518" y="1274"/>
                  </a:cubicBezTo>
                  <a:cubicBezTo>
                    <a:pt x="816" y="1274"/>
                    <a:pt x="1274" y="1035"/>
                    <a:pt x="1274" y="737"/>
                  </a:cubicBezTo>
                  <a:cubicBezTo>
                    <a:pt x="1274" y="458"/>
                    <a:pt x="79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9"/>
            <p:cNvSpPr/>
            <p:nvPr/>
          </p:nvSpPr>
          <p:spPr>
            <a:xfrm rot="10800000" flipH="1">
              <a:off x="1358143" y="4765874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518" y="0"/>
                  </a:moveTo>
                  <a:cubicBezTo>
                    <a:pt x="240" y="0"/>
                    <a:pt x="1" y="458"/>
                    <a:pt x="1" y="756"/>
                  </a:cubicBezTo>
                  <a:cubicBezTo>
                    <a:pt x="1" y="1015"/>
                    <a:pt x="220" y="1273"/>
                    <a:pt x="518" y="1273"/>
                  </a:cubicBezTo>
                  <a:cubicBezTo>
                    <a:pt x="817" y="1273"/>
                    <a:pt x="1254" y="1055"/>
                    <a:pt x="1254" y="756"/>
                  </a:cubicBezTo>
                  <a:cubicBezTo>
                    <a:pt x="1254" y="478"/>
                    <a:pt x="81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9"/>
            <p:cNvSpPr/>
            <p:nvPr/>
          </p:nvSpPr>
          <p:spPr>
            <a:xfrm rot="10800000" flipH="1">
              <a:off x="135767" y="4637960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0"/>
                  </a:moveTo>
                  <a:cubicBezTo>
                    <a:pt x="180" y="0"/>
                    <a:pt x="1" y="319"/>
                    <a:pt x="1" y="537"/>
                  </a:cubicBezTo>
                  <a:cubicBezTo>
                    <a:pt x="1" y="756"/>
                    <a:pt x="180" y="935"/>
                    <a:pt x="399" y="935"/>
                  </a:cubicBezTo>
                  <a:cubicBezTo>
                    <a:pt x="617" y="935"/>
                    <a:pt x="956" y="756"/>
                    <a:pt x="956" y="537"/>
                  </a:cubicBezTo>
                  <a:cubicBezTo>
                    <a:pt x="956" y="319"/>
                    <a:pt x="617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9"/>
            <p:cNvSpPr/>
            <p:nvPr/>
          </p:nvSpPr>
          <p:spPr>
            <a:xfrm rot="10800000" flipH="1">
              <a:off x="2190425" y="4975557"/>
              <a:ext cx="104325" cy="92909"/>
            </a:xfrm>
            <a:custGeom>
              <a:avLst/>
              <a:gdLst/>
              <a:ahLst/>
              <a:cxnLst/>
              <a:rect l="l" t="t" r="r" b="b"/>
              <a:pathLst>
                <a:path w="2369" h="2110" extrusionOk="0">
                  <a:moveTo>
                    <a:pt x="1329" y="0"/>
                  </a:moveTo>
                  <a:cubicBezTo>
                    <a:pt x="1053" y="0"/>
                    <a:pt x="768" y="69"/>
                    <a:pt x="577" y="186"/>
                  </a:cubicBezTo>
                  <a:cubicBezTo>
                    <a:pt x="160" y="425"/>
                    <a:pt x="0" y="982"/>
                    <a:pt x="259" y="1400"/>
                  </a:cubicBezTo>
                  <a:cubicBezTo>
                    <a:pt x="451" y="1736"/>
                    <a:pt x="951" y="2110"/>
                    <a:pt x="1367" y="2110"/>
                  </a:cubicBezTo>
                  <a:cubicBezTo>
                    <a:pt x="1469" y="2110"/>
                    <a:pt x="1566" y="2088"/>
                    <a:pt x="1652" y="2037"/>
                  </a:cubicBezTo>
                  <a:cubicBezTo>
                    <a:pt x="2070" y="1798"/>
                    <a:pt x="2368" y="743"/>
                    <a:pt x="2109" y="326"/>
                  </a:cubicBezTo>
                  <a:cubicBezTo>
                    <a:pt x="1979" y="98"/>
                    <a:pt x="1660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9"/>
            <p:cNvSpPr/>
            <p:nvPr/>
          </p:nvSpPr>
          <p:spPr>
            <a:xfrm rot="10800000" flipH="1">
              <a:off x="2935374" y="4613474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9"/>
            <p:cNvSpPr/>
            <p:nvPr/>
          </p:nvSpPr>
          <p:spPr>
            <a:xfrm rot="10800000" flipH="1">
              <a:off x="4039163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58" y="936"/>
                  </a:cubicBezTo>
                  <a:cubicBezTo>
                    <a:pt x="776" y="936"/>
                    <a:pt x="956" y="777"/>
                    <a:pt x="956" y="538"/>
                  </a:cubicBezTo>
                  <a:cubicBezTo>
                    <a:pt x="956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9"/>
            <p:cNvSpPr/>
            <p:nvPr/>
          </p:nvSpPr>
          <p:spPr>
            <a:xfrm rot="10800000" flipH="1">
              <a:off x="2952714" y="491307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1"/>
                  </a:moveTo>
                  <a:cubicBezTo>
                    <a:pt x="318" y="1"/>
                    <a:pt x="0" y="339"/>
                    <a:pt x="0" y="538"/>
                  </a:cubicBezTo>
                  <a:cubicBezTo>
                    <a:pt x="0" y="777"/>
                    <a:pt x="318" y="936"/>
                    <a:pt x="557" y="936"/>
                  </a:cubicBezTo>
                  <a:cubicBezTo>
                    <a:pt x="776" y="936"/>
                    <a:pt x="955" y="77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9"/>
            <p:cNvSpPr/>
            <p:nvPr/>
          </p:nvSpPr>
          <p:spPr>
            <a:xfrm rot="10800000" flipH="1">
              <a:off x="3311047" y="5102283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0"/>
                  </a:moveTo>
                  <a:cubicBezTo>
                    <a:pt x="339" y="0"/>
                    <a:pt x="1" y="319"/>
                    <a:pt x="1" y="537"/>
                  </a:cubicBezTo>
                  <a:cubicBezTo>
                    <a:pt x="1" y="756"/>
                    <a:pt x="319" y="935"/>
                    <a:pt x="538" y="935"/>
                  </a:cubicBezTo>
                  <a:cubicBezTo>
                    <a:pt x="757" y="935"/>
                    <a:pt x="936" y="756"/>
                    <a:pt x="936" y="537"/>
                  </a:cubicBezTo>
                  <a:cubicBezTo>
                    <a:pt x="936" y="319"/>
                    <a:pt x="757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9"/>
            <p:cNvSpPr/>
            <p:nvPr/>
          </p:nvSpPr>
          <p:spPr>
            <a:xfrm rot="10800000" flipH="1">
              <a:off x="4118034" y="474746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0"/>
                  </a:moveTo>
                  <a:cubicBezTo>
                    <a:pt x="338" y="0"/>
                    <a:pt x="0" y="319"/>
                    <a:pt x="0" y="537"/>
                  </a:cubicBezTo>
                  <a:cubicBezTo>
                    <a:pt x="0" y="756"/>
                    <a:pt x="318" y="935"/>
                    <a:pt x="557" y="935"/>
                  </a:cubicBezTo>
                  <a:cubicBezTo>
                    <a:pt x="776" y="935"/>
                    <a:pt x="955" y="756"/>
                    <a:pt x="955" y="537"/>
                  </a:cubicBezTo>
                  <a:cubicBezTo>
                    <a:pt x="955" y="319"/>
                    <a:pt x="77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9"/>
            <p:cNvSpPr/>
            <p:nvPr/>
          </p:nvSpPr>
          <p:spPr>
            <a:xfrm rot="10800000" flipH="1">
              <a:off x="1698662" y="4311691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7" y="0"/>
                  </a:moveTo>
                  <a:cubicBezTo>
                    <a:pt x="318" y="0"/>
                    <a:pt x="0" y="318"/>
                    <a:pt x="0" y="537"/>
                  </a:cubicBezTo>
                  <a:cubicBezTo>
                    <a:pt x="0" y="756"/>
                    <a:pt x="318" y="935"/>
                    <a:pt x="537" y="935"/>
                  </a:cubicBezTo>
                  <a:cubicBezTo>
                    <a:pt x="776" y="935"/>
                    <a:pt x="935" y="756"/>
                    <a:pt x="935" y="537"/>
                  </a:cubicBezTo>
                  <a:cubicBezTo>
                    <a:pt x="935" y="318"/>
                    <a:pt x="776" y="0"/>
                    <a:pt x="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9"/>
            <p:cNvSpPr/>
            <p:nvPr/>
          </p:nvSpPr>
          <p:spPr>
            <a:xfrm rot="10800000" flipH="1">
              <a:off x="5065149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39" y="1"/>
                    <a:pt x="1" y="339"/>
                    <a:pt x="1" y="538"/>
                  </a:cubicBezTo>
                  <a:cubicBezTo>
                    <a:pt x="1" y="777"/>
                    <a:pt x="339" y="936"/>
                    <a:pt x="558" y="936"/>
                  </a:cubicBezTo>
                  <a:cubicBezTo>
                    <a:pt x="777" y="936"/>
                    <a:pt x="956" y="777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9"/>
            <p:cNvSpPr/>
            <p:nvPr/>
          </p:nvSpPr>
          <p:spPr>
            <a:xfrm rot="10800000" flipH="1">
              <a:off x="539679" y="3119719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0"/>
                  </a:moveTo>
                  <a:cubicBezTo>
                    <a:pt x="319" y="0"/>
                    <a:pt x="1" y="359"/>
                    <a:pt x="1" y="558"/>
                  </a:cubicBezTo>
                  <a:cubicBezTo>
                    <a:pt x="1" y="776"/>
                    <a:pt x="339" y="955"/>
                    <a:pt x="558" y="955"/>
                  </a:cubicBezTo>
                  <a:cubicBezTo>
                    <a:pt x="777" y="955"/>
                    <a:pt x="956" y="776"/>
                    <a:pt x="956" y="558"/>
                  </a:cubicBezTo>
                  <a:cubicBezTo>
                    <a:pt x="956" y="319"/>
                    <a:pt x="777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9"/>
            <p:cNvSpPr/>
            <p:nvPr/>
          </p:nvSpPr>
          <p:spPr>
            <a:xfrm rot="10800000" flipH="1">
              <a:off x="-45" y="2988326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56" y="777"/>
                    <a:pt x="956" y="55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9"/>
            <p:cNvSpPr/>
            <p:nvPr/>
          </p:nvSpPr>
          <p:spPr>
            <a:xfrm rot="10800000" flipH="1">
              <a:off x="144530" y="1756561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58" y="1"/>
                  </a:moveTo>
                  <a:cubicBezTo>
                    <a:pt x="359" y="1"/>
                    <a:pt x="1" y="31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9"/>
            <p:cNvSpPr/>
            <p:nvPr/>
          </p:nvSpPr>
          <p:spPr>
            <a:xfrm rot="10800000" flipH="1">
              <a:off x="165580" y="508127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7" y="1"/>
                  </a:moveTo>
                  <a:cubicBezTo>
                    <a:pt x="318" y="1"/>
                    <a:pt x="0" y="339"/>
                    <a:pt x="0" y="558"/>
                  </a:cubicBezTo>
                  <a:cubicBezTo>
                    <a:pt x="0" y="777"/>
                    <a:pt x="318" y="956"/>
                    <a:pt x="537" y="956"/>
                  </a:cubicBezTo>
                  <a:cubicBezTo>
                    <a:pt x="776" y="956"/>
                    <a:pt x="935" y="777"/>
                    <a:pt x="935" y="558"/>
                  </a:cubicBezTo>
                  <a:cubicBezTo>
                    <a:pt x="935" y="339"/>
                    <a:pt x="77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9"/>
            <p:cNvSpPr/>
            <p:nvPr/>
          </p:nvSpPr>
          <p:spPr>
            <a:xfrm rot="10800000" flipH="1">
              <a:off x="1000518" y="4631900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38" y="936"/>
                  </a:cubicBezTo>
                  <a:cubicBezTo>
                    <a:pt x="756" y="936"/>
                    <a:pt x="935" y="777"/>
                    <a:pt x="935" y="538"/>
                  </a:cubicBezTo>
                  <a:cubicBezTo>
                    <a:pt x="935" y="319"/>
                    <a:pt x="75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9"/>
            <p:cNvSpPr/>
            <p:nvPr/>
          </p:nvSpPr>
          <p:spPr>
            <a:xfrm rot="10800000" flipH="1">
              <a:off x="1074307" y="4237674"/>
              <a:ext cx="42100" cy="41258"/>
            </a:xfrm>
            <a:custGeom>
              <a:avLst/>
              <a:gdLst/>
              <a:ahLst/>
              <a:cxnLst/>
              <a:rect l="l" t="t" r="r" b="b"/>
              <a:pathLst>
                <a:path w="956" h="937" extrusionOk="0">
                  <a:moveTo>
                    <a:pt x="558" y="1"/>
                  </a:moveTo>
                  <a:cubicBezTo>
                    <a:pt x="339" y="1"/>
                    <a:pt x="0" y="359"/>
                    <a:pt x="0" y="558"/>
                  </a:cubicBezTo>
                  <a:cubicBezTo>
                    <a:pt x="0" y="777"/>
                    <a:pt x="339" y="936"/>
                    <a:pt x="558" y="936"/>
                  </a:cubicBezTo>
                  <a:cubicBezTo>
                    <a:pt x="776" y="936"/>
                    <a:pt x="955" y="777"/>
                    <a:pt x="955" y="558"/>
                  </a:cubicBezTo>
                  <a:cubicBezTo>
                    <a:pt x="955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9"/>
            <p:cNvSpPr/>
            <p:nvPr/>
          </p:nvSpPr>
          <p:spPr>
            <a:xfrm>
              <a:off x="2265136" y="566717"/>
              <a:ext cx="103444" cy="92953"/>
            </a:xfrm>
            <a:custGeom>
              <a:avLst/>
              <a:gdLst/>
              <a:ahLst/>
              <a:cxnLst/>
              <a:rect l="l" t="t" r="r" b="b"/>
              <a:pathLst>
                <a:path w="2349" h="2111" extrusionOk="0">
                  <a:moveTo>
                    <a:pt x="1019" y="1"/>
                  </a:moveTo>
                  <a:cubicBezTo>
                    <a:pt x="688" y="1"/>
                    <a:pt x="369" y="99"/>
                    <a:pt x="239" y="326"/>
                  </a:cubicBezTo>
                  <a:cubicBezTo>
                    <a:pt x="0" y="764"/>
                    <a:pt x="279" y="1798"/>
                    <a:pt x="697" y="2037"/>
                  </a:cubicBezTo>
                  <a:cubicBezTo>
                    <a:pt x="783" y="2088"/>
                    <a:pt x="880" y="2110"/>
                    <a:pt x="981" y="2110"/>
                  </a:cubicBezTo>
                  <a:cubicBezTo>
                    <a:pt x="1398" y="2110"/>
                    <a:pt x="1898" y="1736"/>
                    <a:pt x="2089" y="1401"/>
                  </a:cubicBezTo>
                  <a:cubicBezTo>
                    <a:pt x="2348" y="983"/>
                    <a:pt x="2189" y="426"/>
                    <a:pt x="1771" y="187"/>
                  </a:cubicBezTo>
                  <a:cubicBezTo>
                    <a:pt x="1581" y="69"/>
                    <a:pt x="1296" y="1"/>
                    <a:pt x="10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8" name="Google Shape;1358;p9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59" name="Google Shape;1359;p9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60" name="Google Shape;1360;p9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10"/>
          <p:cNvSpPr txBox="1">
            <a:spLocks noGrp="1"/>
          </p:cNvSpPr>
          <p:nvPr>
            <p:ph type="title"/>
          </p:nvPr>
        </p:nvSpPr>
        <p:spPr>
          <a:xfrm>
            <a:off x="5749900" y="1664525"/>
            <a:ext cx="2598000" cy="23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363" name="Google Shape;1363;p10"/>
          <p:cNvGrpSpPr/>
          <p:nvPr/>
        </p:nvGrpSpPr>
        <p:grpSpPr>
          <a:xfrm>
            <a:off x="-45" y="36"/>
            <a:ext cx="9144083" cy="5143461"/>
            <a:chOff x="-45" y="36"/>
            <a:chExt cx="9144083" cy="5143461"/>
          </a:xfrm>
        </p:grpSpPr>
        <p:sp>
          <p:nvSpPr>
            <p:cNvPr id="1364" name="Google Shape;1364;p10"/>
            <p:cNvSpPr/>
            <p:nvPr/>
          </p:nvSpPr>
          <p:spPr>
            <a:xfrm flipH="1">
              <a:off x="8732199" y="1306260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399" y="0"/>
                  </a:moveTo>
                  <a:cubicBezTo>
                    <a:pt x="160" y="0"/>
                    <a:pt x="1" y="319"/>
                    <a:pt x="1" y="538"/>
                  </a:cubicBezTo>
                  <a:cubicBezTo>
                    <a:pt x="1" y="776"/>
                    <a:pt x="160" y="936"/>
                    <a:pt x="399" y="936"/>
                  </a:cubicBezTo>
                  <a:cubicBezTo>
                    <a:pt x="618" y="936"/>
                    <a:pt x="936" y="776"/>
                    <a:pt x="936" y="538"/>
                  </a:cubicBezTo>
                  <a:cubicBezTo>
                    <a:pt x="936" y="319"/>
                    <a:pt x="59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0"/>
            <p:cNvSpPr/>
            <p:nvPr/>
          </p:nvSpPr>
          <p:spPr>
            <a:xfrm flipH="1">
              <a:off x="8700624" y="874478"/>
              <a:ext cx="103444" cy="93041"/>
            </a:xfrm>
            <a:custGeom>
              <a:avLst/>
              <a:gdLst/>
              <a:ahLst/>
              <a:cxnLst/>
              <a:rect l="l" t="t" r="r" b="b"/>
              <a:pathLst>
                <a:path w="2349" h="2113" extrusionOk="0">
                  <a:moveTo>
                    <a:pt x="1319" y="1"/>
                  </a:moveTo>
                  <a:cubicBezTo>
                    <a:pt x="1042" y="1"/>
                    <a:pt x="757" y="68"/>
                    <a:pt x="558" y="177"/>
                  </a:cubicBezTo>
                  <a:cubicBezTo>
                    <a:pt x="140" y="435"/>
                    <a:pt x="0" y="973"/>
                    <a:pt x="239" y="1390"/>
                  </a:cubicBezTo>
                  <a:cubicBezTo>
                    <a:pt x="449" y="1745"/>
                    <a:pt x="959" y="2113"/>
                    <a:pt x="1367" y="2113"/>
                  </a:cubicBezTo>
                  <a:cubicBezTo>
                    <a:pt x="1462" y="2113"/>
                    <a:pt x="1553" y="2092"/>
                    <a:pt x="1632" y="2047"/>
                  </a:cubicBezTo>
                  <a:cubicBezTo>
                    <a:pt x="2050" y="1788"/>
                    <a:pt x="2348" y="754"/>
                    <a:pt x="2109" y="336"/>
                  </a:cubicBezTo>
                  <a:cubicBezTo>
                    <a:pt x="1969" y="97"/>
                    <a:pt x="1650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0"/>
            <p:cNvSpPr/>
            <p:nvPr/>
          </p:nvSpPr>
          <p:spPr>
            <a:xfrm flipH="1">
              <a:off x="8092554" y="657970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518" y="0"/>
                  </a:moveTo>
                  <a:cubicBezTo>
                    <a:pt x="260" y="0"/>
                    <a:pt x="1" y="438"/>
                    <a:pt x="1" y="736"/>
                  </a:cubicBezTo>
                  <a:cubicBezTo>
                    <a:pt x="1" y="1015"/>
                    <a:pt x="240" y="1274"/>
                    <a:pt x="518" y="1274"/>
                  </a:cubicBezTo>
                  <a:cubicBezTo>
                    <a:pt x="817" y="1274"/>
                    <a:pt x="1274" y="1035"/>
                    <a:pt x="1274" y="736"/>
                  </a:cubicBezTo>
                  <a:cubicBezTo>
                    <a:pt x="1274" y="438"/>
                    <a:pt x="83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0"/>
            <p:cNvSpPr/>
            <p:nvPr/>
          </p:nvSpPr>
          <p:spPr>
            <a:xfrm flipH="1">
              <a:off x="8570097" y="182243"/>
              <a:ext cx="56104" cy="56097"/>
            </a:xfrm>
            <a:custGeom>
              <a:avLst/>
              <a:gdLst/>
              <a:ahLst/>
              <a:cxnLst/>
              <a:rect l="l" t="t" r="r" b="b"/>
              <a:pathLst>
                <a:path w="1274" h="1274" extrusionOk="0">
                  <a:moveTo>
                    <a:pt x="538" y="1"/>
                  </a:moveTo>
                  <a:cubicBezTo>
                    <a:pt x="259" y="1"/>
                    <a:pt x="0" y="458"/>
                    <a:pt x="0" y="757"/>
                  </a:cubicBezTo>
                  <a:cubicBezTo>
                    <a:pt x="0" y="1035"/>
                    <a:pt x="239" y="1274"/>
                    <a:pt x="538" y="1274"/>
                  </a:cubicBezTo>
                  <a:cubicBezTo>
                    <a:pt x="836" y="1274"/>
                    <a:pt x="1274" y="1055"/>
                    <a:pt x="1274" y="757"/>
                  </a:cubicBezTo>
                  <a:cubicBezTo>
                    <a:pt x="1274" y="458"/>
                    <a:pt x="83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0"/>
            <p:cNvSpPr/>
            <p:nvPr/>
          </p:nvSpPr>
          <p:spPr>
            <a:xfrm flipH="1">
              <a:off x="9061644" y="1463941"/>
              <a:ext cx="56104" cy="56141"/>
            </a:xfrm>
            <a:custGeom>
              <a:avLst/>
              <a:gdLst/>
              <a:ahLst/>
              <a:cxnLst/>
              <a:rect l="l" t="t" r="r" b="b"/>
              <a:pathLst>
                <a:path w="1274" h="1275" extrusionOk="0">
                  <a:moveTo>
                    <a:pt x="518" y="1"/>
                  </a:moveTo>
                  <a:cubicBezTo>
                    <a:pt x="259" y="1"/>
                    <a:pt x="1" y="439"/>
                    <a:pt x="1" y="737"/>
                  </a:cubicBezTo>
                  <a:cubicBezTo>
                    <a:pt x="1" y="1015"/>
                    <a:pt x="219" y="1274"/>
                    <a:pt x="518" y="1274"/>
                  </a:cubicBezTo>
                  <a:cubicBezTo>
                    <a:pt x="816" y="1274"/>
                    <a:pt x="1274" y="1035"/>
                    <a:pt x="1274" y="737"/>
                  </a:cubicBezTo>
                  <a:cubicBezTo>
                    <a:pt x="1274" y="458"/>
                    <a:pt x="79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0"/>
            <p:cNvSpPr/>
            <p:nvPr/>
          </p:nvSpPr>
          <p:spPr>
            <a:xfrm flipH="1">
              <a:off x="7425783" y="321562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518" y="0"/>
                  </a:moveTo>
                  <a:cubicBezTo>
                    <a:pt x="240" y="0"/>
                    <a:pt x="1" y="458"/>
                    <a:pt x="1" y="756"/>
                  </a:cubicBezTo>
                  <a:cubicBezTo>
                    <a:pt x="1" y="1015"/>
                    <a:pt x="220" y="1273"/>
                    <a:pt x="518" y="1273"/>
                  </a:cubicBezTo>
                  <a:cubicBezTo>
                    <a:pt x="817" y="1273"/>
                    <a:pt x="1254" y="1055"/>
                    <a:pt x="1254" y="756"/>
                  </a:cubicBezTo>
                  <a:cubicBezTo>
                    <a:pt x="1254" y="478"/>
                    <a:pt x="81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0"/>
            <p:cNvSpPr/>
            <p:nvPr/>
          </p:nvSpPr>
          <p:spPr>
            <a:xfrm flipH="1">
              <a:off x="8966126" y="46435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0"/>
                  </a:moveTo>
                  <a:cubicBezTo>
                    <a:pt x="180" y="0"/>
                    <a:pt x="1" y="319"/>
                    <a:pt x="1" y="537"/>
                  </a:cubicBezTo>
                  <a:cubicBezTo>
                    <a:pt x="1" y="756"/>
                    <a:pt x="180" y="935"/>
                    <a:pt x="399" y="935"/>
                  </a:cubicBezTo>
                  <a:cubicBezTo>
                    <a:pt x="617" y="935"/>
                    <a:pt x="956" y="756"/>
                    <a:pt x="956" y="537"/>
                  </a:cubicBezTo>
                  <a:cubicBezTo>
                    <a:pt x="956" y="319"/>
                    <a:pt x="617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0"/>
            <p:cNvSpPr/>
            <p:nvPr/>
          </p:nvSpPr>
          <p:spPr>
            <a:xfrm flipH="1">
              <a:off x="7919091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1"/>
                  </a:moveTo>
                  <a:cubicBezTo>
                    <a:pt x="180" y="1"/>
                    <a:pt x="1" y="319"/>
                    <a:pt x="1" y="538"/>
                  </a:cubicBezTo>
                  <a:cubicBezTo>
                    <a:pt x="1" y="777"/>
                    <a:pt x="180" y="936"/>
                    <a:pt x="399" y="936"/>
                  </a:cubicBezTo>
                  <a:cubicBezTo>
                    <a:pt x="617" y="936"/>
                    <a:pt x="956" y="777"/>
                    <a:pt x="956" y="538"/>
                  </a:cubicBezTo>
                  <a:cubicBezTo>
                    <a:pt x="956" y="339"/>
                    <a:pt x="617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0"/>
            <p:cNvSpPr/>
            <p:nvPr/>
          </p:nvSpPr>
          <p:spPr>
            <a:xfrm flipH="1">
              <a:off x="6849244" y="75068"/>
              <a:ext cx="104325" cy="92909"/>
            </a:xfrm>
            <a:custGeom>
              <a:avLst/>
              <a:gdLst/>
              <a:ahLst/>
              <a:cxnLst/>
              <a:rect l="l" t="t" r="r" b="b"/>
              <a:pathLst>
                <a:path w="2369" h="2110" extrusionOk="0">
                  <a:moveTo>
                    <a:pt x="1329" y="0"/>
                  </a:moveTo>
                  <a:cubicBezTo>
                    <a:pt x="1053" y="0"/>
                    <a:pt x="768" y="69"/>
                    <a:pt x="577" y="186"/>
                  </a:cubicBezTo>
                  <a:cubicBezTo>
                    <a:pt x="160" y="425"/>
                    <a:pt x="0" y="982"/>
                    <a:pt x="259" y="1400"/>
                  </a:cubicBezTo>
                  <a:cubicBezTo>
                    <a:pt x="451" y="1736"/>
                    <a:pt x="951" y="2110"/>
                    <a:pt x="1367" y="2110"/>
                  </a:cubicBezTo>
                  <a:cubicBezTo>
                    <a:pt x="1469" y="2110"/>
                    <a:pt x="1566" y="2088"/>
                    <a:pt x="1652" y="2037"/>
                  </a:cubicBezTo>
                  <a:cubicBezTo>
                    <a:pt x="2070" y="1798"/>
                    <a:pt x="2368" y="743"/>
                    <a:pt x="2109" y="326"/>
                  </a:cubicBezTo>
                  <a:cubicBezTo>
                    <a:pt x="1979" y="98"/>
                    <a:pt x="1660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0"/>
            <p:cNvSpPr/>
            <p:nvPr/>
          </p:nvSpPr>
          <p:spPr>
            <a:xfrm flipH="1">
              <a:off x="6444688" y="407888"/>
              <a:ext cx="55223" cy="56141"/>
            </a:xfrm>
            <a:custGeom>
              <a:avLst/>
              <a:gdLst/>
              <a:ahLst/>
              <a:cxnLst/>
              <a:rect l="l" t="t" r="r" b="b"/>
              <a:pathLst>
                <a:path w="1254" h="1275" extrusionOk="0">
                  <a:moveTo>
                    <a:pt x="736" y="1"/>
                  </a:moveTo>
                  <a:cubicBezTo>
                    <a:pt x="438" y="21"/>
                    <a:pt x="0" y="478"/>
                    <a:pt x="0" y="757"/>
                  </a:cubicBezTo>
                  <a:cubicBezTo>
                    <a:pt x="0" y="1035"/>
                    <a:pt x="438" y="1274"/>
                    <a:pt x="736" y="1274"/>
                  </a:cubicBezTo>
                  <a:cubicBezTo>
                    <a:pt x="1035" y="1274"/>
                    <a:pt x="1254" y="1015"/>
                    <a:pt x="1254" y="757"/>
                  </a:cubicBezTo>
                  <a:cubicBezTo>
                    <a:pt x="1254" y="458"/>
                    <a:pt x="1015" y="1"/>
                    <a:pt x="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0"/>
            <p:cNvSpPr/>
            <p:nvPr/>
          </p:nvSpPr>
          <p:spPr>
            <a:xfrm flipH="1">
              <a:off x="6849253" y="531628"/>
              <a:ext cx="104281" cy="93041"/>
            </a:xfrm>
            <a:custGeom>
              <a:avLst/>
              <a:gdLst/>
              <a:ahLst/>
              <a:cxnLst/>
              <a:rect l="l" t="t" r="r" b="b"/>
              <a:pathLst>
                <a:path w="2368" h="2113" extrusionOk="0">
                  <a:moveTo>
                    <a:pt x="1039" y="1"/>
                  </a:moveTo>
                  <a:cubicBezTo>
                    <a:pt x="708" y="1"/>
                    <a:pt x="389" y="97"/>
                    <a:pt x="259" y="336"/>
                  </a:cubicBezTo>
                  <a:cubicBezTo>
                    <a:pt x="0" y="754"/>
                    <a:pt x="298" y="1788"/>
                    <a:pt x="736" y="2047"/>
                  </a:cubicBezTo>
                  <a:cubicBezTo>
                    <a:pt x="816" y="2092"/>
                    <a:pt x="906" y="2113"/>
                    <a:pt x="1001" y="2113"/>
                  </a:cubicBezTo>
                  <a:cubicBezTo>
                    <a:pt x="1410" y="2113"/>
                    <a:pt x="1919" y="1745"/>
                    <a:pt x="2129" y="1390"/>
                  </a:cubicBezTo>
                  <a:cubicBezTo>
                    <a:pt x="2368" y="973"/>
                    <a:pt x="2228" y="435"/>
                    <a:pt x="1791" y="177"/>
                  </a:cubicBezTo>
                  <a:cubicBezTo>
                    <a:pt x="1601" y="68"/>
                    <a:pt x="1316" y="1"/>
                    <a:pt x="1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0"/>
            <p:cNvSpPr/>
            <p:nvPr/>
          </p:nvSpPr>
          <p:spPr>
            <a:xfrm flipH="1">
              <a:off x="4398601" y="182243"/>
              <a:ext cx="55223" cy="56097"/>
            </a:xfrm>
            <a:custGeom>
              <a:avLst/>
              <a:gdLst/>
              <a:ahLst/>
              <a:cxnLst/>
              <a:rect l="l" t="t" r="r" b="b"/>
              <a:pathLst>
                <a:path w="1254" h="1274" extrusionOk="0">
                  <a:moveTo>
                    <a:pt x="737" y="1"/>
                  </a:moveTo>
                  <a:cubicBezTo>
                    <a:pt x="438" y="1"/>
                    <a:pt x="0" y="458"/>
                    <a:pt x="0" y="757"/>
                  </a:cubicBezTo>
                  <a:cubicBezTo>
                    <a:pt x="0" y="1055"/>
                    <a:pt x="438" y="1274"/>
                    <a:pt x="737" y="1274"/>
                  </a:cubicBezTo>
                  <a:cubicBezTo>
                    <a:pt x="1035" y="1274"/>
                    <a:pt x="1254" y="1035"/>
                    <a:pt x="1254" y="757"/>
                  </a:cubicBezTo>
                  <a:cubicBezTo>
                    <a:pt x="1254" y="458"/>
                    <a:pt x="1015" y="1"/>
                    <a:pt x="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0"/>
            <p:cNvSpPr/>
            <p:nvPr/>
          </p:nvSpPr>
          <p:spPr>
            <a:xfrm flipH="1">
              <a:off x="5695271" y="321562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0"/>
            <p:cNvSpPr/>
            <p:nvPr/>
          </p:nvSpPr>
          <p:spPr>
            <a:xfrm flipH="1">
              <a:off x="5062730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58" y="936"/>
                  </a:cubicBezTo>
                  <a:cubicBezTo>
                    <a:pt x="776" y="936"/>
                    <a:pt x="956" y="777"/>
                    <a:pt x="956" y="538"/>
                  </a:cubicBezTo>
                  <a:cubicBezTo>
                    <a:pt x="956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0"/>
            <p:cNvSpPr/>
            <p:nvPr/>
          </p:nvSpPr>
          <p:spPr>
            <a:xfrm flipH="1">
              <a:off x="6149180" y="18924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1"/>
                  </a:moveTo>
                  <a:cubicBezTo>
                    <a:pt x="318" y="1"/>
                    <a:pt x="0" y="339"/>
                    <a:pt x="0" y="538"/>
                  </a:cubicBezTo>
                  <a:cubicBezTo>
                    <a:pt x="0" y="777"/>
                    <a:pt x="318" y="936"/>
                    <a:pt x="557" y="936"/>
                  </a:cubicBezTo>
                  <a:cubicBezTo>
                    <a:pt x="776" y="936"/>
                    <a:pt x="955" y="77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0"/>
            <p:cNvSpPr/>
            <p:nvPr/>
          </p:nvSpPr>
          <p:spPr>
            <a:xfrm flipH="1">
              <a:off x="5791727" y="36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0"/>
                  </a:moveTo>
                  <a:cubicBezTo>
                    <a:pt x="339" y="0"/>
                    <a:pt x="1" y="319"/>
                    <a:pt x="1" y="537"/>
                  </a:cubicBezTo>
                  <a:cubicBezTo>
                    <a:pt x="1" y="756"/>
                    <a:pt x="319" y="935"/>
                    <a:pt x="538" y="935"/>
                  </a:cubicBezTo>
                  <a:cubicBezTo>
                    <a:pt x="757" y="935"/>
                    <a:pt x="936" y="756"/>
                    <a:pt x="936" y="537"/>
                  </a:cubicBezTo>
                  <a:cubicBezTo>
                    <a:pt x="936" y="319"/>
                    <a:pt x="757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0"/>
            <p:cNvSpPr/>
            <p:nvPr/>
          </p:nvSpPr>
          <p:spPr>
            <a:xfrm flipH="1">
              <a:off x="4036745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39" y="1"/>
                    <a:pt x="1" y="339"/>
                    <a:pt x="1" y="538"/>
                  </a:cubicBezTo>
                  <a:cubicBezTo>
                    <a:pt x="1" y="777"/>
                    <a:pt x="339" y="936"/>
                    <a:pt x="558" y="936"/>
                  </a:cubicBezTo>
                  <a:cubicBezTo>
                    <a:pt x="777" y="936"/>
                    <a:pt x="956" y="777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0"/>
            <p:cNvSpPr/>
            <p:nvPr/>
          </p:nvSpPr>
          <p:spPr>
            <a:xfrm flipH="1">
              <a:off x="8562214" y="1981719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0"/>
                  </a:moveTo>
                  <a:cubicBezTo>
                    <a:pt x="319" y="0"/>
                    <a:pt x="1" y="359"/>
                    <a:pt x="1" y="558"/>
                  </a:cubicBezTo>
                  <a:cubicBezTo>
                    <a:pt x="1" y="776"/>
                    <a:pt x="339" y="955"/>
                    <a:pt x="558" y="955"/>
                  </a:cubicBezTo>
                  <a:cubicBezTo>
                    <a:pt x="777" y="955"/>
                    <a:pt x="956" y="776"/>
                    <a:pt x="956" y="558"/>
                  </a:cubicBezTo>
                  <a:cubicBezTo>
                    <a:pt x="956" y="319"/>
                    <a:pt x="777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0"/>
            <p:cNvSpPr/>
            <p:nvPr/>
          </p:nvSpPr>
          <p:spPr>
            <a:xfrm flipH="1">
              <a:off x="9101938" y="2113112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56" y="777"/>
                    <a:pt x="956" y="55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0"/>
            <p:cNvSpPr/>
            <p:nvPr/>
          </p:nvSpPr>
          <p:spPr>
            <a:xfrm flipH="1">
              <a:off x="8958244" y="3344877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58" y="1"/>
                  </a:moveTo>
                  <a:cubicBezTo>
                    <a:pt x="359" y="1"/>
                    <a:pt x="1" y="31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0"/>
            <p:cNvSpPr/>
            <p:nvPr/>
          </p:nvSpPr>
          <p:spPr>
            <a:xfrm flipH="1">
              <a:off x="8562214" y="1525278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1" y="339"/>
                    <a:pt x="1" y="538"/>
                  </a:cubicBezTo>
                  <a:cubicBezTo>
                    <a:pt x="1" y="776"/>
                    <a:pt x="339" y="936"/>
                    <a:pt x="558" y="936"/>
                  </a:cubicBezTo>
                  <a:cubicBezTo>
                    <a:pt x="777" y="936"/>
                    <a:pt x="956" y="776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0"/>
            <p:cNvSpPr/>
            <p:nvPr/>
          </p:nvSpPr>
          <p:spPr>
            <a:xfrm flipH="1">
              <a:off x="8145135" y="103642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8" y="0"/>
                  </a:moveTo>
                  <a:cubicBezTo>
                    <a:pt x="339" y="0"/>
                    <a:pt x="0" y="339"/>
                    <a:pt x="0" y="558"/>
                  </a:cubicBezTo>
                  <a:cubicBezTo>
                    <a:pt x="0" y="776"/>
                    <a:pt x="319" y="955"/>
                    <a:pt x="538" y="955"/>
                  </a:cubicBezTo>
                  <a:cubicBezTo>
                    <a:pt x="756" y="955"/>
                    <a:pt x="935" y="776"/>
                    <a:pt x="935" y="558"/>
                  </a:cubicBezTo>
                  <a:cubicBezTo>
                    <a:pt x="935" y="339"/>
                    <a:pt x="756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0"/>
            <p:cNvSpPr/>
            <p:nvPr/>
          </p:nvSpPr>
          <p:spPr>
            <a:xfrm flipH="1">
              <a:off x="8937194" y="2015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7" y="1"/>
                  </a:moveTo>
                  <a:cubicBezTo>
                    <a:pt x="318" y="1"/>
                    <a:pt x="0" y="339"/>
                    <a:pt x="0" y="558"/>
                  </a:cubicBezTo>
                  <a:cubicBezTo>
                    <a:pt x="0" y="777"/>
                    <a:pt x="318" y="956"/>
                    <a:pt x="537" y="956"/>
                  </a:cubicBezTo>
                  <a:cubicBezTo>
                    <a:pt x="776" y="956"/>
                    <a:pt x="935" y="777"/>
                    <a:pt x="935" y="558"/>
                  </a:cubicBezTo>
                  <a:cubicBezTo>
                    <a:pt x="935" y="339"/>
                    <a:pt x="77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0"/>
            <p:cNvSpPr/>
            <p:nvPr/>
          </p:nvSpPr>
          <p:spPr>
            <a:xfrm flipH="1">
              <a:off x="8254657" y="241819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38" y="936"/>
                  </a:cubicBezTo>
                  <a:cubicBezTo>
                    <a:pt x="756" y="936"/>
                    <a:pt x="935" y="777"/>
                    <a:pt x="935" y="538"/>
                  </a:cubicBezTo>
                  <a:cubicBezTo>
                    <a:pt x="935" y="319"/>
                    <a:pt x="75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0"/>
            <p:cNvSpPr/>
            <p:nvPr/>
          </p:nvSpPr>
          <p:spPr>
            <a:xfrm flipH="1">
              <a:off x="7646587" y="483601"/>
              <a:ext cx="42100" cy="41258"/>
            </a:xfrm>
            <a:custGeom>
              <a:avLst/>
              <a:gdLst/>
              <a:ahLst/>
              <a:cxnLst/>
              <a:rect l="l" t="t" r="r" b="b"/>
              <a:pathLst>
                <a:path w="956" h="937" extrusionOk="0">
                  <a:moveTo>
                    <a:pt x="558" y="1"/>
                  </a:moveTo>
                  <a:cubicBezTo>
                    <a:pt x="339" y="1"/>
                    <a:pt x="0" y="359"/>
                    <a:pt x="0" y="558"/>
                  </a:cubicBezTo>
                  <a:cubicBezTo>
                    <a:pt x="0" y="777"/>
                    <a:pt x="339" y="936"/>
                    <a:pt x="558" y="936"/>
                  </a:cubicBezTo>
                  <a:cubicBezTo>
                    <a:pt x="776" y="936"/>
                    <a:pt x="955" y="777"/>
                    <a:pt x="955" y="558"/>
                  </a:cubicBezTo>
                  <a:cubicBezTo>
                    <a:pt x="955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0"/>
            <p:cNvSpPr/>
            <p:nvPr/>
          </p:nvSpPr>
          <p:spPr>
            <a:xfrm flipH="1">
              <a:off x="8732906" y="2494112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38" y="956"/>
                  </a:cubicBezTo>
                  <a:cubicBezTo>
                    <a:pt x="75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0"/>
            <p:cNvSpPr/>
            <p:nvPr/>
          </p:nvSpPr>
          <p:spPr>
            <a:xfrm>
              <a:off x="804602" y="1444234"/>
              <a:ext cx="102563" cy="93085"/>
            </a:xfrm>
            <a:custGeom>
              <a:avLst/>
              <a:gdLst/>
              <a:ahLst/>
              <a:cxnLst/>
              <a:rect l="l" t="t" r="r" b="b"/>
              <a:pathLst>
                <a:path w="2329" h="2114" extrusionOk="0">
                  <a:moveTo>
                    <a:pt x="1302" y="1"/>
                  </a:moveTo>
                  <a:cubicBezTo>
                    <a:pt x="1031" y="1"/>
                    <a:pt x="753" y="64"/>
                    <a:pt x="557" y="170"/>
                  </a:cubicBezTo>
                  <a:cubicBezTo>
                    <a:pt x="140" y="429"/>
                    <a:pt x="0" y="986"/>
                    <a:pt x="239" y="1404"/>
                  </a:cubicBezTo>
                  <a:cubicBezTo>
                    <a:pt x="447" y="1739"/>
                    <a:pt x="950" y="2114"/>
                    <a:pt x="1357" y="2114"/>
                  </a:cubicBezTo>
                  <a:cubicBezTo>
                    <a:pt x="1456" y="2114"/>
                    <a:pt x="1550" y="2091"/>
                    <a:pt x="1632" y="2040"/>
                  </a:cubicBezTo>
                  <a:cubicBezTo>
                    <a:pt x="2050" y="1802"/>
                    <a:pt x="2328" y="747"/>
                    <a:pt x="2109" y="329"/>
                  </a:cubicBezTo>
                  <a:cubicBezTo>
                    <a:pt x="1966" y="98"/>
                    <a:pt x="1639" y="1"/>
                    <a:pt x="1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0"/>
            <p:cNvSpPr/>
            <p:nvPr/>
          </p:nvSpPr>
          <p:spPr>
            <a:xfrm>
              <a:off x="370587" y="1306260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399" y="0"/>
                  </a:moveTo>
                  <a:cubicBezTo>
                    <a:pt x="160" y="0"/>
                    <a:pt x="1" y="319"/>
                    <a:pt x="1" y="538"/>
                  </a:cubicBezTo>
                  <a:cubicBezTo>
                    <a:pt x="1" y="776"/>
                    <a:pt x="160" y="936"/>
                    <a:pt x="399" y="936"/>
                  </a:cubicBezTo>
                  <a:cubicBezTo>
                    <a:pt x="618" y="936"/>
                    <a:pt x="936" y="776"/>
                    <a:pt x="936" y="538"/>
                  </a:cubicBezTo>
                  <a:cubicBezTo>
                    <a:pt x="936" y="319"/>
                    <a:pt x="59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0"/>
            <p:cNvSpPr/>
            <p:nvPr/>
          </p:nvSpPr>
          <p:spPr>
            <a:xfrm>
              <a:off x="339937" y="874478"/>
              <a:ext cx="103444" cy="93041"/>
            </a:xfrm>
            <a:custGeom>
              <a:avLst/>
              <a:gdLst/>
              <a:ahLst/>
              <a:cxnLst/>
              <a:rect l="l" t="t" r="r" b="b"/>
              <a:pathLst>
                <a:path w="2349" h="2113" extrusionOk="0">
                  <a:moveTo>
                    <a:pt x="1319" y="1"/>
                  </a:moveTo>
                  <a:cubicBezTo>
                    <a:pt x="1042" y="1"/>
                    <a:pt x="757" y="68"/>
                    <a:pt x="558" y="177"/>
                  </a:cubicBezTo>
                  <a:cubicBezTo>
                    <a:pt x="140" y="435"/>
                    <a:pt x="0" y="973"/>
                    <a:pt x="239" y="1390"/>
                  </a:cubicBezTo>
                  <a:cubicBezTo>
                    <a:pt x="449" y="1745"/>
                    <a:pt x="959" y="2113"/>
                    <a:pt x="1367" y="2113"/>
                  </a:cubicBezTo>
                  <a:cubicBezTo>
                    <a:pt x="1462" y="2113"/>
                    <a:pt x="1553" y="2092"/>
                    <a:pt x="1632" y="2047"/>
                  </a:cubicBezTo>
                  <a:cubicBezTo>
                    <a:pt x="2050" y="1788"/>
                    <a:pt x="2348" y="754"/>
                    <a:pt x="2109" y="336"/>
                  </a:cubicBezTo>
                  <a:cubicBezTo>
                    <a:pt x="1969" y="97"/>
                    <a:pt x="1650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0"/>
            <p:cNvSpPr/>
            <p:nvPr/>
          </p:nvSpPr>
          <p:spPr>
            <a:xfrm>
              <a:off x="995303" y="657970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518" y="0"/>
                  </a:moveTo>
                  <a:cubicBezTo>
                    <a:pt x="260" y="0"/>
                    <a:pt x="1" y="438"/>
                    <a:pt x="1" y="736"/>
                  </a:cubicBezTo>
                  <a:cubicBezTo>
                    <a:pt x="1" y="1015"/>
                    <a:pt x="240" y="1274"/>
                    <a:pt x="518" y="1274"/>
                  </a:cubicBezTo>
                  <a:cubicBezTo>
                    <a:pt x="817" y="1274"/>
                    <a:pt x="1274" y="1035"/>
                    <a:pt x="1274" y="736"/>
                  </a:cubicBezTo>
                  <a:cubicBezTo>
                    <a:pt x="1274" y="438"/>
                    <a:pt x="83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0"/>
            <p:cNvSpPr/>
            <p:nvPr/>
          </p:nvSpPr>
          <p:spPr>
            <a:xfrm>
              <a:off x="517805" y="182243"/>
              <a:ext cx="56104" cy="56097"/>
            </a:xfrm>
            <a:custGeom>
              <a:avLst/>
              <a:gdLst/>
              <a:ahLst/>
              <a:cxnLst/>
              <a:rect l="l" t="t" r="r" b="b"/>
              <a:pathLst>
                <a:path w="1274" h="1274" extrusionOk="0">
                  <a:moveTo>
                    <a:pt x="538" y="1"/>
                  </a:moveTo>
                  <a:cubicBezTo>
                    <a:pt x="259" y="1"/>
                    <a:pt x="0" y="458"/>
                    <a:pt x="0" y="757"/>
                  </a:cubicBezTo>
                  <a:cubicBezTo>
                    <a:pt x="0" y="1035"/>
                    <a:pt x="239" y="1274"/>
                    <a:pt x="538" y="1274"/>
                  </a:cubicBezTo>
                  <a:cubicBezTo>
                    <a:pt x="836" y="1274"/>
                    <a:pt x="1274" y="1055"/>
                    <a:pt x="1274" y="757"/>
                  </a:cubicBezTo>
                  <a:cubicBezTo>
                    <a:pt x="1274" y="458"/>
                    <a:pt x="83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0"/>
            <p:cNvSpPr/>
            <p:nvPr/>
          </p:nvSpPr>
          <p:spPr>
            <a:xfrm>
              <a:off x="26258" y="1463941"/>
              <a:ext cx="56104" cy="56141"/>
            </a:xfrm>
            <a:custGeom>
              <a:avLst/>
              <a:gdLst/>
              <a:ahLst/>
              <a:cxnLst/>
              <a:rect l="l" t="t" r="r" b="b"/>
              <a:pathLst>
                <a:path w="1274" h="1275" extrusionOk="0">
                  <a:moveTo>
                    <a:pt x="518" y="1"/>
                  </a:moveTo>
                  <a:cubicBezTo>
                    <a:pt x="259" y="1"/>
                    <a:pt x="1" y="439"/>
                    <a:pt x="1" y="737"/>
                  </a:cubicBezTo>
                  <a:cubicBezTo>
                    <a:pt x="1" y="1015"/>
                    <a:pt x="219" y="1274"/>
                    <a:pt x="518" y="1274"/>
                  </a:cubicBezTo>
                  <a:cubicBezTo>
                    <a:pt x="816" y="1274"/>
                    <a:pt x="1274" y="1035"/>
                    <a:pt x="1274" y="737"/>
                  </a:cubicBezTo>
                  <a:cubicBezTo>
                    <a:pt x="1274" y="458"/>
                    <a:pt x="79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0"/>
            <p:cNvSpPr/>
            <p:nvPr/>
          </p:nvSpPr>
          <p:spPr>
            <a:xfrm>
              <a:off x="1662956" y="321562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518" y="0"/>
                  </a:moveTo>
                  <a:cubicBezTo>
                    <a:pt x="240" y="0"/>
                    <a:pt x="1" y="458"/>
                    <a:pt x="1" y="756"/>
                  </a:cubicBezTo>
                  <a:cubicBezTo>
                    <a:pt x="1" y="1015"/>
                    <a:pt x="220" y="1273"/>
                    <a:pt x="518" y="1273"/>
                  </a:cubicBezTo>
                  <a:cubicBezTo>
                    <a:pt x="817" y="1273"/>
                    <a:pt x="1254" y="1055"/>
                    <a:pt x="1254" y="756"/>
                  </a:cubicBezTo>
                  <a:cubicBezTo>
                    <a:pt x="1254" y="478"/>
                    <a:pt x="81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0"/>
            <p:cNvSpPr/>
            <p:nvPr/>
          </p:nvSpPr>
          <p:spPr>
            <a:xfrm>
              <a:off x="135779" y="46435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0"/>
                  </a:moveTo>
                  <a:cubicBezTo>
                    <a:pt x="180" y="0"/>
                    <a:pt x="1" y="319"/>
                    <a:pt x="1" y="537"/>
                  </a:cubicBezTo>
                  <a:cubicBezTo>
                    <a:pt x="1" y="756"/>
                    <a:pt x="180" y="935"/>
                    <a:pt x="399" y="935"/>
                  </a:cubicBezTo>
                  <a:cubicBezTo>
                    <a:pt x="617" y="935"/>
                    <a:pt x="956" y="756"/>
                    <a:pt x="956" y="537"/>
                  </a:cubicBezTo>
                  <a:cubicBezTo>
                    <a:pt x="956" y="319"/>
                    <a:pt x="617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0"/>
            <p:cNvSpPr/>
            <p:nvPr/>
          </p:nvSpPr>
          <p:spPr>
            <a:xfrm>
              <a:off x="1182815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1"/>
                  </a:moveTo>
                  <a:cubicBezTo>
                    <a:pt x="180" y="1"/>
                    <a:pt x="1" y="319"/>
                    <a:pt x="1" y="538"/>
                  </a:cubicBezTo>
                  <a:cubicBezTo>
                    <a:pt x="1" y="777"/>
                    <a:pt x="180" y="936"/>
                    <a:pt x="399" y="936"/>
                  </a:cubicBezTo>
                  <a:cubicBezTo>
                    <a:pt x="617" y="936"/>
                    <a:pt x="956" y="777"/>
                    <a:pt x="956" y="538"/>
                  </a:cubicBezTo>
                  <a:cubicBezTo>
                    <a:pt x="956" y="339"/>
                    <a:pt x="617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0"/>
            <p:cNvSpPr/>
            <p:nvPr/>
          </p:nvSpPr>
          <p:spPr>
            <a:xfrm>
              <a:off x="2190437" y="75068"/>
              <a:ext cx="104325" cy="92909"/>
            </a:xfrm>
            <a:custGeom>
              <a:avLst/>
              <a:gdLst/>
              <a:ahLst/>
              <a:cxnLst/>
              <a:rect l="l" t="t" r="r" b="b"/>
              <a:pathLst>
                <a:path w="2369" h="2110" extrusionOk="0">
                  <a:moveTo>
                    <a:pt x="1329" y="0"/>
                  </a:moveTo>
                  <a:cubicBezTo>
                    <a:pt x="1053" y="0"/>
                    <a:pt x="768" y="69"/>
                    <a:pt x="577" y="186"/>
                  </a:cubicBezTo>
                  <a:cubicBezTo>
                    <a:pt x="160" y="425"/>
                    <a:pt x="0" y="982"/>
                    <a:pt x="259" y="1400"/>
                  </a:cubicBezTo>
                  <a:cubicBezTo>
                    <a:pt x="451" y="1736"/>
                    <a:pt x="951" y="2110"/>
                    <a:pt x="1367" y="2110"/>
                  </a:cubicBezTo>
                  <a:cubicBezTo>
                    <a:pt x="1469" y="2110"/>
                    <a:pt x="1566" y="2088"/>
                    <a:pt x="1652" y="2037"/>
                  </a:cubicBezTo>
                  <a:cubicBezTo>
                    <a:pt x="2070" y="1798"/>
                    <a:pt x="2368" y="743"/>
                    <a:pt x="2109" y="326"/>
                  </a:cubicBezTo>
                  <a:cubicBezTo>
                    <a:pt x="1979" y="98"/>
                    <a:pt x="1660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0"/>
            <p:cNvSpPr/>
            <p:nvPr/>
          </p:nvSpPr>
          <p:spPr>
            <a:xfrm>
              <a:off x="4842582" y="258443"/>
              <a:ext cx="55223" cy="56097"/>
            </a:xfrm>
            <a:custGeom>
              <a:avLst/>
              <a:gdLst/>
              <a:ahLst/>
              <a:cxnLst/>
              <a:rect l="l" t="t" r="r" b="b"/>
              <a:pathLst>
                <a:path w="1254" h="1274" extrusionOk="0">
                  <a:moveTo>
                    <a:pt x="737" y="1"/>
                  </a:moveTo>
                  <a:cubicBezTo>
                    <a:pt x="438" y="1"/>
                    <a:pt x="0" y="458"/>
                    <a:pt x="0" y="757"/>
                  </a:cubicBezTo>
                  <a:cubicBezTo>
                    <a:pt x="0" y="1055"/>
                    <a:pt x="438" y="1274"/>
                    <a:pt x="737" y="1274"/>
                  </a:cubicBezTo>
                  <a:cubicBezTo>
                    <a:pt x="1035" y="1274"/>
                    <a:pt x="1254" y="1035"/>
                    <a:pt x="1254" y="757"/>
                  </a:cubicBezTo>
                  <a:cubicBezTo>
                    <a:pt x="1254" y="458"/>
                    <a:pt x="1015" y="1"/>
                    <a:pt x="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0"/>
            <p:cNvSpPr/>
            <p:nvPr/>
          </p:nvSpPr>
          <p:spPr>
            <a:xfrm>
              <a:off x="2935387" y="473962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0"/>
            <p:cNvSpPr/>
            <p:nvPr/>
          </p:nvSpPr>
          <p:spPr>
            <a:xfrm>
              <a:off x="4039175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58" y="936"/>
                  </a:cubicBezTo>
                  <a:cubicBezTo>
                    <a:pt x="776" y="936"/>
                    <a:pt x="956" y="777"/>
                    <a:pt x="956" y="538"/>
                  </a:cubicBezTo>
                  <a:cubicBezTo>
                    <a:pt x="956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0"/>
            <p:cNvSpPr/>
            <p:nvPr/>
          </p:nvSpPr>
          <p:spPr>
            <a:xfrm>
              <a:off x="2952726" y="18924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1"/>
                  </a:moveTo>
                  <a:cubicBezTo>
                    <a:pt x="318" y="1"/>
                    <a:pt x="0" y="339"/>
                    <a:pt x="0" y="538"/>
                  </a:cubicBezTo>
                  <a:cubicBezTo>
                    <a:pt x="0" y="777"/>
                    <a:pt x="318" y="936"/>
                    <a:pt x="557" y="936"/>
                  </a:cubicBezTo>
                  <a:cubicBezTo>
                    <a:pt x="776" y="936"/>
                    <a:pt x="955" y="77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0"/>
            <p:cNvSpPr/>
            <p:nvPr/>
          </p:nvSpPr>
          <p:spPr>
            <a:xfrm>
              <a:off x="3311059" y="36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0"/>
                  </a:moveTo>
                  <a:cubicBezTo>
                    <a:pt x="339" y="0"/>
                    <a:pt x="1" y="319"/>
                    <a:pt x="1" y="537"/>
                  </a:cubicBezTo>
                  <a:cubicBezTo>
                    <a:pt x="1" y="756"/>
                    <a:pt x="319" y="935"/>
                    <a:pt x="538" y="935"/>
                  </a:cubicBezTo>
                  <a:cubicBezTo>
                    <a:pt x="757" y="935"/>
                    <a:pt x="936" y="756"/>
                    <a:pt x="936" y="537"/>
                  </a:cubicBezTo>
                  <a:cubicBezTo>
                    <a:pt x="936" y="319"/>
                    <a:pt x="757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0"/>
            <p:cNvSpPr/>
            <p:nvPr/>
          </p:nvSpPr>
          <p:spPr>
            <a:xfrm>
              <a:off x="3737047" y="278650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0"/>
                  </a:moveTo>
                  <a:cubicBezTo>
                    <a:pt x="338" y="0"/>
                    <a:pt x="0" y="319"/>
                    <a:pt x="0" y="537"/>
                  </a:cubicBezTo>
                  <a:cubicBezTo>
                    <a:pt x="0" y="756"/>
                    <a:pt x="318" y="935"/>
                    <a:pt x="557" y="935"/>
                  </a:cubicBezTo>
                  <a:cubicBezTo>
                    <a:pt x="776" y="935"/>
                    <a:pt x="955" y="756"/>
                    <a:pt x="955" y="537"/>
                  </a:cubicBezTo>
                  <a:cubicBezTo>
                    <a:pt x="955" y="319"/>
                    <a:pt x="77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0"/>
            <p:cNvSpPr/>
            <p:nvPr/>
          </p:nvSpPr>
          <p:spPr>
            <a:xfrm>
              <a:off x="5065161" y="7973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39" y="1"/>
                    <a:pt x="1" y="339"/>
                    <a:pt x="1" y="538"/>
                  </a:cubicBezTo>
                  <a:cubicBezTo>
                    <a:pt x="1" y="777"/>
                    <a:pt x="339" y="936"/>
                    <a:pt x="558" y="936"/>
                  </a:cubicBezTo>
                  <a:cubicBezTo>
                    <a:pt x="777" y="936"/>
                    <a:pt x="956" y="777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0"/>
            <p:cNvSpPr/>
            <p:nvPr/>
          </p:nvSpPr>
          <p:spPr>
            <a:xfrm>
              <a:off x="387291" y="2515119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0"/>
                  </a:moveTo>
                  <a:cubicBezTo>
                    <a:pt x="319" y="0"/>
                    <a:pt x="1" y="359"/>
                    <a:pt x="1" y="558"/>
                  </a:cubicBezTo>
                  <a:cubicBezTo>
                    <a:pt x="1" y="776"/>
                    <a:pt x="339" y="955"/>
                    <a:pt x="558" y="955"/>
                  </a:cubicBezTo>
                  <a:cubicBezTo>
                    <a:pt x="777" y="955"/>
                    <a:pt x="956" y="776"/>
                    <a:pt x="956" y="558"/>
                  </a:cubicBezTo>
                  <a:cubicBezTo>
                    <a:pt x="956" y="319"/>
                    <a:pt x="777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0"/>
            <p:cNvSpPr/>
            <p:nvPr/>
          </p:nvSpPr>
          <p:spPr>
            <a:xfrm>
              <a:off x="-32" y="2113112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56" y="777"/>
                    <a:pt x="956" y="55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0"/>
            <p:cNvSpPr/>
            <p:nvPr/>
          </p:nvSpPr>
          <p:spPr>
            <a:xfrm>
              <a:off x="144543" y="3344877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58" y="1"/>
                  </a:moveTo>
                  <a:cubicBezTo>
                    <a:pt x="359" y="1"/>
                    <a:pt x="1" y="31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0"/>
            <p:cNvSpPr/>
            <p:nvPr/>
          </p:nvSpPr>
          <p:spPr>
            <a:xfrm>
              <a:off x="768291" y="1906278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1" y="339"/>
                    <a:pt x="1" y="538"/>
                  </a:cubicBezTo>
                  <a:cubicBezTo>
                    <a:pt x="1" y="776"/>
                    <a:pt x="339" y="936"/>
                    <a:pt x="558" y="936"/>
                  </a:cubicBezTo>
                  <a:cubicBezTo>
                    <a:pt x="777" y="936"/>
                    <a:pt x="956" y="776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0"/>
            <p:cNvSpPr/>
            <p:nvPr/>
          </p:nvSpPr>
          <p:spPr>
            <a:xfrm>
              <a:off x="165593" y="2015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7" y="1"/>
                  </a:moveTo>
                  <a:cubicBezTo>
                    <a:pt x="318" y="1"/>
                    <a:pt x="0" y="339"/>
                    <a:pt x="0" y="558"/>
                  </a:cubicBezTo>
                  <a:cubicBezTo>
                    <a:pt x="0" y="777"/>
                    <a:pt x="318" y="956"/>
                    <a:pt x="537" y="956"/>
                  </a:cubicBezTo>
                  <a:cubicBezTo>
                    <a:pt x="776" y="956"/>
                    <a:pt x="935" y="777"/>
                    <a:pt x="935" y="558"/>
                  </a:cubicBezTo>
                  <a:cubicBezTo>
                    <a:pt x="935" y="339"/>
                    <a:pt x="77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0"/>
            <p:cNvSpPr/>
            <p:nvPr/>
          </p:nvSpPr>
          <p:spPr>
            <a:xfrm>
              <a:off x="848130" y="241819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38" y="936"/>
                  </a:cubicBezTo>
                  <a:cubicBezTo>
                    <a:pt x="756" y="936"/>
                    <a:pt x="935" y="777"/>
                    <a:pt x="935" y="538"/>
                  </a:cubicBezTo>
                  <a:cubicBezTo>
                    <a:pt x="935" y="319"/>
                    <a:pt x="75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0"/>
            <p:cNvSpPr/>
            <p:nvPr/>
          </p:nvSpPr>
          <p:spPr>
            <a:xfrm rot="10800000">
              <a:off x="8732187" y="3796059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399" y="0"/>
                  </a:moveTo>
                  <a:cubicBezTo>
                    <a:pt x="160" y="0"/>
                    <a:pt x="1" y="319"/>
                    <a:pt x="1" y="538"/>
                  </a:cubicBezTo>
                  <a:cubicBezTo>
                    <a:pt x="1" y="776"/>
                    <a:pt x="160" y="936"/>
                    <a:pt x="399" y="936"/>
                  </a:cubicBezTo>
                  <a:cubicBezTo>
                    <a:pt x="618" y="936"/>
                    <a:pt x="936" y="776"/>
                    <a:pt x="936" y="538"/>
                  </a:cubicBezTo>
                  <a:cubicBezTo>
                    <a:pt x="936" y="319"/>
                    <a:pt x="59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0"/>
            <p:cNvSpPr/>
            <p:nvPr/>
          </p:nvSpPr>
          <p:spPr>
            <a:xfrm rot="10800000">
              <a:off x="8700612" y="4176015"/>
              <a:ext cx="103444" cy="93041"/>
            </a:xfrm>
            <a:custGeom>
              <a:avLst/>
              <a:gdLst/>
              <a:ahLst/>
              <a:cxnLst/>
              <a:rect l="l" t="t" r="r" b="b"/>
              <a:pathLst>
                <a:path w="2349" h="2113" extrusionOk="0">
                  <a:moveTo>
                    <a:pt x="1319" y="1"/>
                  </a:moveTo>
                  <a:cubicBezTo>
                    <a:pt x="1042" y="1"/>
                    <a:pt x="757" y="68"/>
                    <a:pt x="558" y="177"/>
                  </a:cubicBezTo>
                  <a:cubicBezTo>
                    <a:pt x="140" y="435"/>
                    <a:pt x="0" y="973"/>
                    <a:pt x="239" y="1390"/>
                  </a:cubicBezTo>
                  <a:cubicBezTo>
                    <a:pt x="449" y="1745"/>
                    <a:pt x="959" y="2113"/>
                    <a:pt x="1367" y="2113"/>
                  </a:cubicBezTo>
                  <a:cubicBezTo>
                    <a:pt x="1462" y="2113"/>
                    <a:pt x="1553" y="2092"/>
                    <a:pt x="1632" y="2047"/>
                  </a:cubicBezTo>
                  <a:cubicBezTo>
                    <a:pt x="2050" y="1788"/>
                    <a:pt x="2348" y="754"/>
                    <a:pt x="2109" y="336"/>
                  </a:cubicBezTo>
                  <a:cubicBezTo>
                    <a:pt x="1969" y="97"/>
                    <a:pt x="1650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0"/>
            <p:cNvSpPr/>
            <p:nvPr/>
          </p:nvSpPr>
          <p:spPr>
            <a:xfrm rot="10800000">
              <a:off x="8570085" y="4905193"/>
              <a:ext cx="56104" cy="56097"/>
            </a:xfrm>
            <a:custGeom>
              <a:avLst/>
              <a:gdLst/>
              <a:ahLst/>
              <a:cxnLst/>
              <a:rect l="l" t="t" r="r" b="b"/>
              <a:pathLst>
                <a:path w="1274" h="1274" extrusionOk="0">
                  <a:moveTo>
                    <a:pt x="538" y="1"/>
                  </a:moveTo>
                  <a:cubicBezTo>
                    <a:pt x="259" y="1"/>
                    <a:pt x="0" y="458"/>
                    <a:pt x="0" y="757"/>
                  </a:cubicBezTo>
                  <a:cubicBezTo>
                    <a:pt x="0" y="1035"/>
                    <a:pt x="239" y="1274"/>
                    <a:pt x="538" y="1274"/>
                  </a:cubicBezTo>
                  <a:cubicBezTo>
                    <a:pt x="836" y="1274"/>
                    <a:pt x="1274" y="1055"/>
                    <a:pt x="1274" y="757"/>
                  </a:cubicBezTo>
                  <a:cubicBezTo>
                    <a:pt x="1274" y="458"/>
                    <a:pt x="83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0"/>
            <p:cNvSpPr/>
            <p:nvPr/>
          </p:nvSpPr>
          <p:spPr>
            <a:xfrm rot="10800000">
              <a:off x="9061631" y="3623451"/>
              <a:ext cx="56104" cy="56141"/>
            </a:xfrm>
            <a:custGeom>
              <a:avLst/>
              <a:gdLst/>
              <a:ahLst/>
              <a:cxnLst/>
              <a:rect l="l" t="t" r="r" b="b"/>
              <a:pathLst>
                <a:path w="1274" h="1275" extrusionOk="0">
                  <a:moveTo>
                    <a:pt x="518" y="1"/>
                  </a:moveTo>
                  <a:cubicBezTo>
                    <a:pt x="259" y="1"/>
                    <a:pt x="1" y="439"/>
                    <a:pt x="1" y="737"/>
                  </a:cubicBezTo>
                  <a:cubicBezTo>
                    <a:pt x="1" y="1015"/>
                    <a:pt x="219" y="1274"/>
                    <a:pt x="518" y="1274"/>
                  </a:cubicBezTo>
                  <a:cubicBezTo>
                    <a:pt x="816" y="1274"/>
                    <a:pt x="1274" y="1035"/>
                    <a:pt x="1274" y="737"/>
                  </a:cubicBezTo>
                  <a:cubicBezTo>
                    <a:pt x="1274" y="458"/>
                    <a:pt x="79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0"/>
            <p:cNvSpPr/>
            <p:nvPr/>
          </p:nvSpPr>
          <p:spPr>
            <a:xfrm rot="10800000">
              <a:off x="7501970" y="4613474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518" y="0"/>
                  </a:moveTo>
                  <a:cubicBezTo>
                    <a:pt x="240" y="0"/>
                    <a:pt x="1" y="458"/>
                    <a:pt x="1" y="756"/>
                  </a:cubicBezTo>
                  <a:cubicBezTo>
                    <a:pt x="1" y="1015"/>
                    <a:pt x="220" y="1273"/>
                    <a:pt x="518" y="1273"/>
                  </a:cubicBezTo>
                  <a:cubicBezTo>
                    <a:pt x="817" y="1273"/>
                    <a:pt x="1254" y="1055"/>
                    <a:pt x="1254" y="756"/>
                  </a:cubicBezTo>
                  <a:cubicBezTo>
                    <a:pt x="1254" y="478"/>
                    <a:pt x="81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0"/>
            <p:cNvSpPr/>
            <p:nvPr/>
          </p:nvSpPr>
          <p:spPr>
            <a:xfrm rot="10800000">
              <a:off x="8966114" y="4637960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0"/>
                  </a:moveTo>
                  <a:cubicBezTo>
                    <a:pt x="180" y="0"/>
                    <a:pt x="1" y="319"/>
                    <a:pt x="1" y="537"/>
                  </a:cubicBezTo>
                  <a:cubicBezTo>
                    <a:pt x="1" y="756"/>
                    <a:pt x="180" y="935"/>
                    <a:pt x="399" y="935"/>
                  </a:cubicBezTo>
                  <a:cubicBezTo>
                    <a:pt x="617" y="935"/>
                    <a:pt x="956" y="756"/>
                    <a:pt x="956" y="537"/>
                  </a:cubicBezTo>
                  <a:cubicBezTo>
                    <a:pt x="956" y="319"/>
                    <a:pt x="617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0"/>
            <p:cNvSpPr/>
            <p:nvPr/>
          </p:nvSpPr>
          <p:spPr>
            <a:xfrm rot="10800000">
              <a:off x="7919078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1"/>
                  </a:moveTo>
                  <a:cubicBezTo>
                    <a:pt x="180" y="1"/>
                    <a:pt x="1" y="319"/>
                    <a:pt x="1" y="538"/>
                  </a:cubicBezTo>
                  <a:cubicBezTo>
                    <a:pt x="1" y="777"/>
                    <a:pt x="180" y="936"/>
                    <a:pt x="399" y="936"/>
                  </a:cubicBezTo>
                  <a:cubicBezTo>
                    <a:pt x="617" y="936"/>
                    <a:pt x="956" y="777"/>
                    <a:pt x="956" y="538"/>
                  </a:cubicBezTo>
                  <a:cubicBezTo>
                    <a:pt x="956" y="339"/>
                    <a:pt x="617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0"/>
            <p:cNvSpPr/>
            <p:nvPr/>
          </p:nvSpPr>
          <p:spPr>
            <a:xfrm rot="10800000">
              <a:off x="6849231" y="4975557"/>
              <a:ext cx="104325" cy="92909"/>
            </a:xfrm>
            <a:custGeom>
              <a:avLst/>
              <a:gdLst/>
              <a:ahLst/>
              <a:cxnLst/>
              <a:rect l="l" t="t" r="r" b="b"/>
              <a:pathLst>
                <a:path w="2369" h="2110" extrusionOk="0">
                  <a:moveTo>
                    <a:pt x="1329" y="0"/>
                  </a:moveTo>
                  <a:cubicBezTo>
                    <a:pt x="1053" y="0"/>
                    <a:pt x="768" y="69"/>
                    <a:pt x="577" y="186"/>
                  </a:cubicBezTo>
                  <a:cubicBezTo>
                    <a:pt x="160" y="425"/>
                    <a:pt x="0" y="982"/>
                    <a:pt x="259" y="1400"/>
                  </a:cubicBezTo>
                  <a:cubicBezTo>
                    <a:pt x="451" y="1736"/>
                    <a:pt x="951" y="2110"/>
                    <a:pt x="1367" y="2110"/>
                  </a:cubicBezTo>
                  <a:cubicBezTo>
                    <a:pt x="1469" y="2110"/>
                    <a:pt x="1566" y="2088"/>
                    <a:pt x="1652" y="2037"/>
                  </a:cubicBezTo>
                  <a:cubicBezTo>
                    <a:pt x="2070" y="1798"/>
                    <a:pt x="2368" y="743"/>
                    <a:pt x="2109" y="326"/>
                  </a:cubicBezTo>
                  <a:cubicBezTo>
                    <a:pt x="1979" y="98"/>
                    <a:pt x="1660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0"/>
            <p:cNvSpPr/>
            <p:nvPr/>
          </p:nvSpPr>
          <p:spPr>
            <a:xfrm rot="10800000">
              <a:off x="6597076" y="4527104"/>
              <a:ext cx="55223" cy="56141"/>
            </a:xfrm>
            <a:custGeom>
              <a:avLst/>
              <a:gdLst/>
              <a:ahLst/>
              <a:cxnLst/>
              <a:rect l="l" t="t" r="r" b="b"/>
              <a:pathLst>
                <a:path w="1254" h="1275" extrusionOk="0">
                  <a:moveTo>
                    <a:pt x="736" y="1"/>
                  </a:moveTo>
                  <a:cubicBezTo>
                    <a:pt x="438" y="21"/>
                    <a:pt x="0" y="478"/>
                    <a:pt x="0" y="757"/>
                  </a:cubicBezTo>
                  <a:cubicBezTo>
                    <a:pt x="0" y="1035"/>
                    <a:pt x="438" y="1274"/>
                    <a:pt x="736" y="1274"/>
                  </a:cubicBezTo>
                  <a:cubicBezTo>
                    <a:pt x="1035" y="1274"/>
                    <a:pt x="1254" y="1015"/>
                    <a:pt x="1254" y="757"/>
                  </a:cubicBezTo>
                  <a:cubicBezTo>
                    <a:pt x="1254" y="458"/>
                    <a:pt x="1015" y="1"/>
                    <a:pt x="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0"/>
            <p:cNvSpPr/>
            <p:nvPr/>
          </p:nvSpPr>
          <p:spPr>
            <a:xfrm rot="10800000">
              <a:off x="7154040" y="4366465"/>
              <a:ext cx="104281" cy="93041"/>
            </a:xfrm>
            <a:custGeom>
              <a:avLst/>
              <a:gdLst/>
              <a:ahLst/>
              <a:cxnLst/>
              <a:rect l="l" t="t" r="r" b="b"/>
              <a:pathLst>
                <a:path w="2368" h="2113" extrusionOk="0">
                  <a:moveTo>
                    <a:pt x="1039" y="1"/>
                  </a:moveTo>
                  <a:cubicBezTo>
                    <a:pt x="708" y="1"/>
                    <a:pt x="389" y="97"/>
                    <a:pt x="259" y="336"/>
                  </a:cubicBezTo>
                  <a:cubicBezTo>
                    <a:pt x="0" y="754"/>
                    <a:pt x="298" y="1788"/>
                    <a:pt x="736" y="2047"/>
                  </a:cubicBezTo>
                  <a:cubicBezTo>
                    <a:pt x="816" y="2092"/>
                    <a:pt x="906" y="2113"/>
                    <a:pt x="1001" y="2113"/>
                  </a:cubicBezTo>
                  <a:cubicBezTo>
                    <a:pt x="1410" y="2113"/>
                    <a:pt x="1919" y="1745"/>
                    <a:pt x="2129" y="1390"/>
                  </a:cubicBezTo>
                  <a:cubicBezTo>
                    <a:pt x="2368" y="973"/>
                    <a:pt x="2228" y="435"/>
                    <a:pt x="1791" y="177"/>
                  </a:cubicBezTo>
                  <a:cubicBezTo>
                    <a:pt x="1601" y="68"/>
                    <a:pt x="1316" y="1"/>
                    <a:pt x="1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0"/>
            <p:cNvSpPr/>
            <p:nvPr/>
          </p:nvSpPr>
          <p:spPr>
            <a:xfrm rot="10800000">
              <a:off x="5542859" y="4765874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0"/>
            <p:cNvSpPr/>
            <p:nvPr/>
          </p:nvSpPr>
          <p:spPr>
            <a:xfrm rot="10800000">
              <a:off x="5062718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58" y="936"/>
                  </a:cubicBezTo>
                  <a:cubicBezTo>
                    <a:pt x="776" y="936"/>
                    <a:pt x="956" y="777"/>
                    <a:pt x="956" y="538"/>
                  </a:cubicBezTo>
                  <a:cubicBezTo>
                    <a:pt x="956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0"/>
            <p:cNvSpPr/>
            <p:nvPr/>
          </p:nvSpPr>
          <p:spPr>
            <a:xfrm rot="10800000">
              <a:off x="6149167" y="491307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1"/>
                  </a:moveTo>
                  <a:cubicBezTo>
                    <a:pt x="318" y="1"/>
                    <a:pt x="0" y="339"/>
                    <a:pt x="0" y="538"/>
                  </a:cubicBezTo>
                  <a:cubicBezTo>
                    <a:pt x="0" y="777"/>
                    <a:pt x="318" y="936"/>
                    <a:pt x="557" y="936"/>
                  </a:cubicBezTo>
                  <a:cubicBezTo>
                    <a:pt x="776" y="936"/>
                    <a:pt x="955" y="77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0"/>
            <p:cNvSpPr/>
            <p:nvPr/>
          </p:nvSpPr>
          <p:spPr>
            <a:xfrm rot="10800000">
              <a:off x="5791715" y="5102283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0"/>
                  </a:moveTo>
                  <a:cubicBezTo>
                    <a:pt x="339" y="0"/>
                    <a:pt x="1" y="319"/>
                    <a:pt x="1" y="537"/>
                  </a:cubicBezTo>
                  <a:cubicBezTo>
                    <a:pt x="1" y="756"/>
                    <a:pt x="319" y="935"/>
                    <a:pt x="538" y="935"/>
                  </a:cubicBezTo>
                  <a:cubicBezTo>
                    <a:pt x="757" y="935"/>
                    <a:pt x="936" y="756"/>
                    <a:pt x="936" y="537"/>
                  </a:cubicBezTo>
                  <a:cubicBezTo>
                    <a:pt x="936" y="319"/>
                    <a:pt x="757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0"/>
            <p:cNvSpPr/>
            <p:nvPr/>
          </p:nvSpPr>
          <p:spPr>
            <a:xfrm rot="10800000">
              <a:off x="4983847" y="474746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0"/>
                  </a:moveTo>
                  <a:cubicBezTo>
                    <a:pt x="338" y="0"/>
                    <a:pt x="0" y="319"/>
                    <a:pt x="0" y="537"/>
                  </a:cubicBezTo>
                  <a:cubicBezTo>
                    <a:pt x="0" y="756"/>
                    <a:pt x="318" y="935"/>
                    <a:pt x="557" y="935"/>
                  </a:cubicBezTo>
                  <a:cubicBezTo>
                    <a:pt x="776" y="935"/>
                    <a:pt x="955" y="756"/>
                    <a:pt x="955" y="537"/>
                  </a:cubicBezTo>
                  <a:cubicBezTo>
                    <a:pt x="955" y="319"/>
                    <a:pt x="77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0"/>
            <p:cNvSpPr/>
            <p:nvPr/>
          </p:nvSpPr>
          <p:spPr>
            <a:xfrm rot="10800000">
              <a:off x="4036732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39" y="1"/>
                    <a:pt x="1" y="339"/>
                    <a:pt x="1" y="538"/>
                  </a:cubicBezTo>
                  <a:cubicBezTo>
                    <a:pt x="1" y="777"/>
                    <a:pt x="339" y="936"/>
                    <a:pt x="558" y="936"/>
                  </a:cubicBezTo>
                  <a:cubicBezTo>
                    <a:pt x="777" y="936"/>
                    <a:pt x="956" y="777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0"/>
            <p:cNvSpPr/>
            <p:nvPr/>
          </p:nvSpPr>
          <p:spPr>
            <a:xfrm rot="10800000">
              <a:off x="8604258" y="2827883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8" y="1"/>
                  </a:moveTo>
                  <a:cubicBezTo>
                    <a:pt x="319" y="1"/>
                    <a:pt x="1" y="319"/>
                    <a:pt x="1" y="558"/>
                  </a:cubicBezTo>
                  <a:cubicBezTo>
                    <a:pt x="1" y="777"/>
                    <a:pt x="319" y="956"/>
                    <a:pt x="53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0"/>
            <p:cNvSpPr/>
            <p:nvPr/>
          </p:nvSpPr>
          <p:spPr>
            <a:xfrm rot="10800000">
              <a:off x="9101926" y="2988326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56" y="777"/>
                    <a:pt x="956" y="55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0"/>
            <p:cNvSpPr/>
            <p:nvPr/>
          </p:nvSpPr>
          <p:spPr>
            <a:xfrm rot="10800000">
              <a:off x="8958231" y="1756561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58" y="1"/>
                  </a:moveTo>
                  <a:cubicBezTo>
                    <a:pt x="359" y="1"/>
                    <a:pt x="1" y="31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0"/>
            <p:cNvSpPr/>
            <p:nvPr/>
          </p:nvSpPr>
          <p:spPr>
            <a:xfrm rot="10800000">
              <a:off x="8562202" y="3577041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1" y="339"/>
                    <a:pt x="1" y="538"/>
                  </a:cubicBezTo>
                  <a:cubicBezTo>
                    <a:pt x="1" y="776"/>
                    <a:pt x="339" y="936"/>
                    <a:pt x="558" y="936"/>
                  </a:cubicBezTo>
                  <a:cubicBezTo>
                    <a:pt x="777" y="936"/>
                    <a:pt x="956" y="776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0"/>
            <p:cNvSpPr/>
            <p:nvPr/>
          </p:nvSpPr>
          <p:spPr>
            <a:xfrm rot="10800000">
              <a:off x="8145123" y="429360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8" y="0"/>
                  </a:moveTo>
                  <a:cubicBezTo>
                    <a:pt x="339" y="0"/>
                    <a:pt x="0" y="339"/>
                    <a:pt x="0" y="558"/>
                  </a:cubicBezTo>
                  <a:cubicBezTo>
                    <a:pt x="0" y="776"/>
                    <a:pt x="319" y="955"/>
                    <a:pt x="538" y="955"/>
                  </a:cubicBezTo>
                  <a:cubicBezTo>
                    <a:pt x="756" y="955"/>
                    <a:pt x="935" y="776"/>
                    <a:pt x="935" y="558"/>
                  </a:cubicBezTo>
                  <a:cubicBezTo>
                    <a:pt x="935" y="339"/>
                    <a:pt x="756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0"/>
            <p:cNvSpPr/>
            <p:nvPr/>
          </p:nvSpPr>
          <p:spPr>
            <a:xfrm rot="10800000">
              <a:off x="8937181" y="508127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7" y="1"/>
                  </a:moveTo>
                  <a:cubicBezTo>
                    <a:pt x="318" y="1"/>
                    <a:pt x="0" y="339"/>
                    <a:pt x="0" y="558"/>
                  </a:cubicBezTo>
                  <a:cubicBezTo>
                    <a:pt x="0" y="777"/>
                    <a:pt x="318" y="956"/>
                    <a:pt x="537" y="956"/>
                  </a:cubicBezTo>
                  <a:cubicBezTo>
                    <a:pt x="776" y="956"/>
                    <a:pt x="935" y="777"/>
                    <a:pt x="935" y="558"/>
                  </a:cubicBezTo>
                  <a:cubicBezTo>
                    <a:pt x="935" y="339"/>
                    <a:pt x="77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0"/>
            <p:cNvSpPr/>
            <p:nvPr/>
          </p:nvSpPr>
          <p:spPr>
            <a:xfrm rot="10800000">
              <a:off x="8254644" y="4860500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38" y="936"/>
                  </a:cubicBezTo>
                  <a:cubicBezTo>
                    <a:pt x="756" y="936"/>
                    <a:pt x="935" y="777"/>
                    <a:pt x="935" y="538"/>
                  </a:cubicBezTo>
                  <a:cubicBezTo>
                    <a:pt x="935" y="319"/>
                    <a:pt x="75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0"/>
            <p:cNvSpPr/>
            <p:nvPr/>
          </p:nvSpPr>
          <p:spPr>
            <a:xfrm rot="10800000" flipH="1">
              <a:off x="370575" y="3796059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399" y="0"/>
                  </a:moveTo>
                  <a:cubicBezTo>
                    <a:pt x="160" y="0"/>
                    <a:pt x="1" y="319"/>
                    <a:pt x="1" y="538"/>
                  </a:cubicBezTo>
                  <a:cubicBezTo>
                    <a:pt x="1" y="776"/>
                    <a:pt x="160" y="936"/>
                    <a:pt x="399" y="936"/>
                  </a:cubicBezTo>
                  <a:cubicBezTo>
                    <a:pt x="618" y="936"/>
                    <a:pt x="936" y="776"/>
                    <a:pt x="936" y="538"/>
                  </a:cubicBezTo>
                  <a:cubicBezTo>
                    <a:pt x="936" y="319"/>
                    <a:pt x="59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0"/>
            <p:cNvSpPr/>
            <p:nvPr/>
          </p:nvSpPr>
          <p:spPr>
            <a:xfrm rot="10800000" flipH="1">
              <a:off x="339925" y="4176015"/>
              <a:ext cx="103444" cy="93041"/>
            </a:xfrm>
            <a:custGeom>
              <a:avLst/>
              <a:gdLst/>
              <a:ahLst/>
              <a:cxnLst/>
              <a:rect l="l" t="t" r="r" b="b"/>
              <a:pathLst>
                <a:path w="2349" h="2113" extrusionOk="0">
                  <a:moveTo>
                    <a:pt x="1319" y="1"/>
                  </a:moveTo>
                  <a:cubicBezTo>
                    <a:pt x="1042" y="1"/>
                    <a:pt x="757" y="68"/>
                    <a:pt x="558" y="177"/>
                  </a:cubicBezTo>
                  <a:cubicBezTo>
                    <a:pt x="140" y="435"/>
                    <a:pt x="0" y="973"/>
                    <a:pt x="239" y="1390"/>
                  </a:cubicBezTo>
                  <a:cubicBezTo>
                    <a:pt x="449" y="1745"/>
                    <a:pt x="959" y="2113"/>
                    <a:pt x="1367" y="2113"/>
                  </a:cubicBezTo>
                  <a:cubicBezTo>
                    <a:pt x="1462" y="2113"/>
                    <a:pt x="1553" y="2092"/>
                    <a:pt x="1632" y="2047"/>
                  </a:cubicBezTo>
                  <a:cubicBezTo>
                    <a:pt x="2050" y="1788"/>
                    <a:pt x="2348" y="754"/>
                    <a:pt x="2109" y="336"/>
                  </a:cubicBezTo>
                  <a:cubicBezTo>
                    <a:pt x="1969" y="97"/>
                    <a:pt x="1650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0"/>
            <p:cNvSpPr/>
            <p:nvPr/>
          </p:nvSpPr>
          <p:spPr>
            <a:xfrm rot="10800000" flipH="1">
              <a:off x="517792" y="4905193"/>
              <a:ext cx="56104" cy="56097"/>
            </a:xfrm>
            <a:custGeom>
              <a:avLst/>
              <a:gdLst/>
              <a:ahLst/>
              <a:cxnLst/>
              <a:rect l="l" t="t" r="r" b="b"/>
              <a:pathLst>
                <a:path w="1274" h="1274" extrusionOk="0">
                  <a:moveTo>
                    <a:pt x="538" y="1"/>
                  </a:moveTo>
                  <a:cubicBezTo>
                    <a:pt x="259" y="1"/>
                    <a:pt x="0" y="458"/>
                    <a:pt x="0" y="757"/>
                  </a:cubicBezTo>
                  <a:cubicBezTo>
                    <a:pt x="0" y="1035"/>
                    <a:pt x="239" y="1274"/>
                    <a:pt x="538" y="1274"/>
                  </a:cubicBezTo>
                  <a:cubicBezTo>
                    <a:pt x="836" y="1274"/>
                    <a:pt x="1274" y="1055"/>
                    <a:pt x="1274" y="757"/>
                  </a:cubicBezTo>
                  <a:cubicBezTo>
                    <a:pt x="1274" y="458"/>
                    <a:pt x="83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0"/>
            <p:cNvSpPr/>
            <p:nvPr/>
          </p:nvSpPr>
          <p:spPr>
            <a:xfrm rot="10800000" flipH="1">
              <a:off x="26246" y="3623451"/>
              <a:ext cx="56104" cy="56141"/>
            </a:xfrm>
            <a:custGeom>
              <a:avLst/>
              <a:gdLst/>
              <a:ahLst/>
              <a:cxnLst/>
              <a:rect l="l" t="t" r="r" b="b"/>
              <a:pathLst>
                <a:path w="1274" h="1275" extrusionOk="0">
                  <a:moveTo>
                    <a:pt x="518" y="1"/>
                  </a:moveTo>
                  <a:cubicBezTo>
                    <a:pt x="259" y="1"/>
                    <a:pt x="1" y="439"/>
                    <a:pt x="1" y="737"/>
                  </a:cubicBezTo>
                  <a:cubicBezTo>
                    <a:pt x="1" y="1015"/>
                    <a:pt x="219" y="1274"/>
                    <a:pt x="518" y="1274"/>
                  </a:cubicBezTo>
                  <a:cubicBezTo>
                    <a:pt x="816" y="1274"/>
                    <a:pt x="1274" y="1035"/>
                    <a:pt x="1274" y="737"/>
                  </a:cubicBezTo>
                  <a:cubicBezTo>
                    <a:pt x="1274" y="458"/>
                    <a:pt x="796" y="2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0"/>
            <p:cNvSpPr/>
            <p:nvPr/>
          </p:nvSpPr>
          <p:spPr>
            <a:xfrm rot="10800000" flipH="1">
              <a:off x="1358143" y="4765874"/>
              <a:ext cx="55267" cy="56097"/>
            </a:xfrm>
            <a:custGeom>
              <a:avLst/>
              <a:gdLst/>
              <a:ahLst/>
              <a:cxnLst/>
              <a:rect l="l" t="t" r="r" b="b"/>
              <a:pathLst>
                <a:path w="1255" h="1274" extrusionOk="0">
                  <a:moveTo>
                    <a:pt x="518" y="0"/>
                  </a:moveTo>
                  <a:cubicBezTo>
                    <a:pt x="240" y="0"/>
                    <a:pt x="1" y="458"/>
                    <a:pt x="1" y="756"/>
                  </a:cubicBezTo>
                  <a:cubicBezTo>
                    <a:pt x="1" y="1015"/>
                    <a:pt x="220" y="1273"/>
                    <a:pt x="518" y="1273"/>
                  </a:cubicBezTo>
                  <a:cubicBezTo>
                    <a:pt x="817" y="1273"/>
                    <a:pt x="1254" y="1055"/>
                    <a:pt x="1254" y="756"/>
                  </a:cubicBezTo>
                  <a:cubicBezTo>
                    <a:pt x="1254" y="478"/>
                    <a:pt x="817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0"/>
            <p:cNvSpPr/>
            <p:nvPr/>
          </p:nvSpPr>
          <p:spPr>
            <a:xfrm rot="10800000" flipH="1">
              <a:off x="135767" y="4637960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399" y="0"/>
                  </a:moveTo>
                  <a:cubicBezTo>
                    <a:pt x="180" y="0"/>
                    <a:pt x="1" y="319"/>
                    <a:pt x="1" y="537"/>
                  </a:cubicBezTo>
                  <a:cubicBezTo>
                    <a:pt x="1" y="756"/>
                    <a:pt x="180" y="935"/>
                    <a:pt x="399" y="935"/>
                  </a:cubicBezTo>
                  <a:cubicBezTo>
                    <a:pt x="617" y="935"/>
                    <a:pt x="956" y="756"/>
                    <a:pt x="956" y="537"/>
                  </a:cubicBezTo>
                  <a:cubicBezTo>
                    <a:pt x="956" y="319"/>
                    <a:pt x="617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0"/>
            <p:cNvSpPr/>
            <p:nvPr/>
          </p:nvSpPr>
          <p:spPr>
            <a:xfrm rot="10800000" flipH="1">
              <a:off x="2190425" y="4975557"/>
              <a:ext cx="104325" cy="92909"/>
            </a:xfrm>
            <a:custGeom>
              <a:avLst/>
              <a:gdLst/>
              <a:ahLst/>
              <a:cxnLst/>
              <a:rect l="l" t="t" r="r" b="b"/>
              <a:pathLst>
                <a:path w="2369" h="2110" extrusionOk="0">
                  <a:moveTo>
                    <a:pt x="1329" y="0"/>
                  </a:moveTo>
                  <a:cubicBezTo>
                    <a:pt x="1053" y="0"/>
                    <a:pt x="768" y="69"/>
                    <a:pt x="577" y="186"/>
                  </a:cubicBezTo>
                  <a:cubicBezTo>
                    <a:pt x="160" y="425"/>
                    <a:pt x="0" y="982"/>
                    <a:pt x="259" y="1400"/>
                  </a:cubicBezTo>
                  <a:cubicBezTo>
                    <a:pt x="451" y="1736"/>
                    <a:pt x="951" y="2110"/>
                    <a:pt x="1367" y="2110"/>
                  </a:cubicBezTo>
                  <a:cubicBezTo>
                    <a:pt x="1469" y="2110"/>
                    <a:pt x="1566" y="2088"/>
                    <a:pt x="1652" y="2037"/>
                  </a:cubicBezTo>
                  <a:cubicBezTo>
                    <a:pt x="2070" y="1798"/>
                    <a:pt x="2368" y="743"/>
                    <a:pt x="2109" y="326"/>
                  </a:cubicBezTo>
                  <a:cubicBezTo>
                    <a:pt x="1979" y="98"/>
                    <a:pt x="1660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0"/>
            <p:cNvSpPr/>
            <p:nvPr/>
          </p:nvSpPr>
          <p:spPr>
            <a:xfrm rot="10800000" flipH="1">
              <a:off x="2935374" y="4613474"/>
              <a:ext cx="56148" cy="56097"/>
            </a:xfrm>
            <a:custGeom>
              <a:avLst/>
              <a:gdLst/>
              <a:ahLst/>
              <a:cxnLst/>
              <a:rect l="l" t="t" r="r" b="b"/>
              <a:pathLst>
                <a:path w="1275" h="1274" extrusionOk="0">
                  <a:moveTo>
                    <a:pt x="757" y="0"/>
                  </a:moveTo>
                  <a:cubicBezTo>
                    <a:pt x="459" y="0"/>
                    <a:pt x="1" y="478"/>
                    <a:pt x="1" y="756"/>
                  </a:cubicBezTo>
                  <a:cubicBezTo>
                    <a:pt x="1" y="1055"/>
                    <a:pt x="459" y="1273"/>
                    <a:pt x="757" y="1273"/>
                  </a:cubicBezTo>
                  <a:cubicBezTo>
                    <a:pt x="1055" y="1273"/>
                    <a:pt x="1274" y="1015"/>
                    <a:pt x="1274" y="756"/>
                  </a:cubicBezTo>
                  <a:cubicBezTo>
                    <a:pt x="1274" y="458"/>
                    <a:pt x="1036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0"/>
            <p:cNvSpPr/>
            <p:nvPr/>
          </p:nvSpPr>
          <p:spPr>
            <a:xfrm rot="10800000" flipH="1">
              <a:off x="4039163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58" y="936"/>
                  </a:cubicBezTo>
                  <a:cubicBezTo>
                    <a:pt x="776" y="936"/>
                    <a:pt x="956" y="777"/>
                    <a:pt x="956" y="538"/>
                  </a:cubicBezTo>
                  <a:cubicBezTo>
                    <a:pt x="956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0"/>
            <p:cNvSpPr/>
            <p:nvPr/>
          </p:nvSpPr>
          <p:spPr>
            <a:xfrm rot="10800000" flipH="1">
              <a:off x="2952714" y="4913075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1"/>
                  </a:moveTo>
                  <a:cubicBezTo>
                    <a:pt x="318" y="1"/>
                    <a:pt x="0" y="339"/>
                    <a:pt x="0" y="538"/>
                  </a:cubicBezTo>
                  <a:cubicBezTo>
                    <a:pt x="0" y="777"/>
                    <a:pt x="318" y="936"/>
                    <a:pt x="557" y="936"/>
                  </a:cubicBezTo>
                  <a:cubicBezTo>
                    <a:pt x="776" y="936"/>
                    <a:pt x="955" y="777"/>
                    <a:pt x="955" y="538"/>
                  </a:cubicBezTo>
                  <a:cubicBezTo>
                    <a:pt x="955" y="319"/>
                    <a:pt x="776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0"/>
            <p:cNvSpPr/>
            <p:nvPr/>
          </p:nvSpPr>
          <p:spPr>
            <a:xfrm rot="10800000" flipH="1">
              <a:off x="3311047" y="5102283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0"/>
                  </a:moveTo>
                  <a:cubicBezTo>
                    <a:pt x="339" y="0"/>
                    <a:pt x="1" y="319"/>
                    <a:pt x="1" y="537"/>
                  </a:cubicBezTo>
                  <a:cubicBezTo>
                    <a:pt x="1" y="756"/>
                    <a:pt x="319" y="935"/>
                    <a:pt x="538" y="935"/>
                  </a:cubicBezTo>
                  <a:cubicBezTo>
                    <a:pt x="757" y="935"/>
                    <a:pt x="936" y="756"/>
                    <a:pt x="936" y="537"/>
                  </a:cubicBezTo>
                  <a:cubicBezTo>
                    <a:pt x="936" y="319"/>
                    <a:pt x="757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0"/>
            <p:cNvSpPr/>
            <p:nvPr/>
          </p:nvSpPr>
          <p:spPr>
            <a:xfrm rot="10800000" flipH="1">
              <a:off x="4118034" y="4747469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7" y="0"/>
                  </a:moveTo>
                  <a:cubicBezTo>
                    <a:pt x="338" y="0"/>
                    <a:pt x="0" y="319"/>
                    <a:pt x="0" y="537"/>
                  </a:cubicBezTo>
                  <a:cubicBezTo>
                    <a:pt x="0" y="756"/>
                    <a:pt x="318" y="935"/>
                    <a:pt x="557" y="935"/>
                  </a:cubicBezTo>
                  <a:cubicBezTo>
                    <a:pt x="776" y="935"/>
                    <a:pt x="955" y="756"/>
                    <a:pt x="955" y="537"/>
                  </a:cubicBezTo>
                  <a:cubicBezTo>
                    <a:pt x="955" y="319"/>
                    <a:pt x="77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0"/>
            <p:cNvSpPr/>
            <p:nvPr/>
          </p:nvSpPr>
          <p:spPr>
            <a:xfrm rot="10800000" flipH="1">
              <a:off x="1698662" y="4311691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7" y="0"/>
                  </a:moveTo>
                  <a:cubicBezTo>
                    <a:pt x="318" y="0"/>
                    <a:pt x="0" y="318"/>
                    <a:pt x="0" y="537"/>
                  </a:cubicBezTo>
                  <a:cubicBezTo>
                    <a:pt x="0" y="756"/>
                    <a:pt x="318" y="935"/>
                    <a:pt x="537" y="935"/>
                  </a:cubicBezTo>
                  <a:cubicBezTo>
                    <a:pt x="776" y="935"/>
                    <a:pt x="935" y="756"/>
                    <a:pt x="935" y="537"/>
                  </a:cubicBezTo>
                  <a:cubicBezTo>
                    <a:pt x="935" y="318"/>
                    <a:pt x="776" y="0"/>
                    <a:pt x="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0"/>
            <p:cNvSpPr/>
            <p:nvPr/>
          </p:nvSpPr>
          <p:spPr>
            <a:xfrm rot="10800000" flipH="1">
              <a:off x="5065149" y="5022584"/>
              <a:ext cx="42100" cy="41214"/>
            </a:xfrm>
            <a:custGeom>
              <a:avLst/>
              <a:gdLst/>
              <a:ahLst/>
              <a:cxnLst/>
              <a:rect l="l" t="t" r="r" b="b"/>
              <a:pathLst>
                <a:path w="956" h="936" extrusionOk="0">
                  <a:moveTo>
                    <a:pt x="558" y="1"/>
                  </a:moveTo>
                  <a:cubicBezTo>
                    <a:pt x="339" y="1"/>
                    <a:pt x="1" y="339"/>
                    <a:pt x="1" y="538"/>
                  </a:cubicBezTo>
                  <a:cubicBezTo>
                    <a:pt x="1" y="777"/>
                    <a:pt x="339" y="936"/>
                    <a:pt x="558" y="936"/>
                  </a:cubicBezTo>
                  <a:cubicBezTo>
                    <a:pt x="777" y="936"/>
                    <a:pt x="956" y="777"/>
                    <a:pt x="956" y="53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0"/>
            <p:cNvSpPr/>
            <p:nvPr/>
          </p:nvSpPr>
          <p:spPr>
            <a:xfrm rot="10800000" flipH="1">
              <a:off x="539679" y="3119719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0"/>
                  </a:moveTo>
                  <a:cubicBezTo>
                    <a:pt x="319" y="0"/>
                    <a:pt x="1" y="359"/>
                    <a:pt x="1" y="558"/>
                  </a:cubicBezTo>
                  <a:cubicBezTo>
                    <a:pt x="1" y="776"/>
                    <a:pt x="339" y="955"/>
                    <a:pt x="558" y="955"/>
                  </a:cubicBezTo>
                  <a:cubicBezTo>
                    <a:pt x="777" y="955"/>
                    <a:pt x="956" y="776"/>
                    <a:pt x="956" y="558"/>
                  </a:cubicBezTo>
                  <a:cubicBezTo>
                    <a:pt x="956" y="319"/>
                    <a:pt x="777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0"/>
            <p:cNvSpPr/>
            <p:nvPr/>
          </p:nvSpPr>
          <p:spPr>
            <a:xfrm rot="10800000" flipH="1">
              <a:off x="-45" y="2988326"/>
              <a:ext cx="42100" cy="42095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558" y="1"/>
                  </a:moveTo>
                  <a:cubicBezTo>
                    <a:pt x="319" y="1"/>
                    <a:pt x="1" y="35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56" y="777"/>
                    <a:pt x="956" y="558"/>
                  </a:cubicBezTo>
                  <a:cubicBezTo>
                    <a:pt x="95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0"/>
            <p:cNvSpPr/>
            <p:nvPr/>
          </p:nvSpPr>
          <p:spPr>
            <a:xfrm rot="10800000" flipH="1">
              <a:off x="144530" y="1756561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58" y="1"/>
                  </a:moveTo>
                  <a:cubicBezTo>
                    <a:pt x="359" y="1"/>
                    <a:pt x="1" y="319"/>
                    <a:pt x="1" y="558"/>
                  </a:cubicBezTo>
                  <a:cubicBezTo>
                    <a:pt x="1" y="777"/>
                    <a:pt x="319" y="956"/>
                    <a:pt x="558" y="956"/>
                  </a:cubicBezTo>
                  <a:cubicBezTo>
                    <a:pt x="777" y="956"/>
                    <a:pt x="936" y="777"/>
                    <a:pt x="936" y="558"/>
                  </a:cubicBezTo>
                  <a:cubicBezTo>
                    <a:pt x="936" y="319"/>
                    <a:pt x="777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0"/>
            <p:cNvSpPr/>
            <p:nvPr/>
          </p:nvSpPr>
          <p:spPr>
            <a:xfrm rot="10800000" flipH="1">
              <a:off x="165580" y="5081279"/>
              <a:ext cx="41219" cy="42095"/>
            </a:xfrm>
            <a:custGeom>
              <a:avLst/>
              <a:gdLst/>
              <a:ahLst/>
              <a:cxnLst/>
              <a:rect l="l" t="t" r="r" b="b"/>
              <a:pathLst>
                <a:path w="936" h="956" extrusionOk="0">
                  <a:moveTo>
                    <a:pt x="537" y="1"/>
                  </a:moveTo>
                  <a:cubicBezTo>
                    <a:pt x="318" y="1"/>
                    <a:pt x="0" y="339"/>
                    <a:pt x="0" y="558"/>
                  </a:cubicBezTo>
                  <a:cubicBezTo>
                    <a:pt x="0" y="777"/>
                    <a:pt x="318" y="956"/>
                    <a:pt x="537" y="956"/>
                  </a:cubicBezTo>
                  <a:cubicBezTo>
                    <a:pt x="776" y="956"/>
                    <a:pt x="935" y="777"/>
                    <a:pt x="935" y="558"/>
                  </a:cubicBezTo>
                  <a:cubicBezTo>
                    <a:pt x="935" y="339"/>
                    <a:pt x="776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0"/>
            <p:cNvSpPr/>
            <p:nvPr/>
          </p:nvSpPr>
          <p:spPr>
            <a:xfrm rot="10800000" flipH="1">
              <a:off x="1000518" y="4631900"/>
              <a:ext cx="41219" cy="41214"/>
            </a:xfrm>
            <a:custGeom>
              <a:avLst/>
              <a:gdLst/>
              <a:ahLst/>
              <a:cxnLst/>
              <a:rect l="l" t="t" r="r" b="b"/>
              <a:pathLst>
                <a:path w="936" h="936" extrusionOk="0">
                  <a:moveTo>
                    <a:pt x="538" y="1"/>
                  </a:moveTo>
                  <a:cubicBezTo>
                    <a:pt x="319" y="1"/>
                    <a:pt x="0" y="339"/>
                    <a:pt x="0" y="538"/>
                  </a:cubicBezTo>
                  <a:cubicBezTo>
                    <a:pt x="0" y="777"/>
                    <a:pt x="319" y="936"/>
                    <a:pt x="538" y="936"/>
                  </a:cubicBezTo>
                  <a:cubicBezTo>
                    <a:pt x="756" y="936"/>
                    <a:pt x="935" y="777"/>
                    <a:pt x="935" y="538"/>
                  </a:cubicBezTo>
                  <a:cubicBezTo>
                    <a:pt x="935" y="319"/>
                    <a:pt x="756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0"/>
            <p:cNvSpPr/>
            <p:nvPr/>
          </p:nvSpPr>
          <p:spPr>
            <a:xfrm rot="10800000" flipH="1">
              <a:off x="1074307" y="4237674"/>
              <a:ext cx="42100" cy="41258"/>
            </a:xfrm>
            <a:custGeom>
              <a:avLst/>
              <a:gdLst/>
              <a:ahLst/>
              <a:cxnLst/>
              <a:rect l="l" t="t" r="r" b="b"/>
              <a:pathLst>
                <a:path w="956" h="937" extrusionOk="0">
                  <a:moveTo>
                    <a:pt x="558" y="1"/>
                  </a:moveTo>
                  <a:cubicBezTo>
                    <a:pt x="339" y="1"/>
                    <a:pt x="0" y="359"/>
                    <a:pt x="0" y="558"/>
                  </a:cubicBezTo>
                  <a:cubicBezTo>
                    <a:pt x="0" y="777"/>
                    <a:pt x="339" y="936"/>
                    <a:pt x="558" y="936"/>
                  </a:cubicBezTo>
                  <a:cubicBezTo>
                    <a:pt x="776" y="936"/>
                    <a:pt x="955" y="777"/>
                    <a:pt x="955" y="558"/>
                  </a:cubicBezTo>
                  <a:cubicBezTo>
                    <a:pt x="955" y="319"/>
                    <a:pt x="776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0"/>
            <p:cNvSpPr/>
            <p:nvPr/>
          </p:nvSpPr>
          <p:spPr>
            <a:xfrm>
              <a:off x="2265136" y="566717"/>
              <a:ext cx="103444" cy="92953"/>
            </a:xfrm>
            <a:custGeom>
              <a:avLst/>
              <a:gdLst/>
              <a:ahLst/>
              <a:cxnLst/>
              <a:rect l="l" t="t" r="r" b="b"/>
              <a:pathLst>
                <a:path w="2349" h="2111" extrusionOk="0">
                  <a:moveTo>
                    <a:pt x="1019" y="1"/>
                  </a:moveTo>
                  <a:cubicBezTo>
                    <a:pt x="688" y="1"/>
                    <a:pt x="369" y="99"/>
                    <a:pt x="239" y="326"/>
                  </a:cubicBezTo>
                  <a:cubicBezTo>
                    <a:pt x="0" y="764"/>
                    <a:pt x="279" y="1798"/>
                    <a:pt x="697" y="2037"/>
                  </a:cubicBezTo>
                  <a:cubicBezTo>
                    <a:pt x="783" y="2088"/>
                    <a:pt x="880" y="2110"/>
                    <a:pt x="981" y="2110"/>
                  </a:cubicBezTo>
                  <a:cubicBezTo>
                    <a:pt x="1398" y="2110"/>
                    <a:pt x="1898" y="1736"/>
                    <a:pt x="2089" y="1401"/>
                  </a:cubicBezTo>
                  <a:cubicBezTo>
                    <a:pt x="2348" y="983"/>
                    <a:pt x="2189" y="426"/>
                    <a:pt x="1771" y="187"/>
                  </a:cubicBezTo>
                  <a:cubicBezTo>
                    <a:pt x="1581" y="69"/>
                    <a:pt x="1296" y="1"/>
                    <a:pt x="10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800"/>
              <a:buFont typeface="Mountains of Christmas"/>
              <a:buNone/>
              <a:defRPr sz="3800" b="1">
                <a:solidFill>
                  <a:schemeClr val="accent4"/>
                </a:solidFill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p2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317" name="Google Shape;3317;p2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ukrctcs.github.io/Advent-calender-Team-1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5" name="Google Shape;3325;p25"/>
          <p:cNvSpPr txBox="1">
            <a:spLocks noGrp="1"/>
          </p:cNvSpPr>
          <p:nvPr>
            <p:ph type="ctrTitle"/>
          </p:nvPr>
        </p:nvSpPr>
        <p:spPr>
          <a:xfrm>
            <a:off x="1094621" y="1086450"/>
            <a:ext cx="7051048" cy="21750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Team One</a:t>
            </a:r>
            <a:br>
              <a:rPr lang="en"/>
            </a:br>
            <a:r>
              <a:rPr lang="en"/>
              <a:t> </a:t>
            </a:r>
            <a:r>
              <a:rPr lang="en">
                <a:solidFill>
                  <a:srgbClr val="FFC000"/>
                </a:solidFill>
              </a:rPr>
              <a:t>Advent Calendar</a:t>
            </a:r>
          </a:p>
        </p:txBody>
      </p:sp>
      <p:sp>
        <p:nvSpPr>
          <p:cNvPr id="3326" name="Google Shape;3326;p25"/>
          <p:cNvSpPr txBox="1">
            <a:spLocks noGrp="1"/>
          </p:cNvSpPr>
          <p:nvPr>
            <p:ph type="subTitle" idx="1"/>
          </p:nvPr>
        </p:nvSpPr>
        <p:spPr>
          <a:xfrm>
            <a:off x="2392475" y="32665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Tejas, Anushree, Pratima, Thenuri, JD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1" name="Google Shape;3331;p26"/>
          <p:cNvSpPr txBox="1">
            <a:spLocks noGrp="1"/>
          </p:cNvSpPr>
          <p:nvPr>
            <p:ph type="title"/>
          </p:nvPr>
        </p:nvSpPr>
        <p:spPr>
          <a:xfrm>
            <a:off x="1205111" y="88379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Idea &amp; Organisation</a:t>
            </a:r>
            <a:endParaRPr dirty="0"/>
          </a:p>
        </p:txBody>
      </p:sp>
      <p:sp>
        <p:nvSpPr>
          <p:cNvPr id="3332" name="Google Shape;3332;p26"/>
          <p:cNvSpPr txBox="1">
            <a:spLocks noGrp="1"/>
          </p:cNvSpPr>
          <p:nvPr>
            <p:ph type="body" idx="1"/>
          </p:nvPr>
        </p:nvSpPr>
        <p:spPr>
          <a:xfrm>
            <a:off x="720000" y="1670985"/>
            <a:ext cx="7704000" cy="2897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/>
              <a:buChar char="•"/>
            </a:pPr>
            <a:r>
              <a:rPr lang="en" sz="2000"/>
              <a:t>We wanted our advent calendar to be interactive and fun</a:t>
            </a:r>
          </a:p>
          <a:p>
            <a:pPr>
              <a:buFont typeface="Arial"/>
              <a:buChar char="•"/>
            </a:pPr>
            <a:r>
              <a:rPr lang="en" sz="2000"/>
              <a:t>We decided to make a riddle advent calendar with an encoded Christmas message that would be decoded throughout the month</a:t>
            </a:r>
          </a:p>
          <a:p>
            <a:pPr>
              <a:buFont typeface="Arial"/>
              <a:buChar char="•"/>
            </a:pPr>
            <a:r>
              <a:rPr lang="en" sz="2000"/>
              <a:t>We set up weekly/biweekly meeting</a:t>
            </a:r>
          </a:p>
          <a:p>
            <a:pPr>
              <a:buFont typeface="Arial"/>
              <a:buChar char="•"/>
            </a:pPr>
            <a:r>
              <a:rPr lang="en" sz="2000"/>
              <a:t>We split our tasks and worked both independently and as a group with pair programming</a:t>
            </a:r>
          </a:p>
          <a:p>
            <a:pPr>
              <a:buFont typeface="Arial"/>
              <a:buChar char="•"/>
            </a:pPr>
            <a:endParaRPr lang="en" sz="1800"/>
          </a:p>
          <a:p>
            <a:pPr marL="0" indent="0"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403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DAFBBF-3DD2-A4B2-CC03-7E728C5680B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93459" y="660054"/>
            <a:ext cx="6599309" cy="775539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>
                <a:solidFill>
                  <a:srgbClr val="FFC000"/>
                </a:solidFill>
              </a:rPr>
              <a:t> </a:t>
            </a:r>
            <a:r>
              <a:rPr lang="en-GB" sz="3800">
                <a:solidFill>
                  <a:srgbClr val="FFC000"/>
                </a:solidFill>
              </a:rPr>
              <a:t>Tech Stack</a:t>
            </a:r>
            <a:endParaRPr lang="en-US"/>
          </a:p>
        </p:txBody>
      </p:sp>
      <p:sp>
        <p:nvSpPr>
          <p:cNvPr id="7" name="Google Shape;3332;p26">
            <a:extLst>
              <a:ext uri="{FF2B5EF4-FFF2-40B4-BE49-F238E27FC236}">
                <a16:creationId xmlns:a16="http://schemas.microsoft.com/office/drawing/2014/main" id="{57E4D500-9AAF-3B82-B691-426512BEAA96}"/>
              </a:ext>
            </a:extLst>
          </p:cNvPr>
          <p:cNvSpPr txBox="1">
            <a:spLocks/>
          </p:cNvSpPr>
          <p:nvPr/>
        </p:nvSpPr>
        <p:spPr>
          <a:xfrm>
            <a:off x="600384" y="1438399"/>
            <a:ext cx="7704000" cy="324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6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buFont typeface="Arial"/>
              <a:buChar char="•"/>
            </a:pPr>
            <a:r>
              <a:rPr lang="en" sz="1800"/>
              <a:t>We decided to use </a:t>
            </a:r>
            <a:r>
              <a:rPr lang="en" sz="1800" b="1"/>
              <a:t>JavaScript </a:t>
            </a:r>
            <a:r>
              <a:rPr lang="en" sz="1800"/>
              <a:t>as our scripting language as it works better with web development and works well with both </a:t>
            </a:r>
            <a:r>
              <a:rPr lang="en" sz="1800" b="1"/>
              <a:t>HTML </a:t>
            </a:r>
            <a:r>
              <a:rPr lang="en" sz="1800"/>
              <a:t>and </a:t>
            </a:r>
            <a:r>
              <a:rPr lang="en" sz="1800" b="1"/>
              <a:t>CSS </a:t>
            </a:r>
            <a:r>
              <a:rPr lang="en" sz="1800"/>
              <a:t>which we wanted to use for web design aspects</a:t>
            </a:r>
            <a:endParaRPr lang="en-US" sz="1800"/>
          </a:p>
          <a:p>
            <a:pPr>
              <a:buFont typeface="Arial"/>
              <a:buChar char="•"/>
            </a:pPr>
            <a:r>
              <a:rPr lang="en" sz="1800"/>
              <a:t>As the team had less experience using JavaScript, we decided this would also be a good learning exercise for the team</a:t>
            </a:r>
          </a:p>
          <a:p>
            <a:pPr>
              <a:buFont typeface="Arial"/>
              <a:buChar char="•"/>
            </a:pPr>
            <a:r>
              <a:rPr lang="en" sz="1800"/>
              <a:t>We used GitHub repository to allow collaboration</a:t>
            </a:r>
          </a:p>
          <a:p>
            <a:pPr marL="425450" indent="-285750">
              <a:buFont typeface="Arial"/>
              <a:buChar char="•"/>
            </a:pPr>
            <a:r>
              <a:rPr lang="en" sz="1800"/>
              <a:t>VS Code extensions: Go Live - Used to open live page </a:t>
            </a:r>
          </a:p>
          <a:p>
            <a:pPr>
              <a:buFont typeface="Arial"/>
              <a:buChar char="•"/>
            </a:pPr>
            <a:endParaRPr lang="en" sz="1800"/>
          </a:p>
          <a:p>
            <a:pPr>
              <a:buFont typeface="Arial"/>
              <a:buChar char="•"/>
            </a:pPr>
            <a:endParaRPr lang="en" sz="1800"/>
          </a:p>
          <a:p>
            <a:pPr marL="0" indent="0"/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980;p36">
            <a:extLst>
              <a:ext uri="{FF2B5EF4-FFF2-40B4-BE49-F238E27FC236}">
                <a16:creationId xmlns:a16="http://schemas.microsoft.com/office/drawing/2014/main" id="{B8C11C88-0B24-7B6D-C772-7D5C388E56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55002" y="803439"/>
            <a:ext cx="2952577" cy="5394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Decoder</a:t>
            </a:r>
          </a:p>
        </p:txBody>
      </p:sp>
      <p:sp>
        <p:nvSpPr>
          <p:cNvPr id="3" name="Google Shape;3332;p26">
            <a:extLst>
              <a:ext uri="{FF2B5EF4-FFF2-40B4-BE49-F238E27FC236}">
                <a16:creationId xmlns:a16="http://schemas.microsoft.com/office/drawing/2014/main" id="{5CFF6AE6-6B46-1983-1174-9F29F0861272}"/>
              </a:ext>
            </a:extLst>
          </p:cNvPr>
          <p:cNvSpPr txBox="1">
            <a:spLocks/>
          </p:cNvSpPr>
          <p:nvPr/>
        </p:nvSpPr>
        <p:spPr>
          <a:xfrm>
            <a:off x="600384" y="2666856"/>
            <a:ext cx="7704000" cy="1598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6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39700" indent="0"/>
            <a:r>
              <a:rPr lang="en" sz="1800"/>
              <a:t>Santa               TBOUB</a:t>
            </a:r>
          </a:p>
          <a:p>
            <a:pPr marL="139700" indent="0"/>
            <a:endParaRPr lang="en" sz="1800"/>
          </a:p>
          <a:p>
            <a:pPr marL="139700" indent="0"/>
            <a:r>
              <a:rPr lang="en" sz="1800"/>
              <a:t>Mistletoe               NJTUMFUPF</a:t>
            </a:r>
          </a:p>
          <a:p>
            <a:pPr marL="139700" indent="0"/>
            <a:endParaRPr lang="en" sz="1800"/>
          </a:p>
          <a:p>
            <a:pPr marL="139700" indent="0"/>
            <a:r>
              <a:rPr lang="en" sz="1800"/>
              <a:t>Ornaments                PSOBNFOST</a:t>
            </a:r>
          </a:p>
          <a:p>
            <a:pPr marL="139700" indent="0"/>
            <a:endParaRPr lang="en" sz="1800"/>
          </a:p>
          <a:p>
            <a:pPr>
              <a:buFont typeface="Arial"/>
              <a:buChar char="•"/>
            </a:pPr>
            <a:endParaRPr lang="en" sz="1800"/>
          </a:p>
          <a:p>
            <a:pPr marL="0" indent="0"/>
            <a:endParaRPr lang="en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0B9B2D2-C395-A598-4206-83658EF61262}"/>
              </a:ext>
            </a:extLst>
          </p:cNvPr>
          <p:cNvSpPr/>
          <p:nvPr/>
        </p:nvSpPr>
        <p:spPr>
          <a:xfrm>
            <a:off x="1588983" y="2841475"/>
            <a:ext cx="507406" cy="13886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4634B00-D0BB-1712-B612-4AE7C243BD5F}"/>
              </a:ext>
            </a:extLst>
          </p:cNvPr>
          <p:cNvSpPr/>
          <p:nvPr/>
        </p:nvSpPr>
        <p:spPr>
          <a:xfrm>
            <a:off x="1973544" y="3396951"/>
            <a:ext cx="507406" cy="13886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4470392-7AE1-1C0A-154F-D2FAC7DDB836}"/>
              </a:ext>
            </a:extLst>
          </p:cNvPr>
          <p:cNvSpPr/>
          <p:nvPr/>
        </p:nvSpPr>
        <p:spPr>
          <a:xfrm>
            <a:off x="2192529" y="3941746"/>
            <a:ext cx="507406" cy="13886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Google Shape;3332;p26">
            <a:extLst>
              <a:ext uri="{FF2B5EF4-FFF2-40B4-BE49-F238E27FC236}">
                <a16:creationId xmlns:a16="http://schemas.microsoft.com/office/drawing/2014/main" id="{E1806C41-561E-6305-4911-08F22E330E26}"/>
              </a:ext>
            </a:extLst>
          </p:cNvPr>
          <p:cNvSpPr txBox="1">
            <a:spLocks/>
          </p:cNvSpPr>
          <p:nvPr/>
        </p:nvSpPr>
        <p:spPr>
          <a:xfrm>
            <a:off x="680501" y="1566585"/>
            <a:ext cx="7704000" cy="89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6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39700" indent="0" algn="ctr"/>
            <a:endParaRPr lang="en" sz="2000" b="1"/>
          </a:p>
          <a:p>
            <a:pPr marL="139700" indent="0" algn="ctr"/>
            <a:r>
              <a:rPr lang="en" sz="2000" b="1"/>
              <a:t>A B C D E F G H I J K L M N O P Q R S T U V W X Y Z</a:t>
            </a:r>
          </a:p>
          <a:p>
            <a:pPr marL="139700" indent="0"/>
            <a:endParaRPr lang="en" sz="1800"/>
          </a:p>
          <a:p>
            <a:pPr>
              <a:buFont typeface="Arial"/>
              <a:buChar char="•"/>
            </a:pPr>
            <a:endParaRPr lang="en" sz="1800"/>
          </a:p>
          <a:p>
            <a:pPr marL="0" indent="0"/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9" name="Google Shape;3979;p36"/>
          <p:cNvSpPr/>
          <p:nvPr/>
        </p:nvSpPr>
        <p:spPr>
          <a:xfrm>
            <a:off x="-25" y="198850"/>
            <a:ext cx="9144064" cy="1041690"/>
          </a:xfrm>
          <a:custGeom>
            <a:avLst/>
            <a:gdLst/>
            <a:ahLst/>
            <a:cxnLst/>
            <a:rect l="l" t="t" r="r" b="b"/>
            <a:pathLst>
              <a:path w="208483" h="33538" extrusionOk="0">
                <a:moveTo>
                  <a:pt x="92670" y="1"/>
                </a:moveTo>
                <a:cubicBezTo>
                  <a:pt x="76262" y="1"/>
                  <a:pt x="69239" y="6348"/>
                  <a:pt x="53805" y="9644"/>
                </a:cubicBezTo>
                <a:cubicBezTo>
                  <a:pt x="50910" y="10266"/>
                  <a:pt x="47630" y="10529"/>
                  <a:pt x="44151" y="10529"/>
                </a:cubicBezTo>
                <a:cubicBezTo>
                  <a:pt x="25060" y="10529"/>
                  <a:pt x="0" y="2605"/>
                  <a:pt x="0" y="2605"/>
                </a:cubicBezTo>
                <a:lnTo>
                  <a:pt x="0" y="14581"/>
                </a:lnTo>
                <a:cubicBezTo>
                  <a:pt x="14725" y="25374"/>
                  <a:pt x="32496" y="29268"/>
                  <a:pt x="46326" y="29268"/>
                </a:cubicBezTo>
                <a:cubicBezTo>
                  <a:pt x="50918" y="29268"/>
                  <a:pt x="55075" y="28839"/>
                  <a:pt x="58542" y="28090"/>
                </a:cubicBezTo>
                <a:cubicBezTo>
                  <a:pt x="65148" y="26668"/>
                  <a:pt x="71072" y="25583"/>
                  <a:pt x="78086" y="25583"/>
                </a:cubicBezTo>
                <a:cubicBezTo>
                  <a:pt x="85875" y="25583"/>
                  <a:pt x="95009" y="26922"/>
                  <a:pt x="107910" y="30626"/>
                </a:cubicBezTo>
                <a:cubicBezTo>
                  <a:pt x="114932" y="32663"/>
                  <a:pt x="122288" y="33537"/>
                  <a:pt x="129656" y="33537"/>
                </a:cubicBezTo>
                <a:cubicBezTo>
                  <a:pt x="147981" y="33537"/>
                  <a:pt x="166382" y="28129"/>
                  <a:pt x="179895" y="21752"/>
                </a:cubicBezTo>
                <a:cubicBezTo>
                  <a:pt x="186211" y="18784"/>
                  <a:pt x="191492" y="17794"/>
                  <a:pt x="195727" y="17794"/>
                </a:cubicBezTo>
                <a:cubicBezTo>
                  <a:pt x="204198" y="17794"/>
                  <a:pt x="208482" y="21752"/>
                  <a:pt x="208482" y="21752"/>
                </a:cubicBezTo>
                <a:lnTo>
                  <a:pt x="208482" y="7909"/>
                </a:lnTo>
                <a:cubicBezTo>
                  <a:pt x="208482" y="7909"/>
                  <a:pt x="202602" y="3095"/>
                  <a:pt x="188728" y="3095"/>
                </a:cubicBezTo>
                <a:cubicBezTo>
                  <a:pt x="183909" y="3095"/>
                  <a:pt x="178125" y="3676"/>
                  <a:pt x="171289" y="5241"/>
                </a:cubicBezTo>
                <a:cubicBezTo>
                  <a:pt x="163497" y="7034"/>
                  <a:pt x="156765" y="7736"/>
                  <a:pt x="150488" y="7736"/>
                </a:cubicBezTo>
                <a:cubicBezTo>
                  <a:pt x="135401" y="7736"/>
                  <a:pt x="122941" y="3680"/>
                  <a:pt x="104708" y="971"/>
                </a:cubicBezTo>
                <a:cubicBezTo>
                  <a:pt x="100146" y="293"/>
                  <a:pt x="96191" y="1"/>
                  <a:pt x="92670" y="1"/>
                </a:cubicBezTo>
                <a:close/>
              </a:path>
            </a:pathLst>
          </a:custGeom>
          <a:solidFill>
            <a:srgbClr val="C5C5FC">
              <a:alpha val="14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0" name="Google Shape;3980;p36"/>
          <p:cNvSpPr txBox="1">
            <a:spLocks noGrp="1"/>
          </p:cNvSpPr>
          <p:nvPr>
            <p:ph type="title"/>
          </p:nvPr>
        </p:nvSpPr>
        <p:spPr>
          <a:xfrm>
            <a:off x="826326" y="2172816"/>
            <a:ext cx="1670024" cy="7986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</a:t>
            </a:r>
            <a:endParaRPr lang="en-US"/>
          </a:p>
        </p:txBody>
      </p:sp>
      <p:sp>
        <p:nvSpPr>
          <p:cNvPr id="4015" name="Google Shape;4015;p36"/>
          <p:cNvSpPr txBox="1"/>
          <p:nvPr/>
        </p:nvSpPr>
        <p:spPr>
          <a:xfrm>
            <a:off x="3814350" y="3987275"/>
            <a:ext cx="87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>
              <a:solidFill>
                <a:schemeClr val="dk1"/>
              </a:solidFill>
              <a:latin typeface="Karla"/>
              <a:ea typeface="Karla"/>
              <a:cs typeface="Karla"/>
            </a:endParaRP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C74DC06-8C3D-44C3-80C9-66F357FFA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539" y="355167"/>
            <a:ext cx="6265233" cy="45860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6" name="Google Shape;5186;p49"/>
          <p:cNvSpPr/>
          <p:nvPr/>
        </p:nvSpPr>
        <p:spPr>
          <a:xfrm rot="10800000" flipH="1">
            <a:off x="-25" y="198850"/>
            <a:ext cx="9144064" cy="1041690"/>
          </a:xfrm>
          <a:custGeom>
            <a:avLst/>
            <a:gdLst/>
            <a:ahLst/>
            <a:cxnLst/>
            <a:rect l="l" t="t" r="r" b="b"/>
            <a:pathLst>
              <a:path w="208483" h="33538" extrusionOk="0">
                <a:moveTo>
                  <a:pt x="92670" y="1"/>
                </a:moveTo>
                <a:cubicBezTo>
                  <a:pt x="76262" y="1"/>
                  <a:pt x="69239" y="6348"/>
                  <a:pt x="53805" y="9644"/>
                </a:cubicBezTo>
                <a:cubicBezTo>
                  <a:pt x="50910" y="10266"/>
                  <a:pt x="47630" y="10529"/>
                  <a:pt x="44151" y="10529"/>
                </a:cubicBezTo>
                <a:cubicBezTo>
                  <a:pt x="25060" y="10529"/>
                  <a:pt x="0" y="2605"/>
                  <a:pt x="0" y="2605"/>
                </a:cubicBezTo>
                <a:lnTo>
                  <a:pt x="0" y="14581"/>
                </a:lnTo>
                <a:cubicBezTo>
                  <a:pt x="14725" y="25374"/>
                  <a:pt x="32496" y="29268"/>
                  <a:pt x="46326" y="29268"/>
                </a:cubicBezTo>
                <a:cubicBezTo>
                  <a:pt x="50918" y="29268"/>
                  <a:pt x="55075" y="28839"/>
                  <a:pt x="58542" y="28090"/>
                </a:cubicBezTo>
                <a:cubicBezTo>
                  <a:pt x="65148" y="26668"/>
                  <a:pt x="71072" y="25583"/>
                  <a:pt x="78086" y="25583"/>
                </a:cubicBezTo>
                <a:cubicBezTo>
                  <a:pt x="85875" y="25583"/>
                  <a:pt x="95009" y="26922"/>
                  <a:pt x="107910" y="30626"/>
                </a:cubicBezTo>
                <a:cubicBezTo>
                  <a:pt x="114932" y="32663"/>
                  <a:pt x="122288" y="33537"/>
                  <a:pt x="129656" y="33537"/>
                </a:cubicBezTo>
                <a:cubicBezTo>
                  <a:pt x="147981" y="33537"/>
                  <a:pt x="166382" y="28129"/>
                  <a:pt x="179895" y="21752"/>
                </a:cubicBezTo>
                <a:cubicBezTo>
                  <a:pt x="186211" y="18784"/>
                  <a:pt x="191492" y="17794"/>
                  <a:pt x="195727" y="17794"/>
                </a:cubicBezTo>
                <a:cubicBezTo>
                  <a:pt x="204198" y="17794"/>
                  <a:pt x="208482" y="21752"/>
                  <a:pt x="208482" y="21752"/>
                </a:cubicBezTo>
                <a:lnTo>
                  <a:pt x="208482" y="7909"/>
                </a:lnTo>
                <a:cubicBezTo>
                  <a:pt x="208482" y="7909"/>
                  <a:pt x="202602" y="3095"/>
                  <a:pt x="188728" y="3095"/>
                </a:cubicBezTo>
                <a:cubicBezTo>
                  <a:pt x="183909" y="3095"/>
                  <a:pt x="178125" y="3676"/>
                  <a:pt x="171289" y="5241"/>
                </a:cubicBezTo>
                <a:cubicBezTo>
                  <a:pt x="163497" y="7034"/>
                  <a:pt x="156765" y="7736"/>
                  <a:pt x="150488" y="7736"/>
                </a:cubicBezTo>
                <a:cubicBezTo>
                  <a:pt x="135401" y="7736"/>
                  <a:pt x="122941" y="3680"/>
                  <a:pt x="104708" y="971"/>
                </a:cubicBezTo>
                <a:cubicBezTo>
                  <a:pt x="100146" y="293"/>
                  <a:pt x="96191" y="1"/>
                  <a:pt x="92670" y="1"/>
                </a:cubicBezTo>
                <a:close/>
              </a:path>
            </a:pathLst>
          </a:custGeom>
          <a:solidFill>
            <a:srgbClr val="C5C5FC">
              <a:alpha val="14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9" name="Google Shape;5189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grpSp>
        <p:nvGrpSpPr>
          <p:cNvPr id="5202" name="Google Shape;5202;p49"/>
          <p:cNvGrpSpPr/>
          <p:nvPr/>
        </p:nvGrpSpPr>
        <p:grpSpPr>
          <a:xfrm rot="916188">
            <a:off x="252391" y="203044"/>
            <a:ext cx="678593" cy="1428422"/>
            <a:chOff x="168538" y="136525"/>
            <a:chExt cx="762446" cy="1604931"/>
          </a:xfrm>
        </p:grpSpPr>
        <p:sp>
          <p:nvSpPr>
            <p:cNvPr id="5203" name="Google Shape;5203;p49"/>
            <p:cNvSpPr/>
            <p:nvPr/>
          </p:nvSpPr>
          <p:spPr>
            <a:xfrm>
              <a:off x="241466" y="486110"/>
              <a:ext cx="627142" cy="1255347"/>
            </a:xfrm>
            <a:custGeom>
              <a:avLst/>
              <a:gdLst/>
              <a:ahLst/>
              <a:cxnLst/>
              <a:rect l="l" t="t" r="r" b="b"/>
              <a:pathLst>
                <a:path w="17121" h="34271" extrusionOk="0">
                  <a:moveTo>
                    <a:pt x="14387" y="1"/>
                  </a:moveTo>
                  <a:lnTo>
                    <a:pt x="2590" y="4221"/>
                  </a:lnTo>
                  <a:cubicBezTo>
                    <a:pt x="2590" y="4221"/>
                    <a:pt x="6115" y="18368"/>
                    <a:pt x="6019" y="20934"/>
                  </a:cubicBezTo>
                  <a:cubicBezTo>
                    <a:pt x="5947" y="23476"/>
                    <a:pt x="0" y="31245"/>
                    <a:pt x="2038" y="33882"/>
                  </a:cubicBezTo>
                  <a:cubicBezTo>
                    <a:pt x="2241" y="34148"/>
                    <a:pt x="2550" y="34270"/>
                    <a:pt x="2943" y="34270"/>
                  </a:cubicBezTo>
                  <a:cubicBezTo>
                    <a:pt x="6458" y="34270"/>
                    <a:pt x="16665" y="24446"/>
                    <a:pt x="16881" y="18968"/>
                  </a:cubicBezTo>
                  <a:cubicBezTo>
                    <a:pt x="17121" y="12901"/>
                    <a:pt x="14387" y="1"/>
                    <a:pt x="14387" y="1"/>
                  </a:cubicBezTo>
                  <a:close/>
                </a:path>
              </a:pathLst>
            </a:custGeom>
            <a:solidFill>
              <a:srgbClr val="C43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04" name="Google Shape;5204;p49"/>
            <p:cNvGrpSpPr/>
            <p:nvPr/>
          </p:nvGrpSpPr>
          <p:grpSpPr>
            <a:xfrm>
              <a:off x="368298" y="622053"/>
              <a:ext cx="460000" cy="958058"/>
              <a:chOff x="1668575" y="2378738"/>
              <a:chExt cx="313950" cy="653875"/>
            </a:xfrm>
          </p:grpSpPr>
          <p:sp>
            <p:nvSpPr>
              <p:cNvPr id="5205" name="Google Shape;5205;p49"/>
              <p:cNvSpPr/>
              <p:nvPr/>
            </p:nvSpPr>
            <p:spPr>
              <a:xfrm>
                <a:off x="1668575" y="2429063"/>
                <a:ext cx="69625" cy="66175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2647" extrusionOk="0">
                    <a:moveTo>
                      <a:pt x="1003" y="0"/>
                    </a:moveTo>
                    <a:cubicBezTo>
                      <a:pt x="925" y="0"/>
                      <a:pt x="842" y="76"/>
                      <a:pt x="856" y="178"/>
                    </a:cubicBezTo>
                    <a:cubicBezTo>
                      <a:pt x="952" y="490"/>
                      <a:pt x="1024" y="778"/>
                      <a:pt x="1168" y="1042"/>
                    </a:cubicBezTo>
                    <a:cubicBezTo>
                      <a:pt x="880" y="898"/>
                      <a:pt x="616" y="778"/>
                      <a:pt x="353" y="634"/>
                    </a:cubicBezTo>
                    <a:cubicBezTo>
                      <a:pt x="326" y="618"/>
                      <a:pt x="300" y="612"/>
                      <a:pt x="276" y="612"/>
                    </a:cubicBezTo>
                    <a:cubicBezTo>
                      <a:pt x="154" y="612"/>
                      <a:pt x="92" y="793"/>
                      <a:pt x="233" y="874"/>
                    </a:cubicBezTo>
                    <a:cubicBezTo>
                      <a:pt x="497" y="1018"/>
                      <a:pt x="760" y="1137"/>
                      <a:pt x="1024" y="1281"/>
                    </a:cubicBezTo>
                    <a:cubicBezTo>
                      <a:pt x="736" y="1377"/>
                      <a:pt x="425" y="1473"/>
                      <a:pt x="161" y="1593"/>
                    </a:cubicBezTo>
                    <a:cubicBezTo>
                      <a:pt x="1" y="1639"/>
                      <a:pt x="59" y="1858"/>
                      <a:pt x="230" y="1858"/>
                    </a:cubicBezTo>
                    <a:cubicBezTo>
                      <a:pt x="239" y="1858"/>
                      <a:pt x="248" y="1858"/>
                      <a:pt x="257" y="1857"/>
                    </a:cubicBezTo>
                    <a:cubicBezTo>
                      <a:pt x="544" y="1761"/>
                      <a:pt x="856" y="1689"/>
                      <a:pt x="1120" y="1569"/>
                    </a:cubicBezTo>
                    <a:lnTo>
                      <a:pt x="1120" y="1569"/>
                    </a:lnTo>
                    <a:cubicBezTo>
                      <a:pt x="976" y="1833"/>
                      <a:pt x="856" y="2097"/>
                      <a:pt x="712" y="2360"/>
                    </a:cubicBezTo>
                    <a:cubicBezTo>
                      <a:pt x="649" y="2471"/>
                      <a:pt x="732" y="2561"/>
                      <a:pt x="823" y="2561"/>
                    </a:cubicBezTo>
                    <a:cubicBezTo>
                      <a:pt x="870" y="2561"/>
                      <a:pt x="920" y="2537"/>
                      <a:pt x="952" y="2480"/>
                    </a:cubicBezTo>
                    <a:cubicBezTo>
                      <a:pt x="1096" y="2216"/>
                      <a:pt x="1216" y="1953"/>
                      <a:pt x="1360" y="1689"/>
                    </a:cubicBezTo>
                    <a:cubicBezTo>
                      <a:pt x="1456" y="1977"/>
                      <a:pt x="1552" y="2288"/>
                      <a:pt x="1671" y="2552"/>
                    </a:cubicBezTo>
                    <a:cubicBezTo>
                      <a:pt x="1690" y="2617"/>
                      <a:pt x="1737" y="2646"/>
                      <a:pt x="1787" y="2646"/>
                    </a:cubicBezTo>
                    <a:cubicBezTo>
                      <a:pt x="1866" y="2646"/>
                      <a:pt x="1950" y="2574"/>
                      <a:pt x="1935" y="2456"/>
                    </a:cubicBezTo>
                    <a:cubicBezTo>
                      <a:pt x="1839" y="2169"/>
                      <a:pt x="1767" y="1857"/>
                      <a:pt x="1624" y="1593"/>
                    </a:cubicBezTo>
                    <a:lnTo>
                      <a:pt x="1624" y="1593"/>
                    </a:lnTo>
                    <a:cubicBezTo>
                      <a:pt x="1911" y="1737"/>
                      <a:pt x="2175" y="1857"/>
                      <a:pt x="2439" y="2001"/>
                    </a:cubicBezTo>
                    <a:cubicBezTo>
                      <a:pt x="2466" y="2016"/>
                      <a:pt x="2492" y="2023"/>
                      <a:pt x="2515" y="2023"/>
                    </a:cubicBezTo>
                    <a:cubicBezTo>
                      <a:pt x="2638" y="2023"/>
                      <a:pt x="2699" y="1841"/>
                      <a:pt x="2559" y="1761"/>
                    </a:cubicBezTo>
                    <a:cubicBezTo>
                      <a:pt x="2295" y="1617"/>
                      <a:pt x="2031" y="1497"/>
                      <a:pt x="1767" y="1353"/>
                    </a:cubicBezTo>
                    <a:cubicBezTo>
                      <a:pt x="2055" y="1257"/>
                      <a:pt x="2367" y="1161"/>
                      <a:pt x="2631" y="1042"/>
                    </a:cubicBezTo>
                    <a:cubicBezTo>
                      <a:pt x="2785" y="998"/>
                      <a:pt x="2737" y="772"/>
                      <a:pt x="2580" y="772"/>
                    </a:cubicBezTo>
                    <a:cubicBezTo>
                      <a:pt x="2566" y="772"/>
                      <a:pt x="2551" y="774"/>
                      <a:pt x="2535" y="778"/>
                    </a:cubicBezTo>
                    <a:cubicBezTo>
                      <a:pt x="2247" y="874"/>
                      <a:pt x="1935" y="970"/>
                      <a:pt x="1671" y="1089"/>
                    </a:cubicBezTo>
                    <a:cubicBezTo>
                      <a:pt x="1815" y="826"/>
                      <a:pt x="1935" y="538"/>
                      <a:pt x="2079" y="274"/>
                    </a:cubicBezTo>
                    <a:cubicBezTo>
                      <a:pt x="2144" y="176"/>
                      <a:pt x="2054" y="89"/>
                      <a:pt x="1959" y="89"/>
                    </a:cubicBezTo>
                    <a:cubicBezTo>
                      <a:pt x="1915" y="89"/>
                      <a:pt x="1870" y="108"/>
                      <a:pt x="1839" y="154"/>
                    </a:cubicBezTo>
                    <a:cubicBezTo>
                      <a:pt x="1695" y="418"/>
                      <a:pt x="1576" y="682"/>
                      <a:pt x="1432" y="970"/>
                    </a:cubicBezTo>
                    <a:cubicBezTo>
                      <a:pt x="1336" y="658"/>
                      <a:pt x="1240" y="370"/>
                      <a:pt x="1120" y="106"/>
                    </a:cubicBezTo>
                    <a:cubicBezTo>
                      <a:pt x="1101" y="31"/>
                      <a:pt x="1053" y="0"/>
                      <a:pt x="10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6" name="Google Shape;5206;p49"/>
              <p:cNvSpPr/>
              <p:nvPr/>
            </p:nvSpPr>
            <p:spPr>
              <a:xfrm>
                <a:off x="1822225" y="2378738"/>
                <a:ext cx="69950" cy="66400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2656" extrusionOk="0">
                    <a:moveTo>
                      <a:pt x="1005" y="1"/>
                    </a:moveTo>
                    <a:cubicBezTo>
                      <a:pt x="920" y="1"/>
                      <a:pt x="834" y="82"/>
                      <a:pt x="849" y="201"/>
                    </a:cubicBezTo>
                    <a:cubicBezTo>
                      <a:pt x="945" y="489"/>
                      <a:pt x="1041" y="801"/>
                      <a:pt x="1160" y="1064"/>
                    </a:cubicBezTo>
                    <a:cubicBezTo>
                      <a:pt x="873" y="920"/>
                      <a:pt x="609" y="801"/>
                      <a:pt x="345" y="633"/>
                    </a:cubicBezTo>
                    <a:cubicBezTo>
                      <a:pt x="327" y="623"/>
                      <a:pt x="309" y="619"/>
                      <a:pt x="292" y="619"/>
                    </a:cubicBezTo>
                    <a:cubicBezTo>
                      <a:pt x="175" y="619"/>
                      <a:pt x="100" y="810"/>
                      <a:pt x="225" y="872"/>
                    </a:cubicBezTo>
                    <a:cubicBezTo>
                      <a:pt x="489" y="1040"/>
                      <a:pt x="753" y="1136"/>
                      <a:pt x="1041" y="1304"/>
                    </a:cubicBezTo>
                    <a:cubicBezTo>
                      <a:pt x="729" y="1376"/>
                      <a:pt x="441" y="1472"/>
                      <a:pt x="153" y="1592"/>
                    </a:cubicBezTo>
                    <a:cubicBezTo>
                      <a:pt x="1" y="1657"/>
                      <a:pt x="66" y="1862"/>
                      <a:pt x="206" y="1862"/>
                    </a:cubicBezTo>
                    <a:cubicBezTo>
                      <a:pt x="220" y="1862"/>
                      <a:pt x="234" y="1860"/>
                      <a:pt x="249" y="1856"/>
                    </a:cubicBezTo>
                    <a:cubicBezTo>
                      <a:pt x="561" y="1784"/>
                      <a:pt x="849" y="1688"/>
                      <a:pt x="1112" y="1568"/>
                    </a:cubicBezTo>
                    <a:lnTo>
                      <a:pt x="1112" y="1568"/>
                    </a:lnTo>
                    <a:cubicBezTo>
                      <a:pt x="969" y="1832"/>
                      <a:pt x="849" y="2095"/>
                      <a:pt x="705" y="2383"/>
                    </a:cubicBezTo>
                    <a:cubicBezTo>
                      <a:pt x="640" y="2481"/>
                      <a:pt x="730" y="2568"/>
                      <a:pt x="824" y="2568"/>
                    </a:cubicBezTo>
                    <a:cubicBezTo>
                      <a:pt x="869" y="2568"/>
                      <a:pt x="914" y="2549"/>
                      <a:pt x="945" y="2503"/>
                    </a:cubicBezTo>
                    <a:cubicBezTo>
                      <a:pt x="1089" y="2239"/>
                      <a:pt x="1208" y="1951"/>
                      <a:pt x="1352" y="1688"/>
                    </a:cubicBezTo>
                    <a:cubicBezTo>
                      <a:pt x="1448" y="1975"/>
                      <a:pt x="1544" y="2287"/>
                      <a:pt x="1664" y="2551"/>
                    </a:cubicBezTo>
                    <a:cubicBezTo>
                      <a:pt x="1682" y="2624"/>
                      <a:pt x="1729" y="2656"/>
                      <a:pt x="1778" y="2656"/>
                    </a:cubicBezTo>
                    <a:cubicBezTo>
                      <a:pt x="1857" y="2656"/>
                      <a:pt x="1943" y="2574"/>
                      <a:pt x="1928" y="2455"/>
                    </a:cubicBezTo>
                    <a:cubicBezTo>
                      <a:pt x="1856" y="2167"/>
                      <a:pt x="1760" y="1856"/>
                      <a:pt x="1640" y="1592"/>
                    </a:cubicBezTo>
                    <a:lnTo>
                      <a:pt x="1640" y="1592"/>
                    </a:lnTo>
                    <a:cubicBezTo>
                      <a:pt x="1904" y="1736"/>
                      <a:pt x="2168" y="1856"/>
                      <a:pt x="2455" y="2023"/>
                    </a:cubicBezTo>
                    <a:cubicBezTo>
                      <a:pt x="2474" y="2033"/>
                      <a:pt x="2492" y="2037"/>
                      <a:pt x="2509" y="2037"/>
                    </a:cubicBezTo>
                    <a:cubicBezTo>
                      <a:pt x="2626" y="2037"/>
                      <a:pt x="2701" y="1846"/>
                      <a:pt x="2575" y="1784"/>
                    </a:cubicBezTo>
                    <a:cubicBezTo>
                      <a:pt x="2287" y="1640"/>
                      <a:pt x="2024" y="1520"/>
                      <a:pt x="1760" y="1352"/>
                    </a:cubicBezTo>
                    <a:cubicBezTo>
                      <a:pt x="2048" y="1280"/>
                      <a:pt x="2359" y="1184"/>
                      <a:pt x="2623" y="1064"/>
                    </a:cubicBezTo>
                    <a:cubicBezTo>
                      <a:pt x="2798" y="999"/>
                      <a:pt x="2734" y="794"/>
                      <a:pt x="2576" y="794"/>
                    </a:cubicBezTo>
                    <a:cubicBezTo>
                      <a:pt x="2561" y="794"/>
                      <a:pt x="2544" y="796"/>
                      <a:pt x="2527" y="801"/>
                    </a:cubicBezTo>
                    <a:cubicBezTo>
                      <a:pt x="2239" y="872"/>
                      <a:pt x="1928" y="968"/>
                      <a:pt x="1664" y="1088"/>
                    </a:cubicBezTo>
                    <a:cubicBezTo>
                      <a:pt x="1808" y="824"/>
                      <a:pt x="1928" y="561"/>
                      <a:pt x="2096" y="273"/>
                    </a:cubicBezTo>
                    <a:cubicBezTo>
                      <a:pt x="2145" y="175"/>
                      <a:pt x="2049" y="88"/>
                      <a:pt x="1960" y="88"/>
                    </a:cubicBezTo>
                    <a:cubicBezTo>
                      <a:pt x="1919" y="88"/>
                      <a:pt x="1879" y="107"/>
                      <a:pt x="1856" y="153"/>
                    </a:cubicBezTo>
                    <a:cubicBezTo>
                      <a:pt x="1688" y="441"/>
                      <a:pt x="1568" y="705"/>
                      <a:pt x="1424" y="968"/>
                    </a:cubicBezTo>
                    <a:cubicBezTo>
                      <a:pt x="1328" y="681"/>
                      <a:pt x="1256" y="369"/>
                      <a:pt x="1136" y="105"/>
                    </a:cubicBezTo>
                    <a:cubicBezTo>
                      <a:pt x="1109" y="32"/>
                      <a:pt x="1057" y="1"/>
                      <a:pt x="10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7" name="Google Shape;5207;p49"/>
              <p:cNvSpPr/>
              <p:nvPr/>
            </p:nvSpPr>
            <p:spPr>
              <a:xfrm>
                <a:off x="1778875" y="2506238"/>
                <a:ext cx="69200" cy="66175"/>
              </a:xfrm>
              <a:custGeom>
                <a:avLst/>
                <a:gdLst/>
                <a:ahLst/>
                <a:cxnLst/>
                <a:rect l="l" t="t" r="r" b="b"/>
                <a:pathLst>
                  <a:path w="2768" h="2647" extrusionOk="0">
                    <a:moveTo>
                      <a:pt x="1012" y="1"/>
                    </a:moveTo>
                    <a:cubicBezTo>
                      <a:pt x="932" y="1"/>
                      <a:pt x="841" y="78"/>
                      <a:pt x="856" y="185"/>
                    </a:cubicBezTo>
                    <a:cubicBezTo>
                      <a:pt x="952" y="496"/>
                      <a:pt x="1024" y="784"/>
                      <a:pt x="1144" y="1048"/>
                    </a:cubicBezTo>
                    <a:cubicBezTo>
                      <a:pt x="880" y="904"/>
                      <a:pt x="616" y="784"/>
                      <a:pt x="353" y="640"/>
                    </a:cubicBezTo>
                    <a:cubicBezTo>
                      <a:pt x="326" y="625"/>
                      <a:pt x="300" y="618"/>
                      <a:pt x="276" y="618"/>
                    </a:cubicBezTo>
                    <a:cubicBezTo>
                      <a:pt x="153" y="618"/>
                      <a:pt x="88" y="799"/>
                      <a:pt x="209" y="880"/>
                    </a:cubicBezTo>
                    <a:cubicBezTo>
                      <a:pt x="497" y="1024"/>
                      <a:pt x="760" y="1144"/>
                      <a:pt x="1024" y="1288"/>
                    </a:cubicBezTo>
                    <a:cubicBezTo>
                      <a:pt x="736" y="1383"/>
                      <a:pt x="425" y="1479"/>
                      <a:pt x="161" y="1599"/>
                    </a:cubicBezTo>
                    <a:cubicBezTo>
                      <a:pt x="1" y="1645"/>
                      <a:pt x="59" y="1865"/>
                      <a:pt x="230" y="1865"/>
                    </a:cubicBezTo>
                    <a:cubicBezTo>
                      <a:pt x="239" y="1865"/>
                      <a:pt x="248" y="1864"/>
                      <a:pt x="257" y="1863"/>
                    </a:cubicBezTo>
                    <a:cubicBezTo>
                      <a:pt x="545" y="1767"/>
                      <a:pt x="856" y="1671"/>
                      <a:pt x="1120" y="1551"/>
                    </a:cubicBezTo>
                    <a:lnTo>
                      <a:pt x="1120" y="1551"/>
                    </a:lnTo>
                    <a:cubicBezTo>
                      <a:pt x="976" y="1839"/>
                      <a:pt x="856" y="2103"/>
                      <a:pt x="688" y="2367"/>
                    </a:cubicBezTo>
                    <a:cubicBezTo>
                      <a:pt x="641" y="2477"/>
                      <a:pt x="729" y="2557"/>
                      <a:pt x="815" y="2557"/>
                    </a:cubicBezTo>
                    <a:cubicBezTo>
                      <a:pt x="860" y="2557"/>
                      <a:pt x="904" y="2535"/>
                      <a:pt x="928" y="2486"/>
                    </a:cubicBezTo>
                    <a:cubicBezTo>
                      <a:pt x="1096" y="2223"/>
                      <a:pt x="1216" y="1959"/>
                      <a:pt x="1360" y="1671"/>
                    </a:cubicBezTo>
                    <a:cubicBezTo>
                      <a:pt x="1456" y="1983"/>
                      <a:pt x="1528" y="2271"/>
                      <a:pt x="1648" y="2558"/>
                    </a:cubicBezTo>
                    <a:cubicBezTo>
                      <a:pt x="1674" y="2620"/>
                      <a:pt x="1723" y="2646"/>
                      <a:pt x="1773" y="2646"/>
                    </a:cubicBezTo>
                    <a:cubicBezTo>
                      <a:pt x="1860" y="2646"/>
                      <a:pt x="1950" y="2569"/>
                      <a:pt x="1935" y="2463"/>
                    </a:cubicBezTo>
                    <a:cubicBezTo>
                      <a:pt x="1839" y="2151"/>
                      <a:pt x="1743" y="1863"/>
                      <a:pt x="1624" y="1599"/>
                    </a:cubicBezTo>
                    <a:lnTo>
                      <a:pt x="1624" y="1599"/>
                    </a:lnTo>
                    <a:cubicBezTo>
                      <a:pt x="1911" y="1743"/>
                      <a:pt x="2175" y="1863"/>
                      <a:pt x="2439" y="2007"/>
                    </a:cubicBezTo>
                    <a:cubicBezTo>
                      <a:pt x="2462" y="2022"/>
                      <a:pt x="2485" y="2029"/>
                      <a:pt x="2506" y="2029"/>
                    </a:cubicBezTo>
                    <a:cubicBezTo>
                      <a:pt x="2615" y="2029"/>
                      <a:pt x="2679" y="1848"/>
                      <a:pt x="2559" y="1767"/>
                    </a:cubicBezTo>
                    <a:cubicBezTo>
                      <a:pt x="2295" y="1623"/>
                      <a:pt x="2031" y="1503"/>
                      <a:pt x="1743" y="1359"/>
                    </a:cubicBezTo>
                    <a:cubicBezTo>
                      <a:pt x="2055" y="1264"/>
                      <a:pt x="2343" y="1168"/>
                      <a:pt x="2631" y="1048"/>
                    </a:cubicBezTo>
                    <a:cubicBezTo>
                      <a:pt x="2768" y="1002"/>
                      <a:pt x="2709" y="782"/>
                      <a:pt x="2558" y="782"/>
                    </a:cubicBezTo>
                    <a:cubicBezTo>
                      <a:pt x="2550" y="782"/>
                      <a:pt x="2543" y="783"/>
                      <a:pt x="2535" y="784"/>
                    </a:cubicBezTo>
                    <a:cubicBezTo>
                      <a:pt x="2223" y="880"/>
                      <a:pt x="1935" y="976"/>
                      <a:pt x="1672" y="1096"/>
                    </a:cubicBezTo>
                    <a:cubicBezTo>
                      <a:pt x="1815" y="808"/>
                      <a:pt x="1935" y="544"/>
                      <a:pt x="2079" y="280"/>
                    </a:cubicBezTo>
                    <a:cubicBezTo>
                      <a:pt x="2144" y="182"/>
                      <a:pt x="2054" y="96"/>
                      <a:pt x="1960" y="96"/>
                    </a:cubicBezTo>
                    <a:cubicBezTo>
                      <a:pt x="1915" y="96"/>
                      <a:pt x="1870" y="115"/>
                      <a:pt x="1839" y="161"/>
                    </a:cubicBezTo>
                    <a:cubicBezTo>
                      <a:pt x="1696" y="424"/>
                      <a:pt x="1576" y="688"/>
                      <a:pt x="1432" y="976"/>
                    </a:cubicBezTo>
                    <a:cubicBezTo>
                      <a:pt x="1336" y="664"/>
                      <a:pt x="1240" y="376"/>
                      <a:pt x="1120" y="89"/>
                    </a:cubicBezTo>
                    <a:cubicBezTo>
                      <a:pt x="1102" y="27"/>
                      <a:pt x="1059" y="1"/>
                      <a:pt x="10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8" name="Google Shape;5208;p49"/>
              <p:cNvSpPr/>
              <p:nvPr/>
            </p:nvSpPr>
            <p:spPr>
              <a:xfrm>
                <a:off x="1735125" y="2635138"/>
                <a:ext cx="70125" cy="6615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646" extrusionOk="0">
                    <a:moveTo>
                      <a:pt x="1018" y="0"/>
                    </a:moveTo>
                    <a:cubicBezTo>
                      <a:pt x="931" y="0"/>
                      <a:pt x="841" y="78"/>
                      <a:pt x="856" y="184"/>
                    </a:cubicBezTo>
                    <a:cubicBezTo>
                      <a:pt x="952" y="472"/>
                      <a:pt x="1048" y="783"/>
                      <a:pt x="1168" y="1047"/>
                    </a:cubicBezTo>
                    <a:cubicBezTo>
                      <a:pt x="880" y="903"/>
                      <a:pt x="616" y="783"/>
                      <a:pt x="352" y="640"/>
                    </a:cubicBezTo>
                    <a:cubicBezTo>
                      <a:pt x="329" y="624"/>
                      <a:pt x="306" y="617"/>
                      <a:pt x="285" y="617"/>
                    </a:cubicBezTo>
                    <a:cubicBezTo>
                      <a:pt x="177" y="617"/>
                      <a:pt x="112" y="799"/>
                      <a:pt x="232" y="879"/>
                    </a:cubicBezTo>
                    <a:cubicBezTo>
                      <a:pt x="496" y="1023"/>
                      <a:pt x="760" y="1143"/>
                      <a:pt x="1048" y="1287"/>
                    </a:cubicBezTo>
                    <a:cubicBezTo>
                      <a:pt x="736" y="1383"/>
                      <a:pt x="448" y="1479"/>
                      <a:pt x="160" y="1599"/>
                    </a:cubicBezTo>
                    <a:cubicBezTo>
                      <a:pt x="1" y="1644"/>
                      <a:pt x="80" y="1864"/>
                      <a:pt x="233" y="1864"/>
                    </a:cubicBezTo>
                    <a:cubicBezTo>
                      <a:pt x="241" y="1864"/>
                      <a:pt x="248" y="1864"/>
                      <a:pt x="256" y="1862"/>
                    </a:cubicBezTo>
                    <a:cubicBezTo>
                      <a:pt x="568" y="1767"/>
                      <a:pt x="856" y="1671"/>
                      <a:pt x="1120" y="1551"/>
                    </a:cubicBezTo>
                    <a:lnTo>
                      <a:pt x="1120" y="1551"/>
                    </a:lnTo>
                    <a:cubicBezTo>
                      <a:pt x="976" y="1838"/>
                      <a:pt x="856" y="2102"/>
                      <a:pt x="712" y="2366"/>
                    </a:cubicBezTo>
                    <a:cubicBezTo>
                      <a:pt x="647" y="2464"/>
                      <a:pt x="737" y="2551"/>
                      <a:pt x="832" y="2551"/>
                    </a:cubicBezTo>
                    <a:cubicBezTo>
                      <a:pt x="876" y="2551"/>
                      <a:pt x="921" y="2532"/>
                      <a:pt x="952" y="2486"/>
                    </a:cubicBezTo>
                    <a:cubicBezTo>
                      <a:pt x="1096" y="2222"/>
                      <a:pt x="1215" y="1958"/>
                      <a:pt x="1359" y="1671"/>
                    </a:cubicBezTo>
                    <a:cubicBezTo>
                      <a:pt x="1455" y="1982"/>
                      <a:pt x="1551" y="2270"/>
                      <a:pt x="1671" y="2558"/>
                    </a:cubicBezTo>
                    <a:cubicBezTo>
                      <a:pt x="1689" y="2619"/>
                      <a:pt x="1732" y="2646"/>
                      <a:pt x="1779" y="2646"/>
                    </a:cubicBezTo>
                    <a:cubicBezTo>
                      <a:pt x="1860" y="2646"/>
                      <a:pt x="1950" y="2568"/>
                      <a:pt x="1935" y="2462"/>
                    </a:cubicBezTo>
                    <a:cubicBezTo>
                      <a:pt x="1839" y="2150"/>
                      <a:pt x="1767" y="1862"/>
                      <a:pt x="1647" y="1599"/>
                    </a:cubicBezTo>
                    <a:lnTo>
                      <a:pt x="1647" y="1599"/>
                    </a:lnTo>
                    <a:cubicBezTo>
                      <a:pt x="1911" y="1743"/>
                      <a:pt x="2175" y="1862"/>
                      <a:pt x="2438" y="2006"/>
                    </a:cubicBezTo>
                    <a:cubicBezTo>
                      <a:pt x="2466" y="2022"/>
                      <a:pt x="2491" y="2029"/>
                      <a:pt x="2515" y="2029"/>
                    </a:cubicBezTo>
                    <a:cubicBezTo>
                      <a:pt x="2637" y="2029"/>
                      <a:pt x="2699" y="1847"/>
                      <a:pt x="2558" y="1767"/>
                    </a:cubicBezTo>
                    <a:cubicBezTo>
                      <a:pt x="2295" y="1623"/>
                      <a:pt x="2031" y="1503"/>
                      <a:pt x="1767" y="1359"/>
                    </a:cubicBezTo>
                    <a:cubicBezTo>
                      <a:pt x="2055" y="1263"/>
                      <a:pt x="2366" y="1167"/>
                      <a:pt x="2630" y="1047"/>
                    </a:cubicBezTo>
                    <a:cubicBezTo>
                      <a:pt x="2805" y="982"/>
                      <a:pt x="2741" y="777"/>
                      <a:pt x="2583" y="777"/>
                    </a:cubicBezTo>
                    <a:cubicBezTo>
                      <a:pt x="2568" y="777"/>
                      <a:pt x="2552" y="779"/>
                      <a:pt x="2534" y="783"/>
                    </a:cubicBezTo>
                    <a:cubicBezTo>
                      <a:pt x="2247" y="879"/>
                      <a:pt x="1935" y="975"/>
                      <a:pt x="1671" y="1071"/>
                    </a:cubicBezTo>
                    <a:cubicBezTo>
                      <a:pt x="1815" y="807"/>
                      <a:pt x="1935" y="544"/>
                      <a:pt x="2103" y="280"/>
                    </a:cubicBezTo>
                    <a:cubicBezTo>
                      <a:pt x="2150" y="169"/>
                      <a:pt x="2062" y="79"/>
                      <a:pt x="1976" y="79"/>
                    </a:cubicBezTo>
                    <a:cubicBezTo>
                      <a:pt x="1931" y="79"/>
                      <a:pt x="1887" y="103"/>
                      <a:pt x="1863" y="160"/>
                    </a:cubicBezTo>
                    <a:cubicBezTo>
                      <a:pt x="1695" y="424"/>
                      <a:pt x="1575" y="688"/>
                      <a:pt x="1431" y="975"/>
                    </a:cubicBezTo>
                    <a:cubicBezTo>
                      <a:pt x="1335" y="664"/>
                      <a:pt x="1263" y="376"/>
                      <a:pt x="1144" y="88"/>
                    </a:cubicBezTo>
                    <a:cubicBezTo>
                      <a:pt x="1117" y="26"/>
                      <a:pt x="1068" y="0"/>
                      <a:pt x="10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9" name="Google Shape;5209;p49"/>
              <p:cNvSpPr/>
              <p:nvPr/>
            </p:nvSpPr>
            <p:spPr>
              <a:xfrm>
                <a:off x="1888650" y="2584913"/>
                <a:ext cx="70100" cy="66175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2647" extrusionOk="0">
                    <a:moveTo>
                      <a:pt x="1006" y="1"/>
                    </a:moveTo>
                    <a:cubicBezTo>
                      <a:pt x="922" y="1"/>
                      <a:pt x="839" y="76"/>
                      <a:pt x="853" y="179"/>
                    </a:cubicBezTo>
                    <a:cubicBezTo>
                      <a:pt x="949" y="490"/>
                      <a:pt x="1045" y="778"/>
                      <a:pt x="1165" y="1066"/>
                    </a:cubicBezTo>
                    <a:cubicBezTo>
                      <a:pt x="901" y="898"/>
                      <a:pt x="614" y="778"/>
                      <a:pt x="350" y="634"/>
                    </a:cubicBezTo>
                    <a:cubicBezTo>
                      <a:pt x="327" y="619"/>
                      <a:pt x="304" y="612"/>
                      <a:pt x="283" y="612"/>
                    </a:cubicBezTo>
                    <a:cubicBezTo>
                      <a:pt x="174" y="612"/>
                      <a:pt x="109" y="794"/>
                      <a:pt x="230" y="874"/>
                    </a:cubicBezTo>
                    <a:cubicBezTo>
                      <a:pt x="494" y="1018"/>
                      <a:pt x="781" y="1138"/>
                      <a:pt x="1045" y="1282"/>
                    </a:cubicBezTo>
                    <a:cubicBezTo>
                      <a:pt x="733" y="1378"/>
                      <a:pt x="446" y="1474"/>
                      <a:pt x="182" y="1593"/>
                    </a:cubicBezTo>
                    <a:cubicBezTo>
                      <a:pt x="0" y="1662"/>
                      <a:pt x="77" y="1859"/>
                      <a:pt x="228" y="1859"/>
                    </a:cubicBezTo>
                    <a:cubicBezTo>
                      <a:pt x="237" y="1859"/>
                      <a:pt x="245" y="1859"/>
                      <a:pt x="254" y="1857"/>
                    </a:cubicBezTo>
                    <a:cubicBezTo>
                      <a:pt x="566" y="1785"/>
                      <a:pt x="853" y="1689"/>
                      <a:pt x="1141" y="1570"/>
                    </a:cubicBezTo>
                    <a:lnTo>
                      <a:pt x="1141" y="1570"/>
                    </a:lnTo>
                    <a:cubicBezTo>
                      <a:pt x="973" y="1833"/>
                      <a:pt x="853" y="2097"/>
                      <a:pt x="709" y="2385"/>
                    </a:cubicBezTo>
                    <a:cubicBezTo>
                      <a:pt x="647" y="2479"/>
                      <a:pt x="727" y="2563"/>
                      <a:pt x="818" y="2563"/>
                    </a:cubicBezTo>
                    <a:cubicBezTo>
                      <a:pt x="865" y="2563"/>
                      <a:pt x="916" y="2539"/>
                      <a:pt x="949" y="2481"/>
                    </a:cubicBezTo>
                    <a:cubicBezTo>
                      <a:pt x="1093" y="2217"/>
                      <a:pt x="1213" y="1953"/>
                      <a:pt x="1381" y="1689"/>
                    </a:cubicBezTo>
                    <a:cubicBezTo>
                      <a:pt x="1453" y="1977"/>
                      <a:pt x="1549" y="2289"/>
                      <a:pt x="1669" y="2553"/>
                    </a:cubicBezTo>
                    <a:cubicBezTo>
                      <a:pt x="1696" y="2618"/>
                      <a:pt x="1750" y="2647"/>
                      <a:pt x="1801" y="2647"/>
                    </a:cubicBezTo>
                    <a:cubicBezTo>
                      <a:pt x="1883" y="2647"/>
                      <a:pt x="1962" y="2574"/>
                      <a:pt x="1932" y="2457"/>
                    </a:cubicBezTo>
                    <a:cubicBezTo>
                      <a:pt x="1860" y="2169"/>
                      <a:pt x="1765" y="1857"/>
                      <a:pt x="1645" y="1593"/>
                    </a:cubicBezTo>
                    <a:lnTo>
                      <a:pt x="1645" y="1593"/>
                    </a:lnTo>
                    <a:cubicBezTo>
                      <a:pt x="1908" y="1737"/>
                      <a:pt x="2172" y="1857"/>
                      <a:pt x="2460" y="2001"/>
                    </a:cubicBezTo>
                    <a:cubicBezTo>
                      <a:pt x="2483" y="2017"/>
                      <a:pt x="2506" y="2023"/>
                      <a:pt x="2527" y="2023"/>
                    </a:cubicBezTo>
                    <a:cubicBezTo>
                      <a:pt x="2636" y="2023"/>
                      <a:pt x="2700" y="1846"/>
                      <a:pt x="2580" y="1785"/>
                    </a:cubicBezTo>
                    <a:cubicBezTo>
                      <a:pt x="2292" y="1617"/>
                      <a:pt x="2028" y="1498"/>
                      <a:pt x="1765" y="1354"/>
                    </a:cubicBezTo>
                    <a:cubicBezTo>
                      <a:pt x="2052" y="1258"/>
                      <a:pt x="2364" y="1186"/>
                      <a:pt x="2628" y="1066"/>
                    </a:cubicBezTo>
                    <a:cubicBezTo>
                      <a:pt x="2804" y="1000"/>
                      <a:pt x="2738" y="772"/>
                      <a:pt x="2596" y="772"/>
                    </a:cubicBezTo>
                    <a:cubicBezTo>
                      <a:pt x="2583" y="772"/>
                      <a:pt x="2570" y="774"/>
                      <a:pt x="2556" y="778"/>
                    </a:cubicBezTo>
                    <a:cubicBezTo>
                      <a:pt x="2244" y="874"/>
                      <a:pt x="1956" y="970"/>
                      <a:pt x="1669" y="1090"/>
                    </a:cubicBezTo>
                    <a:cubicBezTo>
                      <a:pt x="1812" y="826"/>
                      <a:pt x="1956" y="538"/>
                      <a:pt x="2100" y="275"/>
                    </a:cubicBezTo>
                    <a:cubicBezTo>
                      <a:pt x="2166" y="177"/>
                      <a:pt x="2075" y="90"/>
                      <a:pt x="1981" y="90"/>
                    </a:cubicBezTo>
                    <a:cubicBezTo>
                      <a:pt x="1936" y="90"/>
                      <a:pt x="1891" y="109"/>
                      <a:pt x="1860" y="155"/>
                    </a:cubicBezTo>
                    <a:cubicBezTo>
                      <a:pt x="1717" y="419"/>
                      <a:pt x="1597" y="682"/>
                      <a:pt x="1429" y="970"/>
                    </a:cubicBezTo>
                    <a:cubicBezTo>
                      <a:pt x="1357" y="658"/>
                      <a:pt x="1261" y="371"/>
                      <a:pt x="1141" y="107"/>
                    </a:cubicBezTo>
                    <a:cubicBezTo>
                      <a:pt x="1113" y="32"/>
                      <a:pt x="1059" y="1"/>
                      <a:pt x="10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0" name="Google Shape;5210;p49"/>
              <p:cNvSpPr/>
              <p:nvPr/>
            </p:nvSpPr>
            <p:spPr>
              <a:xfrm>
                <a:off x="1845425" y="2712313"/>
                <a:ext cx="69475" cy="6617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647" extrusionOk="0">
                    <a:moveTo>
                      <a:pt x="1004" y="0"/>
                    </a:moveTo>
                    <a:cubicBezTo>
                      <a:pt x="925" y="0"/>
                      <a:pt x="841" y="73"/>
                      <a:pt x="856" y="190"/>
                    </a:cubicBezTo>
                    <a:cubicBezTo>
                      <a:pt x="952" y="478"/>
                      <a:pt x="1024" y="790"/>
                      <a:pt x="1144" y="1053"/>
                    </a:cubicBezTo>
                    <a:cubicBezTo>
                      <a:pt x="880" y="910"/>
                      <a:pt x="616" y="790"/>
                      <a:pt x="352" y="646"/>
                    </a:cubicBezTo>
                    <a:cubicBezTo>
                      <a:pt x="325" y="630"/>
                      <a:pt x="299" y="624"/>
                      <a:pt x="276" y="624"/>
                    </a:cubicBezTo>
                    <a:cubicBezTo>
                      <a:pt x="153" y="624"/>
                      <a:pt x="92" y="805"/>
                      <a:pt x="232" y="886"/>
                    </a:cubicBezTo>
                    <a:cubicBezTo>
                      <a:pt x="496" y="1029"/>
                      <a:pt x="760" y="1149"/>
                      <a:pt x="1024" y="1293"/>
                    </a:cubicBezTo>
                    <a:cubicBezTo>
                      <a:pt x="736" y="1389"/>
                      <a:pt x="424" y="1485"/>
                      <a:pt x="161" y="1581"/>
                    </a:cubicBezTo>
                    <a:cubicBezTo>
                      <a:pt x="1" y="1650"/>
                      <a:pt x="58" y="1870"/>
                      <a:pt x="230" y="1870"/>
                    </a:cubicBezTo>
                    <a:cubicBezTo>
                      <a:pt x="239" y="1870"/>
                      <a:pt x="247" y="1870"/>
                      <a:pt x="256" y="1869"/>
                    </a:cubicBezTo>
                    <a:cubicBezTo>
                      <a:pt x="544" y="1773"/>
                      <a:pt x="856" y="1677"/>
                      <a:pt x="1120" y="1557"/>
                    </a:cubicBezTo>
                    <a:lnTo>
                      <a:pt x="1120" y="1557"/>
                    </a:lnTo>
                    <a:cubicBezTo>
                      <a:pt x="976" y="1821"/>
                      <a:pt x="856" y="2109"/>
                      <a:pt x="712" y="2372"/>
                    </a:cubicBezTo>
                    <a:cubicBezTo>
                      <a:pt x="647" y="2470"/>
                      <a:pt x="737" y="2557"/>
                      <a:pt x="832" y="2557"/>
                    </a:cubicBezTo>
                    <a:cubicBezTo>
                      <a:pt x="876" y="2557"/>
                      <a:pt x="921" y="2538"/>
                      <a:pt x="952" y="2492"/>
                    </a:cubicBezTo>
                    <a:cubicBezTo>
                      <a:pt x="1096" y="2228"/>
                      <a:pt x="1216" y="1965"/>
                      <a:pt x="1359" y="1677"/>
                    </a:cubicBezTo>
                    <a:cubicBezTo>
                      <a:pt x="1455" y="1989"/>
                      <a:pt x="1551" y="2276"/>
                      <a:pt x="1671" y="2540"/>
                    </a:cubicBezTo>
                    <a:cubicBezTo>
                      <a:pt x="1690" y="2615"/>
                      <a:pt x="1738" y="2646"/>
                      <a:pt x="1788" y="2646"/>
                    </a:cubicBezTo>
                    <a:cubicBezTo>
                      <a:pt x="1866" y="2646"/>
                      <a:pt x="1950" y="2570"/>
                      <a:pt x="1935" y="2468"/>
                    </a:cubicBezTo>
                    <a:cubicBezTo>
                      <a:pt x="1839" y="2156"/>
                      <a:pt x="1743" y="1869"/>
                      <a:pt x="1623" y="1581"/>
                    </a:cubicBezTo>
                    <a:lnTo>
                      <a:pt x="1623" y="1581"/>
                    </a:lnTo>
                    <a:cubicBezTo>
                      <a:pt x="1911" y="1749"/>
                      <a:pt x="2175" y="1869"/>
                      <a:pt x="2438" y="2013"/>
                    </a:cubicBezTo>
                    <a:cubicBezTo>
                      <a:pt x="2462" y="2028"/>
                      <a:pt x="2485" y="2035"/>
                      <a:pt x="2507" y="2035"/>
                    </a:cubicBezTo>
                    <a:cubicBezTo>
                      <a:pt x="2621" y="2035"/>
                      <a:pt x="2699" y="1853"/>
                      <a:pt x="2558" y="1773"/>
                    </a:cubicBezTo>
                    <a:cubicBezTo>
                      <a:pt x="2295" y="1629"/>
                      <a:pt x="2031" y="1509"/>
                      <a:pt x="1743" y="1365"/>
                    </a:cubicBezTo>
                    <a:cubicBezTo>
                      <a:pt x="2055" y="1269"/>
                      <a:pt x="2343" y="1173"/>
                      <a:pt x="2630" y="1053"/>
                    </a:cubicBezTo>
                    <a:cubicBezTo>
                      <a:pt x="2778" y="990"/>
                      <a:pt x="2740" y="777"/>
                      <a:pt x="2597" y="777"/>
                    </a:cubicBezTo>
                    <a:cubicBezTo>
                      <a:pt x="2578" y="777"/>
                      <a:pt x="2557" y="781"/>
                      <a:pt x="2534" y="790"/>
                    </a:cubicBezTo>
                    <a:cubicBezTo>
                      <a:pt x="2247" y="886"/>
                      <a:pt x="1935" y="958"/>
                      <a:pt x="1671" y="1077"/>
                    </a:cubicBezTo>
                    <a:cubicBezTo>
                      <a:pt x="1815" y="814"/>
                      <a:pt x="1935" y="550"/>
                      <a:pt x="2079" y="286"/>
                    </a:cubicBezTo>
                    <a:cubicBezTo>
                      <a:pt x="2142" y="175"/>
                      <a:pt x="2059" y="85"/>
                      <a:pt x="1968" y="85"/>
                    </a:cubicBezTo>
                    <a:cubicBezTo>
                      <a:pt x="1921" y="85"/>
                      <a:pt x="1872" y="109"/>
                      <a:pt x="1839" y="166"/>
                    </a:cubicBezTo>
                    <a:cubicBezTo>
                      <a:pt x="1695" y="430"/>
                      <a:pt x="1575" y="694"/>
                      <a:pt x="1431" y="958"/>
                    </a:cubicBezTo>
                    <a:cubicBezTo>
                      <a:pt x="1335" y="670"/>
                      <a:pt x="1240" y="358"/>
                      <a:pt x="1120" y="94"/>
                    </a:cubicBezTo>
                    <a:cubicBezTo>
                      <a:pt x="1101" y="29"/>
                      <a:pt x="1054" y="0"/>
                      <a:pt x="10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1" name="Google Shape;5211;p49"/>
              <p:cNvSpPr/>
              <p:nvPr/>
            </p:nvSpPr>
            <p:spPr>
              <a:xfrm>
                <a:off x="1801700" y="2838963"/>
                <a:ext cx="69475" cy="66150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646" extrusionOk="0">
                    <a:moveTo>
                      <a:pt x="1018" y="0"/>
                    </a:moveTo>
                    <a:cubicBezTo>
                      <a:pt x="933" y="0"/>
                      <a:pt x="848" y="78"/>
                      <a:pt x="878" y="184"/>
                    </a:cubicBezTo>
                    <a:cubicBezTo>
                      <a:pt x="950" y="495"/>
                      <a:pt x="1046" y="783"/>
                      <a:pt x="1166" y="1047"/>
                    </a:cubicBezTo>
                    <a:cubicBezTo>
                      <a:pt x="902" y="903"/>
                      <a:pt x="639" y="783"/>
                      <a:pt x="351" y="639"/>
                    </a:cubicBezTo>
                    <a:cubicBezTo>
                      <a:pt x="328" y="624"/>
                      <a:pt x="305" y="617"/>
                      <a:pt x="284" y="617"/>
                    </a:cubicBezTo>
                    <a:cubicBezTo>
                      <a:pt x="175" y="617"/>
                      <a:pt x="110" y="799"/>
                      <a:pt x="231" y="879"/>
                    </a:cubicBezTo>
                    <a:cubicBezTo>
                      <a:pt x="495" y="1023"/>
                      <a:pt x="783" y="1143"/>
                      <a:pt x="1046" y="1287"/>
                    </a:cubicBezTo>
                    <a:cubicBezTo>
                      <a:pt x="735" y="1383"/>
                      <a:pt x="447" y="1479"/>
                      <a:pt x="183" y="1598"/>
                    </a:cubicBezTo>
                    <a:cubicBezTo>
                      <a:pt x="0" y="1644"/>
                      <a:pt x="79" y="1864"/>
                      <a:pt x="232" y="1864"/>
                    </a:cubicBezTo>
                    <a:cubicBezTo>
                      <a:pt x="239" y="1864"/>
                      <a:pt x="247" y="1863"/>
                      <a:pt x="255" y="1862"/>
                    </a:cubicBezTo>
                    <a:cubicBezTo>
                      <a:pt x="567" y="1766"/>
                      <a:pt x="854" y="1670"/>
                      <a:pt x="1142" y="1551"/>
                    </a:cubicBezTo>
                    <a:lnTo>
                      <a:pt x="1142" y="1551"/>
                    </a:lnTo>
                    <a:cubicBezTo>
                      <a:pt x="974" y="1838"/>
                      <a:pt x="854" y="2102"/>
                      <a:pt x="711" y="2366"/>
                    </a:cubicBezTo>
                    <a:cubicBezTo>
                      <a:pt x="645" y="2464"/>
                      <a:pt x="736" y="2551"/>
                      <a:pt x="830" y="2551"/>
                    </a:cubicBezTo>
                    <a:cubicBezTo>
                      <a:pt x="875" y="2551"/>
                      <a:pt x="920" y="2532"/>
                      <a:pt x="950" y="2486"/>
                    </a:cubicBezTo>
                    <a:cubicBezTo>
                      <a:pt x="1094" y="2222"/>
                      <a:pt x="1214" y="1958"/>
                      <a:pt x="1382" y="1670"/>
                    </a:cubicBezTo>
                    <a:cubicBezTo>
                      <a:pt x="1454" y="1982"/>
                      <a:pt x="1550" y="2270"/>
                      <a:pt x="1670" y="2558"/>
                    </a:cubicBezTo>
                    <a:cubicBezTo>
                      <a:pt x="1696" y="2619"/>
                      <a:pt x="1745" y="2645"/>
                      <a:pt x="1794" y="2645"/>
                    </a:cubicBezTo>
                    <a:cubicBezTo>
                      <a:pt x="1879" y="2645"/>
                      <a:pt x="1964" y="2568"/>
                      <a:pt x="1933" y="2462"/>
                    </a:cubicBezTo>
                    <a:cubicBezTo>
                      <a:pt x="1862" y="2150"/>
                      <a:pt x="1766" y="1862"/>
                      <a:pt x="1646" y="1598"/>
                    </a:cubicBezTo>
                    <a:lnTo>
                      <a:pt x="1646" y="1598"/>
                    </a:lnTo>
                    <a:cubicBezTo>
                      <a:pt x="1910" y="1742"/>
                      <a:pt x="2173" y="1862"/>
                      <a:pt x="2461" y="2006"/>
                    </a:cubicBezTo>
                    <a:cubicBezTo>
                      <a:pt x="2484" y="2022"/>
                      <a:pt x="2507" y="2028"/>
                      <a:pt x="2528" y="2028"/>
                    </a:cubicBezTo>
                    <a:cubicBezTo>
                      <a:pt x="2637" y="2028"/>
                      <a:pt x="2702" y="1847"/>
                      <a:pt x="2581" y="1766"/>
                    </a:cubicBezTo>
                    <a:cubicBezTo>
                      <a:pt x="2293" y="1622"/>
                      <a:pt x="2029" y="1503"/>
                      <a:pt x="1766" y="1359"/>
                    </a:cubicBezTo>
                    <a:cubicBezTo>
                      <a:pt x="2077" y="1263"/>
                      <a:pt x="2365" y="1167"/>
                      <a:pt x="2629" y="1047"/>
                    </a:cubicBezTo>
                    <a:cubicBezTo>
                      <a:pt x="2778" y="1004"/>
                      <a:pt x="2719" y="772"/>
                      <a:pt x="2602" y="772"/>
                    </a:cubicBezTo>
                    <a:cubicBezTo>
                      <a:pt x="2588" y="772"/>
                      <a:pt x="2573" y="775"/>
                      <a:pt x="2557" y="783"/>
                    </a:cubicBezTo>
                    <a:cubicBezTo>
                      <a:pt x="2245" y="879"/>
                      <a:pt x="1957" y="975"/>
                      <a:pt x="1670" y="1095"/>
                    </a:cubicBezTo>
                    <a:cubicBezTo>
                      <a:pt x="1838" y="807"/>
                      <a:pt x="1957" y="543"/>
                      <a:pt x="2101" y="280"/>
                    </a:cubicBezTo>
                    <a:cubicBezTo>
                      <a:pt x="2165" y="169"/>
                      <a:pt x="2082" y="90"/>
                      <a:pt x="1991" y="90"/>
                    </a:cubicBezTo>
                    <a:cubicBezTo>
                      <a:pt x="1944" y="90"/>
                      <a:pt x="1894" y="111"/>
                      <a:pt x="1862" y="160"/>
                    </a:cubicBezTo>
                    <a:cubicBezTo>
                      <a:pt x="1718" y="424"/>
                      <a:pt x="1598" y="687"/>
                      <a:pt x="1430" y="975"/>
                    </a:cubicBezTo>
                    <a:cubicBezTo>
                      <a:pt x="1358" y="663"/>
                      <a:pt x="1262" y="376"/>
                      <a:pt x="1142" y="88"/>
                    </a:cubicBezTo>
                    <a:cubicBezTo>
                      <a:pt x="1116" y="26"/>
                      <a:pt x="1067" y="0"/>
                      <a:pt x="10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2" name="Google Shape;5212;p49"/>
              <p:cNvSpPr/>
              <p:nvPr/>
            </p:nvSpPr>
            <p:spPr>
              <a:xfrm>
                <a:off x="1757550" y="2966213"/>
                <a:ext cx="69825" cy="66400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656" extrusionOk="0">
                    <a:moveTo>
                      <a:pt x="1010" y="1"/>
                    </a:moveTo>
                    <a:cubicBezTo>
                      <a:pt x="932" y="1"/>
                      <a:pt x="855" y="83"/>
                      <a:pt x="870" y="201"/>
                    </a:cubicBezTo>
                    <a:cubicBezTo>
                      <a:pt x="942" y="489"/>
                      <a:pt x="1038" y="801"/>
                      <a:pt x="1158" y="1064"/>
                    </a:cubicBezTo>
                    <a:cubicBezTo>
                      <a:pt x="894" y="921"/>
                      <a:pt x="630" y="801"/>
                      <a:pt x="342" y="633"/>
                    </a:cubicBezTo>
                    <a:cubicBezTo>
                      <a:pt x="324" y="624"/>
                      <a:pt x="306" y="619"/>
                      <a:pt x="289" y="619"/>
                    </a:cubicBezTo>
                    <a:cubicBezTo>
                      <a:pt x="172" y="619"/>
                      <a:pt x="97" y="810"/>
                      <a:pt x="223" y="873"/>
                    </a:cubicBezTo>
                    <a:cubicBezTo>
                      <a:pt x="510" y="1016"/>
                      <a:pt x="774" y="1136"/>
                      <a:pt x="1038" y="1304"/>
                    </a:cubicBezTo>
                    <a:cubicBezTo>
                      <a:pt x="750" y="1376"/>
                      <a:pt x="438" y="1472"/>
                      <a:pt x="175" y="1592"/>
                    </a:cubicBezTo>
                    <a:cubicBezTo>
                      <a:pt x="0" y="1657"/>
                      <a:pt x="64" y="1862"/>
                      <a:pt x="221" y="1862"/>
                    </a:cubicBezTo>
                    <a:cubicBezTo>
                      <a:pt x="237" y="1862"/>
                      <a:pt x="253" y="1860"/>
                      <a:pt x="271" y="1856"/>
                    </a:cubicBezTo>
                    <a:cubicBezTo>
                      <a:pt x="558" y="1784"/>
                      <a:pt x="870" y="1688"/>
                      <a:pt x="1134" y="1568"/>
                    </a:cubicBezTo>
                    <a:lnTo>
                      <a:pt x="1134" y="1568"/>
                    </a:lnTo>
                    <a:cubicBezTo>
                      <a:pt x="990" y="1832"/>
                      <a:pt x="870" y="2096"/>
                      <a:pt x="702" y="2383"/>
                    </a:cubicBezTo>
                    <a:cubicBezTo>
                      <a:pt x="653" y="2481"/>
                      <a:pt x="749" y="2568"/>
                      <a:pt x="837" y="2568"/>
                    </a:cubicBezTo>
                    <a:cubicBezTo>
                      <a:pt x="879" y="2568"/>
                      <a:pt x="919" y="2549"/>
                      <a:pt x="942" y="2503"/>
                    </a:cubicBezTo>
                    <a:cubicBezTo>
                      <a:pt x="1110" y="2215"/>
                      <a:pt x="1230" y="1952"/>
                      <a:pt x="1374" y="1688"/>
                    </a:cubicBezTo>
                    <a:cubicBezTo>
                      <a:pt x="1469" y="1976"/>
                      <a:pt x="1541" y="2287"/>
                      <a:pt x="1661" y="2551"/>
                    </a:cubicBezTo>
                    <a:cubicBezTo>
                      <a:pt x="1689" y="2624"/>
                      <a:pt x="1741" y="2656"/>
                      <a:pt x="1793" y="2656"/>
                    </a:cubicBezTo>
                    <a:cubicBezTo>
                      <a:pt x="1878" y="2656"/>
                      <a:pt x="1964" y="2574"/>
                      <a:pt x="1949" y="2455"/>
                    </a:cubicBezTo>
                    <a:cubicBezTo>
                      <a:pt x="1853" y="2167"/>
                      <a:pt x="1757" y="1856"/>
                      <a:pt x="1637" y="1592"/>
                    </a:cubicBezTo>
                    <a:lnTo>
                      <a:pt x="1637" y="1592"/>
                    </a:lnTo>
                    <a:cubicBezTo>
                      <a:pt x="1901" y="1736"/>
                      <a:pt x="2189" y="1856"/>
                      <a:pt x="2453" y="2024"/>
                    </a:cubicBezTo>
                    <a:cubicBezTo>
                      <a:pt x="2471" y="2033"/>
                      <a:pt x="2489" y="2037"/>
                      <a:pt x="2506" y="2037"/>
                    </a:cubicBezTo>
                    <a:cubicBezTo>
                      <a:pt x="2623" y="2037"/>
                      <a:pt x="2698" y="1847"/>
                      <a:pt x="2572" y="1784"/>
                    </a:cubicBezTo>
                    <a:cubicBezTo>
                      <a:pt x="2309" y="1616"/>
                      <a:pt x="2045" y="1520"/>
                      <a:pt x="1757" y="1352"/>
                    </a:cubicBezTo>
                    <a:cubicBezTo>
                      <a:pt x="2069" y="1280"/>
                      <a:pt x="2357" y="1184"/>
                      <a:pt x="2644" y="1064"/>
                    </a:cubicBezTo>
                    <a:cubicBezTo>
                      <a:pt x="2792" y="1001"/>
                      <a:pt x="2735" y="788"/>
                      <a:pt x="2605" y="788"/>
                    </a:cubicBezTo>
                    <a:cubicBezTo>
                      <a:pt x="2587" y="788"/>
                      <a:pt x="2568" y="792"/>
                      <a:pt x="2549" y="801"/>
                    </a:cubicBezTo>
                    <a:cubicBezTo>
                      <a:pt x="2237" y="873"/>
                      <a:pt x="1949" y="969"/>
                      <a:pt x="1661" y="1088"/>
                    </a:cubicBezTo>
                    <a:cubicBezTo>
                      <a:pt x="1829" y="825"/>
                      <a:pt x="1949" y="561"/>
                      <a:pt x="2093" y="273"/>
                    </a:cubicBezTo>
                    <a:cubicBezTo>
                      <a:pt x="2158" y="175"/>
                      <a:pt x="2068" y="88"/>
                      <a:pt x="1973" y="88"/>
                    </a:cubicBezTo>
                    <a:cubicBezTo>
                      <a:pt x="1929" y="88"/>
                      <a:pt x="1884" y="107"/>
                      <a:pt x="1853" y="153"/>
                    </a:cubicBezTo>
                    <a:cubicBezTo>
                      <a:pt x="1709" y="417"/>
                      <a:pt x="1589" y="705"/>
                      <a:pt x="1445" y="969"/>
                    </a:cubicBezTo>
                    <a:cubicBezTo>
                      <a:pt x="1350" y="681"/>
                      <a:pt x="1254" y="369"/>
                      <a:pt x="1134" y="105"/>
                    </a:cubicBezTo>
                    <a:cubicBezTo>
                      <a:pt x="1106" y="32"/>
                      <a:pt x="1058" y="1"/>
                      <a:pt x="10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3" name="Google Shape;5213;p49"/>
              <p:cNvSpPr/>
              <p:nvPr/>
            </p:nvSpPr>
            <p:spPr>
              <a:xfrm>
                <a:off x="1731925" y="2763988"/>
                <a:ext cx="29800" cy="49050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962" extrusionOk="0">
                    <a:moveTo>
                      <a:pt x="361" y="1"/>
                    </a:moveTo>
                    <a:cubicBezTo>
                      <a:pt x="316" y="1"/>
                      <a:pt x="271" y="20"/>
                      <a:pt x="240" y="65"/>
                    </a:cubicBezTo>
                    <a:cubicBezTo>
                      <a:pt x="145" y="209"/>
                      <a:pt x="97" y="377"/>
                      <a:pt x="1" y="545"/>
                    </a:cubicBezTo>
                    <a:cubicBezTo>
                      <a:pt x="73" y="977"/>
                      <a:pt x="97" y="1288"/>
                      <a:pt x="97" y="1576"/>
                    </a:cubicBezTo>
                    <a:cubicBezTo>
                      <a:pt x="336" y="1696"/>
                      <a:pt x="600" y="1816"/>
                      <a:pt x="840" y="1960"/>
                    </a:cubicBezTo>
                    <a:cubicBezTo>
                      <a:pt x="847" y="1961"/>
                      <a:pt x="854" y="1961"/>
                      <a:pt x="860" y="1961"/>
                    </a:cubicBezTo>
                    <a:cubicBezTo>
                      <a:pt x="995" y="1961"/>
                      <a:pt x="1097" y="1742"/>
                      <a:pt x="960" y="1696"/>
                    </a:cubicBezTo>
                    <a:cubicBezTo>
                      <a:pt x="696" y="1528"/>
                      <a:pt x="432" y="1408"/>
                      <a:pt x="145" y="1264"/>
                    </a:cubicBezTo>
                    <a:cubicBezTo>
                      <a:pt x="456" y="1169"/>
                      <a:pt x="744" y="1097"/>
                      <a:pt x="1032" y="977"/>
                    </a:cubicBezTo>
                    <a:cubicBezTo>
                      <a:pt x="1192" y="908"/>
                      <a:pt x="1112" y="687"/>
                      <a:pt x="959" y="687"/>
                    </a:cubicBezTo>
                    <a:cubicBezTo>
                      <a:pt x="952" y="687"/>
                      <a:pt x="944" y="688"/>
                      <a:pt x="936" y="689"/>
                    </a:cubicBezTo>
                    <a:cubicBezTo>
                      <a:pt x="624" y="785"/>
                      <a:pt x="336" y="881"/>
                      <a:pt x="73" y="1001"/>
                    </a:cubicBezTo>
                    <a:cubicBezTo>
                      <a:pt x="217" y="737"/>
                      <a:pt x="336" y="449"/>
                      <a:pt x="480" y="185"/>
                    </a:cubicBezTo>
                    <a:cubicBezTo>
                      <a:pt x="546" y="87"/>
                      <a:pt x="455" y="1"/>
                      <a:pt x="3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4" name="Google Shape;5214;p49"/>
              <p:cNvSpPr/>
              <p:nvPr/>
            </p:nvSpPr>
            <p:spPr>
              <a:xfrm>
                <a:off x="1681575" y="2908138"/>
                <a:ext cx="35025" cy="46200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1848" extrusionOk="0">
                    <a:moveTo>
                      <a:pt x="1195" y="0"/>
                    </a:moveTo>
                    <a:cubicBezTo>
                      <a:pt x="1181" y="0"/>
                      <a:pt x="1167" y="2"/>
                      <a:pt x="1151" y="6"/>
                    </a:cubicBezTo>
                    <a:cubicBezTo>
                      <a:pt x="888" y="78"/>
                      <a:pt x="648" y="174"/>
                      <a:pt x="360" y="246"/>
                    </a:cubicBezTo>
                    <a:lnTo>
                      <a:pt x="0" y="966"/>
                    </a:lnTo>
                    <a:cubicBezTo>
                      <a:pt x="96" y="1229"/>
                      <a:pt x="192" y="1469"/>
                      <a:pt x="240" y="1733"/>
                    </a:cubicBezTo>
                    <a:cubicBezTo>
                      <a:pt x="281" y="1813"/>
                      <a:pt x="350" y="1847"/>
                      <a:pt x="414" y="1847"/>
                    </a:cubicBezTo>
                    <a:cubicBezTo>
                      <a:pt x="503" y="1847"/>
                      <a:pt x="580" y="1782"/>
                      <a:pt x="552" y="1685"/>
                    </a:cubicBezTo>
                    <a:cubicBezTo>
                      <a:pt x="456" y="1373"/>
                      <a:pt x="360" y="1085"/>
                      <a:pt x="240" y="798"/>
                    </a:cubicBezTo>
                    <a:lnTo>
                      <a:pt x="240" y="798"/>
                    </a:lnTo>
                    <a:cubicBezTo>
                      <a:pt x="528" y="966"/>
                      <a:pt x="792" y="1085"/>
                      <a:pt x="1056" y="1229"/>
                    </a:cubicBezTo>
                    <a:cubicBezTo>
                      <a:pt x="1079" y="1245"/>
                      <a:pt x="1101" y="1252"/>
                      <a:pt x="1122" y="1252"/>
                    </a:cubicBezTo>
                    <a:cubicBezTo>
                      <a:pt x="1231" y="1252"/>
                      <a:pt x="1296" y="1070"/>
                      <a:pt x="1175" y="990"/>
                    </a:cubicBezTo>
                    <a:cubicBezTo>
                      <a:pt x="912" y="846"/>
                      <a:pt x="648" y="726"/>
                      <a:pt x="360" y="558"/>
                    </a:cubicBezTo>
                    <a:cubicBezTo>
                      <a:pt x="672" y="486"/>
                      <a:pt x="960" y="390"/>
                      <a:pt x="1247" y="270"/>
                    </a:cubicBezTo>
                    <a:cubicBezTo>
                      <a:pt x="1400" y="205"/>
                      <a:pt x="1334" y="0"/>
                      <a:pt x="11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5" name="Google Shape;5215;p49"/>
              <p:cNvSpPr/>
              <p:nvPr/>
            </p:nvSpPr>
            <p:spPr>
              <a:xfrm>
                <a:off x="1932350" y="2456038"/>
                <a:ext cx="50175" cy="66175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647" extrusionOk="0">
                    <a:moveTo>
                      <a:pt x="1003" y="0"/>
                    </a:moveTo>
                    <a:cubicBezTo>
                      <a:pt x="925" y="0"/>
                      <a:pt x="841" y="76"/>
                      <a:pt x="856" y="178"/>
                    </a:cubicBezTo>
                    <a:cubicBezTo>
                      <a:pt x="952" y="490"/>
                      <a:pt x="1048" y="778"/>
                      <a:pt x="1168" y="1042"/>
                    </a:cubicBezTo>
                    <a:cubicBezTo>
                      <a:pt x="880" y="898"/>
                      <a:pt x="616" y="778"/>
                      <a:pt x="352" y="634"/>
                    </a:cubicBezTo>
                    <a:cubicBezTo>
                      <a:pt x="329" y="618"/>
                      <a:pt x="306" y="612"/>
                      <a:pt x="284" y="612"/>
                    </a:cubicBezTo>
                    <a:cubicBezTo>
                      <a:pt x="170" y="612"/>
                      <a:pt x="92" y="793"/>
                      <a:pt x="232" y="874"/>
                    </a:cubicBezTo>
                    <a:cubicBezTo>
                      <a:pt x="496" y="1018"/>
                      <a:pt x="760" y="1137"/>
                      <a:pt x="1048" y="1281"/>
                    </a:cubicBezTo>
                    <a:cubicBezTo>
                      <a:pt x="736" y="1377"/>
                      <a:pt x="448" y="1473"/>
                      <a:pt x="160" y="1593"/>
                    </a:cubicBezTo>
                    <a:cubicBezTo>
                      <a:pt x="1" y="1639"/>
                      <a:pt x="58" y="1859"/>
                      <a:pt x="230" y="1859"/>
                    </a:cubicBezTo>
                    <a:cubicBezTo>
                      <a:pt x="238" y="1859"/>
                      <a:pt x="247" y="1858"/>
                      <a:pt x="256" y="1857"/>
                    </a:cubicBezTo>
                    <a:cubicBezTo>
                      <a:pt x="544" y="1761"/>
                      <a:pt x="856" y="1689"/>
                      <a:pt x="1120" y="1569"/>
                    </a:cubicBezTo>
                    <a:lnTo>
                      <a:pt x="1120" y="1569"/>
                    </a:lnTo>
                    <a:cubicBezTo>
                      <a:pt x="976" y="1833"/>
                      <a:pt x="856" y="2097"/>
                      <a:pt x="712" y="2360"/>
                    </a:cubicBezTo>
                    <a:cubicBezTo>
                      <a:pt x="649" y="2471"/>
                      <a:pt x="732" y="2561"/>
                      <a:pt x="823" y="2561"/>
                    </a:cubicBezTo>
                    <a:cubicBezTo>
                      <a:pt x="870" y="2561"/>
                      <a:pt x="919" y="2537"/>
                      <a:pt x="952" y="2480"/>
                    </a:cubicBezTo>
                    <a:cubicBezTo>
                      <a:pt x="1096" y="2217"/>
                      <a:pt x="1215" y="1953"/>
                      <a:pt x="1359" y="1689"/>
                    </a:cubicBezTo>
                    <a:cubicBezTo>
                      <a:pt x="1455" y="1977"/>
                      <a:pt x="1551" y="2288"/>
                      <a:pt x="1671" y="2552"/>
                    </a:cubicBezTo>
                    <a:cubicBezTo>
                      <a:pt x="1690" y="2617"/>
                      <a:pt x="1737" y="2646"/>
                      <a:pt x="1787" y="2646"/>
                    </a:cubicBezTo>
                    <a:cubicBezTo>
                      <a:pt x="1865" y="2646"/>
                      <a:pt x="1950" y="2574"/>
                      <a:pt x="1935" y="2456"/>
                    </a:cubicBezTo>
                    <a:cubicBezTo>
                      <a:pt x="1839" y="2169"/>
                      <a:pt x="1767" y="1857"/>
                      <a:pt x="1647" y="1593"/>
                    </a:cubicBezTo>
                    <a:lnTo>
                      <a:pt x="1647" y="1593"/>
                    </a:lnTo>
                    <a:lnTo>
                      <a:pt x="2007" y="1761"/>
                    </a:lnTo>
                    <a:cubicBezTo>
                      <a:pt x="1959" y="1641"/>
                      <a:pt x="1959" y="1569"/>
                      <a:pt x="1935" y="1449"/>
                    </a:cubicBezTo>
                    <a:lnTo>
                      <a:pt x="1767" y="1353"/>
                    </a:lnTo>
                    <a:cubicBezTo>
                      <a:pt x="1815" y="1329"/>
                      <a:pt x="1887" y="1329"/>
                      <a:pt x="1935" y="1281"/>
                    </a:cubicBezTo>
                    <a:cubicBezTo>
                      <a:pt x="1935" y="1209"/>
                      <a:pt x="1911" y="1113"/>
                      <a:pt x="1911" y="1018"/>
                    </a:cubicBezTo>
                    <a:cubicBezTo>
                      <a:pt x="1839" y="1042"/>
                      <a:pt x="1767" y="1042"/>
                      <a:pt x="1695" y="1090"/>
                    </a:cubicBezTo>
                    <a:cubicBezTo>
                      <a:pt x="1767" y="970"/>
                      <a:pt x="1815" y="874"/>
                      <a:pt x="1863" y="754"/>
                    </a:cubicBezTo>
                    <a:cubicBezTo>
                      <a:pt x="1839" y="610"/>
                      <a:pt x="1815" y="442"/>
                      <a:pt x="1815" y="298"/>
                    </a:cubicBezTo>
                    <a:cubicBezTo>
                      <a:pt x="1695" y="514"/>
                      <a:pt x="1599" y="730"/>
                      <a:pt x="1479" y="970"/>
                    </a:cubicBezTo>
                    <a:cubicBezTo>
                      <a:pt x="1335" y="706"/>
                      <a:pt x="1239" y="394"/>
                      <a:pt x="1120" y="106"/>
                    </a:cubicBezTo>
                    <a:cubicBezTo>
                      <a:pt x="1101" y="31"/>
                      <a:pt x="1053" y="0"/>
                      <a:pt x="10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16" name="Google Shape;5216;p49"/>
            <p:cNvSpPr/>
            <p:nvPr/>
          </p:nvSpPr>
          <p:spPr>
            <a:xfrm>
              <a:off x="296775" y="486110"/>
              <a:ext cx="571831" cy="1254065"/>
            </a:xfrm>
            <a:custGeom>
              <a:avLst/>
              <a:gdLst/>
              <a:ahLst/>
              <a:cxnLst/>
              <a:rect l="l" t="t" r="r" b="b"/>
              <a:pathLst>
                <a:path w="15611" h="34236" extrusionOk="0">
                  <a:moveTo>
                    <a:pt x="12877" y="1"/>
                  </a:moveTo>
                  <a:lnTo>
                    <a:pt x="9496" y="1199"/>
                  </a:lnTo>
                  <a:cubicBezTo>
                    <a:pt x="10264" y="5396"/>
                    <a:pt x="11534" y="12829"/>
                    <a:pt x="11343" y="17025"/>
                  </a:cubicBezTo>
                  <a:cubicBezTo>
                    <a:pt x="11175" y="21414"/>
                    <a:pt x="4629" y="28535"/>
                    <a:pt x="240" y="31221"/>
                  </a:cubicBezTo>
                  <a:cubicBezTo>
                    <a:pt x="1" y="32324"/>
                    <a:pt x="25" y="33211"/>
                    <a:pt x="504" y="33834"/>
                  </a:cubicBezTo>
                  <a:cubicBezTo>
                    <a:pt x="712" y="34109"/>
                    <a:pt x="1030" y="34235"/>
                    <a:pt x="1434" y="34235"/>
                  </a:cubicBezTo>
                  <a:cubicBezTo>
                    <a:pt x="4980" y="34235"/>
                    <a:pt x="15134" y="24436"/>
                    <a:pt x="15371" y="18968"/>
                  </a:cubicBezTo>
                  <a:cubicBezTo>
                    <a:pt x="15611" y="12901"/>
                    <a:pt x="12877" y="1"/>
                    <a:pt x="12877" y="1"/>
                  </a:cubicBezTo>
                  <a:close/>
                </a:path>
              </a:pathLst>
            </a:custGeom>
            <a:solidFill>
              <a:srgbClr val="FFB6C6">
                <a:alpha val="25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49"/>
            <p:cNvSpPr/>
            <p:nvPr/>
          </p:nvSpPr>
          <p:spPr>
            <a:xfrm>
              <a:off x="685880" y="1031548"/>
              <a:ext cx="177436" cy="348718"/>
            </a:xfrm>
            <a:custGeom>
              <a:avLst/>
              <a:gdLst/>
              <a:ahLst/>
              <a:cxnLst/>
              <a:rect l="l" t="t" r="r" b="b"/>
              <a:pathLst>
                <a:path w="4844" h="9520" extrusionOk="0">
                  <a:moveTo>
                    <a:pt x="4628" y="0"/>
                  </a:moveTo>
                  <a:cubicBezTo>
                    <a:pt x="2566" y="408"/>
                    <a:pt x="815" y="2015"/>
                    <a:pt x="408" y="4245"/>
                  </a:cubicBezTo>
                  <a:cubicBezTo>
                    <a:pt x="0" y="6331"/>
                    <a:pt x="911" y="8369"/>
                    <a:pt x="2518" y="9520"/>
                  </a:cubicBezTo>
                  <a:cubicBezTo>
                    <a:pt x="3837" y="7554"/>
                    <a:pt x="4724" y="5635"/>
                    <a:pt x="4772" y="4053"/>
                  </a:cubicBezTo>
                  <a:cubicBezTo>
                    <a:pt x="4844" y="2926"/>
                    <a:pt x="4772" y="1511"/>
                    <a:pt x="4628" y="0"/>
                  </a:cubicBezTo>
                  <a:close/>
                </a:path>
              </a:pathLst>
            </a:custGeom>
            <a:solidFill>
              <a:srgbClr val="FFB6C6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49"/>
            <p:cNvSpPr/>
            <p:nvPr/>
          </p:nvSpPr>
          <p:spPr>
            <a:xfrm>
              <a:off x="168538" y="136525"/>
              <a:ext cx="585018" cy="622783"/>
            </a:xfrm>
            <a:custGeom>
              <a:avLst/>
              <a:gdLst/>
              <a:ahLst/>
              <a:cxnLst/>
              <a:rect l="l" t="t" r="r" b="b"/>
              <a:pathLst>
                <a:path w="15971" h="17002" extrusionOk="0">
                  <a:moveTo>
                    <a:pt x="8345" y="1"/>
                  </a:moveTo>
                  <a:lnTo>
                    <a:pt x="1" y="5564"/>
                  </a:lnTo>
                  <a:lnTo>
                    <a:pt x="7626" y="17002"/>
                  </a:lnTo>
                  <a:lnTo>
                    <a:pt x="15971" y="11463"/>
                  </a:lnTo>
                  <a:lnTo>
                    <a:pt x="83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19" name="Google Shape;5219;p49"/>
            <p:cNvGrpSpPr/>
            <p:nvPr/>
          </p:nvGrpSpPr>
          <p:grpSpPr>
            <a:xfrm>
              <a:off x="293353" y="217474"/>
              <a:ext cx="339084" cy="426886"/>
              <a:chOff x="1617425" y="2102613"/>
              <a:chExt cx="231425" cy="291350"/>
            </a:xfrm>
          </p:grpSpPr>
          <p:sp>
            <p:nvSpPr>
              <p:cNvPr id="5220" name="Google Shape;5220;p49"/>
              <p:cNvSpPr/>
              <p:nvPr/>
            </p:nvSpPr>
            <p:spPr>
              <a:xfrm>
                <a:off x="1651000" y="2102613"/>
                <a:ext cx="197850" cy="291350"/>
              </a:xfrm>
              <a:custGeom>
                <a:avLst/>
                <a:gdLst/>
                <a:ahLst/>
                <a:cxnLst/>
                <a:rect l="l" t="t" r="r" b="b"/>
                <a:pathLst>
                  <a:path w="7914" h="11654" extrusionOk="0">
                    <a:moveTo>
                      <a:pt x="288" y="0"/>
                    </a:moveTo>
                    <a:lnTo>
                      <a:pt x="1" y="216"/>
                    </a:lnTo>
                    <a:lnTo>
                      <a:pt x="7626" y="11654"/>
                    </a:lnTo>
                    <a:lnTo>
                      <a:pt x="7914" y="1146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1" name="Google Shape;5221;p49"/>
              <p:cNvSpPr/>
              <p:nvPr/>
            </p:nvSpPr>
            <p:spPr>
              <a:xfrm>
                <a:off x="1617425" y="2175738"/>
                <a:ext cx="212850" cy="145700"/>
              </a:xfrm>
              <a:custGeom>
                <a:avLst/>
                <a:gdLst/>
                <a:ahLst/>
                <a:cxnLst/>
                <a:rect l="l" t="t" r="r" b="b"/>
                <a:pathLst>
                  <a:path w="8514" h="5828" extrusionOk="0">
                    <a:moveTo>
                      <a:pt x="8321" y="0"/>
                    </a:moveTo>
                    <a:lnTo>
                      <a:pt x="1" y="5540"/>
                    </a:lnTo>
                    <a:lnTo>
                      <a:pt x="193" y="5827"/>
                    </a:lnTo>
                    <a:lnTo>
                      <a:pt x="8513" y="288"/>
                    </a:lnTo>
                    <a:lnTo>
                      <a:pt x="83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2" name="Google Shape;5222;p49"/>
              <p:cNvSpPr/>
              <p:nvPr/>
            </p:nvSpPr>
            <p:spPr>
              <a:xfrm>
                <a:off x="1718750" y="2132963"/>
                <a:ext cx="58775" cy="115925"/>
              </a:xfrm>
              <a:custGeom>
                <a:avLst/>
                <a:gdLst/>
                <a:ahLst/>
                <a:cxnLst/>
                <a:rect l="l" t="t" r="r" b="b"/>
                <a:pathLst>
                  <a:path w="2351" h="4637" extrusionOk="0">
                    <a:moveTo>
                      <a:pt x="1463" y="369"/>
                    </a:moveTo>
                    <a:cubicBezTo>
                      <a:pt x="1607" y="393"/>
                      <a:pt x="1727" y="465"/>
                      <a:pt x="1799" y="608"/>
                    </a:cubicBezTo>
                    <a:cubicBezTo>
                      <a:pt x="2062" y="1208"/>
                      <a:pt x="1463" y="2719"/>
                      <a:pt x="1007" y="3582"/>
                    </a:cubicBezTo>
                    <a:cubicBezTo>
                      <a:pt x="767" y="2383"/>
                      <a:pt x="648" y="752"/>
                      <a:pt x="1127" y="441"/>
                    </a:cubicBezTo>
                    <a:cubicBezTo>
                      <a:pt x="1223" y="369"/>
                      <a:pt x="1319" y="369"/>
                      <a:pt x="1463" y="369"/>
                    </a:cubicBezTo>
                    <a:close/>
                    <a:moveTo>
                      <a:pt x="1379" y="1"/>
                    </a:moveTo>
                    <a:cubicBezTo>
                      <a:pt x="1226" y="1"/>
                      <a:pt x="1071" y="36"/>
                      <a:pt x="959" y="129"/>
                    </a:cubicBezTo>
                    <a:cubicBezTo>
                      <a:pt x="0" y="752"/>
                      <a:pt x="672" y="3822"/>
                      <a:pt x="767" y="4181"/>
                    </a:cubicBezTo>
                    <a:lnTo>
                      <a:pt x="887" y="4637"/>
                    </a:lnTo>
                    <a:lnTo>
                      <a:pt x="1127" y="4205"/>
                    </a:lnTo>
                    <a:cubicBezTo>
                      <a:pt x="1151" y="4181"/>
                      <a:pt x="1511" y="3558"/>
                      <a:pt x="1823" y="2766"/>
                    </a:cubicBezTo>
                    <a:cubicBezTo>
                      <a:pt x="2278" y="1687"/>
                      <a:pt x="2350" y="920"/>
                      <a:pt x="2158" y="465"/>
                    </a:cubicBezTo>
                    <a:cubicBezTo>
                      <a:pt x="2038" y="225"/>
                      <a:pt x="1823" y="81"/>
                      <a:pt x="1511" y="9"/>
                    </a:cubicBezTo>
                    <a:cubicBezTo>
                      <a:pt x="1468" y="4"/>
                      <a:pt x="1423" y="1"/>
                      <a:pt x="13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3" name="Google Shape;5223;p49"/>
              <p:cNvSpPr/>
              <p:nvPr/>
            </p:nvSpPr>
            <p:spPr>
              <a:xfrm>
                <a:off x="1640800" y="2194088"/>
                <a:ext cx="113925" cy="49425"/>
              </a:xfrm>
              <a:custGeom>
                <a:avLst/>
                <a:gdLst/>
                <a:ahLst/>
                <a:cxnLst/>
                <a:rect l="l" t="t" r="r" b="b"/>
                <a:pathLst>
                  <a:path w="4557" h="1977" extrusionOk="0">
                    <a:moveTo>
                      <a:pt x="907" y="360"/>
                    </a:moveTo>
                    <a:cubicBezTo>
                      <a:pt x="1534" y="360"/>
                      <a:pt x="2691" y="985"/>
                      <a:pt x="3550" y="1544"/>
                    </a:cubicBezTo>
                    <a:cubicBezTo>
                      <a:pt x="3251" y="1574"/>
                      <a:pt x="2897" y="1594"/>
                      <a:pt x="2536" y="1594"/>
                    </a:cubicBezTo>
                    <a:cubicBezTo>
                      <a:pt x="1709" y="1594"/>
                      <a:pt x="846" y="1487"/>
                      <a:pt x="528" y="1137"/>
                    </a:cubicBezTo>
                    <a:cubicBezTo>
                      <a:pt x="433" y="1017"/>
                      <a:pt x="409" y="897"/>
                      <a:pt x="433" y="705"/>
                    </a:cubicBezTo>
                    <a:cubicBezTo>
                      <a:pt x="433" y="585"/>
                      <a:pt x="504" y="513"/>
                      <a:pt x="600" y="441"/>
                    </a:cubicBezTo>
                    <a:cubicBezTo>
                      <a:pt x="677" y="385"/>
                      <a:pt x="781" y="360"/>
                      <a:pt x="907" y="360"/>
                    </a:cubicBezTo>
                    <a:close/>
                    <a:moveTo>
                      <a:pt x="889" y="0"/>
                    </a:moveTo>
                    <a:cubicBezTo>
                      <a:pt x="696" y="0"/>
                      <a:pt x="524" y="39"/>
                      <a:pt x="385" y="130"/>
                    </a:cubicBezTo>
                    <a:cubicBezTo>
                      <a:pt x="193" y="226"/>
                      <a:pt x="121" y="417"/>
                      <a:pt x="49" y="633"/>
                    </a:cubicBezTo>
                    <a:cubicBezTo>
                      <a:pt x="1" y="921"/>
                      <a:pt x="49" y="1161"/>
                      <a:pt x="241" y="1377"/>
                    </a:cubicBezTo>
                    <a:cubicBezTo>
                      <a:pt x="552" y="1760"/>
                      <a:pt x="1320" y="1928"/>
                      <a:pt x="2471" y="1976"/>
                    </a:cubicBezTo>
                    <a:cubicBezTo>
                      <a:pt x="3286" y="1976"/>
                      <a:pt x="4029" y="1880"/>
                      <a:pt x="4077" y="1880"/>
                    </a:cubicBezTo>
                    <a:lnTo>
                      <a:pt x="4557" y="1832"/>
                    </a:lnTo>
                    <a:lnTo>
                      <a:pt x="4197" y="1544"/>
                    </a:lnTo>
                    <a:cubicBezTo>
                      <a:pt x="3931" y="1360"/>
                      <a:pt x="2033" y="0"/>
                      <a:pt x="8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4" name="Google Shape;5224;p49"/>
              <p:cNvSpPr/>
              <p:nvPr/>
            </p:nvSpPr>
            <p:spPr>
              <a:xfrm>
                <a:off x="1715750" y="2228488"/>
                <a:ext cx="98925" cy="941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766" extrusionOk="0">
                    <a:moveTo>
                      <a:pt x="887" y="1"/>
                    </a:moveTo>
                    <a:lnTo>
                      <a:pt x="887" y="288"/>
                    </a:lnTo>
                    <a:cubicBezTo>
                      <a:pt x="911" y="2207"/>
                      <a:pt x="0" y="3549"/>
                      <a:pt x="0" y="3549"/>
                    </a:cubicBezTo>
                    <a:lnTo>
                      <a:pt x="288" y="3765"/>
                    </a:lnTo>
                    <a:cubicBezTo>
                      <a:pt x="312" y="3717"/>
                      <a:pt x="1199" y="2446"/>
                      <a:pt x="1223" y="600"/>
                    </a:cubicBezTo>
                    <a:cubicBezTo>
                      <a:pt x="1633" y="743"/>
                      <a:pt x="2427" y="1009"/>
                      <a:pt x="3426" y="1009"/>
                    </a:cubicBezTo>
                    <a:cubicBezTo>
                      <a:pt x="3597" y="1009"/>
                      <a:pt x="3774" y="1001"/>
                      <a:pt x="3957" y="984"/>
                    </a:cubicBezTo>
                    <a:lnTo>
                      <a:pt x="3909" y="624"/>
                    </a:lnTo>
                    <a:cubicBezTo>
                      <a:pt x="3753" y="639"/>
                      <a:pt x="3599" y="646"/>
                      <a:pt x="3450" y="646"/>
                    </a:cubicBezTo>
                    <a:cubicBezTo>
                      <a:pt x="2153" y="646"/>
                      <a:pt x="1151" y="144"/>
                      <a:pt x="1151" y="144"/>
                    </a:cubicBezTo>
                    <a:lnTo>
                      <a:pt x="8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25" name="Google Shape;5225;p49"/>
            <p:cNvSpPr/>
            <p:nvPr/>
          </p:nvSpPr>
          <p:spPr>
            <a:xfrm>
              <a:off x="204544" y="343917"/>
              <a:ext cx="654395" cy="439450"/>
            </a:xfrm>
            <a:custGeom>
              <a:avLst/>
              <a:gdLst/>
              <a:ahLst/>
              <a:cxnLst/>
              <a:rect l="l" t="t" r="r" b="b"/>
              <a:pathLst>
                <a:path w="17865" h="11997" extrusionOk="0">
                  <a:moveTo>
                    <a:pt x="14049" y="0"/>
                  </a:moveTo>
                  <a:cubicBezTo>
                    <a:pt x="13912" y="0"/>
                    <a:pt x="13769" y="22"/>
                    <a:pt x="13621" y="70"/>
                  </a:cubicBezTo>
                  <a:cubicBezTo>
                    <a:pt x="12014" y="621"/>
                    <a:pt x="9832" y="1820"/>
                    <a:pt x="7386" y="3115"/>
                  </a:cubicBezTo>
                  <a:cubicBezTo>
                    <a:pt x="4965" y="4386"/>
                    <a:pt x="2711" y="5465"/>
                    <a:pt x="1368" y="6496"/>
                  </a:cubicBezTo>
                  <a:cubicBezTo>
                    <a:pt x="1" y="7503"/>
                    <a:pt x="1608" y="9829"/>
                    <a:pt x="1608" y="9829"/>
                  </a:cubicBezTo>
                  <a:cubicBezTo>
                    <a:pt x="1608" y="9829"/>
                    <a:pt x="2408" y="11997"/>
                    <a:pt x="3763" y="11997"/>
                  </a:cubicBezTo>
                  <a:cubicBezTo>
                    <a:pt x="3909" y="11997"/>
                    <a:pt x="4062" y="11972"/>
                    <a:pt x="4221" y="11915"/>
                  </a:cubicBezTo>
                  <a:cubicBezTo>
                    <a:pt x="5828" y="11388"/>
                    <a:pt x="8034" y="10189"/>
                    <a:pt x="10456" y="8894"/>
                  </a:cubicBezTo>
                  <a:cubicBezTo>
                    <a:pt x="12877" y="7599"/>
                    <a:pt x="15131" y="6520"/>
                    <a:pt x="16474" y="5513"/>
                  </a:cubicBezTo>
                  <a:cubicBezTo>
                    <a:pt x="17865" y="4482"/>
                    <a:pt x="16234" y="2180"/>
                    <a:pt x="16234" y="2180"/>
                  </a:cubicBezTo>
                  <a:cubicBezTo>
                    <a:pt x="16234" y="2180"/>
                    <a:pt x="15422" y="0"/>
                    <a:pt x="14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49"/>
            <p:cNvSpPr/>
            <p:nvPr/>
          </p:nvSpPr>
          <p:spPr>
            <a:xfrm>
              <a:off x="287105" y="455378"/>
              <a:ext cx="551648" cy="328681"/>
            </a:xfrm>
            <a:custGeom>
              <a:avLst/>
              <a:gdLst/>
              <a:ahLst/>
              <a:cxnLst/>
              <a:rect l="l" t="t" r="r" b="b"/>
              <a:pathLst>
                <a:path w="15060" h="8973" extrusionOk="0">
                  <a:moveTo>
                    <a:pt x="14460" y="0"/>
                  </a:moveTo>
                  <a:lnTo>
                    <a:pt x="14460" y="0"/>
                  </a:lnTo>
                  <a:cubicBezTo>
                    <a:pt x="14364" y="240"/>
                    <a:pt x="14196" y="456"/>
                    <a:pt x="13956" y="624"/>
                  </a:cubicBezTo>
                  <a:cubicBezTo>
                    <a:pt x="12326" y="1823"/>
                    <a:pt x="9688" y="3141"/>
                    <a:pt x="6811" y="4652"/>
                  </a:cubicBezTo>
                  <a:cubicBezTo>
                    <a:pt x="4221" y="5995"/>
                    <a:pt x="1871" y="7290"/>
                    <a:pt x="1" y="8009"/>
                  </a:cubicBezTo>
                  <a:cubicBezTo>
                    <a:pt x="373" y="8499"/>
                    <a:pt x="889" y="8973"/>
                    <a:pt x="1511" y="8973"/>
                  </a:cubicBezTo>
                  <a:cubicBezTo>
                    <a:pt x="1650" y="8973"/>
                    <a:pt x="1794" y="8949"/>
                    <a:pt x="1943" y="8896"/>
                  </a:cubicBezTo>
                  <a:cubicBezTo>
                    <a:pt x="3550" y="8369"/>
                    <a:pt x="5732" y="7170"/>
                    <a:pt x="8178" y="5875"/>
                  </a:cubicBezTo>
                  <a:cubicBezTo>
                    <a:pt x="10599" y="4580"/>
                    <a:pt x="12829" y="3501"/>
                    <a:pt x="14196" y="2494"/>
                  </a:cubicBezTo>
                  <a:cubicBezTo>
                    <a:pt x="15059" y="1871"/>
                    <a:pt x="14796" y="792"/>
                    <a:pt x="14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49"/>
            <p:cNvSpPr/>
            <p:nvPr/>
          </p:nvSpPr>
          <p:spPr>
            <a:xfrm>
              <a:off x="356919" y="553799"/>
              <a:ext cx="574065" cy="274688"/>
            </a:xfrm>
            <a:custGeom>
              <a:avLst/>
              <a:gdLst/>
              <a:ahLst/>
              <a:cxnLst/>
              <a:rect l="l" t="t" r="r" b="b"/>
              <a:pathLst>
                <a:path w="15672" h="7499" extrusionOk="0">
                  <a:moveTo>
                    <a:pt x="10252" y="1989"/>
                  </a:moveTo>
                  <a:lnTo>
                    <a:pt x="10252" y="1989"/>
                  </a:lnTo>
                  <a:cubicBezTo>
                    <a:pt x="11835" y="2253"/>
                    <a:pt x="14976" y="2996"/>
                    <a:pt x="14233" y="4363"/>
                  </a:cubicBezTo>
                  <a:cubicBezTo>
                    <a:pt x="14096" y="4608"/>
                    <a:pt x="13900" y="4712"/>
                    <a:pt x="13665" y="4712"/>
                  </a:cubicBezTo>
                  <a:cubicBezTo>
                    <a:pt x="12706" y="4712"/>
                    <a:pt x="11100" y="2972"/>
                    <a:pt x="10252" y="1989"/>
                  </a:cubicBezTo>
                  <a:close/>
                  <a:moveTo>
                    <a:pt x="9509" y="2325"/>
                  </a:moveTo>
                  <a:cubicBezTo>
                    <a:pt x="9930" y="3821"/>
                    <a:pt x="10624" y="6935"/>
                    <a:pt x="9370" y="6935"/>
                  </a:cubicBezTo>
                  <a:cubicBezTo>
                    <a:pt x="9338" y="6935"/>
                    <a:pt x="9304" y="6933"/>
                    <a:pt x="9269" y="6929"/>
                  </a:cubicBezTo>
                  <a:cubicBezTo>
                    <a:pt x="7734" y="6785"/>
                    <a:pt x="8861" y="3788"/>
                    <a:pt x="9509" y="2325"/>
                  </a:cubicBezTo>
                  <a:close/>
                  <a:moveTo>
                    <a:pt x="11627" y="1"/>
                  </a:moveTo>
                  <a:cubicBezTo>
                    <a:pt x="11579" y="1"/>
                    <a:pt x="11527" y="15"/>
                    <a:pt x="11475" y="47"/>
                  </a:cubicBezTo>
                  <a:cubicBezTo>
                    <a:pt x="9317" y="1462"/>
                    <a:pt x="7015" y="2613"/>
                    <a:pt x="4737" y="3788"/>
                  </a:cubicBezTo>
                  <a:cubicBezTo>
                    <a:pt x="3274" y="4531"/>
                    <a:pt x="1764" y="5298"/>
                    <a:pt x="253" y="5994"/>
                  </a:cubicBezTo>
                  <a:cubicBezTo>
                    <a:pt x="1" y="6141"/>
                    <a:pt x="99" y="6547"/>
                    <a:pt x="337" y="6547"/>
                  </a:cubicBezTo>
                  <a:cubicBezTo>
                    <a:pt x="371" y="6547"/>
                    <a:pt x="407" y="6539"/>
                    <a:pt x="445" y="6521"/>
                  </a:cubicBezTo>
                  <a:cubicBezTo>
                    <a:pt x="1908" y="5826"/>
                    <a:pt x="3346" y="5082"/>
                    <a:pt x="4785" y="4363"/>
                  </a:cubicBezTo>
                  <a:cubicBezTo>
                    <a:pt x="6176" y="3644"/>
                    <a:pt x="7566" y="2924"/>
                    <a:pt x="8957" y="2181"/>
                  </a:cubicBezTo>
                  <a:lnTo>
                    <a:pt x="8957" y="2181"/>
                  </a:lnTo>
                  <a:cubicBezTo>
                    <a:pt x="8214" y="3883"/>
                    <a:pt x="7039" y="7169"/>
                    <a:pt x="9125" y="7480"/>
                  </a:cubicBezTo>
                  <a:cubicBezTo>
                    <a:pt x="9212" y="7493"/>
                    <a:pt x="9294" y="7499"/>
                    <a:pt x="9372" y="7499"/>
                  </a:cubicBezTo>
                  <a:cubicBezTo>
                    <a:pt x="11096" y="7499"/>
                    <a:pt x="10614" y="4543"/>
                    <a:pt x="10132" y="2684"/>
                  </a:cubicBezTo>
                  <a:lnTo>
                    <a:pt x="10132" y="2684"/>
                  </a:lnTo>
                  <a:cubicBezTo>
                    <a:pt x="11094" y="3751"/>
                    <a:pt x="12604" y="5251"/>
                    <a:pt x="13704" y="5251"/>
                  </a:cubicBezTo>
                  <a:cubicBezTo>
                    <a:pt x="14113" y="5251"/>
                    <a:pt x="14465" y="5044"/>
                    <a:pt x="14712" y="4531"/>
                  </a:cubicBezTo>
                  <a:cubicBezTo>
                    <a:pt x="15671" y="2565"/>
                    <a:pt x="12050" y="1725"/>
                    <a:pt x="10252" y="1462"/>
                  </a:cubicBezTo>
                  <a:cubicBezTo>
                    <a:pt x="10756" y="1150"/>
                    <a:pt x="11307" y="814"/>
                    <a:pt x="11787" y="502"/>
                  </a:cubicBezTo>
                  <a:cubicBezTo>
                    <a:pt x="12026" y="343"/>
                    <a:pt x="11867" y="1"/>
                    <a:pt x="116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49"/>
            <p:cNvSpPr/>
            <p:nvPr/>
          </p:nvSpPr>
          <p:spPr>
            <a:xfrm>
              <a:off x="461017" y="1250221"/>
              <a:ext cx="12527" cy="29451"/>
            </a:xfrm>
            <a:custGeom>
              <a:avLst/>
              <a:gdLst/>
              <a:ahLst/>
              <a:cxnLst/>
              <a:rect l="l" t="t" r="r" b="b"/>
              <a:pathLst>
                <a:path w="342" h="804" extrusionOk="0">
                  <a:moveTo>
                    <a:pt x="97" y="1"/>
                  </a:moveTo>
                  <a:lnTo>
                    <a:pt x="97" y="25"/>
                  </a:lnTo>
                  <a:cubicBezTo>
                    <a:pt x="97" y="169"/>
                    <a:pt x="73" y="385"/>
                    <a:pt x="1" y="600"/>
                  </a:cubicBezTo>
                  <a:cubicBezTo>
                    <a:pt x="1" y="624"/>
                    <a:pt x="25" y="696"/>
                    <a:pt x="25" y="720"/>
                  </a:cubicBezTo>
                  <a:cubicBezTo>
                    <a:pt x="53" y="777"/>
                    <a:pt x="111" y="804"/>
                    <a:pt x="168" y="804"/>
                  </a:cubicBezTo>
                  <a:cubicBezTo>
                    <a:pt x="256" y="804"/>
                    <a:pt x="341" y="741"/>
                    <a:pt x="312" y="624"/>
                  </a:cubicBezTo>
                  <a:cubicBezTo>
                    <a:pt x="240" y="409"/>
                    <a:pt x="145" y="217"/>
                    <a:pt x="97" y="1"/>
                  </a:cubicBezTo>
                  <a:close/>
                </a:path>
              </a:pathLst>
            </a:custGeom>
            <a:solidFill>
              <a:srgbClr val="FFB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49"/>
            <p:cNvSpPr/>
            <p:nvPr/>
          </p:nvSpPr>
          <p:spPr>
            <a:xfrm>
              <a:off x="281867" y="1494424"/>
              <a:ext cx="228388" cy="246959"/>
            </a:xfrm>
            <a:custGeom>
              <a:avLst/>
              <a:gdLst/>
              <a:ahLst/>
              <a:cxnLst/>
              <a:rect l="l" t="t" r="r" b="b"/>
              <a:pathLst>
                <a:path w="6235" h="6742" extrusionOk="0">
                  <a:moveTo>
                    <a:pt x="2110" y="0"/>
                  </a:moveTo>
                  <a:cubicBezTo>
                    <a:pt x="911" y="2542"/>
                    <a:pt x="0" y="5060"/>
                    <a:pt x="959" y="6354"/>
                  </a:cubicBezTo>
                  <a:cubicBezTo>
                    <a:pt x="1158" y="6619"/>
                    <a:pt x="1464" y="6741"/>
                    <a:pt x="1854" y="6741"/>
                  </a:cubicBezTo>
                  <a:cubicBezTo>
                    <a:pt x="2878" y="6741"/>
                    <a:pt x="4481" y="5900"/>
                    <a:pt x="6234" y="4580"/>
                  </a:cubicBezTo>
                  <a:cubicBezTo>
                    <a:pt x="6043" y="2350"/>
                    <a:pt x="4388" y="480"/>
                    <a:pt x="2110" y="0"/>
                  </a:cubicBezTo>
                  <a:close/>
                </a:path>
              </a:pathLst>
            </a:custGeom>
            <a:solidFill>
              <a:srgbClr val="FFB6C6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0" name="Google Shape;5250;p49"/>
          <p:cNvGrpSpPr/>
          <p:nvPr/>
        </p:nvGrpSpPr>
        <p:grpSpPr>
          <a:xfrm rot="1569370">
            <a:off x="8204715" y="325916"/>
            <a:ext cx="452124" cy="427178"/>
            <a:chOff x="1466976" y="1229008"/>
            <a:chExt cx="819847" cy="774613"/>
          </a:xfrm>
        </p:grpSpPr>
        <p:sp>
          <p:nvSpPr>
            <p:cNvPr id="5251" name="Google Shape;5251;p49"/>
            <p:cNvSpPr/>
            <p:nvPr/>
          </p:nvSpPr>
          <p:spPr>
            <a:xfrm>
              <a:off x="1466976" y="1229008"/>
              <a:ext cx="819847" cy="774613"/>
            </a:xfrm>
            <a:custGeom>
              <a:avLst/>
              <a:gdLst/>
              <a:ahLst/>
              <a:cxnLst/>
              <a:rect l="l" t="t" r="r" b="b"/>
              <a:pathLst>
                <a:path w="14717" h="13905" extrusionOk="0">
                  <a:moveTo>
                    <a:pt x="7698" y="0"/>
                  </a:moveTo>
                  <a:cubicBezTo>
                    <a:pt x="7476" y="0"/>
                    <a:pt x="7254" y="111"/>
                    <a:pt x="7131" y="334"/>
                  </a:cubicBezTo>
                  <a:lnTo>
                    <a:pt x="5239" y="3801"/>
                  </a:lnTo>
                  <a:cubicBezTo>
                    <a:pt x="5148" y="3953"/>
                    <a:pt x="5012" y="4074"/>
                    <a:pt x="4845" y="4119"/>
                  </a:cubicBezTo>
                  <a:lnTo>
                    <a:pt x="636" y="5255"/>
                  </a:lnTo>
                  <a:cubicBezTo>
                    <a:pt x="137" y="5406"/>
                    <a:pt x="0" y="6042"/>
                    <a:pt x="394" y="6375"/>
                  </a:cubicBezTo>
                  <a:lnTo>
                    <a:pt x="3331" y="8797"/>
                  </a:lnTo>
                  <a:cubicBezTo>
                    <a:pt x="3498" y="8949"/>
                    <a:pt x="3588" y="9161"/>
                    <a:pt x="3558" y="9373"/>
                  </a:cubicBezTo>
                  <a:lnTo>
                    <a:pt x="3149" y="13188"/>
                  </a:lnTo>
                  <a:cubicBezTo>
                    <a:pt x="3104" y="13592"/>
                    <a:pt x="3435" y="13897"/>
                    <a:pt x="3794" y="13897"/>
                  </a:cubicBezTo>
                  <a:cubicBezTo>
                    <a:pt x="3919" y="13897"/>
                    <a:pt x="4047" y="13860"/>
                    <a:pt x="4164" y="13778"/>
                  </a:cubicBezTo>
                  <a:lnTo>
                    <a:pt x="7237" y="11628"/>
                  </a:lnTo>
                  <a:cubicBezTo>
                    <a:pt x="7348" y="11549"/>
                    <a:pt x="7480" y="11507"/>
                    <a:pt x="7614" y="11507"/>
                  </a:cubicBezTo>
                  <a:cubicBezTo>
                    <a:pt x="7734" y="11507"/>
                    <a:pt x="7856" y="11541"/>
                    <a:pt x="7964" y="11613"/>
                  </a:cubicBezTo>
                  <a:lnTo>
                    <a:pt x="11234" y="13793"/>
                  </a:lnTo>
                  <a:cubicBezTo>
                    <a:pt x="11351" y="13870"/>
                    <a:pt x="11477" y="13905"/>
                    <a:pt x="11600" y="13905"/>
                  </a:cubicBezTo>
                  <a:cubicBezTo>
                    <a:pt x="11939" y="13905"/>
                    <a:pt x="12248" y="13641"/>
                    <a:pt x="12248" y="13264"/>
                  </a:cubicBezTo>
                  <a:lnTo>
                    <a:pt x="12233" y="9161"/>
                  </a:lnTo>
                  <a:cubicBezTo>
                    <a:pt x="12233" y="8994"/>
                    <a:pt x="12294" y="8828"/>
                    <a:pt x="12415" y="8707"/>
                  </a:cubicBezTo>
                  <a:lnTo>
                    <a:pt x="14368" y="6708"/>
                  </a:lnTo>
                  <a:cubicBezTo>
                    <a:pt x="14716" y="6345"/>
                    <a:pt x="14550" y="5739"/>
                    <a:pt x="14050" y="5633"/>
                  </a:cubicBezTo>
                  <a:lnTo>
                    <a:pt x="10386" y="4770"/>
                  </a:lnTo>
                  <a:cubicBezTo>
                    <a:pt x="10174" y="4725"/>
                    <a:pt x="10008" y="4588"/>
                    <a:pt x="9917" y="4392"/>
                  </a:cubicBezTo>
                  <a:lnTo>
                    <a:pt x="8297" y="395"/>
                  </a:lnTo>
                  <a:cubicBezTo>
                    <a:pt x="8186" y="133"/>
                    <a:pt x="7942" y="0"/>
                    <a:pt x="76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49"/>
            <p:cNvSpPr/>
            <p:nvPr/>
          </p:nvSpPr>
          <p:spPr>
            <a:xfrm rot="-214259">
              <a:off x="1862019" y="1252794"/>
              <a:ext cx="97314" cy="168113"/>
            </a:xfrm>
            <a:custGeom>
              <a:avLst/>
              <a:gdLst/>
              <a:ahLst/>
              <a:cxnLst/>
              <a:rect l="l" t="t" r="r" b="b"/>
              <a:pathLst>
                <a:path w="2329" h="1374" extrusionOk="0">
                  <a:moveTo>
                    <a:pt x="916" y="1"/>
                  </a:moveTo>
                  <a:cubicBezTo>
                    <a:pt x="817" y="1"/>
                    <a:pt x="737" y="1"/>
                    <a:pt x="638" y="21"/>
                  </a:cubicBezTo>
                  <a:cubicBezTo>
                    <a:pt x="558" y="40"/>
                    <a:pt x="498" y="40"/>
                    <a:pt x="419" y="60"/>
                  </a:cubicBezTo>
                  <a:cubicBezTo>
                    <a:pt x="339" y="100"/>
                    <a:pt x="299" y="120"/>
                    <a:pt x="240" y="140"/>
                  </a:cubicBezTo>
                  <a:cubicBezTo>
                    <a:pt x="200" y="160"/>
                    <a:pt x="140" y="200"/>
                    <a:pt x="120" y="220"/>
                  </a:cubicBezTo>
                  <a:cubicBezTo>
                    <a:pt x="41" y="259"/>
                    <a:pt x="1" y="299"/>
                    <a:pt x="1" y="299"/>
                  </a:cubicBezTo>
                  <a:cubicBezTo>
                    <a:pt x="1" y="299"/>
                    <a:pt x="41" y="319"/>
                    <a:pt x="120" y="319"/>
                  </a:cubicBezTo>
                  <a:cubicBezTo>
                    <a:pt x="200" y="339"/>
                    <a:pt x="319" y="339"/>
                    <a:pt x="439" y="359"/>
                  </a:cubicBezTo>
                  <a:cubicBezTo>
                    <a:pt x="518" y="399"/>
                    <a:pt x="578" y="399"/>
                    <a:pt x="638" y="399"/>
                  </a:cubicBezTo>
                  <a:cubicBezTo>
                    <a:pt x="717" y="399"/>
                    <a:pt x="797" y="419"/>
                    <a:pt x="876" y="438"/>
                  </a:cubicBezTo>
                  <a:cubicBezTo>
                    <a:pt x="916" y="438"/>
                    <a:pt x="936" y="458"/>
                    <a:pt x="996" y="458"/>
                  </a:cubicBezTo>
                  <a:cubicBezTo>
                    <a:pt x="1016" y="458"/>
                    <a:pt x="1075" y="498"/>
                    <a:pt x="1095" y="498"/>
                  </a:cubicBezTo>
                  <a:lnTo>
                    <a:pt x="1314" y="558"/>
                  </a:lnTo>
                  <a:cubicBezTo>
                    <a:pt x="1394" y="598"/>
                    <a:pt x="1433" y="617"/>
                    <a:pt x="1513" y="637"/>
                  </a:cubicBezTo>
                  <a:cubicBezTo>
                    <a:pt x="1573" y="657"/>
                    <a:pt x="1632" y="717"/>
                    <a:pt x="1692" y="737"/>
                  </a:cubicBezTo>
                  <a:cubicBezTo>
                    <a:pt x="1712" y="757"/>
                    <a:pt x="1732" y="797"/>
                    <a:pt x="1772" y="797"/>
                  </a:cubicBezTo>
                  <a:lnTo>
                    <a:pt x="1831" y="856"/>
                  </a:lnTo>
                  <a:cubicBezTo>
                    <a:pt x="1891" y="916"/>
                    <a:pt x="1931" y="956"/>
                    <a:pt x="1991" y="996"/>
                  </a:cubicBezTo>
                  <a:cubicBezTo>
                    <a:pt x="2190" y="1214"/>
                    <a:pt x="2289" y="1374"/>
                    <a:pt x="2289" y="1374"/>
                  </a:cubicBezTo>
                  <a:cubicBezTo>
                    <a:pt x="2289" y="1374"/>
                    <a:pt x="2309" y="1334"/>
                    <a:pt x="2309" y="1254"/>
                  </a:cubicBezTo>
                  <a:cubicBezTo>
                    <a:pt x="2309" y="1194"/>
                    <a:pt x="2329" y="1035"/>
                    <a:pt x="2289" y="916"/>
                  </a:cubicBezTo>
                  <a:cubicBezTo>
                    <a:pt x="2269" y="836"/>
                    <a:pt x="2229" y="757"/>
                    <a:pt x="2190" y="697"/>
                  </a:cubicBezTo>
                  <a:cubicBezTo>
                    <a:pt x="2150" y="637"/>
                    <a:pt x="2130" y="617"/>
                    <a:pt x="2110" y="558"/>
                  </a:cubicBezTo>
                  <a:cubicBezTo>
                    <a:pt x="2090" y="518"/>
                    <a:pt x="2050" y="498"/>
                    <a:pt x="2010" y="438"/>
                  </a:cubicBezTo>
                  <a:cubicBezTo>
                    <a:pt x="1931" y="359"/>
                    <a:pt x="1851" y="299"/>
                    <a:pt x="1792" y="239"/>
                  </a:cubicBezTo>
                  <a:cubicBezTo>
                    <a:pt x="1692" y="200"/>
                    <a:pt x="1613" y="140"/>
                    <a:pt x="1513" y="100"/>
                  </a:cubicBezTo>
                  <a:cubicBezTo>
                    <a:pt x="1414" y="60"/>
                    <a:pt x="1314" y="21"/>
                    <a:pt x="1215" y="21"/>
                  </a:cubicBezTo>
                  <a:cubicBezTo>
                    <a:pt x="1115" y="1"/>
                    <a:pt x="1016" y="1"/>
                    <a:pt x="916" y="1"/>
                  </a:cubicBezTo>
                  <a:close/>
                </a:path>
              </a:pathLst>
            </a:custGeom>
            <a:solidFill>
              <a:srgbClr val="3D3D3D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49"/>
            <p:cNvSpPr/>
            <p:nvPr/>
          </p:nvSpPr>
          <p:spPr>
            <a:xfrm rot="-9255346">
              <a:off x="1653625" y="1864975"/>
              <a:ext cx="68526" cy="122349"/>
            </a:xfrm>
            <a:custGeom>
              <a:avLst/>
              <a:gdLst/>
              <a:ahLst/>
              <a:cxnLst/>
              <a:rect l="l" t="t" r="r" b="b"/>
              <a:pathLst>
                <a:path w="2329" h="1374" extrusionOk="0">
                  <a:moveTo>
                    <a:pt x="916" y="1"/>
                  </a:moveTo>
                  <a:cubicBezTo>
                    <a:pt x="817" y="1"/>
                    <a:pt x="737" y="1"/>
                    <a:pt x="638" y="21"/>
                  </a:cubicBezTo>
                  <a:cubicBezTo>
                    <a:pt x="558" y="40"/>
                    <a:pt x="498" y="40"/>
                    <a:pt x="419" y="60"/>
                  </a:cubicBezTo>
                  <a:cubicBezTo>
                    <a:pt x="339" y="100"/>
                    <a:pt x="299" y="120"/>
                    <a:pt x="240" y="140"/>
                  </a:cubicBezTo>
                  <a:cubicBezTo>
                    <a:pt x="200" y="160"/>
                    <a:pt x="140" y="200"/>
                    <a:pt x="120" y="220"/>
                  </a:cubicBezTo>
                  <a:cubicBezTo>
                    <a:pt x="41" y="259"/>
                    <a:pt x="1" y="299"/>
                    <a:pt x="1" y="299"/>
                  </a:cubicBezTo>
                  <a:cubicBezTo>
                    <a:pt x="1" y="299"/>
                    <a:pt x="41" y="319"/>
                    <a:pt x="120" y="319"/>
                  </a:cubicBezTo>
                  <a:cubicBezTo>
                    <a:pt x="200" y="339"/>
                    <a:pt x="319" y="339"/>
                    <a:pt x="439" y="359"/>
                  </a:cubicBezTo>
                  <a:cubicBezTo>
                    <a:pt x="518" y="399"/>
                    <a:pt x="578" y="399"/>
                    <a:pt x="638" y="399"/>
                  </a:cubicBezTo>
                  <a:cubicBezTo>
                    <a:pt x="717" y="399"/>
                    <a:pt x="797" y="419"/>
                    <a:pt x="876" y="438"/>
                  </a:cubicBezTo>
                  <a:cubicBezTo>
                    <a:pt x="916" y="438"/>
                    <a:pt x="936" y="458"/>
                    <a:pt x="996" y="458"/>
                  </a:cubicBezTo>
                  <a:cubicBezTo>
                    <a:pt x="1016" y="458"/>
                    <a:pt x="1075" y="498"/>
                    <a:pt x="1095" y="498"/>
                  </a:cubicBezTo>
                  <a:lnTo>
                    <a:pt x="1314" y="558"/>
                  </a:lnTo>
                  <a:cubicBezTo>
                    <a:pt x="1394" y="598"/>
                    <a:pt x="1433" y="617"/>
                    <a:pt x="1513" y="637"/>
                  </a:cubicBezTo>
                  <a:cubicBezTo>
                    <a:pt x="1573" y="657"/>
                    <a:pt x="1632" y="717"/>
                    <a:pt x="1692" y="737"/>
                  </a:cubicBezTo>
                  <a:cubicBezTo>
                    <a:pt x="1712" y="757"/>
                    <a:pt x="1732" y="797"/>
                    <a:pt x="1772" y="797"/>
                  </a:cubicBezTo>
                  <a:lnTo>
                    <a:pt x="1831" y="856"/>
                  </a:lnTo>
                  <a:cubicBezTo>
                    <a:pt x="1891" y="916"/>
                    <a:pt x="1931" y="956"/>
                    <a:pt x="1991" y="996"/>
                  </a:cubicBezTo>
                  <a:cubicBezTo>
                    <a:pt x="2190" y="1214"/>
                    <a:pt x="2289" y="1374"/>
                    <a:pt x="2289" y="1374"/>
                  </a:cubicBezTo>
                  <a:cubicBezTo>
                    <a:pt x="2289" y="1374"/>
                    <a:pt x="2309" y="1334"/>
                    <a:pt x="2309" y="1254"/>
                  </a:cubicBezTo>
                  <a:cubicBezTo>
                    <a:pt x="2309" y="1194"/>
                    <a:pt x="2329" y="1035"/>
                    <a:pt x="2289" y="916"/>
                  </a:cubicBezTo>
                  <a:cubicBezTo>
                    <a:pt x="2269" y="836"/>
                    <a:pt x="2229" y="757"/>
                    <a:pt x="2190" y="697"/>
                  </a:cubicBezTo>
                  <a:cubicBezTo>
                    <a:pt x="2150" y="637"/>
                    <a:pt x="2130" y="617"/>
                    <a:pt x="2110" y="558"/>
                  </a:cubicBezTo>
                  <a:cubicBezTo>
                    <a:pt x="2090" y="518"/>
                    <a:pt x="2050" y="498"/>
                    <a:pt x="2010" y="438"/>
                  </a:cubicBezTo>
                  <a:cubicBezTo>
                    <a:pt x="1931" y="359"/>
                    <a:pt x="1851" y="299"/>
                    <a:pt x="1792" y="239"/>
                  </a:cubicBezTo>
                  <a:cubicBezTo>
                    <a:pt x="1692" y="200"/>
                    <a:pt x="1613" y="140"/>
                    <a:pt x="1513" y="100"/>
                  </a:cubicBezTo>
                  <a:cubicBezTo>
                    <a:pt x="1414" y="60"/>
                    <a:pt x="1314" y="21"/>
                    <a:pt x="1215" y="21"/>
                  </a:cubicBezTo>
                  <a:cubicBezTo>
                    <a:pt x="1115" y="1"/>
                    <a:pt x="1016" y="1"/>
                    <a:pt x="916" y="1"/>
                  </a:cubicBezTo>
                  <a:close/>
                </a:path>
              </a:pathLst>
            </a:custGeom>
            <a:solidFill>
              <a:srgbClr val="3D3D3D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 descr="Calendar&#10;&#10;Description automatically generated">
            <a:extLst>
              <a:ext uri="{FF2B5EF4-FFF2-40B4-BE49-F238E27FC236}">
                <a16:creationId xmlns:a16="http://schemas.microsoft.com/office/drawing/2014/main" id="{929A131D-28C0-9072-0BAB-2EDB4AA0E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304" y="1068568"/>
            <a:ext cx="6305727" cy="36098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31294-EAD8-4BB5-87E5-8CD519EEC6F6}"/>
              </a:ext>
            </a:extLst>
          </p:cNvPr>
          <p:cNvSpPr txBox="1"/>
          <p:nvPr/>
        </p:nvSpPr>
        <p:spPr>
          <a:xfrm>
            <a:off x="2517825" y="4740185"/>
            <a:ext cx="3940452" cy="317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u="none" strike="noStrike" dirty="0">
                <a:solidFill>
                  <a:srgbClr val="4F52B2"/>
                </a:solidFill>
                <a:effectLst/>
                <a:latin typeface="-apple-system"/>
                <a:hlinkClick r:id="rId4" tooltip="https://ukrctcs.github.io/Advent-calender-Team-1/"/>
              </a:rPr>
              <a:t>https://ukrctcs.github.io/Advent-calender-Team-1/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p37"/>
          <p:cNvSpPr txBox="1">
            <a:spLocks noGrp="1"/>
          </p:cNvSpPr>
          <p:nvPr>
            <p:ph type="title"/>
          </p:nvPr>
        </p:nvSpPr>
        <p:spPr>
          <a:xfrm>
            <a:off x="407256" y="1668669"/>
            <a:ext cx="8323726" cy="18007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800">
                <a:solidFill>
                  <a:srgbClr val="FFC000"/>
                </a:solidFill>
              </a:rPr>
              <a:t>Thanks for listening</a:t>
            </a:r>
            <a:r>
              <a:rPr lang="en">
                <a:solidFill>
                  <a:schemeClr val="bg1"/>
                </a:solidFill>
              </a:rPr>
              <a:t> 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ristmas Style Personal Organizer by Slidesgo">
  <a:themeElements>
    <a:clrScheme name="Simple Light">
      <a:dk1>
        <a:srgbClr val="3D3D3D"/>
      </a:dk1>
      <a:lt1>
        <a:srgbClr val="FFFFFF"/>
      </a:lt1>
      <a:dk2>
        <a:srgbClr val="FFB6C6"/>
      </a:dk2>
      <a:lt2>
        <a:srgbClr val="E8EFF9"/>
      </a:lt2>
      <a:accent1>
        <a:srgbClr val="373F6B"/>
      </a:accent1>
      <a:accent2>
        <a:srgbClr val="C5C5FC"/>
      </a:accent2>
      <a:accent3>
        <a:srgbClr val="42B795"/>
      </a:accent3>
      <a:accent4>
        <a:srgbClr val="F7C948"/>
      </a:accent4>
      <a:accent5>
        <a:srgbClr val="C43648"/>
      </a:accent5>
      <a:accent6>
        <a:srgbClr val="9E503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On-screen Show (16:9)</PresentationFormat>
  <Paragraphs>27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Christmas Style Personal Organizer by Slidesgo</vt:lpstr>
      <vt:lpstr>Slidesgo Final Pages</vt:lpstr>
      <vt:lpstr>Team One  Advent Calendar</vt:lpstr>
      <vt:lpstr>Idea &amp; Organisation</vt:lpstr>
      <vt:lpstr> Tech Stack</vt:lpstr>
      <vt:lpstr>Decoder</vt:lpstr>
      <vt:lpstr>Logic</vt:lpstr>
      <vt:lpstr>Demo</vt:lpstr>
      <vt:lpstr>Thanks for listening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Style Personal Organizer</dc:title>
  <dc:creator>De Silva, Thenuri</dc:creator>
  <cp:lastModifiedBy>De Silva, Thenuri</cp:lastModifiedBy>
  <cp:revision>8</cp:revision>
  <dcterms:modified xsi:type="dcterms:W3CDTF">2022-11-25T13:18:32Z</dcterms:modified>
</cp:coreProperties>
</file>