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9" r:id="rId3"/>
    <p:sldId id="280" r:id="rId4"/>
    <p:sldId id="282" r:id="rId5"/>
    <p:sldId id="295" r:id="rId6"/>
    <p:sldId id="299" r:id="rId7"/>
    <p:sldId id="297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598" autoAdjust="0"/>
    <p:restoredTop sz="94660"/>
  </p:normalViewPr>
  <p:slideViewPr>
    <p:cSldViewPr>
      <p:cViewPr varScale="1">
        <p:scale>
          <a:sx n="106" d="100"/>
          <a:sy n="106" d="100"/>
        </p:scale>
        <p:origin x="-24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5C38C32-ABDD-4B60-A186-5141CD811DDA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EBD06C-E988-47AE-9F89-2E48073B3A6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D16A4-B059-4B09-90C8-9A1433A72328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8505C-2D44-47FE-AE1E-CA4D87BBD7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5562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82B75-CFA3-440A-B0A4-7303147BB0F0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71B74-16DF-4D8E-9034-47DD9F176D8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8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8F11-F136-4524-9E3D-851F86A22FB7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E66F3-446D-4146-B9E6-9F44D77DE8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39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6761F-C63E-4247-8C7D-9564654DB43A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659FA-3100-48AA-B9B4-D7ED67AE79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83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ADB56-953D-48C6-BFED-C9F8BB6103E6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C5C6801-224C-44F2-A4AB-43A61BAB01F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41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9590D-5687-4BF7-9923-9F003CDE9015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5ED08-7D8F-4F41-B2F1-D7B207A9E2D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265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5FE93-6838-418E-A99C-451068358160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47410-A06A-4C6D-9B74-973DE47A20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27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6EAF8-4598-4406-A4E0-4001A4980322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76D53-CD09-46C3-8908-DA39400A715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727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2ADD0-83B1-40D4-B679-799BBEAD13CE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D6EE8-D463-4724-94C5-DB6CC08731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142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FC7DC-D1B6-4531-9E1F-E1B3F95D346C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AB45E-3111-452D-A0F0-B301E16819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320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AF7E3-DA56-4D98-9D61-C24AABB74A62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E58B3B2-A2CC-4150-9926-240FD96F6D8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787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6C2A2C-E8E0-4425-9246-C08E77415F60}" type="datetimeFigureOut">
              <a:rPr lang="ru-RU"/>
              <a:pPr>
                <a:defRPr/>
              </a:pPr>
              <a:t>19.02.2019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581C0017-ED79-4F0C-B1D4-26A77BA8DA7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6" r:id="rId2"/>
    <p:sldLayoutId id="2147483924" r:id="rId3"/>
    <p:sldLayoutId id="2147483917" r:id="rId4"/>
    <p:sldLayoutId id="2147483918" r:id="rId5"/>
    <p:sldLayoutId id="2147483919" r:id="rId6"/>
    <p:sldLayoutId id="2147483920" r:id="rId7"/>
    <p:sldLayoutId id="2147483925" r:id="rId8"/>
    <p:sldLayoutId id="2147483926" r:id="rId9"/>
    <p:sldLayoutId id="2147483921" r:id="rId10"/>
    <p:sldLayoutId id="21474839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ctrTitle"/>
          </p:nvPr>
        </p:nvSpPr>
        <p:spPr>
          <a:xfrm>
            <a:off x="0" y="1506538"/>
            <a:ext cx="9144000" cy="1470025"/>
          </a:xfrm>
        </p:spPr>
        <p:txBody>
          <a:bodyPr/>
          <a:lstStyle/>
          <a:p>
            <a:pPr eaLnBrk="1" hangingPunct="1"/>
            <a:r>
              <a:rPr lang="ru-RU" altLang="ru-RU" sz="4800" b="1" smtClean="0"/>
              <a:t>Создание базы данных и таблиц в </a:t>
            </a:r>
            <a:r>
              <a:rPr altLang="ru-RU" sz="4800" b="1" smtClean="0">
                <a:latin typeface="Franklin Gothic Book" panose="020B0503020102020204" pitchFamily="34" charset="0"/>
              </a:rPr>
              <a:t>Microsoft SQL Server</a:t>
            </a:r>
            <a:endParaRPr lang="ru-RU" altLang="ru-RU" sz="4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базы данных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MS SQL Server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785813"/>
            <a:ext cx="86439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создание базы данных с использованием команд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T-SQL 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444625"/>
            <a:ext cx="4929188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базы данных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MS SQL Server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681038"/>
            <a:ext cx="86439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Упражнение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38" y="1143000"/>
            <a:ext cx="82867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Создание базы данных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Barbershop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средствами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T-SQL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14500"/>
            <a:ext cx="62833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Объекты базы данных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MS SQL Server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681038"/>
            <a:ext cx="86439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База данных состоит из объектов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50" y="1214438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таблицы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table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50" y="1714500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представления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view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171700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пользовательские функции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function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50" y="2643188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хранимые процедуры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stored procedure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100388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триггеры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trigger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50" y="3571875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роли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rule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50" y="4071938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учетные записи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login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50" y="4572000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пользователи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user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250" y="5072063"/>
            <a:ext cx="7643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устройства для хранения резервных копий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device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pic>
        <p:nvPicPr>
          <p:cNvPr id="1742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357313"/>
            <a:ext cx="25622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pic>
        <p:nvPicPr>
          <p:cNvPr id="18435" name="Picture 1" descr="C:\Users\Developer\Desktop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14438"/>
            <a:ext cx="79438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188" y="714375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ER-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диаграмма базы данных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Barbershop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25" y="4467225"/>
            <a:ext cx="60007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-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уникальные значения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25" y="5000625"/>
            <a:ext cx="7572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-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может принимать значение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Null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643563"/>
            <a:ext cx="3619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00563"/>
            <a:ext cx="35718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072063"/>
            <a:ext cx="3667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00125" y="5572125"/>
            <a:ext cx="7572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-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индексированное поле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" r="842" b="2730"/>
          <a:stretch>
            <a:fillRect/>
          </a:stretch>
        </p:blipFill>
        <p:spPr bwMode="auto">
          <a:xfrm>
            <a:off x="785813" y="1500188"/>
            <a:ext cx="8001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188" y="785813"/>
            <a:ext cx="86439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Основные типы данных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MS SQL Server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714375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Упражнение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1252538"/>
            <a:ext cx="8429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Создать таблицу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Client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 согласно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ER-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диаграмме 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143125"/>
            <a:ext cx="3929063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38" y="857250"/>
            <a:ext cx="8358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NOT NULL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отрицание пустоты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)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38" y="1857375"/>
            <a:ext cx="85010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ограничения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CHECK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контроль значений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)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38" y="2357438"/>
            <a:ext cx="81438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уникальность значений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)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3" y="142875"/>
            <a:ext cx="86439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Ограничения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полей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38" y="1357313"/>
            <a:ext cx="83581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значение по умолчанию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)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Ограничения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714375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Упражнение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1252538"/>
            <a:ext cx="8429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Создание ограничений при создании таблицы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Client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000250"/>
            <a:ext cx="48577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Ограничения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714375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Упражнение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4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1252538"/>
            <a:ext cx="8429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Создание ограничений в существующей таблице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Client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214563"/>
            <a:ext cx="65420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38" y="857250"/>
            <a:ext cx="8358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первичный ключ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)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5" y="142875"/>
            <a:ext cx="86439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Ограничения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38" y="1357313"/>
            <a:ext cx="83581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FOREIGN KEY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внешний ключ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)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139700"/>
            <a:ext cx="86439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Сервер базы данных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857250"/>
            <a:ext cx="8643937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выполняет обслуживание и управление базой данных и отвечает за целостность и сохранность данных, а также обеспечивает операции ввода-вывода при доступе клиента к информации</a:t>
            </a:r>
          </a:p>
        </p:txBody>
      </p:sp>
      <p:pic>
        <p:nvPicPr>
          <p:cNvPr id="7172" name="Picture 4" descr="https://upload.wikimedia.org/wikipedia/commons/thumb/e/ef/Two-tier_architecture.ru.svg/428px-Two-tier_architecture.ru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857500"/>
            <a:ext cx="3286125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Ограничения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88" y="714375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Упражнение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75" y="1252538"/>
            <a:ext cx="84296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Создание ограничения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PRIMARY KEY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 при создании таблицы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Client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7438"/>
            <a:ext cx="535781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Ограничения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714375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Упражнение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6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1252538"/>
            <a:ext cx="8429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Создание ограничений при создании таблицы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Trade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14563"/>
            <a:ext cx="6572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Ограничения таблиц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714375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Упражнение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7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1252538"/>
            <a:ext cx="84296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Создать таблицу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Master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по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ER-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диаграмме и добавить в таблицу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Trade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 ограничение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FOREIGN KEY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357438"/>
            <a:ext cx="55006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Вставка данных в таблицу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714375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Упражнение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1252538"/>
            <a:ext cx="8429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Вставить 3 записи в таблицу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Client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071688"/>
            <a:ext cx="7639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Сервер базы данных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625" y="785813"/>
            <a:ext cx="76438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В состав сервера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MS SQL Server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входят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75" y="1285875"/>
            <a:ext cx="8429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программное обеспечение;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75" y="1857375"/>
            <a:ext cx="8429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файлы данных;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75" y="2500313"/>
            <a:ext cx="8429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журнал транзакций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(transaction log)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375" y="3143250"/>
            <a:ext cx="8429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8775" indent="-358775"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файлы резервных копий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(backup database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files)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00" y="1428750"/>
            <a:ext cx="85725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утилита предназначена для конфигурирования, управления и администрирования всех компонентов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Microsoft SQL Server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Сервер базы данных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88" y="857250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утилита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SQL Server Management Studio (SSMS) 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86063"/>
            <a:ext cx="585787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Сервер базы данных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88" y="857250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утилита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SQL Server Management Studio (SSMS) 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813" y="1571625"/>
            <a:ext cx="8358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 с помощью графического интерфейса;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813" y="2109788"/>
            <a:ext cx="83581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 с помощью команд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T-SQL.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786188"/>
            <a:ext cx="41052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000375"/>
            <a:ext cx="3609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базы данных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MS SQL Server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500188"/>
            <a:ext cx="616267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188" y="857250"/>
            <a:ext cx="8643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создание базы данных с использованием графики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 charset="0"/>
              </a:rPr>
              <a:t> 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3" y="823913"/>
            <a:ext cx="83581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Параметры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вкладка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General)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813" y="2678113"/>
            <a:ext cx="7929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File Type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тип файл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813" y="3143250"/>
            <a:ext cx="81438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>
              <a:buFont typeface="Wingdings" pitchFamily="2" charset="2"/>
              <a:buChar char="q"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Filegroup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файловая группа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813" y="3643313"/>
            <a:ext cx="81438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Initial Size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(начальный размер)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813" y="4143375"/>
            <a:ext cx="7929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>
              <a:buFont typeface="Wingdings" pitchFamily="2" charset="2"/>
              <a:buChar char="q"/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Autogrowth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авто размер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813" y="4600575"/>
            <a:ext cx="8501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Path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путь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813" y="5100638"/>
            <a:ext cx="7929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File Name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наименование файла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813" y="1357313"/>
            <a:ext cx="76438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Database name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имя базы данных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813" y="1785938"/>
            <a:ext cx="76438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Owner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владелец базы данных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13" y="2214563"/>
            <a:ext cx="76438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Logical name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(логическое имя файла)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базы данных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MS SQL Server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3" y="823913"/>
            <a:ext cx="83581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Параметры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вкладка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Options)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630488"/>
            <a:ext cx="5216525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5813" y="1357313"/>
            <a:ext cx="76438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Collation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сортировка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813" y="1785938"/>
            <a:ext cx="76438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Recovery model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модель восстановления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813" y="2214563"/>
            <a:ext cx="76438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Compatibility level 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совместимость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базы данных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MS SQL Server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3" y="823913"/>
            <a:ext cx="83581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Параметры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вкладка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Filegroups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071688"/>
            <a:ext cx="557212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5813" y="1428750"/>
            <a:ext cx="8358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Настройка файловых групп базы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8" y="71438"/>
            <a:ext cx="86439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Создание базы данных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MS SQL Server </a:t>
            </a: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1420</TotalTime>
  <Words>510</Words>
  <Application>Microsoft Office PowerPoint</Application>
  <PresentationFormat>Экран (4:3)</PresentationFormat>
  <Paragraphs>89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</vt:lpstr>
      <vt:lpstr>Wingdings 2</vt:lpstr>
      <vt:lpstr>Perpetua</vt:lpstr>
      <vt:lpstr>Franklin Gothic Book</vt:lpstr>
      <vt:lpstr>Wingdings</vt:lpstr>
      <vt:lpstr>Courier New</vt:lpstr>
      <vt:lpstr>Справедливость</vt:lpstr>
      <vt:lpstr>Создание базы данных и таблиц в Microsoft SQL 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структуры базы данных с помощью команд</dc:title>
  <dc:creator>Denis</dc:creator>
  <cp:lastModifiedBy>User</cp:lastModifiedBy>
  <cp:revision>211</cp:revision>
  <dcterms:created xsi:type="dcterms:W3CDTF">2012-09-25T13:57:09Z</dcterms:created>
  <dcterms:modified xsi:type="dcterms:W3CDTF">2019-02-19T04:22:37Z</dcterms:modified>
</cp:coreProperties>
</file>