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3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80" r:id="rId19"/>
    <p:sldId id="273" r:id="rId20"/>
    <p:sldId id="278" r:id="rId21"/>
    <p:sldId id="274" r:id="rId22"/>
    <p:sldId id="279" r:id="rId23"/>
    <p:sldId id="276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3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7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3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6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530AF-1C94-4F54-A79E-A72D45E38FD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1FC202-12B2-43A6-BAF5-BB89FFE59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4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.plotly.com/dash-html-compon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80392-5D00-A55C-8518-50F42916A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019" y="642715"/>
            <a:ext cx="10058400" cy="3566160"/>
          </a:xfrm>
        </p:spPr>
        <p:txBody>
          <a:bodyPr/>
          <a:lstStyle/>
          <a:p>
            <a:r>
              <a:rPr lang="en-US" altLang="ko-KR" b="1" dirty="0"/>
              <a:t>Dash Tutorial </a:t>
            </a: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1FEAFBF-C62B-C992-61C2-6B812952640D}"/>
              </a:ext>
            </a:extLst>
          </p:cNvPr>
          <p:cNvSpPr txBox="1">
            <a:spLocks/>
          </p:cNvSpPr>
          <p:nvPr/>
        </p:nvSpPr>
        <p:spPr>
          <a:xfrm flipV="1">
            <a:off x="1074809" y="1783856"/>
            <a:ext cx="45719" cy="2633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Changuk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51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DA47-DEA1-B33A-6F35-EFA1CC8C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6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More…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B35F4-665F-7545-AA66-A33E5042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https://dash.plotly.com/dash-core-components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2"/>
              </a:rPr>
              <a:t> https://dash.plotly.com/dash-html-components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0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56FE-CA42-4862-D1D1-A9E4E4E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dcc.Graph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F21347-E3D9-2004-CE98-E923E054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56" y="2025553"/>
            <a:ext cx="9841887" cy="32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3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ECB4-7F56-DCFC-77BE-85C7A8D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dcc.Graph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61519-B861-4402-0979-9063F5FD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8233"/>
            <a:ext cx="9968510" cy="35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56FE-CA42-4862-D1D1-A9E4E4E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dcc.Graph</a:t>
            </a:r>
            <a:r>
              <a:rPr lang="en-US" altLang="ko-KR" dirty="0"/>
              <a:t>() -&gt; </a:t>
            </a:r>
            <a:r>
              <a:rPr lang="en-US" altLang="ko-KR" dirty="0" err="1"/>
              <a:t>plot_bgclor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8C33F2-E3BB-2438-7CFF-18C33898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8797"/>
            <a:ext cx="9813527" cy="35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ECB4-7F56-DCFC-77BE-85C7A8D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dcc.Graph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EE848-D1FB-5E51-8937-21F982BE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3888"/>
            <a:ext cx="10058400" cy="3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6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56FE-CA42-4862-D1D1-A9E4E4E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dcc.Graph</a:t>
            </a:r>
            <a:r>
              <a:rPr lang="en-US" altLang="ko-KR" dirty="0"/>
              <a:t>() -&gt; </a:t>
            </a:r>
            <a:r>
              <a:rPr lang="en-US" altLang="ko-KR" dirty="0" err="1"/>
              <a:t>paper_bgcolor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1336F-650C-4D7A-E18D-2FBEC224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42349"/>
            <a:ext cx="10058400" cy="38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3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ECB4-7F56-DCFC-77BE-85C7A8D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dcc.Graph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52A10-3081-327C-83FB-176394C2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9539"/>
            <a:ext cx="9997440" cy="42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56FE-CA42-4862-D1D1-A9E4E4E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Plot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57D9C-14A8-2AD5-1C79-FB0C20DE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7313"/>
            <a:ext cx="4737832" cy="29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ECB4-7F56-DCFC-77BE-85C7A8D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Plot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7AFED-3BD8-EC6D-5559-22B03001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4298"/>
            <a:ext cx="10058400" cy="43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2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56FE-CA42-4862-D1D1-A9E4E4E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 Plot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853E4-EF01-85FB-E31B-D79E719B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61986"/>
            <a:ext cx="10058400" cy="38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09526-F6A7-76FE-D18B-760A24B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Dash?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9250D-B40F-C99A-3F50-340E8935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0158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Can deploy customized user interfaces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</a:t>
            </a:r>
            <a:r>
              <a:rPr lang="en-US" altLang="ko-KR" dirty="0"/>
              <a:t>Useful for Python data scientists who aren’t familiar with 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Supports modern UI elements like dropdowns, sliders and graphs</a:t>
            </a:r>
          </a:p>
          <a:p>
            <a:endParaRPr lang="en-US" altLang="ko-KR" dirty="0"/>
          </a:p>
        </p:txBody>
      </p:sp>
      <p:pic>
        <p:nvPicPr>
          <p:cNvPr id="1034" name="Picture 10" descr="Dash Enterprise App Gallery">
            <a:extLst>
              <a:ext uri="{FF2B5EF4-FFF2-40B4-BE49-F238E27FC236}">
                <a16:creationId xmlns:a16="http://schemas.microsoft.com/office/drawing/2014/main" id="{7C9256F4-07E4-2FC3-B877-A2756E08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45" y="2094105"/>
            <a:ext cx="3199925" cy="19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🌟 Introducing Dash 🌟. Create Reactive Web Apps in pure Python | by Plotly  | Plotly | Medium">
            <a:extLst>
              <a:ext uri="{FF2B5EF4-FFF2-40B4-BE49-F238E27FC236}">
                <a16:creationId xmlns:a16="http://schemas.microsoft.com/office/drawing/2014/main" id="{033CE60A-FBD3-7A4C-9C66-9B607E6B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49" y="3184901"/>
            <a:ext cx="2928569" cy="16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sh Software Reviews, Demo &amp; Pricing - 2023">
            <a:extLst>
              <a:ext uri="{FF2B5EF4-FFF2-40B4-BE49-F238E27FC236}">
                <a16:creationId xmlns:a16="http://schemas.microsoft.com/office/drawing/2014/main" id="{7ECC3CD0-9D07-7D59-D086-E63347D1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02" y="4238785"/>
            <a:ext cx="3211698" cy="15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9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ECB4-7F56-DCFC-77BE-85C7A8D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 Plot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2F5EC4-E22F-E2A5-A4F0-E4EE5CA7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033810"/>
            <a:ext cx="10058400" cy="40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56FE-CA42-4862-D1D1-A9E4E4E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 Plot with options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8640B4-8738-D616-8862-2E87930C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5" y="2085527"/>
            <a:ext cx="9923565" cy="35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4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ECB4-7F56-DCFC-77BE-85C7A8D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 Plot with options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D3557-EC3C-651C-9120-D28900AF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5172"/>
            <a:ext cx="10058400" cy="38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56FE-CA42-4862-D1D1-A9E4E4E3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66" y="2425369"/>
            <a:ext cx="10058400" cy="1450757"/>
          </a:xfrm>
        </p:spPr>
        <p:txBody>
          <a:bodyPr/>
          <a:lstStyle/>
          <a:p>
            <a:r>
              <a:rPr lang="en-US" altLang="ko-KR" b="1" dirty="0"/>
              <a:t>Practice Session with Kaggle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169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FE6751-FB85-FAA2-8710-92662E6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91CB0C-8135-2659-36AD-A3B02B40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4951"/>
            <a:ext cx="10058400" cy="332314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7C2F8F-9B1F-6847-7A23-720A59D1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date vs </a:t>
            </a:r>
            <a:r>
              <a:rPr lang="en-US" altLang="ko-KR" dirty="0" err="1"/>
              <a:t>total_bags</a:t>
            </a:r>
            <a:r>
              <a:rPr lang="en-US" altLang="ko-KR" dirty="0"/>
              <a:t> line graph </a:t>
            </a:r>
            <a:r>
              <a:rPr lang="ko-KR" altLang="en-US" dirty="0"/>
              <a:t>출력해보기</a:t>
            </a:r>
            <a:r>
              <a:rPr lang="en-US" altLang="ko-KR" dirty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84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FE6751-FB85-FAA2-8710-92662E6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7C2F8F-9B1F-6847-7A23-720A59D1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date vs </a:t>
            </a:r>
            <a:r>
              <a:rPr lang="en-US" altLang="ko-KR" dirty="0" err="1"/>
              <a:t>average_price</a:t>
            </a:r>
            <a:r>
              <a:rPr lang="en-US" altLang="ko-KR" dirty="0"/>
              <a:t>, date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total_bags</a:t>
            </a:r>
            <a:r>
              <a:rPr lang="en-US" altLang="ko-KR" dirty="0"/>
              <a:t> line graph </a:t>
            </a:r>
            <a:r>
              <a:rPr lang="ko-KR" altLang="en-US" dirty="0"/>
              <a:t>같은 </a:t>
            </a:r>
            <a:r>
              <a:rPr lang="ko-KR" altLang="en-US" dirty="0" err="1"/>
              <a:t>대쉬보드에</a:t>
            </a:r>
            <a:r>
              <a:rPr lang="ko-KR" altLang="en-US" dirty="0"/>
              <a:t> 출력해보기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602EA-3E75-C6FF-4938-FA155129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7959"/>
            <a:ext cx="10115744" cy="32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FE6751-FB85-FAA2-8710-92662E68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8346"/>
            <a:ext cx="10058400" cy="1450757"/>
          </a:xfrm>
        </p:spPr>
        <p:txBody>
          <a:bodyPr/>
          <a:lstStyle/>
          <a:p>
            <a:r>
              <a:rPr lang="en-US" altLang="ko-KR" dirty="0"/>
              <a:t>Practice 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0774A-E0BD-5DFA-7A5C-07A46051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78991"/>
            <a:ext cx="10058400" cy="343729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E315653-2E76-94C4-EF44-D6EEE8FE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년도 별 막대 그래프도 추가해서 같은 </a:t>
            </a:r>
            <a:r>
              <a:rPr lang="ko-KR" altLang="en-US" dirty="0" err="1"/>
              <a:t>대쉬보드에</a:t>
            </a:r>
            <a:r>
              <a:rPr lang="ko-KR" altLang="en-US" dirty="0"/>
              <a:t> 출력해보기</a:t>
            </a:r>
            <a:r>
              <a:rPr lang="en-US" altLang="ko-KR" dirty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2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86CDC-C772-6E0D-E20B-C125F14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974" y="2301383"/>
            <a:ext cx="5215697" cy="1450757"/>
          </a:xfrm>
        </p:spPr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1109A-73A0-8302-2209-CBDB5A10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05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09526-F6A7-76FE-D18B-760A24B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Dash Enterprise Gallery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9250D-B40F-C99A-3F50-340E8935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0158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https://dash.gallery/Portal/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9C7FBA-1307-7763-59F4-6F692DF9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15" y="1845734"/>
            <a:ext cx="6848734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09526-F6A7-76FE-D18B-760A24B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Dash Tutorial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9250D-B40F-C99A-3F50-340E8935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38615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https://drive.google.com/file/d/1x0JwDtv7vMihBBibUh6g5T5y_HxhDpLt/view?usp=share_link</a:t>
            </a:r>
          </a:p>
        </p:txBody>
      </p:sp>
    </p:spTree>
    <p:extLst>
      <p:ext uri="{BB962C8B-B14F-4D97-AF65-F5344CB8AC3E}">
        <p14:creationId xmlns:p14="http://schemas.microsoft.com/office/powerpoint/2010/main" val="220054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5A4B-16CB-2856-AAD8-9B686706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Starting Dash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9677E-0170-B12F-D0CA-71BAC610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Installation</a:t>
            </a:r>
          </a:p>
          <a:p>
            <a:pPr lvl="1"/>
            <a:r>
              <a:rPr lang="en-US" altLang="ko-KR" dirty="0"/>
              <a:t>!pip install dash</a:t>
            </a:r>
          </a:p>
          <a:p>
            <a:pPr lvl="1"/>
            <a:r>
              <a:rPr lang="en-US" altLang="ko-KR" dirty="0"/>
              <a:t>!pip install </a:t>
            </a:r>
            <a:r>
              <a:rPr lang="en-US" altLang="ko-KR" dirty="0" err="1"/>
              <a:t>dash_core_components</a:t>
            </a:r>
            <a:endParaRPr lang="en-US" altLang="ko-KR" dirty="0"/>
          </a:p>
          <a:p>
            <a:pPr lvl="1"/>
            <a:r>
              <a:rPr lang="en-US" altLang="ko-KR" dirty="0"/>
              <a:t>!pip install </a:t>
            </a:r>
            <a:r>
              <a:rPr lang="en-US" altLang="ko-KR" dirty="0" err="1"/>
              <a:t>dash_html_components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!pip install dash-renderer</a:t>
            </a:r>
          </a:p>
          <a:p>
            <a:pPr lvl="1"/>
            <a:endParaRPr lang="en-US" altLang="ko-KR" dirty="0"/>
          </a:p>
          <a:p>
            <a:pPr marL="201168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74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AA04C-4131-5F61-4B0A-6433E473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Starting Dash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1D73E-6BFB-46A2-59C1-51DBD53C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dash_core_components</a:t>
            </a:r>
            <a:r>
              <a:rPr lang="en-US" altLang="ko-KR" dirty="0"/>
              <a:t> : gives Interactive User Interactives</a:t>
            </a:r>
          </a:p>
          <a:p>
            <a:r>
              <a:rPr lang="en-US" altLang="ko-KR" dirty="0" err="1"/>
              <a:t>dash_html_components</a:t>
            </a:r>
            <a:r>
              <a:rPr lang="en-US" altLang="ko-KR" dirty="0"/>
              <a:t> : instead using html engine, we can compose layout using Python code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7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A2845-1F55-5B08-F6C4-826172D3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dash_core_components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267FD-2BAC-FF42-1AA1-20265836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dcc.Dropdown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dcc.Slider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dcc.Rangeslider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dcc.Input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dcc.Textarea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dcc.Checklist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dcc.RadioItems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dcc.DatePickerSingle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5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EF14E-ECA6-0996-C8AF-FBA1C0F1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dash_html_components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5361E-2A5A-5F10-CA10-27D0A0F7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html.H1()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html.P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html.Div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html.Label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html.Br</a:t>
            </a:r>
            <a:r>
              <a:rPr lang="en-US" altLang="ko-KR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err="1"/>
              <a:t>html.Button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75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DA47-DEA1-B33A-6F35-EFA1CC8C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6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Practice 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E39F7-A15E-253B-104A-2E450120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6" y="1737360"/>
            <a:ext cx="11358426" cy="4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0133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334</Words>
  <Application>Microsoft Office PowerPoint</Application>
  <PresentationFormat>와이드스크린</PresentationFormat>
  <Paragraphs>59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추억</vt:lpstr>
      <vt:lpstr>Dash Tutorial </vt:lpstr>
      <vt:lpstr>Why Dash?</vt:lpstr>
      <vt:lpstr>Dash Enterprise Gallery </vt:lpstr>
      <vt:lpstr>Dash Tutorial</vt:lpstr>
      <vt:lpstr>Starting Dash </vt:lpstr>
      <vt:lpstr>Starting Dash</vt:lpstr>
      <vt:lpstr>dash_core_components</vt:lpstr>
      <vt:lpstr>dash_html_components</vt:lpstr>
      <vt:lpstr>Practice Session</vt:lpstr>
      <vt:lpstr>More…</vt:lpstr>
      <vt:lpstr>dcc.Graph()</vt:lpstr>
      <vt:lpstr>dcc.Graph()</vt:lpstr>
      <vt:lpstr>dcc.Graph() -&gt; plot_bgclor 옵션</vt:lpstr>
      <vt:lpstr>dcc.Graph()</vt:lpstr>
      <vt:lpstr>dcc.Graph() -&gt; paper_bgcolor 옵션</vt:lpstr>
      <vt:lpstr>dcc.Graph()</vt:lpstr>
      <vt:lpstr>Bar Plot</vt:lpstr>
      <vt:lpstr>Bar Plot</vt:lpstr>
      <vt:lpstr>Scatter Plot</vt:lpstr>
      <vt:lpstr>Scatter Plot</vt:lpstr>
      <vt:lpstr>Scatter Plot with options </vt:lpstr>
      <vt:lpstr>Scatter Plot with options </vt:lpstr>
      <vt:lpstr>Practice Session with Kaggle Dataset</vt:lpstr>
      <vt:lpstr>Practice 1 </vt:lpstr>
      <vt:lpstr>Practice 2</vt:lpstr>
      <vt:lpstr>Practice 3</vt:lpstr>
      <vt:lpstr>수고하셨습니다!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Tutorial </dc:title>
  <dc:creator>이 창욱</dc:creator>
  <cp:lastModifiedBy>이 창욱</cp:lastModifiedBy>
  <cp:revision>11</cp:revision>
  <dcterms:created xsi:type="dcterms:W3CDTF">2023-02-28T03:02:32Z</dcterms:created>
  <dcterms:modified xsi:type="dcterms:W3CDTF">2023-03-04T12:14:41Z</dcterms:modified>
</cp:coreProperties>
</file>