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Lst>
  <p:notesMasterIdLst>
    <p:notesMasterId r:id="rId24"/>
  </p:notesMasterIdLst>
  <p:handoutMasterIdLst>
    <p:handoutMasterId r:id="rId25"/>
  </p:handoutMasterIdLst>
  <p:sldIdLst>
    <p:sldId id="256" r:id="rId2"/>
    <p:sldId id="257" r:id="rId3"/>
    <p:sldId id="258" r:id="rId4"/>
    <p:sldId id="267" r:id="rId5"/>
    <p:sldId id="269" r:id="rId6"/>
    <p:sldId id="266" r:id="rId7"/>
    <p:sldId id="261" r:id="rId8"/>
    <p:sldId id="268" r:id="rId9"/>
    <p:sldId id="270" r:id="rId10"/>
    <p:sldId id="274" r:id="rId11"/>
    <p:sldId id="281" r:id="rId12"/>
    <p:sldId id="275" r:id="rId13"/>
    <p:sldId id="276" r:id="rId14"/>
    <p:sldId id="280" r:id="rId15"/>
    <p:sldId id="277" r:id="rId16"/>
    <p:sldId id="279" r:id="rId17"/>
    <p:sldId id="263" r:id="rId18"/>
    <p:sldId id="272" r:id="rId19"/>
    <p:sldId id="271" r:id="rId20"/>
    <p:sldId id="260" r:id="rId21"/>
    <p:sldId id="259" r:id="rId22"/>
    <p:sldId id="265"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6F8A52-0796-4683-8C97-7C834D84E0FD}" v="99" dt="2020-11-25T21:08:23.028"/>
    <p1510:client id="{12469ED4-F5D3-4DF5-BA4C-CA71A1022DD9}" v="51" dt="2020-12-06T18:07:09.923"/>
    <p1510:client id="{2DE52B59-BB43-44CC-8A46-AF9921E274C0}" v="18" dt="2020-11-29T17:01:45.877"/>
    <p1510:client id="{2E4D2925-9C43-45ED-8F50-949A3E3580BD}" v="10" dt="2020-12-01T22:15:51.241"/>
    <p1510:client id="{3597654A-810A-48A6-AF01-DE7AC7AAF60B}" v="34" dt="2020-11-29T18:30:31.675"/>
    <p1510:client id="{4B08ADBB-C71B-4839-A5D7-3AC281DDB083}" v="105" dt="2020-12-05T17:15:01.047"/>
    <p1510:client id="{65541D8F-E0B8-4E70-A345-99748FE7B265}" v="465" dt="2020-11-22T18:32:46.141"/>
    <p1510:client id="{7DC3593B-E84B-4E09-97AB-CA09F787F7E9}" v="6" dt="2020-11-24T21:25:43.628"/>
    <p1510:client id="{887D2747-D5AF-4AC0-BC2E-C8BEACC3FA08}" v="6" dt="2020-12-05T13:51:29.892"/>
    <p1510:client id="{89190851-527D-4E0A-B9AA-06360AAF243F}" v="4" dt="2020-11-29T18:31:36.352"/>
    <p1510:client id="{8A420E9E-0B07-4505-A953-6330E9C0A710}" v="425" dt="2020-12-07T13:35:24.320"/>
    <p1510:client id="{9C1D2F47-94F4-4D96-BB8D-DE2057309637}" v="100" dt="2020-11-29T17:00:02.167"/>
    <p1510:client id="{A36FD6F9-2065-4AD9-BD07-5E8B2A27F5E2}" v="2" dt="2020-12-05T13:44:42.793"/>
    <p1510:client id="{B5CB7F64-A502-45CC-8163-2B98BEE6E5C0}" v="593" dt="2020-11-29T21:50:03.985"/>
    <p1510:client id="{BA6D50B4-27C8-4FEE-9889-88956516223B}" v="191" dt="2020-11-29T18:09:52.121"/>
    <p1510:client id="{D3DB11C4-FD3A-47DB-88C7-853E35105838}" v="24" dt="2020-11-30T09:39:32.876"/>
    <p1510:client id="{D50DC386-3A40-4D9E-B585-CD3905E95F76}" v="250" dt="2020-11-24T21:20:36.398"/>
    <p1510:client id="{E3DC50C0-5118-4C98-9407-E49B4A68CEAC}" v="4" dt="2020-12-01T12:09:23.409"/>
    <p1510:client id="{EBB43F9F-5866-473F-94A1-2F65C684D750}" v="15" dt="2020-12-01T21:52:47.742"/>
    <p1510:client id="{FBA234D8-77C2-6688-219C-5BEC2CDA2FB0}" v="281" dt="2020-12-01T12:20:00.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5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em Ahmad" userId="S::mka@st-andrews.ac.uk::b0d2e633-7f8d-48f3-b2c9-c215b8b27492" providerId="AD" clId="Web-{BA6D50B4-27C8-4FEE-9889-88956516223B}"/>
    <pc:docChg chg="addSld modSld">
      <pc:chgData name="Kareem Ahmad" userId="S::mka@st-andrews.ac.uk::b0d2e633-7f8d-48f3-b2c9-c215b8b27492" providerId="AD" clId="Web-{BA6D50B4-27C8-4FEE-9889-88956516223B}" dt="2020-11-29T18:12:13.675" v="191"/>
      <pc:docMkLst>
        <pc:docMk/>
      </pc:docMkLst>
      <pc:sldChg chg="modNotes">
        <pc:chgData name="Kareem Ahmad" userId="S::mka@st-andrews.ac.uk::b0d2e633-7f8d-48f3-b2c9-c215b8b27492" providerId="AD" clId="Web-{BA6D50B4-27C8-4FEE-9889-88956516223B}" dt="2020-11-29T18:12:13.675" v="191"/>
        <pc:sldMkLst>
          <pc:docMk/>
          <pc:sldMk cId="1424436630" sldId="266"/>
        </pc:sldMkLst>
      </pc:sldChg>
      <pc:sldChg chg="modSp">
        <pc:chgData name="Kareem Ahmad" userId="S::mka@st-andrews.ac.uk::b0d2e633-7f8d-48f3-b2c9-c215b8b27492" providerId="AD" clId="Web-{BA6D50B4-27C8-4FEE-9889-88956516223B}" dt="2020-11-29T18:08:39.635" v="183" actId="20577"/>
        <pc:sldMkLst>
          <pc:docMk/>
          <pc:sldMk cId="3590176931" sldId="267"/>
        </pc:sldMkLst>
        <pc:spChg chg="mod">
          <ac:chgData name="Kareem Ahmad" userId="S::mka@st-andrews.ac.uk::b0d2e633-7f8d-48f3-b2c9-c215b8b27492" providerId="AD" clId="Web-{BA6D50B4-27C8-4FEE-9889-88956516223B}" dt="2020-11-29T18:08:39.635" v="183" actId="20577"/>
          <ac:spMkLst>
            <pc:docMk/>
            <pc:sldMk cId="3590176931" sldId="267"/>
            <ac:spMk id="3" creationId="{C0D39CE2-D731-4741-B390-7FD0A9828A79}"/>
          </ac:spMkLst>
        </pc:spChg>
      </pc:sldChg>
      <pc:sldChg chg="modSp new">
        <pc:chgData name="Kareem Ahmad" userId="S::mka@st-andrews.ac.uk::b0d2e633-7f8d-48f3-b2c9-c215b8b27492" providerId="AD" clId="Web-{BA6D50B4-27C8-4FEE-9889-88956516223B}" dt="2020-11-29T18:09:50.871" v="188" actId="20577"/>
        <pc:sldMkLst>
          <pc:docMk/>
          <pc:sldMk cId="2217694403" sldId="268"/>
        </pc:sldMkLst>
        <pc:spChg chg="mod">
          <ac:chgData name="Kareem Ahmad" userId="S::mka@st-andrews.ac.uk::b0d2e633-7f8d-48f3-b2c9-c215b8b27492" providerId="AD" clId="Web-{BA6D50B4-27C8-4FEE-9889-88956516223B}" dt="2020-11-29T18:09:50.871" v="188" actId="20577"/>
          <ac:spMkLst>
            <pc:docMk/>
            <pc:sldMk cId="2217694403" sldId="268"/>
            <ac:spMk id="2" creationId="{B560143C-A90B-48D8-ADB8-34F22FAA910D}"/>
          </ac:spMkLst>
        </pc:spChg>
      </pc:sldChg>
    </pc:docChg>
  </pc:docChgLst>
  <pc:docChgLst>
    <pc:chgData name="Kareem Ahmad" userId="S::mka@st-andrews.ac.uk::b0d2e633-7f8d-48f3-b2c9-c215b8b27492" providerId="AD" clId="Web-{2E4D2925-9C43-45ED-8F50-949A3E3580BD}"/>
    <pc:docChg chg="modSld">
      <pc:chgData name="Kareem Ahmad" userId="S::mka@st-andrews.ac.uk::b0d2e633-7f8d-48f3-b2c9-c215b8b27492" providerId="AD" clId="Web-{2E4D2925-9C43-45ED-8F50-949A3E3580BD}" dt="2020-12-01T22:15:51.241" v="9" actId="1076"/>
      <pc:docMkLst>
        <pc:docMk/>
      </pc:docMkLst>
      <pc:sldChg chg="modSp">
        <pc:chgData name="Kareem Ahmad" userId="S::mka@st-andrews.ac.uk::b0d2e633-7f8d-48f3-b2c9-c215b8b27492" providerId="AD" clId="Web-{2E4D2925-9C43-45ED-8F50-949A3E3580BD}" dt="2020-12-01T21:54:39.630" v="3" actId="1076"/>
        <pc:sldMkLst>
          <pc:docMk/>
          <pc:sldMk cId="1391549276" sldId="270"/>
        </pc:sldMkLst>
        <pc:picChg chg="mod">
          <ac:chgData name="Kareem Ahmad" userId="S::mka@st-andrews.ac.uk::b0d2e633-7f8d-48f3-b2c9-c215b8b27492" providerId="AD" clId="Web-{2E4D2925-9C43-45ED-8F50-949A3E3580BD}" dt="2020-12-01T21:54:39.630" v="3" actId="1076"/>
          <ac:picMkLst>
            <pc:docMk/>
            <pc:sldMk cId="1391549276" sldId="270"/>
            <ac:picMk id="10" creationId="{46D8186B-3E39-4948-B130-8F6385D97AB3}"/>
          </ac:picMkLst>
        </pc:picChg>
      </pc:sldChg>
      <pc:sldChg chg="addSp delSp modSp">
        <pc:chgData name="Kareem Ahmad" userId="S::mka@st-andrews.ac.uk::b0d2e633-7f8d-48f3-b2c9-c215b8b27492" providerId="AD" clId="Web-{2E4D2925-9C43-45ED-8F50-949A3E3580BD}" dt="2020-12-01T22:15:51.241" v="9" actId="1076"/>
        <pc:sldMkLst>
          <pc:docMk/>
          <pc:sldMk cId="1218766716" sldId="271"/>
        </pc:sldMkLst>
        <pc:spChg chg="del">
          <ac:chgData name="Kareem Ahmad" userId="S::mka@st-andrews.ac.uk::b0d2e633-7f8d-48f3-b2c9-c215b8b27492" providerId="AD" clId="Web-{2E4D2925-9C43-45ED-8F50-949A3E3580BD}" dt="2020-12-01T22:15:38.116" v="4"/>
          <ac:spMkLst>
            <pc:docMk/>
            <pc:sldMk cId="1218766716" sldId="271"/>
            <ac:spMk id="3" creationId="{AD331400-8E2A-48D5-93C4-B3792A44AB82}"/>
          </ac:spMkLst>
        </pc:spChg>
        <pc:picChg chg="add mod ord">
          <ac:chgData name="Kareem Ahmad" userId="S::mka@st-andrews.ac.uk::b0d2e633-7f8d-48f3-b2c9-c215b8b27492" providerId="AD" clId="Web-{2E4D2925-9C43-45ED-8F50-949A3E3580BD}" dt="2020-12-01T22:15:51.241" v="9" actId="1076"/>
          <ac:picMkLst>
            <pc:docMk/>
            <pc:sldMk cId="1218766716" sldId="271"/>
            <ac:picMk id="7" creationId="{439CA98F-7484-4732-8049-AA6FE243D3E6}"/>
          </ac:picMkLst>
        </pc:picChg>
      </pc:sldChg>
    </pc:docChg>
  </pc:docChgLst>
  <pc:docChgLst>
    <pc:chgData name="Kareem Ahmad" userId="S::mka@st-andrews.ac.uk::b0d2e633-7f8d-48f3-b2c9-c215b8b27492" providerId="AD" clId="Web-{2DE52B59-BB43-44CC-8A46-AF9921E274C0}"/>
    <pc:docChg chg="modSld">
      <pc:chgData name="Kareem Ahmad" userId="S::mka@st-andrews.ac.uk::b0d2e633-7f8d-48f3-b2c9-c215b8b27492" providerId="AD" clId="Web-{2DE52B59-BB43-44CC-8A46-AF9921E274C0}" dt="2020-11-29T17:01:45.877" v="17" actId="20577"/>
      <pc:docMkLst>
        <pc:docMk/>
      </pc:docMkLst>
      <pc:sldChg chg="modSp">
        <pc:chgData name="Kareem Ahmad" userId="S::mka@st-andrews.ac.uk::b0d2e633-7f8d-48f3-b2c9-c215b8b27492" providerId="AD" clId="Web-{2DE52B59-BB43-44CC-8A46-AF9921E274C0}" dt="2020-11-29T17:01:45.877" v="17" actId="20577"/>
        <pc:sldMkLst>
          <pc:docMk/>
          <pc:sldMk cId="3590176931" sldId="267"/>
        </pc:sldMkLst>
        <pc:spChg chg="mod">
          <ac:chgData name="Kareem Ahmad" userId="S::mka@st-andrews.ac.uk::b0d2e633-7f8d-48f3-b2c9-c215b8b27492" providerId="AD" clId="Web-{2DE52B59-BB43-44CC-8A46-AF9921E274C0}" dt="2020-11-29T17:01:45.877" v="17" actId="20577"/>
          <ac:spMkLst>
            <pc:docMk/>
            <pc:sldMk cId="3590176931" sldId="267"/>
            <ac:spMk id="3" creationId="{C0D39CE2-D731-4741-B390-7FD0A9828A79}"/>
          </ac:spMkLst>
        </pc:spChg>
      </pc:sldChg>
    </pc:docChg>
  </pc:docChgLst>
  <pc:docChgLst>
    <pc:chgData name="Alan Dearle" userId="S::al@st-andrews.ac.uk::4eaead38-23cf-4b03-bbe3-aab21e4b64c2" providerId="AD" clId="Web-{D3DB11C4-FD3A-47DB-88C7-853E35105838}"/>
    <pc:docChg chg="modSld">
      <pc:chgData name="Alan Dearle" userId="S::al@st-andrews.ac.uk::4eaead38-23cf-4b03-bbe3-aab21e4b64c2" providerId="AD" clId="Web-{D3DB11C4-FD3A-47DB-88C7-853E35105838}" dt="2020-11-30T09:39:32.501" v="21" actId="20577"/>
      <pc:docMkLst>
        <pc:docMk/>
      </pc:docMkLst>
      <pc:sldChg chg="modSp">
        <pc:chgData name="Alan Dearle" userId="S::al@st-andrews.ac.uk::4eaead38-23cf-4b03-bbe3-aab21e4b64c2" providerId="AD" clId="Web-{D3DB11C4-FD3A-47DB-88C7-853E35105838}" dt="2020-11-30T09:39:19.563" v="15" actId="20577"/>
        <pc:sldMkLst>
          <pc:docMk/>
          <pc:sldMk cId="2811436532" sldId="261"/>
        </pc:sldMkLst>
        <pc:spChg chg="mod">
          <ac:chgData name="Alan Dearle" userId="S::al@st-andrews.ac.uk::4eaead38-23cf-4b03-bbe3-aab21e4b64c2" providerId="AD" clId="Web-{D3DB11C4-FD3A-47DB-88C7-853E35105838}" dt="2020-11-30T09:39:19.563" v="15" actId="20577"/>
          <ac:spMkLst>
            <pc:docMk/>
            <pc:sldMk cId="2811436532" sldId="261"/>
            <ac:spMk id="3" creationId="{57455B95-2847-7744-B52D-5DD853E917B1}"/>
          </ac:spMkLst>
        </pc:spChg>
      </pc:sldChg>
      <pc:sldChg chg="modSp">
        <pc:chgData name="Alan Dearle" userId="S::al@st-andrews.ac.uk::4eaead38-23cf-4b03-bbe3-aab21e4b64c2" providerId="AD" clId="Web-{D3DB11C4-FD3A-47DB-88C7-853E35105838}" dt="2020-11-30T09:39:32.501" v="21" actId="20577"/>
        <pc:sldMkLst>
          <pc:docMk/>
          <pc:sldMk cId="3744954988" sldId="262"/>
        </pc:sldMkLst>
        <pc:spChg chg="mod">
          <ac:chgData name="Alan Dearle" userId="S::al@st-andrews.ac.uk::4eaead38-23cf-4b03-bbe3-aab21e4b64c2" providerId="AD" clId="Web-{D3DB11C4-FD3A-47DB-88C7-853E35105838}" dt="2020-11-30T09:39:32.501" v="21" actId="20577"/>
          <ac:spMkLst>
            <pc:docMk/>
            <pc:sldMk cId="3744954988" sldId="262"/>
            <ac:spMk id="3" creationId="{4AAF984A-4C34-BC43-97B3-9C453435FD38}"/>
          </ac:spMkLst>
        </pc:spChg>
      </pc:sldChg>
      <pc:sldChg chg="modSp">
        <pc:chgData name="Alan Dearle" userId="S::al@st-andrews.ac.uk::4eaead38-23cf-4b03-bbe3-aab21e4b64c2" providerId="AD" clId="Web-{D3DB11C4-FD3A-47DB-88C7-853E35105838}" dt="2020-11-30T09:37:42.952" v="5" actId="20577"/>
        <pc:sldMkLst>
          <pc:docMk/>
          <pc:sldMk cId="3590176931" sldId="267"/>
        </pc:sldMkLst>
        <pc:spChg chg="mod">
          <ac:chgData name="Alan Dearle" userId="S::al@st-andrews.ac.uk::4eaead38-23cf-4b03-bbe3-aab21e4b64c2" providerId="AD" clId="Web-{D3DB11C4-FD3A-47DB-88C7-853E35105838}" dt="2020-11-30T09:37:42.952" v="5" actId="20577"/>
          <ac:spMkLst>
            <pc:docMk/>
            <pc:sldMk cId="3590176931" sldId="267"/>
            <ac:spMk id="3" creationId="{C0D39CE2-D731-4741-B390-7FD0A9828A79}"/>
          </ac:spMkLst>
        </pc:spChg>
      </pc:sldChg>
    </pc:docChg>
  </pc:docChgLst>
  <pc:docChgLst>
    <pc:chgData name="Kareem Ahmad" userId="S::mka@st-andrews.ac.uk::b0d2e633-7f8d-48f3-b2c9-c215b8b27492" providerId="AD" clId="Web-{D50DC386-3A40-4D9E-B585-CD3905E95F76}"/>
    <pc:docChg chg="modSld">
      <pc:chgData name="Kareem Ahmad" userId="S::mka@st-andrews.ac.uk::b0d2e633-7f8d-48f3-b2c9-c215b8b27492" providerId="AD" clId="Web-{D50DC386-3A40-4D9E-B585-CD3905E95F76}" dt="2020-11-24T21:20:36.398" v="249" actId="20577"/>
      <pc:docMkLst>
        <pc:docMk/>
      </pc:docMkLst>
      <pc:sldChg chg="modSp">
        <pc:chgData name="Kareem Ahmad" userId="S::mka@st-andrews.ac.uk::b0d2e633-7f8d-48f3-b2c9-c215b8b27492" providerId="AD" clId="Web-{D50DC386-3A40-4D9E-B585-CD3905E95F76}" dt="2020-11-24T21:03:01.602" v="34" actId="20577"/>
        <pc:sldMkLst>
          <pc:docMk/>
          <pc:sldMk cId="2811436532" sldId="261"/>
        </pc:sldMkLst>
        <pc:spChg chg="mod">
          <ac:chgData name="Kareem Ahmad" userId="S::mka@st-andrews.ac.uk::b0d2e633-7f8d-48f3-b2c9-c215b8b27492" providerId="AD" clId="Web-{D50DC386-3A40-4D9E-B585-CD3905E95F76}" dt="2020-11-24T21:03:01.602" v="34" actId="20577"/>
          <ac:spMkLst>
            <pc:docMk/>
            <pc:sldMk cId="2811436532" sldId="261"/>
            <ac:spMk id="3" creationId="{57455B95-2847-7744-B52D-5DD853E917B1}"/>
          </ac:spMkLst>
        </pc:spChg>
      </pc:sldChg>
      <pc:sldChg chg="modSp">
        <pc:chgData name="Kareem Ahmad" userId="S::mka@st-andrews.ac.uk::b0d2e633-7f8d-48f3-b2c9-c215b8b27492" providerId="AD" clId="Web-{D50DC386-3A40-4D9E-B585-CD3905E95F76}" dt="2020-11-24T21:20:36.398" v="249" actId="20577"/>
        <pc:sldMkLst>
          <pc:docMk/>
          <pc:sldMk cId="3744954988" sldId="262"/>
        </pc:sldMkLst>
        <pc:spChg chg="mod">
          <ac:chgData name="Kareem Ahmad" userId="S::mka@st-andrews.ac.uk::b0d2e633-7f8d-48f3-b2c9-c215b8b27492" providerId="AD" clId="Web-{D50DC386-3A40-4D9E-B585-CD3905E95F76}" dt="2020-11-24T21:20:36.398" v="249" actId="20577"/>
          <ac:spMkLst>
            <pc:docMk/>
            <pc:sldMk cId="3744954988" sldId="262"/>
            <ac:spMk id="3" creationId="{4AAF984A-4C34-BC43-97B3-9C453435FD38}"/>
          </ac:spMkLst>
        </pc:spChg>
      </pc:sldChg>
      <pc:sldChg chg="modSp">
        <pc:chgData name="Kareem Ahmad" userId="S::mka@st-andrews.ac.uk::b0d2e633-7f8d-48f3-b2c9-c215b8b27492" providerId="AD" clId="Web-{D50DC386-3A40-4D9E-B585-CD3905E95F76}" dt="2020-11-24T21:18:48.985" v="194" actId="20577"/>
        <pc:sldMkLst>
          <pc:docMk/>
          <pc:sldMk cId="1358591704" sldId="264"/>
        </pc:sldMkLst>
        <pc:spChg chg="mod">
          <ac:chgData name="Kareem Ahmad" userId="S::mka@st-andrews.ac.uk::b0d2e633-7f8d-48f3-b2c9-c215b8b27492" providerId="AD" clId="Web-{D50DC386-3A40-4D9E-B585-CD3905E95F76}" dt="2020-11-24T21:18:48.985" v="194" actId="20577"/>
          <ac:spMkLst>
            <pc:docMk/>
            <pc:sldMk cId="1358591704" sldId="264"/>
            <ac:spMk id="3" creationId="{4FF28549-6CD8-F043-80F8-5ADE915A8171}"/>
          </ac:spMkLst>
        </pc:spChg>
      </pc:sldChg>
    </pc:docChg>
  </pc:docChgLst>
  <pc:docChgLst>
    <pc:chgData name="Kareem Ahmad" userId="S::mka@st-andrews.ac.uk::b0d2e633-7f8d-48f3-b2c9-c215b8b27492" providerId="AD" clId="Web-{3597654A-810A-48A6-AF01-DE7AC7AAF60B}"/>
    <pc:docChg chg="modSld sldOrd">
      <pc:chgData name="Kareem Ahmad" userId="S::mka@st-andrews.ac.uk::b0d2e633-7f8d-48f3-b2c9-c215b8b27492" providerId="AD" clId="Web-{3597654A-810A-48A6-AF01-DE7AC7AAF60B}" dt="2020-11-29T18:30:30.550" v="31" actId="20577"/>
      <pc:docMkLst>
        <pc:docMk/>
      </pc:docMkLst>
      <pc:sldChg chg="modSp">
        <pc:chgData name="Kareem Ahmad" userId="S::mka@st-andrews.ac.uk::b0d2e633-7f8d-48f3-b2c9-c215b8b27492" providerId="AD" clId="Web-{3597654A-810A-48A6-AF01-DE7AC7AAF60B}" dt="2020-11-29T18:30:30.550" v="31" actId="20577"/>
        <pc:sldMkLst>
          <pc:docMk/>
          <pc:sldMk cId="1309119470" sldId="256"/>
        </pc:sldMkLst>
        <pc:spChg chg="mod">
          <ac:chgData name="Kareem Ahmad" userId="S::mka@st-andrews.ac.uk::b0d2e633-7f8d-48f3-b2c9-c215b8b27492" providerId="AD" clId="Web-{3597654A-810A-48A6-AF01-DE7AC7AAF60B}" dt="2020-11-29T18:30:30.550" v="31" actId="20577"/>
          <ac:spMkLst>
            <pc:docMk/>
            <pc:sldMk cId="1309119470" sldId="256"/>
            <ac:spMk id="2" creationId="{7FC379D3-6A47-644D-AAA8-8B68BDAE74E3}"/>
          </ac:spMkLst>
        </pc:spChg>
      </pc:sldChg>
      <pc:sldChg chg="ord">
        <pc:chgData name="Kareem Ahmad" userId="S::mka@st-andrews.ac.uk::b0d2e633-7f8d-48f3-b2c9-c215b8b27492" providerId="AD" clId="Web-{3597654A-810A-48A6-AF01-DE7AC7AAF60B}" dt="2020-11-29T18:30:10.361" v="16"/>
        <pc:sldMkLst>
          <pc:docMk/>
          <pc:sldMk cId="2503294897" sldId="263"/>
        </pc:sldMkLst>
      </pc:sldChg>
      <pc:sldChg chg="modSp">
        <pc:chgData name="Kareem Ahmad" userId="S::mka@st-andrews.ac.uk::b0d2e633-7f8d-48f3-b2c9-c215b8b27492" providerId="AD" clId="Web-{3597654A-810A-48A6-AF01-DE7AC7AAF60B}" dt="2020-11-29T18:24:54.061" v="11" actId="20577"/>
        <pc:sldMkLst>
          <pc:docMk/>
          <pc:sldMk cId="1424436630" sldId="266"/>
        </pc:sldMkLst>
        <pc:spChg chg="mod">
          <ac:chgData name="Kareem Ahmad" userId="S::mka@st-andrews.ac.uk::b0d2e633-7f8d-48f3-b2c9-c215b8b27492" providerId="AD" clId="Web-{3597654A-810A-48A6-AF01-DE7AC7AAF60B}" dt="2020-11-29T18:24:54.061" v="11" actId="20577"/>
          <ac:spMkLst>
            <pc:docMk/>
            <pc:sldMk cId="1424436630" sldId="266"/>
            <ac:spMk id="3" creationId="{DAF6FB85-9A86-3E43-B717-AD26DAC00320}"/>
          </ac:spMkLst>
        </pc:spChg>
      </pc:sldChg>
      <pc:sldChg chg="modSp">
        <pc:chgData name="Kareem Ahmad" userId="S::mka@st-andrews.ac.uk::b0d2e633-7f8d-48f3-b2c9-c215b8b27492" providerId="AD" clId="Web-{3597654A-810A-48A6-AF01-DE7AC7AAF60B}" dt="2020-11-29T18:27:21.148" v="14" actId="20577"/>
        <pc:sldMkLst>
          <pc:docMk/>
          <pc:sldMk cId="3590176931" sldId="267"/>
        </pc:sldMkLst>
        <pc:spChg chg="mod">
          <ac:chgData name="Kareem Ahmad" userId="S::mka@st-andrews.ac.uk::b0d2e633-7f8d-48f3-b2c9-c215b8b27492" providerId="AD" clId="Web-{3597654A-810A-48A6-AF01-DE7AC7AAF60B}" dt="2020-11-29T18:27:21.148" v="14" actId="20577"/>
          <ac:spMkLst>
            <pc:docMk/>
            <pc:sldMk cId="3590176931" sldId="267"/>
            <ac:spMk id="3" creationId="{C0D39CE2-D731-4741-B390-7FD0A9828A79}"/>
          </ac:spMkLst>
        </pc:spChg>
      </pc:sldChg>
    </pc:docChg>
  </pc:docChgLst>
  <pc:docChgLst>
    <pc:chgData name="Kareem Ahmad" userId="S::mka@st-andrews.ac.uk::b0d2e633-7f8d-48f3-b2c9-c215b8b27492" providerId="AD" clId="Web-{EBB43F9F-5866-473F-94A1-2F65C684D750}"/>
    <pc:docChg chg="modSld">
      <pc:chgData name="Kareem Ahmad" userId="S::mka@st-andrews.ac.uk::b0d2e633-7f8d-48f3-b2c9-c215b8b27492" providerId="AD" clId="Web-{EBB43F9F-5866-473F-94A1-2F65C684D750}" dt="2020-12-01T21:52:47.742" v="14" actId="1076"/>
      <pc:docMkLst>
        <pc:docMk/>
      </pc:docMkLst>
      <pc:sldChg chg="addSp delSp modSp">
        <pc:chgData name="Kareem Ahmad" userId="S::mka@st-andrews.ac.uk::b0d2e633-7f8d-48f3-b2c9-c215b8b27492" providerId="AD" clId="Web-{EBB43F9F-5866-473F-94A1-2F65C684D750}" dt="2020-12-01T21:20:08.645" v="5" actId="1076"/>
        <pc:sldMkLst>
          <pc:docMk/>
          <pc:sldMk cId="2217694403" sldId="268"/>
        </pc:sldMkLst>
        <pc:spChg chg="mod">
          <ac:chgData name="Kareem Ahmad" userId="S::mka@st-andrews.ac.uk::b0d2e633-7f8d-48f3-b2c9-c215b8b27492" providerId="AD" clId="Web-{EBB43F9F-5866-473F-94A1-2F65C684D750}" dt="2020-12-01T21:19:50.192" v="1"/>
          <ac:spMkLst>
            <pc:docMk/>
            <pc:sldMk cId="2217694403" sldId="268"/>
            <ac:spMk id="2" creationId="{B560143C-A90B-48D8-ADB8-34F22FAA910D}"/>
          </ac:spMkLst>
        </pc:spChg>
        <pc:spChg chg="del">
          <ac:chgData name="Kareem Ahmad" userId="S::mka@st-andrews.ac.uk::b0d2e633-7f8d-48f3-b2c9-c215b8b27492" providerId="AD" clId="Web-{EBB43F9F-5866-473F-94A1-2F65C684D750}" dt="2020-12-01T21:19:46.208" v="0"/>
          <ac:spMkLst>
            <pc:docMk/>
            <pc:sldMk cId="2217694403" sldId="268"/>
            <ac:spMk id="3" creationId="{B01B1844-B431-46D7-9B9E-99B1D3B7F6AB}"/>
          </ac:spMkLst>
        </pc:spChg>
        <pc:spChg chg="del">
          <ac:chgData name="Kareem Ahmad" userId="S::mka@st-andrews.ac.uk::b0d2e633-7f8d-48f3-b2c9-c215b8b27492" providerId="AD" clId="Web-{EBB43F9F-5866-473F-94A1-2F65C684D750}" dt="2020-12-01T21:19:50.192" v="1"/>
          <ac:spMkLst>
            <pc:docMk/>
            <pc:sldMk cId="2217694403" sldId="268"/>
            <ac:spMk id="4" creationId="{963FB6E9-3218-4090-9F5C-9D9C63AF28F0}"/>
          </ac:spMkLst>
        </pc:spChg>
        <pc:spChg chg="mod">
          <ac:chgData name="Kareem Ahmad" userId="S::mka@st-andrews.ac.uk::b0d2e633-7f8d-48f3-b2c9-c215b8b27492" providerId="AD" clId="Web-{EBB43F9F-5866-473F-94A1-2F65C684D750}" dt="2020-12-01T21:19:50.192" v="1"/>
          <ac:spMkLst>
            <pc:docMk/>
            <pc:sldMk cId="2217694403" sldId="268"/>
            <ac:spMk id="5" creationId="{E2E8A7C2-1CD0-4AF0-9912-7A0F5E39E066}"/>
          </ac:spMkLst>
        </pc:spChg>
        <pc:spChg chg="mod">
          <ac:chgData name="Kareem Ahmad" userId="S::mka@st-andrews.ac.uk::b0d2e633-7f8d-48f3-b2c9-c215b8b27492" providerId="AD" clId="Web-{EBB43F9F-5866-473F-94A1-2F65C684D750}" dt="2020-12-01T21:19:50.192" v="1"/>
          <ac:spMkLst>
            <pc:docMk/>
            <pc:sldMk cId="2217694403" sldId="268"/>
            <ac:spMk id="6" creationId="{A44FF136-EB35-44F8-9A43-06ADABD00DB6}"/>
          </ac:spMkLst>
        </pc:spChg>
        <pc:spChg chg="add">
          <ac:chgData name="Kareem Ahmad" userId="S::mka@st-andrews.ac.uk::b0d2e633-7f8d-48f3-b2c9-c215b8b27492" providerId="AD" clId="Web-{EBB43F9F-5866-473F-94A1-2F65C684D750}" dt="2020-12-01T21:19:50.192" v="1"/>
          <ac:spMkLst>
            <pc:docMk/>
            <pc:sldMk cId="2217694403" sldId="268"/>
            <ac:spMk id="12" creationId="{79A1E5F4-AB6F-4BCB-AD8E-E52D43F27287}"/>
          </ac:spMkLst>
        </pc:spChg>
        <pc:picChg chg="add mod ord">
          <ac:chgData name="Kareem Ahmad" userId="S::mka@st-andrews.ac.uk::b0d2e633-7f8d-48f3-b2c9-c215b8b27492" providerId="AD" clId="Web-{EBB43F9F-5866-473F-94A1-2F65C684D750}" dt="2020-12-01T21:20:08.645" v="5" actId="1076"/>
          <ac:picMkLst>
            <pc:docMk/>
            <pc:sldMk cId="2217694403" sldId="268"/>
            <ac:picMk id="7" creationId="{C63C6774-1018-479E-B2DB-5EDA066104E5}"/>
          </ac:picMkLst>
        </pc:picChg>
      </pc:sldChg>
      <pc:sldChg chg="addSp delSp modSp">
        <pc:chgData name="Kareem Ahmad" userId="S::mka@st-andrews.ac.uk::b0d2e633-7f8d-48f3-b2c9-c215b8b27492" providerId="AD" clId="Web-{EBB43F9F-5866-473F-94A1-2F65C684D750}" dt="2020-12-01T21:52:47.742" v="14" actId="1076"/>
        <pc:sldMkLst>
          <pc:docMk/>
          <pc:sldMk cId="1391549276" sldId="270"/>
        </pc:sldMkLst>
        <pc:spChg chg="del">
          <ac:chgData name="Kareem Ahmad" userId="S::mka@st-andrews.ac.uk::b0d2e633-7f8d-48f3-b2c9-c215b8b27492" providerId="AD" clId="Web-{EBB43F9F-5866-473F-94A1-2F65C684D750}" dt="2020-12-01T21:41:47.739" v="6"/>
          <ac:spMkLst>
            <pc:docMk/>
            <pc:sldMk cId="1391549276" sldId="270"/>
            <ac:spMk id="3" creationId="{EC01C13F-2F8A-433E-9A8C-0D0FFBA2E906}"/>
          </ac:spMkLst>
        </pc:spChg>
        <pc:spChg chg="add del mod">
          <ac:chgData name="Kareem Ahmad" userId="S::mka@st-andrews.ac.uk::b0d2e633-7f8d-48f3-b2c9-c215b8b27492" providerId="AD" clId="Web-{EBB43F9F-5866-473F-94A1-2F65C684D750}" dt="2020-12-01T21:52:34.632" v="11"/>
          <ac:spMkLst>
            <pc:docMk/>
            <pc:sldMk cId="1391549276" sldId="270"/>
            <ac:spMk id="9" creationId="{6261F795-375E-40CC-8507-C5B79D66088B}"/>
          </ac:spMkLst>
        </pc:spChg>
        <pc:picChg chg="add del mod ord">
          <ac:chgData name="Kareem Ahmad" userId="S::mka@st-andrews.ac.uk::b0d2e633-7f8d-48f3-b2c9-c215b8b27492" providerId="AD" clId="Web-{EBB43F9F-5866-473F-94A1-2F65C684D750}" dt="2020-12-01T21:52:28.726" v="10"/>
          <ac:picMkLst>
            <pc:docMk/>
            <pc:sldMk cId="1391549276" sldId="270"/>
            <ac:picMk id="7" creationId="{8C3C8BC8-59E3-493B-A249-655A1999133F}"/>
          </ac:picMkLst>
        </pc:picChg>
        <pc:picChg chg="add mod ord">
          <ac:chgData name="Kareem Ahmad" userId="S::mka@st-andrews.ac.uk::b0d2e633-7f8d-48f3-b2c9-c215b8b27492" providerId="AD" clId="Web-{EBB43F9F-5866-473F-94A1-2F65C684D750}" dt="2020-12-01T21:52:47.742" v="14" actId="1076"/>
          <ac:picMkLst>
            <pc:docMk/>
            <pc:sldMk cId="1391549276" sldId="270"/>
            <ac:picMk id="10" creationId="{46D8186B-3E39-4948-B130-8F6385D97AB3}"/>
          </ac:picMkLst>
        </pc:picChg>
      </pc:sldChg>
    </pc:docChg>
  </pc:docChgLst>
  <pc:docChgLst>
    <pc:chgData name="Kareem Ahmad" userId="S::mka@st-andrews.ac.uk::b0d2e633-7f8d-48f3-b2c9-c215b8b27492" providerId="AD" clId="Web-{0D6F8A52-0796-4683-8C97-7C834D84E0FD}"/>
    <pc:docChg chg="modSld sldOrd">
      <pc:chgData name="Kareem Ahmad" userId="S::mka@st-andrews.ac.uk::b0d2e633-7f8d-48f3-b2c9-c215b8b27492" providerId="AD" clId="Web-{0D6F8A52-0796-4683-8C97-7C834D84E0FD}" dt="2020-11-25T21:38:46.252" v="808"/>
      <pc:docMkLst>
        <pc:docMk/>
      </pc:docMkLst>
      <pc:sldChg chg="modSp">
        <pc:chgData name="Kareem Ahmad" userId="S::mka@st-andrews.ac.uk::b0d2e633-7f8d-48f3-b2c9-c215b8b27492" providerId="AD" clId="Web-{0D6F8A52-0796-4683-8C97-7C834D84E0FD}" dt="2020-11-25T21:05:45.024" v="36" actId="20577"/>
        <pc:sldMkLst>
          <pc:docMk/>
          <pc:sldMk cId="4258962304" sldId="258"/>
        </pc:sldMkLst>
        <pc:spChg chg="mod">
          <ac:chgData name="Kareem Ahmad" userId="S::mka@st-andrews.ac.uk::b0d2e633-7f8d-48f3-b2c9-c215b8b27492" providerId="AD" clId="Web-{0D6F8A52-0796-4683-8C97-7C834D84E0FD}" dt="2020-11-25T21:05:45.024" v="36" actId="20577"/>
          <ac:spMkLst>
            <pc:docMk/>
            <pc:sldMk cId="4258962304" sldId="258"/>
            <ac:spMk id="3" creationId="{6EB9713E-35F4-9542-8A20-384D5492F7B7}"/>
          </ac:spMkLst>
        </pc:spChg>
      </pc:sldChg>
      <pc:sldChg chg="modNotes">
        <pc:chgData name="Kareem Ahmad" userId="S::mka@st-andrews.ac.uk::b0d2e633-7f8d-48f3-b2c9-c215b8b27492" providerId="AD" clId="Web-{0D6F8A52-0796-4683-8C97-7C834D84E0FD}" dt="2020-11-25T21:09:27.155" v="143"/>
        <pc:sldMkLst>
          <pc:docMk/>
          <pc:sldMk cId="2811436532" sldId="261"/>
        </pc:sldMkLst>
      </pc:sldChg>
      <pc:sldChg chg="modSp">
        <pc:chgData name="Kareem Ahmad" userId="S::mka@st-andrews.ac.uk::b0d2e633-7f8d-48f3-b2c9-c215b8b27492" providerId="AD" clId="Web-{0D6F8A52-0796-4683-8C97-7C834D84E0FD}" dt="2020-11-25T21:08:23.028" v="98" actId="20577"/>
        <pc:sldMkLst>
          <pc:docMk/>
          <pc:sldMk cId="3744954988" sldId="262"/>
        </pc:sldMkLst>
        <pc:spChg chg="mod">
          <ac:chgData name="Kareem Ahmad" userId="S::mka@st-andrews.ac.uk::b0d2e633-7f8d-48f3-b2c9-c215b8b27492" providerId="AD" clId="Web-{0D6F8A52-0796-4683-8C97-7C834D84E0FD}" dt="2020-11-25T21:08:23.028" v="98" actId="20577"/>
          <ac:spMkLst>
            <pc:docMk/>
            <pc:sldMk cId="3744954988" sldId="262"/>
            <ac:spMk id="3" creationId="{4AAF984A-4C34-BC43-97B3-9C453435FD38}"/>
          </ac:spMkLst>
        </pc:spChg>
      </pc:sldChg>
      <pc:sldChg chg="ord">
        <pc:chgData name="Kareem Ahmad" userId="S::mka@st-andrews.ac.uk::b0d2e633-7f8d-48f3-b2c9-c215b8b27492" providerId="AD" clId="Web-{0D6F8A52-0796-4683-8C97-7C834D84E0FD}" dt="2020-11-25T21:00:42.797" v="6"/>
        <pc:sldMkLst>
          <pc:docMk/>
          <pc:sldMk cId="2503294897" sldId="263"/>
        </pc:sldMkLst>
      </pc:sldChg>
      <pc:sldChg chg="modSp">
        <pc:chgData name="Kareem Ahmad" userId="S::mka@st-andrews.ac.uk::b0d2e633-7f8d-48f3-b2c9-c215b8b27492" providerId="AD" clId="Web-{0D6F8A52-0796-4683-8C97-7C834D84E0FD}" dt="2020-11-25T21:03:18.176" v="32" actId="20577"/>
        <pc:sldMkLst>
          <pc:docMk/>
          <pc:sldMk cId="3508300180" sldId="265"/>
        </pc:sldMkLst>
        <pc:spChg chg="mod">
          <ac:chgData name="Kareem Ahmad" userId="S::mka@st-andrews.ac.uk::b0d2e633-7f8d-48f3-b2c9-c215b8b27492" providerId="AD" clId="Web-{0D6F8A52-0796-4683-8C97-7C834D84E0FD}" dt="2020-11-25T21:03:18.176" v="32" actId="20577"/>
          <ac:spMkLst>
            <pc:docMk/>
            <pc:sldMk cId="3508300180" sldId="265"/>
            <ac:spMk id="3" creationId="{BD4CC420-9194-7F41-AF46-B61C48103B3C}"/>
          </ac:spMkLst>
        </pc:spChg>
      </pc:sldChg>
      <pc:sldChg chg="modNotes">
        <pc:chgData name="Kareem Ahmad" userId="S::mka@st-andrews.ac.uk::b0d2e633-7f8d-48f3-b2c9-c215b8b27492" providerId="AD" clId="Web-{0D6F8A52-0796-4683-8C97-7C834D84E0FD}" dt="2020-11-25T21:38:46.252" v="808"/>
        <pc:sldMkLst>
          <pc:docMk/>
          <pc:sldMk cId="1424436630" sldId="266"/>
        </pc:sldMkLst>
      </pc:sldChg>
    </pc:docChg>
  </pc:docChgLst>
  <pc:docChgLst>
    <pc:chgData name="Kareem Ahmad" userId="S::mka@st-andrews.ac.uk::b0d2e633-7f8d-48f3-b2c9-c215b8b27492" providerId="AD" clId="Web-{E3DC50C0-5118-4C98-9407-E49B4A68CEAC}"/>
    <pc:docChg chg="modSld">
      <pc:chgData name="Kareem Ahmad" userId="S::mka@st-andrews.ac.uk::b0d2e633-7f8d-48f3-b2c9-c215b8b27492" providerId="AD" clId="Web-{E3DC50C0-5118-4C98-9407-E49B4A68CEAC}" dt="2020-12-01T12:09:23.409" v="3" actId="20577"/>
      <pc:docMkLst>
        <pc:docMk/>
      </pc:docMkLst>
      <pc:sldChg chg="modSp">
        <pc:chgData name="Kareem Ahmad" userId="S::mka@st-andrews.ac.uk::b0d2e633-7f8d-48f3-b2c9-c215b8b27492" providerId="AD" clId="Web-{E3DC50C0-5118-4C98-9407-E49B4A68CEAC}" dt="2020-12-01T12:09:23.409" v="3" actId="20577"/>
        <pc:sldMkLst>
          <pc:docMk/>
          <pc:sldMk cId="1515971366" sldId="260"/>
        </pc:sldMkLst>
        <pc:spChg chg="mod">
          <ac:chgData name="Kareem Ahmad" userId="S::mka@st-andrews.ac.uk::b0d2e633-7f8d-48f3-b2c9-c215b8b27492" providerId="AD" clId="Web-{E3DC50C0-5118-4C98-9407-E49B4A68CEAC}" dt="2020-12-01T12:09:23.409" v="3" actId="20577"/>
          <ac:spMkLst>
            <pc:docMk/>
            <pc:sldMk cId="1515971366" sldId="260"/>
            <ac:spMk id="3" creationId="{95480E4D-D638-DD49-831B-711E08C42B90}"/>
          </ac:spMkLst>
        </pc:spChg>
      </pc:sldChg>
      <pc:sldChg chg="modSp">
        <pc:chgData name="Kareem Ahmad" userId="S::mka@st-andrews.ac.uk::b0d2e633-7f8d-48f3-b2c9-c215b8b27492" providerId="AD" clId="Web-{E3DC50C0-5118-4C98-9407-E49B4A68CEAC}" dt="2020-12-01T12:08:10.283" v="1" actId="20577"/>
        <pc:sldMkLst>
          <pc:docMk/>
          <pc:sldMk cId="2503294897" sldId="263"/>
        </pc:sldMkLst>
        <pc:spChg chg="mod">
          <ac:chgData name="Kareem Ahmad" userId="S::mka@st-andrews.ac.uk::b0d2e633-7f8d-48f3-b2c9-c215b8b27492" providerId="AD" clId="Web-{E3DC50C0-5118-4C98-9407-E49B4A68CEAC}" dt="2020-12-01T12:08:10.283" v="1" actId="20577"/>
          <ac:spMkLst>
            <pc:docMk/>
            <pc:sldMk cId="2503294897" sldId="263"/>
            <ac:spMk id="3" creationId="{6FCBA3A9-4B67-104E-9D58-D40FA667350A}"/>
          </ac:spMkLst>
        </pc:spChg>
      </pc:sldChg>
    </pc:docChg>
  </pc:docChgLst>
  <pc:docChgLst>
    <pc:chgData name="Kareem Ahmad" userId="S::mka@st-andrews.ac.uk::b0d2e633-7f8d-48f3-b2c9-c215b8b27492" providerId="AD" clId="Web-{B5CB7F64-A502-45CC-8163-2B98BEE6E5C0}"/>
    <pc:docChg chg="addSld modSld sldOrd">
      <pc:chgData name="Kareem Ahmad" userId="S::mka@st-andrews.ac.uk::b0d2e633-7f8d-48f3-b2c9-c215b8b27492" providerId="AD" clId="Web-{B5CB7F64-A502-45CC-8163-2B98BEE6E5C0}" dt="2020-11-29T21:50:03.985" v="590" actId="20577"/>
      <pc:docMkLst>
        <pc:docMk/>
      </pc:docMkLst>
      <pc:sldChg chg="modSp">
        <pc:chgData name="Kareem Ahmad" userId="S::mka@st-andrews.ac.uk::b0d2e633-7f8d-48f3-b2c9-c215b8b27492" providerId="AD" clId="Web-{B5CB7F64-A502-45CC-8163-2B98BEE6E5C0}" dt="2020-11-29T21:50:03.985" v="590" actId="20577"/>
        <pc:sldMkLst>
          <pc:docMk/>
          <pc:sldMk cId="1515971366" sldId="260"/>
        </pc:sldMkLst>
        <pc:spChg chg="mod">
          <ac:chgData name="Kareem Ahmad" userId="S::mka@st-andrews.ac.uk::b0d2e633-7f8d-48f3-b2c9-c215b8b27492" providerId="AD" clId="Web-{B5CB7F64-A502-45CC-8163-2B98BEE6E5C0}" dt="2020-11-29T21:15:25.820" v="215" actId="20577"/>
          <ac:spMkLst>
            <pc:docMk/>
            <pc:sldMk cId="1515971366" sldId="260"/>
            <ac:spMk id="2" creationId="{145FB044-CF89-0346-8321-CC1ACE8D19C0}"/>
          </ac:spMkLst>
        </pc:spChg>
        <pc:spChg chg="mod">
          <ac:chgData name="Kareem Ahmad" userId="S::mka@st-andrews.ac.uk::b0d2e633-7f8d-48f3-b2c9-c215b8b27492" providerId="AD" clId="Web-{B5CB7F64-A502-45CC-8163-2B98BEE6E5C0}" dt="2020-11-29T21:50:03.985" v="590" actId="20577"/>
          <ac:spMkLst>
            <pc:docMk/>
            <pc:sldMk cId="1515971366" sldId="260"/>
            <ac:spMk id="3" creationId="{95480E4D-D638-DD49-831B-711E08C42B90}"/>
          </ac:spMkLst>
        </pc:spChg>
      </pc:sldChg>
      <pc:sldChg chg="modSp ord">
        <pc:chgData name="Kareem Ahmad" userId="S::mka@st-andrews.ac.uk::b0d2e633-7f8d-48f3-b2c9-c215b8b27492" providerId="AD" clId="Web-{B5CB7F64-A502-45CC-8163-2B98BEE6E5C0}" dt="2020-11-29T21:17:33.823" v="327" actId="20577"/>
        <pc:sldMkLst>
          <pc:docMk/>
          <pc:sldMk cId="2503294897" sldId="263"/>
        </pc:sldMkLst>
        <pc:spChg chg="mod">
          <ac:chgData name="Kareem Ahmad" userId="S::mka@st-andrews.ac.uk::b0d2e633-7f8d-48f3-b2c9-c215b8b27492" providerId="AD" clId="Web-{B5CB7F64-A502-45CC-8163-2B98BEE6E5C0}" dt="2020-11-29T20:31:44.405" v="136" actId="20577"/>
          <ac:spMkLst>
            <pc:docMk/>
            <pc:sldMk cId="2503294897" sldId="263"/>
            <ac:spMk id="2" creationId="{80EF836E-D7C0-F54B-BA29-686B47C49829}"/>
          </ac:spMkLst>
        </pc:spChg>
        <pc:spChg chg="mod">
          <ac:chgData name="Kareem Ahmad" userId="S::mka@st-andrews.ac.uk::b0d2e633-7f8d-48f3-b2c9-c215b8b27492" providerId="AD" clId="Web-{B5CB7F64-A502-45CC-8163-2B98BEE6E5C0}" dt="2020-11-29T21:17:33.823" v="327" actId="20577"/>
          <ac:spMkLst>
            <pc:docMk/>
            <pc:sldMk cId="2503294897" sldId="263"/>
            <ac:spMk id="3" creationId="{6FCBA3A9-4B67-104E-9D58-D40FA667350A}"/>
          </ac:spMkLst>
        </pc:spChg>
      </pc:sldChg>
      <pc:sldChg chg="modSp ord">
        <pc:chgData name="Kareem Ahmad" userId="S::mka@st-andrews.ac.uk::b0d2e633-7f8d-48f3-b2c9-c215b8b27492" providerId="AD" clId="Web-{B5CB7F64-A502-45CC-8163-2B98BEE6E5C0}" dt="2020-11-29T21:10:44.563" v="173" actId="20577"/>
        <pc:sldMkLst>
          <pc:docMk/>
          <pc:sldMk cId="1358591704" sldId="264"/>
        </pc:sldMkLst>
        <pc:spChg chg="mod">
          <ac:chgData name="Kareem Ahmad" userId="S::mka@st-andrews.ac.uk::b0d2e633-7f8d-48f3-b2c9-c215b8b27492" providerId="AD" clId="Web-{B5CB7F64-A502-45CC-8163-2B98BEE6E5C0}" dt="2020-11-29T21:10:44.563" v="173" actId="20577"/>
          <ac:spMkLst>
            <pc:docMk/>
            <pc:sldMk cId="1358591704" sldId="264"/>
            <ac:spMk id="3" creationId="{4FF28549-6CD8-F043-80F8-5ADE915A8171}"/>
          </ac:spMkLst>
        </pc:spChg>
      </pc:sldChg>
      <pc:sldChg chg="ord">
        <pc:chgData name="Kareem Ahmad" userId="S::mka@st-andrews.ac.uk::b0d2e633-7f8d-48f3-b2c9-c215b8b27492" providerId="AD" clId="Web-{B5CB7F64-A502-45CC-8163-2B98BEE6E5C0}" dt="2020-11-29T21:04:34.880" v="148"/>
        <pc:sldMkLst>
          <pc:docMk/>
          <pc:sldMk cId="2217694403" sldId="268"/>
        </pc:sldMkLst>
      </pc:sldChg>
      <pc:sldChg chg="addSp modSp new">
        <pc:chgData name="Kareem Ahmad" userId="S::mka@st-andrews.ac.uk::b0d2e633-7f8d-48f3-b2c9-c215b8b27492" providerId="AD" clId="Web-{B5CB7F64-A502-45CC-8163-2B98BEE6E5C0}" dt="2020-11-29T19:32:46.170" v="44" actId="20577"/>
        <pc:sldMkLst>
          <pc:docMk/>
          <pc:sldMk cId="2181153861" sldId="269"/>
        </pc:sldMkLst>
        <pc:spChg chg="mod">
          <ac:chgData name="Kareem Ahmad" userId="S::mka@st-andrews.ac.uk::b0d2e633-7f8d-48f3-b2c9-c215b8b27492" providerId="AD" clId="Web-{B5CB7F64-A502-45CC-8163-2B98BEE6E5C0}" dt="2020-11-29T18:53:33.164" v="3" actId="20577"/>
          <ac:spMkLst>
            <pc:docMk/>
            <pc:sldMk cId="2181153861" sldId="269"/>
            <ac:spMk id="2" creationId="{B9D32C61-16CA-45EA-AE29-F3D47B9B5273}"/>
          </ac:spMkLst>
        </pc:spChg>
        <pc:spChg chg="mod">
          <ac:chgData name="Kareem Ahmad" userId="S::mka@st-andrews.ac.uk::b0d2e633-7f8d-48f3-b2c9-c215b8b27492" providerId="AD" clId="Web-{B5CB7F64-A502-45CC-8163-2B98BEE6E5C0}" dt="2020-11-29T19:32:46.170" v="44" actId="20577"/>
          <ac:spMkLst>
            <pc:docMk/>
            <pc:sldMk cId="2181153861" sldId="269"/>
            <ac:spMk id="3" creationId="{F6FDB7AC-65E7-4B67-B93A-77837F7DACC3}"/>
          </ac:spMkLst>
        </pc:spChg>
        <pc:picChg chg="add mod">
          <ac:chgData name="Kareem Ahmad" userId="S::mka@st-andrews.ac.uk::b0d2e633-7f8d-48f3-b2c9-c215b8b27492" providerId="AD" clId="Web-{B5CB7F64-A502-45CC-8163-2B98BEE6E5C0}" dt="2020-11-29T19:24:11.187" v="42" actId="1076"/>
          <ac:picMkLst>
            <pc:docMk/>
            <pc:sldMk cId="2181153861" sldId="269"/>
            <ac:picMk id="7" creationId="{1622A6DF-9B28-4127-8052-0480AA0C0D16}"/>
          </ac:picMkLst>
        </pc:picChg>
      </pc:sldChg>
      <pc:sldChg chg="modSp new ord">
        <pc:chgData name="Kareem Ahmad" userId="S::mka@st-andrews.ac.uk::b0d2e633-7f8d-48f3-b2c9-c215b8b27492" providerId="AD" clId="Web-{B5CB7F64-A502-45CC-8163-2B98BEE6E5C0}" dt="2020-11-29T21:05:07.287" v="167" actId="20577"/>
        <pc:sldMkLst>
          <pc:docMk/>
          <pc:sldMk cId="1391549276" sldId="270"/>
        </pc:sldMkLst>
        <pc:spChg chg="mod">
          <ac:chgData name="Kareem Ahmad" userId="S::mka@st-andrews.ac.uk::b0d2e633-7f8d-48f3-b2c9-c215b8b27492" providerId="AD" clId="Web-{B5CB7F64-A502-45CC-8163-2B98BEE6E5C0}" dt="2020-11-29T21:05:07.287" v="167" actId="20577"/>
          <ac:spMkLst>
            <pc:docMk/>
            <pc:sldMk cId="1391549276" sldId="270"/>
            <ac:spMk id="2" creationId="{BDD24B5D-5372-4D18-BD71-9D765E0F98AF}"/>
          </ac:spMkLst>
        </pc:spChg>
      </pc:sldChg>
      <pc:sldChg chg="modSp new">
        <pc:chgData name="Kareem Ahmad" userId="S::mka@st-andrews.ac.uk::b0d2e633-7f8d-48f3-b2c9-c215b8b27492" providerId="AD" clId="Web-{B5CB7F64-A502-45CC-8163-2B98BEE6E5C0}" dt="2020-11-29T21:13:49.583" v="199" actId="20577"/>
        <pc:sldMkLst>
          <pc:docMk/>
          <pc:sldMk cId="1218766716" sldId="271"/>
        </pc:sldMkLst>
        <pc:spChg chg="mod">
          <ac:chgData name="Kareem Ahmad" userId="S::mka@st-andrews.ac.uk::b0d2e633-7f8d-48f3-b2c9-c215b8b27492" providerId="AD" clId="Web-{B5CB7F64-A502-45CC-8163-2B98BEE6E5C0}" dt="2020-11-29T21:13:49.583" v="199" actId="20577"/>
          <ac:spMkLst>
            <pc:docMk/>
            <pc:sldMk cId="1218766716" sldId="271"/>
            <ac:spMk id="2" creationId="{BA2A072B-A72B-4C9C-9154-FB84F36CE575}"/>
          </ac:spMkLst>
        </pc:spChg>
      </pc:sldChg>
    </pc:docChg>
  </pc:docChgLst>
  <pc:docChgLst>
    <pc:chgData name="Kareem Ahmad" userId="S::mka@st-andrews.ac.uk::b0d2e633-7f8d-48f3-b2c9-c215b8b27492" providerId="AD" clId="Web-{887D2747-D5AF-4AC0-BC2E-C8BEACC3FA08}"/>
    <pc:docChg chg="modSld">
      <pc:chgData name="Kareem Ahmad" userId="S::mka@st-andrews.ac.uk::b0d2e633-7f8d-48f3-b2c9-c215b8b27492" providerId="AD" clId="Web-{887D2747-D5AF-4AC0-BC2E-C8BEACC3FA08}" dt="2020-12-05T13:51:29.892" v="5" actId="14100"/>
      <pc:docMkLst>
        <pc:docMk/>
      </pc:docMkLst>
      <pc:sldChg chg="addSp delSp modSp">
        <pc:chgData name="Kareem Ahmad" userId="S::mka@st-andrews.ac.uk::b0d2e633-7f8d-48f3-b2c9-c215b8b27492" providerId="AD" clId="Web-{887D2747-D5AF-4AC0-BC2E-C8BEACC3FA08}" dt="2020-12-05T13:51:29.892" v="5" actId="14100"/>
        <pc:sldMkLst>
          <pc:docMk/>
          <pc:sldMk cId="1218766716" sldId="271"/>
        </pc:sldMkLst>
        <pc:spChg chg="add del mod">
          <ac:chgData name="Kareem Ahmad" userId="S::mka@st-andrews.ac.uk::b0d2e633-7f8d-48f3-b2c9-c215b8b27492" providerId="AD" clId="Web-{887D2747-D5AF-4AC0-BC2E-C8BEACC3FA08}" dt="2020-12-05T13:51:16.517" v="3"/>
          <ac:spMkLst>
            <pc:docMk/>
            <pc:sldMk cId="1218766716" sldId="271"/>
            <ac:spMk id="4" creationId="{017D02CF-0559-456C-9BFD-8DC54E25F78B}"/>
          </ac:spMkLst>
        </pc:spChg>
        <pc:picChg chg="add mod ord">
          <ac:chgData name="Kareem Ahmad" userId="S::mka@st-andrews.ac.uk::b0d2e633-7f8d-48f3-b2c9-c215b8b27492" providerId="AD" clId="Web-{887D2747-D5AF-4AC0-BC2E-C8BEACC3FA08}" dt="2020-12-05T13:51:29.892" v="5" actId="14100"/>
          <ac:picMkLst>
            <pc:docMk/>
            <pc:sldMk cId="1218766716" sldId="271"/>
            <ac:picMk id="7" creationId="{E0AECA53-9010-4226-90A8-1FEE7B264612}"/>
          </ac:picMkLst>
        </pc:picChg>
        <pc:picChg chg="del mod">
          <ac:chgData name="Kareem Ahmad" userId="S::mka@st-andrews.ac.uk::b0d2e633-7f8d-48f3-b2c9-c215b8b27492" providerId="AD" clId="Web-{887D2747-D5AF-4AC0-BC2E-C8BEACC3FA08}" dt="2020-12-05T13:51:11.313" v="2"/>
          <ac:picMkLst>
            <pc:docMk/>
            <pc:sldMk cId="1218766716" sldId="271"/>
            <ac:picMk id="9" creationId="{D5A9F61F-A84C-4BE9-A7D1-7E1736284376}"/>
          </ac:picMkLst>
        </pc:picChg>
      </pc:sldChg>
    </pc:docChg>
  </pc:docChgLst>
  <pc:docChgLst>
    <pc:chgData name="Kareem Ahmad" userId="S::mka@st-andrews.ac.uk::b0d2e633-7f8d-48f3-b2c9-c215b8b27492" providerId="AD" clId="Web-{65541D8F-E0B8-4E70-A345-99748FE7B265}"/>
    <pc:docChg chg="modSld">
      <pc:chgData name="Kareem Ahmad" userId="S::mka@st-andrews.ac.uk::b0d2e633-7f8d-48f3-b2c9-c215b8b27492" providerId="AD" clId="Web-{65541D8F-E0B8-4E70-A345-99748FE7B265}" dt="2020-11-22T18:32:46.141" v="463" actId="20577"/>
      <pc:docMkLst>
        <pc:docMk/>
      </pc:docMkLst>
      <pc:sldChg chg="modSp">
        <pc:chgData name="Kareem Ahmad" userId="S::mka@st-andrews.ac.uk::b0d2e633-7f8d-48f3-b2c9-c215b8b27492" providerId="AD" clId="Web-{65541D8F-E0B8-4E70-A345-99748FE7B265}" dt="2020-11-22T16:30:58.348" v="0" actId="20577"/>
        <pc:sldMkLst>
          <pc:docMk/>
          <pc:sldMk cId="2388445641" sldId="257"/>
        </pc:sldMkLst>
        <pc:spChg chg="mod">
          <ac:chgData name="Kareem Ahmad" userId="S::mka@st-andrews.ac.uk::b0d2e633-7f8d-48f3-b2c9-c215b8b27492" providerId="AD" clId="Web-{65541D8F-E0B8-4E70-A345-99748FE7B265}" dt="2020-11-22T16:30:58.348" v="0" actId="20577"/>
          <ac:spMkLst>
            <pc:docMk/>
            <pc:sldMk cId="2388445641" sldId="257"/>
            <ac:spMk id="5" creationId="{65C9406E-9AFD-5B4C-A816-5258190C7995}"/>
          </ac:spMkLst>
        </pc:spChg>
      </pc:sldChg>
      <pc:sldChg chg="modSp">
        <pc:chgData name="Kareem Ahmad" userId="S::mka@st-andrews.ac.uk::b0d2e633-7f8d-48f3-b2c9-c215b8b27492" providerId="AD" clId="Web-{65541D8F-E0B8-4E70-A345-99748FE7B265}" dt="2020-11-22T18:30:19.409" v="457" actId="20577"/>
        <pc:sldMkLst>
          <pc:docMk/>
          <pc:sldMk cId="2811436532" sldId="261"/>
        </pc:sldMkLst>
        <pc:spChg chg="mod">
          <ac:chgData name="Kareem Ahmad" userId="S::mka@st-andrews.ac.uk::b0d2e633-7f8d-48f3-b2c9-c215b8b27492" providerId="AD" clId="Web-{65541D8F-E0B8-4E70-A345-99748FE7B265}" dt="2020-11-22T18:30:19.409" v="457" actId="20577"/>
          <ac:spMkLst>
            <pc:docMk/>
            <pc:sldMk cId="2811436532" sldId="261"/>
            <ac:spMk id="3" creationId="{57455B95-2847-7744-B52D-5DD853E917B1}"/>
          </ac:spMkLst>
        </pc:spChg>
      </pc:sldChg>
      <pc:sldChg chg="modSp">
        <pc:chgData name="Kareem Ahmad" userId="S::mka@st-andrews.ac.uk::b0d2e633-7f8d-48f3-b2c9-c215b8b27492" providerId="AD" clId="Web-{65541D8F-E0B8-4E70-A345-99748FE7B265}" dt="2020-11-22T18:32:46.141" v="463" actId="20577"/>
        <pc:sldMkLst>
          <pc:docMk/>
          <pc:sldMk cId="2503294897" sldId="263"/>
        </pc:sldMkLst>
        <pc:spChg chg="mod">
          <ac:chgData name="Kareem Ahmad" userId="S::mka@st-andrews.ac.uk::b0d2e633-7f8d-48f3-b2c9-c215b8b27492" providerId="AD" clId="Web-{65541D8F-E0B8-4E70-A345-99748FE7B265}" dt="2020-11-22T18:32:46.141" v="463" actId="20577"/>
          <ac:spMkLst>
            <pc:docMk/>
            <pc:sldMk cId="2503294897" sldId="263"/>
            <ac:spMk id="3" creationId="{6FCBA3A9-4B67-104E-9D58-D40FA667350A}"/>
          </ac:spMkLst>
        </pc:spChg>
      </pc:sldChg>
      <pc:sldChg chg="modSp">
        <pc:chgData name="Kareem Ahmad" userId="S::mka@st-andrews.ac.uk::b0d2e633-7f8d-48f3-b2c9-c215b8b27492" providerId="AD" clId="Web-{65541D8F-E0B8-4E70-A345-99748FE7B265}" dt="2020-11-22T18:25:39.100" v="399" actId="20577"/>
        <pc:sldMkLst>
          <pc:docMk/>
          <pc:sldMk cId="3508300180" sldId="265"/>
        </pc:sldMkLst>
        <pc:spChg chg="mod">
          <ac:chgData name="Kareem Ahmad" userId="S::mka@st-andrews.ac.uk::b0d2e633-7f8d-48f3-b2c9-c215b8b27492" providerId="AD" clId="Web-{65541D8F-E0B8-4E70-A345-99748FE7B265}" dt="2020-11-22T18:25:39.100" v="399" actId="20577"/>
          <ac:spMkLst>
            <pc:docMk/>
            <pc:sldMk cId="3508300180" sldId="265"/>
            <ac:spMk id="3" creationId="{BD4CC420-9194-7F41-AF46-B61C48103B3C}"/>
          </ac:spMkLst>
        </pc:spChg>
      </pc:sldChg>
    </pc:docChg>
  </pc:docChgLst>
  <pc:docChgLst>
    <pc:chgData name="Kareem Ahmad" userId="S::mka@st-andrews.ac.uk::b0d2e633-7f8d-48f3-b2c9-c215b8b27492" providerId="AD" clId="Web-{A36FD6F9-2065-4AD9-BD07-5E8B2A27F5E2}"/>
    <pc:docChg chg="modSld">
      <pc:chgData name="Kareem Ahmad" userId="S::mka@st-andrews.ac.uk::b0d2e633-7f8d-48f3-b2c9-c215b8b27492" providerId="AD" clId="Web-{A36FD6F9-2065-4AD9-BD07-5E8B2A27F5E2}" dt="2020-12-05T13:44:46.106" v="2"/>
      <pc:docMkLst>
        <pc:docMk/>
      </pc:docMkLst>
      <pc:sldChg chg="addSp delSp modSp">
        <pc:chgData name="Kareem Ahmad" userId="S::mka@st-andrews.ac.uk::b0d2e633-7f8d-48f3-b2c9-c215b8b27492" providerId="AD" clId="Web-{A36FD6F9-2065-4AD9-BD07-5E8B2A27F5E2}" dt="2020-12-05T13:44:46.106" v="2"/>
        <pc:sldMkLst>
          <pc:docMk/>
          <pc:sldMk cId="1218766716" sldId="271"/>
        </pc:sldMkLst>
        <pc:spChg chg="mod">
          <ac:chgData name="Kareem Ahmad" userId="S::mka@st-andrews.ac.uk::b0d2e633-7f8d-48f3-b2c9-c215b8b27492" providerId="AD" clId="Web-{A36FD6F9-2065-4AD9-BD07-5E8B2A27F5E2}" dt="2020-12-05T13:44:46.106" v="2"/>
          <ac:spMkLst>
            <pc:docMk/>
            <pc:sldMk cId="1218766716" sldId="271"/>
            <ac:spMk id="2" creationId="{BA2A072B-A72B-4C9C-9154-FB84F36CE575}"/>
          </ac:spMkLst>
        </pc:spChg>
        <pc:spChg chg="del">
          <ac:chgData name="Kareem Ahmad" userId="S::mka@st-andrews.ac.uk::b0d2e633-7f8d-48f3-b2c9-c215b8b27492" providerId="AD" clId="Web-{A36FD6F9-2065-4AD9-BD07-5E8B2A27F5E2}" dt="2020-12-05T13:44:46.106" v="2"/>
          <ac:spMkLst>
            <pc:docMk/>
            <pc:sldMk cId="1218766716" sldId="271"/>
            <ac:spMk id="4" creationId="{521008F5-48BF-437C-9B31-34337E4E56C4}"/>
          </ac:spMkLst>
        </pc:spChg>
        <pc:spChg chg="mod">
          <ac:chgData name="Kareem Ahmad" userId="S::mka@st-andrews.ac.uk::b0d2e633-7f8d-48f3-b2c9-c215b8b27492" providerId="AD" clId="Web-{A36FD6F9-2065-4AD9-BD07-5E8B2A27F5E2}" dt="2020-12-05T13:44:46.106" v="2"/>
          <ac:spMkLst>
            <pc:docMk/>
            <pc:sldMk cId="1218766716" sldId="271"/>
            <ac:spMk id="5" creationId="{9D3E0419-8913-4D56-848A-7D3442FE4EC6}"/>
          </ac:spMkLst>
        </pc:spChg>
        <pc:spChg chg="mod">
          <ac:chgData name="Kareem Ahmad" userId="S::mka@st-andrews.ac.uk::b0d2e633-7f8d-48f3-b2c9-c215b8b27492" providerId="AD" clId="Web-{A36FD6F9-2065-4AD9-BD07-5E8B2A27F5E2}" dt="2020-12-05T13:44:46.106" v="2"/>
          <ac:spMkLst>
            <pc:docMk/>
            <pc:sldMk cId="1218766716" sldId="271"/>
            <ac:spMk id="6" creationId="{BF2C6983-1313-4D10-BFB4-092CD0C13F7B}"/>
          </ac:spMkLst>
        </pc:spChg>
        <pc:spChg chg="add del mod">
          <ac:chgData name="Kareem Ahmad" userId="S::mka@st-andrews.ac.uk::b0d2e633-7f8d-48f3-b2c9-c215b8b27492" providerId="AD" clId="Web-{A36FD6F9-2065-4AD9-BD07-5E8B2A27F5E2}" dt="2020-12-05T13:44:42.793" v="1"/>
          <ac:spMkLst>
            <pc:docMk/>
            <pc:sldMk cId="1218766716" sldId="271"/>
            <ac:spMk id="8" creationId="{1E64E48A-B685-4E6E-8287-F3AFBD5559C8}"/>
          </ac:spMkLst>
        </pc:spChg>
        <pc:spChg chg="add">
          <ac:chgData name="Kareem Ahmad" userId="S::mka@st-andrews.ac.uk::b0d2e633-7f8d-48f3-b2c9-c215b8b27492" providerId="AD" clId="Web-{A36FD6F9-2065-4AD9-BD07-5E8B2A27F5E2}" dt="2020-12-05T13:44:46.106" v="2"/>
          <ac:spMkLst>
            <pc:docMk/>
            <pc:sldMk cId="1218766716" sldId="271"/>
            <ac:spMk id="14" creationId="{2DEDE931-50F3-40E8-9FE2-E9D1FC3E1994}"/>
          </ac:spMkLst>
        </pc:spChg>
        <pc:picChg chg="del">
          <ac:chgData name="Kareem Ahmad" userId="S::mka@st-andrews.ac.uk::b0d2e633-7f8d-48f3-b2c9-c215b8b27492" providerId="AD" clId="Web-{A36FD6F9-2065-4AD9-BD07-5E8B2A27F5E2}" dt="2020-12-05T13:44:37.340" v="0"/>
          <ac:picMkLst>
            <pc:docMk/>
            <pc:sldMk cId="1218766716" sldId="271"/>
            <ac:picMk id="7" creationId="{439CA98F-7484-4732-8049-AA6FE243D3E6}"/>
          </ac:picMkLst>
        </pc:picChg>
        <pc:picChg chg="add mod ord">
          <ac:chgData name="Kareem Ahmad" userId="S::mka@st-andrews.ac.uk::b0d2e633-7f8d-48f3-b2c9-c215b8b27492" providerId="AD" clId="Web-{A36FD6F9-2065-4AD9-BD07-5E8B2A27F5E2}" dt="2020-12-05T13:44:46.106" v="2"/>
          <ac:picMkLst>
            <pc:docMk/>
            <pc:sldMk cId="1218766716" sldId="271"/>
            <ac:picMk id="9" creationId="{D5A9F61F-A84C-4BE9-A7D1-7E1736284376}"/>
          </ac:picMkLst>
        </pc:picChg>
      </pc:sldChg>
    </pc:docChg>
  </pc:docChgLst>
  <pc:docChgLst>
    <pc:chgData name="Kareem Ahmad" userId="S::mka@st-andrews.ac.uk::b0d2e633-7f8d-48f3-b2c9-c215b8b27492" providerId="AD" clId="Web-{8A420E9E-0B07-4505-A953-6330E9C0A710}"/>
    <pc:docChg chg="addSld delSld modSld sldOrd">
      <pc:chgData name="Kareem Ahmad" userId="S::mka@st-andrews.ac.uk::b0d2e633-7f8d-48f3-b2c9-c215b8b27492" providerId="AD" clId="Web-{8A420E9E-0B07-4505-A953-6330E9C0A710}" dt="2020-12-07T13:35:23.945" v="419" actId="20577"/>
      <pc:docMkLst>
        <pc:docMk/>
      </pc:docMkLst>
      <pc:sldChg chg="modSp">
        <pc:chgData name="Kareem Ahmad" userId="S::mka@st-andrews.ac.uk::b0d2e633-7f8d-48f3-b2c9-c215b8b27492" providerId="AD" clId="Web-{8A420E9E-0B07-4505-A953-6330E9C0A710}" dt="2020-12-07T12:53:17.108" v="9" actId="20577"/>
        <pc:sldMkLst>
          <pc:docMk/>
          <pc:sldMk cId="4258962304" sldId="258"/>
        </pc:sldMkLst>
        <pc:spChg chg="mod">
          <ac:chgData name="Kareem Ahmad" userId="S::mka@st-andrews.ac.uk::b0d2e633-7f8d-48f3-b2c9-c215b8b27492" providerId="AD" clId="Web-{8A420E9E-0B07-4505-A953-6330E9C0A710}" dt="2020-12-07T12:53:17.108" v="9" actId="20577"/>
          <ac:spMkLst>
            <pc:docMk/>
            <pc:sldMk cId="4258962304" sldId="258"/>
            <ac:spMk id="3" creationId="{6EB9713E-35F4-9542-8A20-384D5492F7B7}"/>
          </ac:spMkLst>
        </pc:spChg>
      </pc:sldChg>
      <pc:sldChg chg="modSp">
        <pc:chgData name="Kareem Ahmad" userId="S::mka@st-andrews.ac.uk::b0d2e633-7f8d-48f3-b2c9-c215b8b27492" providerId="AD" clId="Web-{8A420E9E-0B07-4505-A953-6330E9C0A710}" dt="2020-12-07T13:35:23.945" v="419" actId="20577"/>
        <pc:sldMkLst>
          <pc:docMk/>
          <pc:sldMk cId="2445684217" sldId="259"/>
        </pc:sldMkLst>
        <pc:spChg chg="mod">
          <ac:chgData name="Kareem Ahmad" userId="S::mka@st-andrews.ac.uk::b0d2e633-7f8d-48f3-b2c9-c215b8b27492" providerId="AD" clId="Web-{8A420E9E-0B07-4505-A953-6330E9C0A710}" dt="2020-12-07T13:35:23.945" v="419" actId="20577"/>
          <ac:spMkLst>
            <pc:docMk/>
            <pc:sldMk cId="2445684217" sldId="259"/>
            <ac:spMk id="3" creationId="{A19E328B-4D04-4B49-A1D3-0E38806AEB63}"/>
          </ac:spMkLst>
        </pc:spChg>
      </pc:sldChg>
      <pc:sldChg chg="modSp">
        <pc:chgData name="Kareem Ahmad" userId="S::mka@st-andrews.ac.uk::b0d2e633-7f8d-48f3-b2c9-c215b8b27492" providerId="AD" clId="Web-{8A420E9E-0B07-4505-A953-6330E9C0A710}" dt="2020-12-07T13:12:46.443" v="287" actId="20577"/>
        <pc:sldMkLst>
          <pc:docMk/>
          <pc:sldMk cId="2811436532" sldId="261"/>
        </pc:sldMkLst>
        <pc:spChg chg="mod">
          <ac:chgData name="Kareem Ahmad" userId="S::mka@st-andrews.ac.uk::b0d2e633-7f8d-48f3-b2c9-c215b8b27492" providerId="AD" clId="Web-{8A420E9E-0B07-4505-A953-6330E9C0A710}" dt="2020-12-07T13:12:46.443" v="287" actId="20577"/>
          <ac:spMkLst>
            <pc:docMk/>
            <pc:sldMk cId="2811436532" sldId="261"/>
            <ac:spMk id="3" creationId="{57455B95-2847-7744-B52D-5DD853E917B1}"/>
          </ac:spMkLst>
        </pc:spChg>
      </pc:sldChg>
      <pc:sldChg chg="modSp del">
        <pc:chgData name="Kareem Ahmad" userId="S::mka@st-andrews.ac.uk::b0d2e633-7f8d-48f3-b2c9-c215b8b27492" providerId="AD" clId="Web-{8A420E9E-0B07-4505-A953-6330E9C0A710}" dt="2020-12-07T13:12:17.175" v="279"/>
        <pc:sldMkLst>
          <pc:docMk/>
          <pc:sldMk cId="3744954988" sldId="262"/>
        </pc:sldMkLst>
        <pc:spChg chg="mod">
          <ac:chgData name="Kareem Ahmad" userId="S::mka@st-andrews.ac.uk::b0d2e633-7f8d-48f3-b2c9-c215b8b27492" providerId="AD" clId="Web-{8A420E9E-0B07-4505-A953-6330E9C0A710}" dt="2020-12-07T13:12:12.128" v="278" actId="20577"/>
          <ac:spMkLst>
            <pc:docMk/>
            <pc:sldMk cId="3744954988" sldId="262"/>
            <ac:spMk id="3" creationId="{4AAF984A-4C34-BC43-97B3-9C453435FD38}"/>
          </ac:spMkLst>
        </pc:spChg>
      </pc:sldChg>
      <pc:sldChg chg="del">
        <pc:chgData name="Kareem Ahmad" userId="S::mka@st-andrews.ac.uk::b0d2e633-7f8d-48f3-b2c9-c215b8b27492" providerId="AD" clId="Web-{8A420E9E-0B07-4505-A953-6330E9C0A710}" dt="2020-12-07T13:33:44.986" v="376"/>
        <pc:sldMkLst>
          <pc:docMk/>
          <pc:sldMk cId="1358591704" sldId="264"/>
        </pc:sldMkLst>
      </pc:sldChg>
      <pc:sldChg chg="modSp">
        <pc:chgData name="Kareem Ahmad" userId="S::mka@st-andrews.ac.uk::b0d2e633-7f8d-48f3-b2c9-c215b8b27492" providerId="AD" clId="Web-{8A420E9E-0B07-4505-A953-6330E9C0A710}" dt="2020-12-07T13:09:45.744" v="277" actId="20577"/>
        <pc:sldMkLst>
          <pc:docMk/>
          <pc:sldMk cId="1424436630" sldId="266"/>
        </pc:sldMkLst>
        <pc:spChg chg="mod">
          <ac:chgData name="Kareem Ahmad" userId="S::mka@st-andrews.ac.uk::b0d2e633-7f8d-48f3-b2c9-c215b8b27492" providerId="AD" clId="Web-{8A420E9E-0B07-4505-A953-6330E9C0A710}" dt="2020-12-07T13:09:45.744" v="277" actId="20577"/>
          <ac:spMkLst>
            <pc:docMk/>
            <pc:sldMk cId="1424436630" sldId="266"/>
            <ac:spMk id="3" creationId="{DAF6FB85-9A86-3E43-B717-AD26DAC00320}"/>
          </ac:spMkLst>
        </pc:spChg>
      </pc:sldChg>
      <pc:sldChg chg="modSp">
        <pc:chgData name="Kareem Ahmad" userId="S::mka@st-andrews.ac.uk::b0d2e633-7f8d-48f3-b2c9-c215b8b27492" providerId="AD" clId="Web-{8A420E9E-0B07-4505-A953-6330E9C0A710}" dt="2020-12-07T13:02:28.328" v="172" actId="20577"/>
        <pc:sldMkLst>
          <pc:docMk/>
          <pc:sldMk cId="3590176931" sldId="267"/>
        </pc:sldMkLst>
        <pc:spChg chg="mod">
          <ac:chgData name="Kareem Ahmad" userId="S::mka@st-andrews.ac.uk::b0d2e633-7f8d-48f3-b2c9-c215b8b27492" providerId="AD" clId="Web-{8A420E9E-0B07-4505-A953-6330E9C0A710}" dt="2020-12-07T13:02:28.328" v="172" actId="20577"/>
          <ac:spMkLst>
            <pc:docMk/>
            <pc:sldMk cId="3590176931" sldId="267"/>
            <ac:spMk id="3" creationId="{C0D39CE2-D731-4741-B390-7FD0A9828A79}"/>
          </ac:spMkLst>
        </pc:spChg>
      </pc:sldChg>
      <pc:sldChg chg="addSp delSp modSp">
        <pc:chgData name="Kareem Ahmad" userId="S::mka@st-andrews.ac.uk::b0d2e633-7f8d-48f3-b2c9-c215b8b27492" providerId="AD" clId="Web-{8A420E9E-0B07-4505-A953-6330E9C0A710}" dt="2020-12-07T13:17:37.944" v="303" actId="20577"/>
        <pc:sldMkLst>
          <pc:docMk/>
          <pc:sldMk cId="2217694403" sldId="268"/>
        </pc:sldMkLst>
        <pc:spChg chg="mod">
          <ac:chgData name="Kareem Ahmad" userId="S::mka@st-andrews.ac.uk::b0d2e633-7f8d-48f3-b2c9-c215b8b27492" providerId="AD" clId="Web-{8A420E9E-0B07-4505-A953-6330E9C0A710}" dt="2020-12-07T13:17:37.944" v="303" actId="20577"/>
          <ac:spMkLst>
            <pc:docMk/>
            <pc:sldMk cId="2217694403" sldId="268"/>
            <ac:spMk id="2" creationId="{B560143C-A90B-48D8-ADB8-34F22FAA910D}"/>
          </ac:spMkLst>
        </pc:spChg>
        <pc:spChg chg="add del mod">
          <ac:chgData name="Kareem Ahmad" userId="S::mka@st-andrews.ac.uk::b0d2e633-7f8d-48f3-b2c9-c215b8b27492" providerId="AD" clId="Web-{8A420E9E-0B07-4505-A953-6330E9C0A710}" dt="2020-12-07T13:17:29.334" v="290"/>
          <ac:spMkLst>
            <pc:docMk/>
            <pc:sldMk cId="2217694403" sldId="268"/>
            <ac:spMk id="3" creationId="{7B43C5F4-4297-4006-9EDD-26B625440436}"/>
          </ac:spMkLst>
        </pc:spChg>
      </pc:sldChg>
      <pc:sldChg chg="addSp delSp modSp">
        <pc:chgData name="Kareem Ahmad" userId="S::mka@st-andrews.ac.uk::b0d2e633-7f8d-48f3-b2c9-c215b8b27492" providerId="AD" clId="Web-{8A420E9E-0B07-4505-A953-6330E9C0A710}" dt="2020-12-07T12:47:47.697" v="2" actId="14100"/>
        <pc:sldMkLst>
          <pc:docMk/>
          <pc:sldMk cId="1391549276" sldId="270"/>
        </pc:sldMkLst>
        <pc:spChg chg="del">
          <ac:chgData name="Kareem Ahmad" userId="S::mka@st-andrews.ac.uk::b0d2e633-7f8d-48f3-b2c9-c215b8b27492" providerId="AD" clId="Web-{8A420E9E-0B07-4505-A953-6330E9C0A710}" dt="2020-12-07T12:47:36.306" v="0"/>
          <ac:spMkLst>
            <pc:docMk/>
            <pc:sldMk cId="1391549276" sldId="270"/>
            <ac:spMk id="2" creationId="{BDD24B5D-5372-4D18-BD71-9D765E0F98AF}"/>
          </ac:spMkLst>
        </pc:spChg>
        <pc:spChg chg="add mod">
          <ac:chgData name="Kareem Ahmad" userId="S::mka@st-andrews.ac.uk::b0d2e633-7f8d-48f3-b2c9-c215b8b27492" providerId="AD" clId="Web-{8A420E9E-0B07-4505-A953-6330E9C0A710}" dt="2020-12-07T12:47:36.306" v="0"/>
          <ac:spMkLst>
            <pc:docMk/>
            <pc:sldMk cId="1391549276" sldId="270"/>
            <ac:spMk id="7" creationId="{1BDEBE6F-C96F-4BEF-B338-E4BF6CB9B8F3}"/>
          </ac:spMkLst>
        </pc:spChg>
        <pc:picChg chg="mod">
          <ac:chgData name="Kareem Ahmad" userId="S::mka@st-andrews.ac.uk::b0d2e633-7f8d-48f3-b2c9-c215b8b27492" providerId="AD" clId="Web-{8A420E9E-0B07-4505-A953-6330E9C0A710}" dt="2020-12-07T12:47:47.697" v="2" actId="14100"/>
          <ac:picMkLst>
            <pc:docMk/>
            <pc:sldMk cId="1391549276" sldId="270"/>
            <ac:picMk id="10" creationId="{46D8186B-3E39-4948-B130-8F6385D97AB3}"/>
          </ac:picMkLst>
        </pc:picChg>
      </pc:sldChg>
      <pc:sldChg chg="modSp">
        <pc:chgData name="Kareem Ahmad" userId="S::mka@st-andrews.ac.uk::b0d2e633-7f8d-48f3-b2c9-c215b8b27492" providerId="AD" clId="Web-{8A420E9E-0B07-4505-A953-6330E9C0A710}" dt="2020-12-07T12:48:04.152" v="4" actId="14100"/>
        <pc:sldMkLst>
          <pc:docMk/>
          <pc:sldMk cId="1218766716" sldId="271"/>
        </pc:sldMkLst>
        <pc:picChg chg="mod">
          <ac:chgData name="Kareem Ahmad" userId="S::mka@st-andrews.ac.uk::b0d2e633-7f8d-48f3-b2c9-c215b8b27492" providerId="AD" clId="Web-{8A420E9E-0B07-4505-A953-6330E9C0A710}" dt="2020-12-07T12:48:04.152" v="4" actId="14100"/>
          <ac:picMkLst>
            <pc:docMk/>
            <pc:sldMk cId="1218766716" sldId="271"/>
            <ac:picMk id="7" creationId="{E0AECA53-9010-4226-90A8-1FEE7B264612}"/>
          </ac:picMkLst>
        </pc:picChg>
      </pc:sldChg>
      <pc:sldChg chg="add ord replId">
        <pc:chgData name="Kareem Ahmad" userId="S::mka@st-andrews.ac.uk::b0d2e633-7f8d-48f3-b2c9-c215b8b27492" providerId="AD" clId="Web-{8A420E9E-0B07-4505-A953-6330E9C0A710}" dt="2020-12-07T13:21:44.818" v="307"/>
        <pc:sldMkLst>
          <pc:docMk/>
          <pc:sldMk cId="2332395785" sldId="273"/>
        </pc:sldMkLst>
      </pc:sldChg>
    </pc:docChg>
  </pc:docChgLst>
  <pc:docChgLst>
    <pc:chgData name="Kareem Ahmad" userId="S::mka@st-andrews.ac.uk::b0d2e633-7f8d-48f3-b2c9-c215b8b27492" providerId="AD" clId="Web-{4B08ADBB-C71B-4839-A5D7-3AC281DDB083}"/>
    <pc:docChg chg="addSld modSld sldOrd modMainMaster">
      <pc:chgData name="Kareem Ahmad" userId="S::mka@st-andrews.ac.uk::b0d2e633-7f8d-48f3-b2c9-c215b8b27492" providerId="AD" clId="Web-{4B08ADBB-C71B-4839-A5D7-3AC281DDB083}" dt="2020-12-05T17:15:01.047" v="101"/>
      <pc:docMkLst>
        <pc:docMk/>
      </pc:docMkLst>
      <pc:sldChg chg="addSp modSp">
        <pc:chgData name="Kareem Ahmad" userId="S::mka@st-andrews.ac.uk::b0d2e633-7f8d-48f3-b2c9-c215b8b27492" providerId="AD" clId="Web-{4B08ADBB-C71B-4839-A5D7-3AC281DDB083}" dt="2020-12-05T15:55:38.111" v="55" actId="1076"/>
        <pc:sldMkLst>
          <pc:docMk/>
          <pc:sldMk cId="1309119470" sldId="256"/>
        </pc:sldMkLst>
        <pc:spChg chg="add mod">
          <ac:chgData name="Kareem Ahmad" userId="S::mka@st-andrews.ac.uk::b0d2e633-7f8d-48f3-b2c9-c215b8b27492" providerId="AD" clId="Web-{4B08ADBB-C71B-4839-A5D7-3AC281DDB083}" dt="2020-12-05T15:55:38.111" v="55" actId="1076"/>
          <ac:spMkLst>
            <pc:docMk/>
            <pc:sldMk cId="1309119470" sldId="256"/>
            <ac:spMk id="4" creationId="{E85ED23C-1396-4A47-8D76-0FA61C164A20}"/>
          </ac:spMkLst>
        </pc:spChg>
      </pc:sldChg>
      <pc:sldChg chg="modSp mod modShow">
        <pc:chgData name="Kareem Ahmad" userId="S::mka@st-andrews.ac.uk::b0d2e633-7f8d-48f3-b2c9-c215b8b27492" providerId="AD" clId="Web-{4B08ADBB-C71B-4839-A5D7-3AC281DDB083}" dt="2020-12-05T15:58:10.958" v="91"/>
        <pc:sldMkLst>
          <pc:docMk/>
          <pc:sldMk cId="2388445641" sldId="257"/>
        </pc:sldMkLst>
        <pc:spChg chg="mod">
          <ac:chgData name="Kareem Ahmad" userId="S::mka@st-andrews.ac.uk::b0d2e633-7f8d-48f3-b2c9-c215b8b27492" providerId="AD" clId="Web-{4B08ADBB-C71B-4839-A5D7-3AC281DDB083}" dt="2020-12-05T15:57:33.238" v="87"/>
          <ac:spMkLst>
            <pc:docMk/>
            <pc:sldMk cId="2388445641" sldId="257"/>
            <ac:spMk id="5" creationId="{65C9406E-9AFD-5B4C-A816-5258190C7995}"/>
          </ac:spMkLst>
        </pc:spChg>
      </pc:sldChg>
      <pc:sldChg chg="modSp">
        <pc:chgData name="Kareem Ahmad" userId="S::mka@st-andrews.ac.uk::b0d2e633-7f8d-48f3-b2c9-c215b8b27492" providerId="AD" clId="Web-{4B08ADBB-C71B-4839-A5D7-3AC281DDB083}" dt="2020-12-05T16:32:17.258" v="98" actId="20577"/>
        <pc:sldMkLst>
          <pc:docMk/>
          <pc:sldMk cId="4258962304" sldId="258"/>
        </pc:sldMkLst>
        <pc:spChg chg="mod">
          <ac:chgData name="Kareem Ahmad" userId="S::mka@st-andrews.ac.uk::b0d2e633-7f8d-48f3-b2c9-c215b8b27492" providerId="AD" clId="Web-{4B08ADBB-C71B-4839-A5D7-3AC281DDB083}" dt="2020-12-05T16:32:17.258" v="98" actId="20577"/>
          <ac:spMkLst>
            <pc:docMk/>
            <pc:sldMk cId="4258962304" sldId="258"/>
            <ac:spMk id="3" creationId="{6EB9713E-35F4-9542-8A20-384D5492F7B7}"/>
          </ac:spMkLst>
        </pc:spChg>
        <pc:spChg chg="mod">
          <ac:chgData name="Kareem Ahmad" userId="S::mka@st-andrews.ac.uk::b0d2e633-7f8d-48f3-b2c9-c215b8b27492" providerId="AD" clId="Web-{4B08ADBB-C71B-4839-A5D7-3AC281DDB083}" dt="2020-12-05T15:57:36.207" v="88"/>
          <ac:spMkLst>
            <pc:docMk/>
            <pc:sldMk cId="4258962304" sldId="258"/>
            <ac:spMk id="5" creationId="{A2B2D77D-2678-284D-A8EB-EB35F481FA7B}"/>
          </ac:spMkLst>
        </pc:spChg>
      </pc:sldChg>
      <pc:sldChg chg="modSp">
        <pc:chgData name="Kareem Ahmad" userId="S::mka@st-andrews.ac.uk::b0d2e633-7f8d-48f3-b2c9-c215b8b27492" providerId="AD" clId="Web-{4B08ADBB-C71B-4839-A5D7-3AC281DDB083}" dt="2020-12-05T15:57:36.207" v="88"/>
        <pc:sldMkLst>
          <pc:docMk/>
          <pc:sldMk cId="2445684217" sldId="259"/>
        </pc:sldMkLst>
        <pc:spChg chg="mod">
          <ac:chgData name="Kareem Ahmad" userId="S::mka@st-andrews.ac.uk::b0d2e633-7f8d-48f3-b2c9-c215b8b27492" providerId="AD" clId="Web-{4B08ADBB-C71B-4839-A5D7-3AC281DDB083}" dt="2020-12-05T15:57:36.207" v="88"/>
          <ac:spMkLst>
            <pc:docMk/>
            <pc:sldMk cId="2445684217" sldId="259"/>
            <ac:spMk id="5" creationId="{00D4A885-89E8-3C47-BBE1-2FE5C258801F}"/>
          </ac:spMkLst>
        </pc:spChg>
      </pc:sldChg>
      <pc:sldChg chg="modSp">
        <pc:chgData name="Kareem Ahmad" userId="S::mka@st-andrews.ac.uk::b0d2e633-7f8d-48f3-b2c9-c215b8b27492" providerId="AD" clId="Web-{4B08ADBB-C71B-4839-A5D7-3AC281DDB083}" dt="2020-12-05T15:57:36.207" v="88"/>
        <pc:sldMkLst>
          <pc:docMk/>
          <pc:sldMk cId="1515971366" sldId="260"/>
        </pc:sldMkLst>
        <pc:spChg chg="mod">
          <ac:chgData name="Kareem Ahmad" userId="S::mka@st-andrews.ac.uk::b0d2e633-7f8d-48f3-b2c9-c215b8b27492" providerId="AD" clId="Web-{4B08ADBB-C71B-4839-A5D7-3AC281DDB083}" dt="2020-12-05T15:57:36.207" v="88"/>
          <ac:spMkLst>
            <pc:docMk/>
            <pc:sldMk cId="1515971366" sldId="260"/>
            <ac:spMk id="5" creationId="{4C02B744-8EE9-7940-B136-689ED592FF9E}"/>
          </ac:spMkLst>
        </pc:spChg>
      </pc:sldChg>
      <pc:sldChg chg="modSp">
        <pc:chgData name="Kareem Ahmad" userId="S::mka@st-andrews.ac.uk::b0d2e633-7f8d-48f3-b2c9-c215b8b27492" providerId="AD" clId="Web-{4B08ADBB-C71B-4839-A5D7-3AC281DDB083}" dt="2020-12-05T15:57:36.207" v="88"/>
        <pc:sldMkLst>
          <pc:docMk/>
          <pc:sldMk cId="2811436532" sldId="261"/>
        </pc:sldMkLst>
        <pc:spChg chg="mod">
          <ac:chgData name="Kareem Ahmad" userId="S::mka@st-andrews.ac.uk::b0d2e633-7f8d-48f3-b2c9-c215b8b27492" providerId="AD" clId="Web-{4B08ADBB-C71B-4839-A5D7-3AC281DDB083}" dt="2020-12-05T15:57:36.207" v="88"/>
          <ac:spMkLst>
            <pc:docMk/>
            <pc:sldMk cId="2811436532" sldId="261"/>
            <ac:spMk id="5" creationId="{D0216368-6B9E-EC42-972B-6943A4FD9613}"/>
          </ac:spMkLst>
        </pc:spChg>
      </pc:sldChg>
      <pc:sldChg chg="modSp">
        <pc:chgData name="Kareem Ahmad" userId="S::mka@st-andrews.ac.uk::b0d2e633-7f8d-48f3-b2c9-c215b8b27492" providerId="AD" clId="Web-{4B08ADBB-C71B-4839-A5D7-3AC281DDB083}" dt="2020-12-05T15:57:36.207" v="88"/>
        <pc:sldMkLst>
          <pc:docMk/>
          <pc:sldMk cId="3744954988" sldId="262"/>
        </pc:sldMkLst>
        <pc:spChg chg="mod">
          <ac:chgData name="Kareem Ahmad" userId="S::mka@st-andrews.ac.uk::b0d2e633-7f8d-48f3-b2c9-c215b8b27492" providerId="AD" clId="Web-{4B08ADBB-C71B-4839-A5D7-3AC281DDB083}" dt="2020-12-05T15:57:36.207" v="88"/>
          <ac:spMkLst>
            <pc:docMk/>
            <pc:sldMk cId="3744954988" sldId="262"/>
            <ac:spMk id="5" creationId="{5F4BDB32-93C9-8441-A935-90605DCC2225}"/>
          </ac:spMkLst>
        </pc:spChg>
      </pc:sldChg>
      <pc:sldChg chg="modSp">
        <pc:chgData name="Kareem Ahmad" userId="S::mka@st-andrews.ac.uk::b0d2e633-7f8d-48f3-b2c9-c215b8b27492" providerId="AD" clId="Web-{4B08ADBB-C71B-4839-A5D7-3AC281DDB083}" dt="2020-12-05T15:57:36.207" v="88"/>
        <pc:sldMkLst>
          <pc:docMk/>
          <pc:sldMk cId="2503294897" sldId="263"/>
        </pc:sldMkLst>
        <pc:spChg chg="mod">
          <ac:chgData name="Kareem Ahmad" userId="S::mka@st-andrews.ac.uk::b0d2e633-7f8d-48f3-b2c9-c215b8b27492" providerId="AD" clId="Web-{4B08ADBB-C71B-4839-A5D7-3AC281DDB083}" dt="2020-12-05T15:57:36.207" v="88"/>
          <ac:spMkLst>
            <pc:docMk/>
            <pc:sldMk cId="2503294897" sldId="263"/>
            <ac:spMk id="5" creationId="{F3890B74-BA07-D443-B066-C46C8E241446}"/>
          </ac:spMkLst>
        </pc:spChg>
      </pc:sldChg>
      <pc:sldChg chg="modSp">
        <pc:chgData name="Kareem Ahmad" userId="S::mka@st-andrews.ac.uk::b0d2e633-7f8d-48f3-b2c9-c215b8b27492" providerId="AD" clId="Web-{4B08ADBB-C71B-4839-A5D7-3AC281DDB083}" dt="2020-12-05T15:57:36.207" v="88"/>
        <pc:sldMkLst>
          <pc:docMk/>
          <pc:sldMk cId="1358591704" sldId="264"/>
        </pc:sldMkLst>
        <pc:spChg chg="mod">
          <ac:chgData name="Kareem Ahmad" userId="S::mka@st-andrews.ac.uk::b0d2e633-7f8d-48f3-b2c9-c215b8b27492" providerId="AD" clId="Web-{4B08ADBB-C71B-4839-A5D7-3AC281DDB083}" dt="2020-12-05T15:57:36.207" v="88"/>
          <ac:spMkLst>
            <pc:docMk/>
            <pc:sldMk cId="1358591704" sldId="264"/>
            <ac:spMk id="5" creationId="{8564FE21-BA73-4B44-8B42-F6C7EC82B376}"/>
          </ac:spMkLst>
        </pc:spChg>
      </pc:sldChg>
      <pc:sldChg chg="modSp">
        <pc:chgData name="Kareem Ahmad" userId="S::mka@st-andrews.ac.uk::b0d2e633-7f8d-48f3-b2c9-c215b8b27492" providerId="AD" clId="Web-{4B08ADBB-C71B-4839-A5D7-3AC281DDB083}" dt="2020-12-05T15:57:36.207" v="88"/>
        <pc:sldMkLst>
          <pc:docMk/>
          <pc:sldMk cId="3508300180" sldId="265"/>
        </pc:sldMkLst>
        <pc:spChg chg="mod">
          <ac:chgData name="Kareem Ahmad" userId="S::mka@st-andrews.ac.uk::b0d2e633-7f8d-48f3-b2c9-c215b8b27492" providerId="AD" clId="Web-{4B08ADBB-C71B-4839-A5D7-3AC281DDB083}" dt="2020-12-05T15:57:36.207" v="88"/>
          <ac:spMkLst>
            <pc:docMk/>
            <pc:sldMk cId="3508300180" sldId="265"/>
            <ac:spMk id="5" creationId="{CA212CD5-0E03-D940-8091-1DD53848EAC0}"/>
          </ac:spMkLst>
        </pc:spChg>
      </pc:sldChg>
      <pc:sldChg chg="modSp">
        <pc:chgData name="Kareem Ahmad" userId="S::mka@st-andrews.ac.uk::b0d2e633-7f8d-48f3-b2c9-c215b8b27492" providerId="AD" clId="Web-{4B08ADBB-C71B-4839-A5D7-3AC281DDB083}" dt="2020-12-05T15:57:36.207" v="88"/>
        <pc:sldMkLst>
          <pc:docMk/>
          <pc:sldMk cId="1424436630" sldId="266"/>
        </pc:sldMkLst>
        <pc:spChg chg="mod">
          <ac:chgData name="Kareem Ahmad" userId="S::mka@st-andrews.ac.uk::b0d2e633-7f8d-48f3-b2c9-c215b8b27492" providerId="AD" clId="Web-{4B08ADBB-C71B-4839-A5D7-3AC281DDB083}" dt="2020-12-05T15:57:36.207" v="88"/>
          <ac:spMkLst>
            <pc:docMk/>
            <pc:sldMk cId="1424436630" sldId="266"/>
            <ac:spMk id="5" creationId="{5ADC8DD9-ECF1-9C4A-9E9D-416C542B0E46}"/>
          </ac:spMkLst>
        </pc:spChg>
      </pc:sldChg>
      <pc:sldChg chg="modSp">
        <pc:chgData name="Kareem Ahmad" userId="S::mka@st-andrews.ac.uk::b0d2e633-7f8d-48f3-b2c9-c215b8b27492" providerId="AD" clId="Web-{4B08ADBB-C71B-4839-A5D7-3AC281DDB083}" dt="2020-12-05T15:57:36.207" v="88"/>
        <pc:sldMkLst>
          <pc:docMk/>
          <pc:sldMk cId="3590176931" sldId="267"/>
        </pc:sldMkLst>
        <pc:spChg chg="mod">
          <ac:chgData name="Kareem Ahmad" userId="S::mka@st-andrews.ac.uk::b0d2e633-7f8d-48f3-b2c9-c215b8b27492" providerId="AD" clId="Web-{4B08ADBB-C71B-4839-A5D7-3AC281DDB083}" dt="2020-12-05T15:57:36.207" v="88"/>
          <ac:spMkLst>
            <pc:docMk/>
            <pc:sldMk cId="3590176931" sldId="267"/>
            <ac:spMk id="5" creationId="{99F2D2AB-AA90-4795-A440-68EC004FCE47}"/>
          </ac:spMkLst>
        </pc:spChg>
      </pc:sldChg>
      <pc:sldChg chg="modSp">
        <pc:chgData name="Kareem Ahmad" userId="S::mka@st-andrews.ac.uk::b0d2e633-7f8d-48f3-b2c9-c215b8b27492" providerId="AD" clId="Web-{4B08ADBB-C71B-4839-A5D7-3AC281DDB083}" dt="2020-12-05T15:57:36.207" v="88"/>
        <pc:sldMkLst>
          <pc:docMk/>
          <pc:sldMk cId="2217694403" sldId="268"/>
        </pc:sldMkLst>
        <pc:spChg chg="mod">
          <ac:chgData name="Kareem Ahmad" userId="S::mka@st-andrews.ac.uk::b0d2e633-7f8d-48f3-b2c9-c215b8b27492" providerId="AD" clId="Web-{4B08ADBB-C71B-4839-A5D7-3AC281DDB083}" dt="2020-12-05T15:57:36.207" v="88"/>
          <ac:spMkLst>
            <pc:docMk/>
            <pc:sldMk cId="2217694403" sldId="268"/>
            <ac:spMk id="5" creationId="{E2E8A7C2-1CD0-4AF0-9912-7A0F5E39E066}"/>
          </ac:spMkLst>
        </pc:spChg>
      </pc:sldChg>
      <pc:sldChg chg="modSp">
        <pc:chgData name="Kareem Ahmad" userId="S::mka@st-andrews.ac.uk::b0d2e633-7f8d-48f3-b2c9-c215b8b27492" providerId="AD" clId="Web-{4B08ADBB-C71B-4839-A5D7-3AC281DDB083}" dt="2020-12-05T15:57:36.207" v="88"/>
        <pc:sldMkLst>
          <pc:docMk/>
          <pc:sldMk cId="2181153861" sldId="269"/>
        </pc:sldMkLst>
        <pc:spChg chg="mod">
          <ac:chgData name="Kareem Ahmad" userId="S::mka@st-andrews.ac.uk::b0d2e633-7f8d-48f3-b2c9-c215b8b27492" providerId="AD" clId="Web-{4B08ADBB-C71B-4839-A5D7-3AC281DDB083}" dt="2020-12-05T15:57:36.207" v="88"/>
          <ac:spMkLst>
            <pc:docMk/>
            <pc:sldMk cId="2181153861" sldId="269"/>
            <ac:spMk id="5" creationId="{09642BE5-CD53-4C06-8FB1-292B7E0E6F73}"/>
          </ac:spMkLst>
        </pc:spChg>
      </pc:sldChg>
      <pc:sldChg chg="modSp">
        <pc:chgData name="Kareem Ahmad" userId="S::mka@st-andrews.ac.uk::b0d2e633-7f8d-48f3-b2c9-c215b8b27492" providerId="AD" clId="Web-{4B08ADBB-C71B-4839-A5D7-3AC281DDB083}" dt="2020-12-05T15:57:36.207" v="88"/>
        <pc:sldMkLst>
          <pc:docMk/>
          <pc:sldMk cId="1391549276" sldId="270"/>
        </pc:sldMkLst>
        <pc:spChg chg="mod">
          <ac:chgData name="Kareem Ahmad" userId="S::mka@st-andrews.ac.uk::b0d2e633-7f8d-48f3-b2c9-c215b8b27492" providerId="AD" clId="Web-{4B08ADBB-C71B-4839-A5D7-3AC281DDB083}" dt="2020-12-05T15:57:36.207" v="88"/>
          <ac:spMkLst>
            <pc:docMk/>
            <pc:sldMk cId="1391549276" sldId="270"/>
            <ac:spMk id="5" creationId="{0BDEFFF4-123A-438B-A658-9CF6C8088069}"/>
          </ac:spMkLst>
        </pc:spChg>
      </pc:sldChg>
      <pc:sldChg chg="modSp">
        <pc:chgData name="Kareem Ahmad" userId="S::mka@st-andrews.ac.uk::b0d2e633-7f8d-48f3-b2c9-c215b8b27492" providerId="AD" clId="Web-{4B08ADBB-C71B-4839-A5D7-3AC281DDB083}" dt="2020-12-05T15:57:36.207" v="88"/>
        <pc:sldMkLst>
          <pc:docMk/>
          <pc:sldMk cId="1218766716" sldId="271"/>
        </pc:sldMkLst>
        <pc:spChg chg="mod">
          <ac:chgData name="Kareem Ahmad" userId="S::mka@st-andrews.ac.uk::b0d2e633-7f8d-48f3-b2c9-c215b8b27492" providerId="AD" clId="Web-{4B08ADBB-C71B-4839-A5D7-3AC281DDB083}" dt="2020-12-05T15:57:36.207" v="88"/>
          <ac:spMkLst>
            <pc:docMk/>
            <pc:sldMk cId="1218766716" sldId="271"/>
            <ac:spMk id="5" creationId="{9D3E0419-8913-4D56-848A-7D3442FE4EC6}"/>
          </ac:spMkLst>
        </pc:spChg>
      </pc:sldChg>
      <pc:sldChg chg="add ord replId">
        <pc:chgData name="Kareem Ahmad" userId="S::mka@st-andrews.ac.uk::b0d2e633-7f8d-48f3-b2c9-c215b8b27492" providerId="AD" clId="Web-{4B08ADBB-C71B-4839-A5D7-3AC281DDB083}" dt="2020-12-05T17:15:01.047" v="101"/>
        <pc:sldMkLst>
          <pc:docMk/>
          <pc:sldMk cId="1990862893" sldId="272"/>
        </pc:sldMkLst>
      </pc:sldChg>
      <pc:sldMasterChg chg="modSp mod modSldLayout">
        <pc:chgData name="Kareem Ahmad" userId="S::mka@st-andrews.ac.uk::b0d2e633-7f8d-48f3-b2c9-c215b8b27492" providerId="AD" clId="Web-{4B08ADBB-C71B-4839-A5D7-3AC281DDB083}" dt="2020-12-05T15:57:44.176" v="90"/>
        <pc:sldMasterMkLst>
          <pc:docMk/>
          <pc:sldMasterMk cId="0" sldId="2147483668"/>
        </pc:sldMasterMkLst>
        <pc:spChg chg="mod">
          <ac:chgData name="Kareem Ahmad" userId="S::mka@st-andrews.ac.uk::b0d2e633-7f8d-48f3-b2c9-c215b8b27492" providerId="AD" clId="Web-{4B08ADBB-C71B-4839-A5D7-3AC281DDB083}" dt="2020-12-05T15:57:36.207" v="88"/>
          <ac:spMkLst>
            <pc:docMk/>
            <pc:sldMasterMk cId="0" sldId="2147483668"/>
            <ac:spMk id="5" creationId="{FDA074FA-900C-6940-BAA8-621C90D6A8D5}"/>
          </ac:spMkLst>
        </pc:spChg>
        <pc:sldLayoutChg chg="modSp mod">
          <pc:chgData name="Kareem Ahmad" userId="S::mka@st-andrews.ac.uk::b0d2e633-7f8d-48f3-b2c9-c215b8b27492" providerId="AD" clId="Web-{4B08ADBB-C71B-4839-A5D7-3AC281DDB083}" dt="2020-12-05T15:57:44.176" v="90"/>
          <pc:sldLayoutMkLst>
            <pc:docMk/>
            <pc:sldMasterMk cId="0" sldId="2147483668"/>
            <pc:sldLayoutMk cId="1754264037" sldId="2147483679"/>
          </pc:sldLayoutMkLst>
          <pc:spChg chg="mod">
            <ac:chgData name="Kareem Ahmad" userId="S::mka@st-andrews.ac.uk::b0d2e633-7f8d-48f3-b2c9-c215b8b27492" providerId="AD" clId="Web-{4B08ADBB-C71B-4839-A5D7-3AC281DDB083}" dt="2020-12-05T15:57:36.207" v="88"/>
            <ac:spMkLst>
              <pc:docMk/>
              <pc:sldMasterMk cId="0" sldId="2147483668"/>
              <pc:sldLayoutMk cId="1754264037" sldId="2147483679"/>
              <ac:spMk id="5" creationId="{A8C5DA20-0E6C-B145-962C-E0A50CDB5D38}"/>
            </ac:spMkLst>
          </pc:spChg>
        </pc:sldLayoutChg>
        <pc:sldLayoutChg chg="modSp mod">
          <pc:chgData name="Kareem Ahmad" userId="S::mka@st-andrews.ac.uk::b0d2e633-7f8d-48f3-b2c9-c215b8b27492" providerId="AD" clId="Web-{4B08ADBB-C71B-4839-A5D7-3AC281DDB083}" dt="2020-12-05T15:57:44.176" v="90"/>
          <pc:sldLayoutMkLst>
            <pc:docMk/>
            <pc:sldMasterMk cId="0" sldId="2147483668"/>
            <pc:sldLayoutMk cId="1851759334" sldId="2147483680"/>
          </pc:sldLayoutMkLst>
          <pc:spChg chg="mod">
            <ac:chgData name="Kareem Ahmad" userId="S::mka@st-andrews.ac.uk::b0d2e633-7f8d-48f3-b2c9-c215b8b27492" providerId="AD" clId="Web-{4B08ADBB-C71B-4839-A5D7-3AC281DDB083}" dt="2020-12-05T15:57:36.207" v="88"/>
            <ac:spMkLst>
              <pc:docMk/>
              <pc:sldMasterMk cId="0" sldId="2147483668"/>
              <pc:sldLayoutMk cId="1851759334" sldId="2147483680"/>
              <ac:spMk id="5" creationId="{7F253E86-6791-F842-B43A-1EA40EEBC324}"/>
            </ac:spMkLst>
          </pc:spChg>
        </pc:sldLayoutChg>
        <pc:sldLayoutChg chg="modSp mod">
          <pc:chgData name="Kareem Ahmad" userId="S::mka@st-andrews.ac.uk::b0d2e633-7f8d-48f3-b2c9-c215b8b27492" providerId="AD" clId="Web-{4B08ADBB-C71B-4839-A5D7-3AC281DDB083}" dt="2020-12-05T15:57:44.176" v="90"/>
          <pc:sldLayoutMkLst>
            <pc:docMk/>
            <pc:sldMasterMk cId="0" sldId="2147483668"/>
            <pc:sldLayoutMk cId="1721389562" sldId="2147483681"/>
          </pc:sldLayoutMkLst>
          <pc:spChg chg="mod">
            <ac:chgData name="Kareem Ahmad" userId="S::mka@st-andrews.ac.uk::b0d2e633-7f8d-48f3-b2c9-c215b8b27492" providerId="AD" clId="Web-{4B08ADBB-C71B-4839-A5D7-3AC281DDB083}" dt="2020-12-05T15:57:36.207" v="88"/>
            <ac:spMkLst>
              <pc:docMk/>
              <pc:sldMasterMk cId="0" sldId="2147483668"/>
              <pc:sldLayoutMk cId="1721389562" sldId="2147483681"/>
              <ac:spMk id="4" creationId="{5652E1EA-82DD-3F43-90BB-E12418D15E43}"/>
            </ac:spMkLst>
          </pc:spChg>
        </pc:sldLayoutChg>
        <pc:sldLayoutChg chg="modSp mod">
          <pc:chgData name="Kareem Ahmad" userId="S::mka@st-andrews.ac.uk::b0d2e633-7f8d-48f3-b2c9-c215b8b27492" providerId="AD" clId="Web-{4B08ADBB-C71B-4839-A5D7-3AC281DDB083}" dt="2020-12-05T15:57:44.176" v="90"/>
          <pc:sldLayoutMkLst>
            <pc:docMk/>
            <pc:sldMasterMk cId="0" sldId="2147483668"/>
            <pc:sldLayoutMk cId="2928369259" sldId="2147483682"/>
          </pc:sldLayoutMkLst>
          <pc:spChg chg="mod">
            <ac:chgData name="Kareem Ahmad" userId="S::mka@st-andrews.ac.uk::b0d2e633-7f8d-48f3-b2c9-c215b8b27492" providerId="AD" clId="Web-{4B08ADBB-C71B-4839-A5D7-3AC281DDB083}" dt="2020-12-05T15:57:36.207" v="88"/>
            <ac:spMkLst>
              <pc:docMk/>
              <pc:sldMasterMk cId="0" sldId="2147483668"/>
              <pc:sldLayoutMk cId="2928369259" sldId="2147483682"/>
              <ac:spMk id="3" creationId="{E4D1CC77-45F7-A54A-92A0-DC43EA6EBC51}"/>
            </ac:spMkLst>
          </pc:spChg>
        </pc:sldLayoutChg>
        <pc:sldLayoutChg chg="modSp mod">
          <pc:chgData name="Kareem Ahmad" userId="S::mka@st-andrews.ac.uk::b0d2e633-7f8d-48f3-b2c9-c215b8b27492" providerId="AD" clId="Web-{4B08ADBB-C71B-4839-A5D7-3AC281DDB083}" dt="2020-12-05T15:57:44.176" v="90"/>
          <pc:sldLayoutMkLst>
            <pc:docMk/>
            <pc:sldMasterMk cId="0" sldId="2147483668"/>
            <pc:sldLayoutMk cId="2136599204" sldId="2147483683"/>
          </pc:sldLayoutMkLst>
          <pc:spChg chg="mod">
            <ac:chgData name="Kareem Ahmad" userId="S::mka@st-andrews.ac.uk::b0d2e633-7f8d-48f3-b2c9-c215b8b27492" providerId="AD" clId="Web-{4B08ADBB-C71B-4839-A5D7-3AC281DDB083}" dt="2020-12-05T15:57:36.207" v="88"/>
            <ac:spMkLst>
              <pc:docMk/>
              <pc:sldMasterMk cId="0" sldId="2147483668"/>
              <pc:sldLayoutMk cId="2136599204" sldId="2147483683"/>
              <ac:spMk id="6" creationId="{00000000-0000-0000-0000-000000000000}"/>
            </ac:spMkLst>
          </pc:spChg>
        </pc:sldLayoutChg>
      </pc:sldMasterChg>
    </pc:docChg>
  </pc:docChgLst>
  <pc:docChgLst>
    <pc:chgData name="Kareem Ahmad" userId="S::mka@st-andrews.ac.uk::b0d2e633-7f8d-48f3-b2c9-c215b8b27492" providerId="AD" clId="Web-{7DC3593B-E84B-4E09-97AB-CA09F787F7E9}"/>
    <pc:docChg chg="modSld">
      <pc:chgData name="Kareem Ahmad" userId="S::mka@st-andrews.ac.uk::b0d2e633-7f8d-48f3-b2c9-c215b8b27492" providerId="AD" clId="Web-{7DC3593B-E84B-4E09-97AB-CA09F787F7E9}" dt="2020-11-24T21:25:43.628" v="4" actId="20577"/>
      <pc:docMkLst>
        <pc:docMk/>
      </pc:docMkLst>
      <pc:sldChg chg="addSp modSp">
        <pc:chgData name="Kareem Ahmad" userId="S::mka@st-andrews.ac.uk::b0d2e633-7f8d-48f3-b2c9-c215b8b27492" providerId="AD" clId="Web-{7DC3593B-E84B-4E09-97AB-CA09F787F7E9}" dt="2020-11-24T21:25:43.628" v="4" actId="20577"/>
        <pc:sldMkLst>
          <pc:docMk/>
          <pc:sldMk cId="3744954988" sldId="262"/>
        </pc:sldMkLst>
        <pc:spChg chg="mod">
          <ac:chgData name="Kareem Ahmad" userId="S::mka@st-andrews.ac.uk::b0d2e633-7f8d-48f3-b2c9-c215b8b27492" providerId="AD" clId="Web-{7DC3593B-E84B-4E09-97AB-CA09F787F7E9}" dt="2020-11-24T21:25:43.628" v="4" actId="20577"/>
          <ac:spMkLst>
            <pc:docMk/>
            <pc:sldMk cId="3744954988" sldId="262"/>
            <ac:spMk id="3" creationId="{4AAF984A-4C34-BC43-97B3-9C453435FD38}"/>
          </ac:spMkLst>
        </pc:spChg>
        <pc:picChg chg="add mod">
          <ac:chgData name="Kareem Ahmad" userId="S::mka@st-andrews.ac.uk::b0d2e633-7f8d-48f3-b2c9-c215b8b27492" providerId="AD" clId="Web-{7DC3593B-E84B-4E09-97AB-CA09F787F7E9}" dt="2020-11-24T21:23:53.579" v="2" actId="1076"/>
          <ac:picMkLst>
            <pc:docMk/>
            <pc:sldMk cId="3744954988" sldId="262"/>
            <ac:picMk id="7" creationId="{74689A99-3B7C-46A1-9EE8-2324813848AD}"/>
          </ac:picMkLst>
        </pc:picChg>
      </pc:sldChg>
    </pc:docChg>
  </pc:docChgLst>
  <pc:docChgLst>
    <pc:chgData name="Kareem Ahmad" userId="S::mka@st-andrews.ac.uk::b0d2e633-7f8d-48f3-b2c9-c215b8b27492" providerId="AD" clId="Web-{9C1D2F47-94F4-4D96-BB8D-DE2057309637}"/>
    <pc:docChg chg="addSld delSld modSld">
      <pc:chgData name="Kareem Ahmad" userId="S::mka@st-andrews.ac.uk::b0d2e633-7f8d-48f3-b2c9-c215b8b27492" providerId="AD" clId="Web-{9C1D2F47-94F4-4D96-BB8D-DE2057309637}" dt="2020-11-29T17:00:02.167" v="306" actId="20577"/>
      <pc:docMkLst>
        <pc:docMk/>
      </pc:docMkLst>
      <pc:sldChg chg="modNotes">
        <pc:chgData name="Kareem Ahmad" userId="S::mka@st-andrews.ac.uk::b0d2e633-7f8d-48f3-b2c9-c215b8b27492" providerId="AD" clId="Web-{9C1D2F47-94F4-4D96-BB8D-DE2057309637}" dt="2020-11-29T16:36:45.328" v="206"/>
        <pc:sldMkLst>
          <pc:docMk/>
          <pc:sldMk cId="1424436630" sldId="266"/>
        </pc:sldMkLst>
      </pc:sldChg>
      <pc:sldChg chg="modSp new">
        <pc:chgData name="Kareem Ahmad" userId="S::mka@st-andrews.ac.uk::b0d2e633-7f8d-48f3-b2c9-c215b8b27492" providerId="AD" clId="Web-{9C1D2F47-94F4-4D96-BB8D-DE2057309637}" dt="2020-11-29T17:00:02.167" v="306" actId="20577"/>
        <pc:sldMkLst>
          <pc:docMk/>
          <pc:sldMk cId="3590176931" sldId="267"/>
        </pc:sldMkLst>
        <pc:spChg chg="mod">
          <ac:chgData name="Kareem Ahmad" userId="S::mka@st-andrews.ac.uk::b0d2e633-7f8d-48f3-b2c9-c215b8b27492" providerId="AD" clId="Web-{9C1D2F47-94F4-4D96-BB8D-DE2057309637}" dt="2020-11-29T16:55:56.712" v="242" actId="20577"/>
          <ac:spMkLst>
            <pc:docMk/>
            <pc:sldMk cId="3590176931" sldId="267"/>
            <ac:spMk id="2" creationId="{42A04FFF-012C-4CB6-9BBE-E279C29237D9}"/>
          </ac:spMkLst>
        </pc:spChg>
        <pc:spChg chg="mod">
          <ac:chgData name="Kareem Ahmad" userId="S::mka@st-andrews.ac.uk::b0d2e633-7f8d-48f3-b2c9-c215b8b27492" providerId="AD" clId="Web-{9C1D2F47-94F4-4D96-BB8D-DE2057309637}" dt="2020-11-29T17:00:02.167" v="306" actId="20577"/>
          <ac:spMkLst>
            <pc:docMk/>
            <pc:sldMk cId="3590176931" sldId="267"/>
            <ac:spMk id="3" creationId="{C0D39CE2-D731-4741-B390-7FD0A9828A79}"/>
          </ac:spMkLst>
        </pc:spChg>
      </pc:sldChg>
      <pc:sldChg chg="addSp delSp modSp new del">
        <pc:chgData name="Kareem Ahmad" userId="S::mka@st-andrews.ac.uk::b0d2e633-7f8d-48f3-b2c9-c215b8b27492" providerId="AD" clId="Web-{9C1D2F47-94F4-4D96-BB8D-DE2057309637}" dt="2020-11-29T16:55:11.024" v="224"/>
        <pc:sldMkLst>
          <pc:docMk/>
          <pc:sldMk cId="3944562349" sldId="267"/>
        </pc:sldMkLst>
        <pc:spChg chg="mod">
          <ac:chgData name="Kareem Ahmad" userId="S::mka@st-andrews.ac.uk::b0d2e633-7f8d-48f3-b2c9-c215b8b27492" providerId="AD" clId="Web-{9C1D2F47-94F4-4D96-BB8D-DE2057309637}" dt="2020-11-29T16:48:23.599" v="222" actId="20577"/>
          <ac:spMkLst>
            <pc:docMk/>
            <pc:sldMk cId="3944562349" sldId="267"/>
            <ac:spMk id="2" creationId="{ECECDEB5-04EE-409E-A0AA-94398A60A1A6}"/>
          </ac:spMkLst>
        </pc:spChg>
        <pc:spChg chg="del">
          <ac:chgData name="Kareem Ahmad" userId="S::mka@st-andrews.ac.uk::b0d2e633-7f8d-48f3-b2c9-c215b8b27492" providerId="AD" clId="Web-{9C1D2F47-94F4-4D96-BB8D-DE2057309637}" dt="2020-11-29T16:48:24.177" v="223"/>
          <ac:spMkLst>
            <pc:docMk/>
            <pc:sldMk cId="3944562349" sldId="267"/>
            <ac:spMk id="3" creationId="{7DE11A3F-44F8-472D-8708-38552CE60234}"/>
          </ac:spMkLst>
        </pc:spChg>
        <pc:graphicFrameChg chg="add mod ord modGraphic">
          <ac:chgData name="Kareem Ahmad" userId="S::mka@st-andrews.ac.uk::b0d2e633-7f8d-48f3-b2c9-c215b8b27492" providerId="AD" clId="Web-{9C1D2F47-94F4-4D96-BB8D-DE2057309637}" dt="2020-11-29T16:48:24.177" v="223"/>
          <ac:graphicFrameMkLst>
            <pc:docMk/>
            <pc:sldMk cId="3944562349" sldId="267"/>
            <ac:graphicFrameMk id="7" creationId="{64A7B42C-6207-451F-8064-D17D44E3A96D}"/>
          </ac:graphicFrameMkLst>
        </pc:graphicFrameChg>
      </pc:sldChg>
    </pc:docChg>
  </pc:docChgLst>
  <pc:docChgLst>
    <pc:chgData name="Alan Dearle" userId="S::al@st-andrews.ac.uk::4eaead38-23cf-4b03-bbe3-aab21e4b64c2" providerId="AD" clId="Web-{FBA234D8-77C2-6688-219C-5BEC2CDA2FB0}"/>
    <pc:docChg chg="modSld">
      <pc:chgData name="Alan Dearle" userId="S::al@st-andrews.ac.uk::4eaead38-23cf-4b03-bbe3-aab21e4b64c2" providerId="AD" clId="Web-{FBA234D8-77C2-6688-219C-5BEC2CDA2FB0}" dt="2020-12-01T12:20:00.252" v="280" actId="20577"/>
      <pc:docMkLst>
        <pc:docMk/>
      </pc:docMkLst>
      <pc:sldChg chg="modSp">
        <pc:chgData name="Alan Dearle" userId="S::al@st-andrews.ac.uk::4eaead38-23cf-4b03-bbe3-aab21e4b64c2" providerId="AD" clId="Web-{FBA234D8-77C2-6688-219C-5BEC2CDA2FB0}" dt="2020-12-01T12:20:00.252" v="280" actId="20577"/>
        <pc:sldMkLst>
          <pc:docMk/>
          <pc:sldMk cId="1309119470" sldId="256"/>
        </pc:sldMkLst>
        <pc:spChg chg="mod">
          <ac:chgData name="Alan Dearle" userId="S::al@st-andrews.ac.uk::4eaead38-23cf-4b03-bbe3-aab21e4b64c2" providerId="AD" clId="Web-{FBA234D8-77C2-6688-219C-5BEC2CDA2FB0}" dt="2020-12-01T12:20:00.252" v="280" actId="20577"/>
          <ac:spMkLst>
            <pc:docMk/>
            <pc:sldMk cId="1309119470" sldId="256"/>
            <ac:spMk id="3" creationId="{E5D3CB6A-4F46-C341-8CB2-8176067C4942}"/>
          </ac:spMkLst>
        </pc:spChg>
      </pc:sldChg>
      <pc:sldChg chg="modSp">
        <pc:chgData name="Alan Dearle" userId="S::al@st-andrews.ac.uk::4eaead38-23cf-4b03-bbe3-aab21e4b64c2" providerId="AD" clId="Web-{FBA234D8-77C2-6688-219C-5BEC2CDA2FB0}" dt="2020-12-01T12:16:38.732" v="277" actId="20577"/>
        <pc:sldMkLst>
          <pc:docMk/>
          <pc:sldMk cId="2445684217" sldId="259"/>
        </pc:sldMkLst>
        <pc:spChg chg="mod">
          <ac:chgData name="Alan Dearle" userId="S::al@st-andrews.ac.uk::4eaead38-23cf-4b03-bbe3-aab21e4b64c2" providerId="AD" clId="Web-{FBA234D8-77C2-6688-219C-5BEC2CDA2FB0}" dt="2020-12-01T12:16:38.732" v="277" actId="20577"/>
          <ac:spMkLst>
            <pc:docMk/>
            <pc:sldMk cId="2445684217" sldId="259"/>
            <ac:spMk id="3" creationId="{A19E328B-4D04-4B49-A1D3-0E38806AEB63}"/>
          </ac:spMkLst>
        </pc:spChg>
      </pc:sldChg>
      <pc:sldChg chg="delSp">
        <pc:chgData name="Alan Dearle" userId="S::al@st-andrews.ac.uk::4eaead38-23cf-4b03-bbe3-aab21e4b64c2" providerId="AD" clId="Web-{FBA234D8-77C2-6688-219C-5BEC2CDA2FB0}" dt="2020-12-01T12:19:10.782" v="278"/>
        <pc:sldMkLst>
          <pc:docMk/>
          <pc:sldMk cId="3744954988" sldId="262"/>
        </pc:sldMkLst>
        <pc:picChg chg="del">
          <ac:chgData name="Alan Dearle" userId="S::al@st-andrews.ac.uk::4eaead38-23cf-4b03-bbe3-aab21e4b64c2" providerId="AD" clId="Web-{FBA234D8-77C2-6688-219C-5BEC2CDA2FB0}" dt="2020-12-01T12:19:10.782" v="278"/>
          <ac:picMkLst>
            <pc:docMk/>
            <pc:sldMk cId="3744954988" sldId="262"/>
            <ac:picMk id="7" creationId="{74689A99-3B7C-46A1-9EE8-2324813848AD}"/>
          </ac:picMkLst>
        </pc:picChg>
      </pc:sldChg>
    </pc:docChg>
  </pc:docChgLst>
  <pc:docChgLst>
    <pc:chgData name="Kareem Ahmad" userId="S::mka@st-andrews.ac.uk::b0d2e633-7f8d-48f3-b2c9-c215b8b27492" providerId="AD" clId="Web-{89190851-527D-4E0A-B9AA-06360AAF243F}"/>
    <pc:docChg chg="modSld">
      <pc:chgData name="Kareem Ahmad" userId="S::mka@st-andrews.ac.uk::b0d2e633-7f8d-48f3-b2c9-c215b8b27492" providerId="AD" clId="Web-{89190851-527D-4E0A-B9AA-06360AAF243F}" dt="2020-11-29T18:31:32.415" v="2" actId="20577"/>
      <pc:docMkLst>
        <pc:docMk/>
      </pc:docMkLst>
      <pc:sldChg chg="modSp">
        <pc:chgData name="Kareem Ahmad" userId="S::mka@st-andrews.ac.uk::b0d2e633-7f8d-48f3-b2c9-c215b8b27492" providerId="AD" clId="Web-{89190851-527D-4E0A-B9AA-06360AAF243F}" dt="2020-11-29T18:31:32.415" v="2" actId="20577"/>
        <pc:sldMkLst>
          <pc:docMk/>
          <pc:sldMk cId="1309119470" sldId="256"/>
        </pc:sldMkLst>
        <pc:spChg chg="mod">
          <ac:chgData name="Kareem Ahmad" userId="S::mka@st-andrews.ac.uk::b0d2e633-7f8d-48f3-b2c9-c215b8b27492" providerId="AD" clId="Web-{89190851-527D-4E0A-B9AA-06360AAF243F}" dt="2020-11-29T18:31:32.415" v="2" actId="20577"/>
          <ac:spMkLst>
            <pc:docMk/>
            <pc:sldMk cId="1309119470" sldId="256"/>
            <ac:spMk id="2" creationId="{7FC379D3-6A47-644D-AAA8-8B68BDAE74E3}"/>
          </ac:spMkLst>
        </pc:spChg>
      </pc:sldChg>
    </pc:docChg>
  </pc:docChgLst>
  <pc:docChgLst>
    <pc:chgData name="Kareem Ahmad" userId="S::mka@st-andrews.ac.uk::b0d2e633-7f8d-48f3-b2c9-c215b8b27492" providerId="AD" clId="Web-{12469ED4-F5D3-4DF5-BA4C-CA71A1022DD9}"/>
    <pc:docChg chg="modSld">
      <pc:chgData name="Kareem Ahmad" userId="S::mka@st-andrews.ac.uk::b0d2e633-7f8d-48f3-b2c9-c215b8b27492" providerId="AD" clId="Web-{12469ED4-F5D3-4DF5-BA4C-CA71A1022DD9}" dt="2020-12-06T18:07:09.923" v="50" actId="20577"/>
      <pc:docMkLst>
        <pc:docMk/>
      </pc:docMkLst>
      <pc:sldChg chg="modSp">
        <pc:chgData name="Kareem Ahmad" userId="S::mka@st-andrews.ac.uk::b0d2e633-7f8d-48f3-b2c9-c215b8b27492" providerId="AD" clId="Web-{12469ED4-F5D3-4DF5-BA4C-CA71A1022DD9}" dt="2020-12-06T18:07:09.923" v="50" actId="20577"/>
        <pc:sldMkLst>
          <pc:docMk/>
          <pc:sldMk cId="2503294897" sldId="263"/>
        </pc:sldMkLst>
        <pc:spChg chg="mod">
          <ac:chgData name="Kareem Ahmad" userId="S::mka@st-andrews.ac.uk::b0d2e633-7f8d-48f3-b2c9-c215b8b27492" providerId="AD" clId="Web-{12469ED4-F5D3-4DF5-BA4C-CA71A1022DD9}" dt="2020-12-06T18:07:09.923" v="50" actId="20577"/>
          <ac:spMkLst>
            <pc:docMk/>
            <pc:sldMk cId="2503294897" sldId="263"/>
            <ac:spMk id="3" creationId="{6FCBA3A9-4B67-104E-9D58-D40FA667350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42239B-B27D-8749-8E04-6FAC7668A9B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CBBD33BD-835B-B94B-A660-85490A52392E}"/>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EEA2AFA-62C2-B54E-A613-A400DB6AF402}" type="datetimeFigureOut">
              <a:rPr lang="en-US"/>
              <a:pPr>
                <a:defRPr/>
              </a:pPr>
              <a:t>12/9/2020</a:t>
            </a:fld>
            <a:endParaRPr lang="en-GB"/>
          </a:p>
        </p:txBody>
      </p:sp>
      <p:sp>
        <p:nvSpPr>
          <p:cNvPr id="4" name="Footer Placeholder 3">
            <a:extLst>
              <a:ext uri="{FF2B5EF4-FFF2-40B4-BE49-F238E27FC236}">
                <a16:creationId xmlns:a16="http://schemas.microsoft.com/office/drawing/2014/main" id="{C65D8E61-BC9B-A148-9C41-9DABF41665C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5" name="Slide Number Placeholder 4">
            <a:extLst>
              <a:ext uri="{FF2B5EF4-FFF2-40B4-BE49-F238E27FC236}">
                <a16:creationId xmlns:a16="http://schemas.microsoft.com/office/drawing/2014/main" id="{947D1B9B-E7CA-9842-98A2-8EACE85BC28B}"/>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C1E104D-35DE-B347-ADE9-6D158466C8F7}"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11B19D-E6CF-2342-B68E-5F428FBCFB9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53CF8BD4-47DD-8540-A15D-3424C97BF22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F545A150-10C6-9F49-A62F-A332DC93AF54}" type="datetimeFigureOut">
              <a:rPr lang="en-US"/>
              <a:pPr>
                <a:defRPr/>
              </a:pPr>
              <a:t>12/9/2020</a:t>
            </a:fld>
            <a:endParaRPr lang="en-GB"/>
          </a:p>
        </p:txBody>
      </p:sp>
      <p:sp>
        <p:nvSpPr>
          <p:cNvPr id="4" name="Slide Image Placeholder 3">
            <a:extLst>
              <a:ext uri="{FF2B5EF4-FFF2-40B4-BE49-F238E27FC236}">
                <a16:creationId xmlns:a16="http://schemas.microsoft.com/office/drawing/2014/main" id="{EDC59CFF-2425-374C-A6B6-E81F4907FF7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549AF589-06B7-8241-9E32-2125B35F622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75637664-DF99-E54A-8045-77DBE89345C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DAF2B613-AFBA-C940-8E11-8C158A81B0DC}"/>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787A568-D669-B944-82EC-00C475854720}" type="slidenum">
              <a:rPr lang="en-GB"/>
              <a:pPr>
                <a:defRPr/>
              </a:pPr>
              <a:t>‹#›</a:t>
            </a:fld>
            <a:endParaRPr lang="en-GB"/>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Standard debugs tools do no work with sort of system as they rely on their being multiple processes and a host of </a:t>
            </a:r>
            <a:r>
              <a:rPr lang="en-US" err="1">
                <a:cs typeface="Calibri"/>
              </a:rPr>
              <a:t>unix</a:t>
            </a:r>
            <a:r>
              <a:rPr lang="en-US">
                <a:cs typeface="Calibri"/>
              </a:rPr>
              <a:t>/OS provided libraries for manipulating them. None of which are present.</a:t>
            </a:r>
            <a:endParaRPr lang="en-US"/>
          </a:p>
          <a:p>
            <a:r>
              <a:rPr lang="en-US">
                <a:cs typeface="Calibri"/>
              </a:rPr>
              <a:t>* </a:t>
            </a:r>
          </a:p>
        </p:txBody>
      </p:sp>
      <p:sp>
        <p:nvSpPr>
          <p:cNvPr id="4" name="Slide Number Placeholder 3"/>
          <p:cNvSpPr>
            <a:spLocks noGrp="1"/>
          </p:cNvSpPr>
          <p:nvPr>
            <p:ph type="sldNum" sz="quarter" idx="5"/>
          </p:nvPr>
        </p:nvSpPr>
        <p:spPr/>
        <p:txBody>
          <a:bodyPr/>
          <a:lstStyle/>
          <a:p>
            <a:pPr>
              <a:defRPr/>
            </a:pPr>
            <a:fld id="{A787A568-D669-B944-82EC-00C475854720}" type="slidenum">
              <a:rPr lang="en-GB"/>
              <a:pPr>
                <a:defRPr/>
              </a:pPr>
              <a:t>6</a:t>
            </a:fld>
            <a:endParaRPr lang="en-GB"/>
          </a:p>
        </p:txBody>
      </p:sp>
    </p:spTree>
    <p:extLst>
      <p:ext uri="{BB962C8B-B14F-4D97-AF65-F5344CB8AC3E}">
        <p14:creationId xmlns:p14="http://schemas.microsoft.com/office/powerpoint/2010/main" val="295346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A787A568-D669-B944-82EC-00C475854720}" type="slidenum">
              <a:rPr lang="en-GB"/>
              <a:pPr>
                <a:defRPr/>
              </a:pPr>
              <a:t>7</a:t>
            </a:fld>
            <a:endParaRPr lang="en-GB"/>
          </a:p>
        </p:txBody>
      </p:sp>
    </p:spTree>
    <p:extLst>
      <p:ext uri="{BB962C8B-B14F-4D97-AF65-F5344CB8AC3E}">
        <p14:creationId xmlns:p14="http://schemas.microsoft.com/office/powerpoint/2010/main" val="303646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F6F9-F552-8043-9C51-3D45950619B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FC9AA4B-E006-AC48-AAA8-DBE440A740B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8A95055-FBD6-FB46-9E95-ACFB3E34427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F253E86-6791-F842-B43A-1EA40EEBC324}"/>
              </a:ext>
            </a:extLst>
          </p:cNvPr>
          <p:cNvSpPr>
            <a:spLocks noGrp="1"/>
          </p:cNvSpPr>
          <p:nvPr>
            <p:ph type="ftr" sz="quarter" idx="11"/>
          </p:nvPr>
        </p:nvSpPr>
        <p:spPr/>
        <p:txBody>
          <a:bodyPr/>
          <a:lstStyle>
            <a:lvl1pPr>
              <a:defRPr/>
            </a:lvl1p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E679B3DB-614F-074B-8BB9-2ED0D36FECA6}"/>
              </a:ext>
            </a:extLst>
          </p:cNvPr>
          <p:cNvSpPr>
            <a:spLocks noGrp="1"/>
          </p:cNvSpPr>
          <p:nvPr>
            <p:ph type="sldNum" sz="quarter" idx="12"/>
          </p:nvPr>
        </p:nvSpPr>
        <p:spPr/>
        <p:txBody>
          <a:bodyPr/>
          <a:lstStyle>
            <a:lvl1pPr>
              <a:defRPr/>
            </a:lvl1pPr>
          </a:lstStyle>
          <a:p>
            <a:pPr>
              <a:defRPr/>
            </a:pPr>
            <a:fld id="{C6422D42-A86A-614F-8DA9-E48B215D596F}" type="slidenum">
              <a:rPr lang="en-GB"/>
              <a:pPr>
                <a:defRPr/>
              </a:pPr>
              <a:t>‹#›</a:t>
            </a:fld>
            <a:endParaRPr lang="en-GB"/>
          </a:p>
        </p:txBody>
      </p:sp>
    </p:spTree>
    <p:extLst>
      <p:ext uri="{BB962C8B-B14F-4D97-AF65-F5344CB8AC3E}">
        <p14:creationId xmlns:p14="http://schemas.microsoft.com/office/powerpoint/2010/main" val="18517593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CD1E-1816-5A46-9C0E-061CCE95C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8735B-6E6C-9F43-B84A-5A006BEAE9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ADB4-CFD6-124F-9B39-B1E1AF418F5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8C5DA20-0E6C-B145-962C-E0A50CDB5D38}"/>
              </a:ext>
            </a:extLst>
          </p:cNvPr>
          <p:cNvSpPr>
            <a:spLocks noGrp="1"/>
          </p:cNvSpPr>
          <p:nvPr>
            <p:ph type="ftr" sz="quarter" idx="11"/>
          </p:nvPr>
        </p:nvSpPr>
        <p:spPr/>
        <p:txBody>
          <a:bodyPr/>
          <a:lstStyle>
            <a:lvl1pPr>
              <a:defRPr/>
            </a:lvl1p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6A04C6FB-B215-3B46-ABF8-C98A62984976}"/>
              </a:ext>
            </a:extLst>
          </p:cNvPr>
          <p:cNvSpPr>
            <a:spLocks noGrp="1"/>
          </p:cNvSpPr>
          <p:nvPr>
            <p:ph type="sldNum" sz="quarter" idx="12"/>
          </p:nvPr>
        </p:nvSpPr>
        <p:spPr/>
        <p:txBody>
          <a:bodyPr/>
          <a:lstStyle>
            <a:lvl1pPr>
              <a:defRPr/>
            </a:lvl1pPr>
          </a:lstStyle>
          <a:p>
            <a:pPr>
              <a:defRPr/>
            </a:pPr>
            <a:fld id="{A860B3FF-614C-9B42-A186-778CFAE63950}" type="slidenum">
              <a:rPr lang="en-GB"/>
              <a:pPr>
                <a:defRPr/>
              </a:pPr>
              <a:t>‹#›</a:t>
            </a:fld>
            <a:endParaRPr lang="en-GB"/>
          </a:p>
        </p:txBody>
      </p:sp>
    </p:spTree>
    <p:extLst>
      <p:ext uri="{BB962C8B-B14F-4D97-AF65-F5344CB8AC3E}">
        <p14:creationId xmlns:p14="http://schemas.microsoft.com/office/powerpoint/2010/main" val="175426403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F4D6-423A-4142-9613-5DD57DF86A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EDA90-E445-A14F-8BE0-CFACF69F62B1}"/>
              </a:ext>
            </a:extLst>
          </p:cNvPr>
          <p:cNvSpPr>
            <a:spLocks noGrp="1"/>
          </p:cNvSpPr>
          <p:nvPr>
            <p:ph type="dt" sz="half" idx="10"/>
          </p:nvPr>
        </p:nvSpPr>
        <p:spPr/>
        <p:txBody>
          <a:bodyPr/>
          <a:lstStyle>
            <a:lvl1pPr>
              <a:defRPr/>
            </a:lvl1pPr>
          </a:lstStyle>
          <a:p>
            <a:pPr>
              <a:defRPr/>
            </a:pPr>
            <a:endParaRPr lang="en-GB"/>
          </a:p>
        </p:txBody>
      </p:sp>
      <p:sp>
        <p:nvSpPr>
          <p:cNvPr id="4" name="Footer Placeholder 3">
            <a:extLst>
              <a:ext uri="{FF2B5EF4-FFF2-40B4-BE49-F238E27FC236}">
                <a16:creationId xmlns:a16="http://schemas.microsoft.com/office/drawing/2014/main" id="{5652E1EA-82DD-3F43-90BB-E12418D15E43}"/>
              </a:ext>
            </a:extLst>
          </p:cNvPr>
          <p:cNvSpPr>
            <a:spLocks noGrp="1"/>
          </p:cNvSpPr>
          <p:nvPr>
            <p:ph type="ftr" sz="quarter" idx="11"/>
          </p:nvPr>
        </p:nvSpPr>
        <p:spPr/>
        <p:txBody>
          <a:bodyPr/>
          <a:lstStyle>
            <a:lvl1pPr>
              <a:defRPr/>
            </a:lvl1pPr>
          </a:lstStyle>
          <a:p>
            <a:pPr>
              <a:defRPr/>
            </a:pPr>
            <a:r>
              <a:rPr lang="en-GB"/>
              <a:t>(C) Kareem Ahmad 2020 (kareemahmad@protonmail.com)</a:t>
            </a:r>
          </a:p>
        </p:txBody>
      </p:sp>
      <p:sp>
        <p:nvSpPr>
          <p:cNvPr id="5" name="Slide Number Placeholder 4">
            <a:extLst>
              <a:ext uri="{FF2B5EF4-FFF2-40B4-BE49-F238E27FC236}">
                <a16:creationId xmlns:a16="http://schemas.microsoft.com/office/drawing/2014/main" id="{3641631A-DBE4-944C-85BA-107204ED2C97}"/>
              </a:ext>
            </a:extLst>
          </p:cNvPr>
          <p:cNvSpPr>
            <a:spLocks noGrp="1"/>
          </p:cNvSpPr>
          <p:nvPr>
            <p:ph type="sldNum" sz="quarter" idx="12"/>
          </p:nvPr>
        </p:nvSpPr>
        <p:spPr/>
        <p:txBody>
          <a:bodyPr/>
          <a:lstStyle>
            <a:lvl1pPr>
              <a:defRPr/>
            </a:lvl1pPr>
          </a:lstStyle>
          <a:p>
            <a:pPr>
              <a:defRPr/>
            </a:pPr>
            <a:fld id="{3A67785C-39FE-BB40-9B31-6527EFE2B136}" type="slidenum">
              <a:rPr lang="en-GB"/>
              <a:pPr>
                <a:defRPr/>
              </a:pPr>
              <a:t>‹#›</a:t>
            </a:fld>
            <a:endParaRPr lang="en-GB"/>
          </a:p>
        </p:txBody>
      </p:sp>
    </p:spTree>
    <p:extLst>
      <p:ext uri="{BB962C8B-B14F-4D97-AF65-F5344CB8AC3E}">
        <p14:creationId xmlns:p14="http://schemas.microsoft.com/office/powerpoint/2010/main" val="172138956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EA411-271C-B640-B946-B3D0472FF753}"/>
              </a:ext>
            </a:extLst>
          </p:cNvPr>
          <p:cNvSpPr>
            <a:spLocks noGrp="1"/>
          </p:cNvSpPr>
          <p:nvPr>
            <p:ph type="dt" sz="half" idx="10"/>
          </p:nvPr>
        </p:nvSpPr>
        <p:spPr/>
        <p:txBody>
          <a:bodyPr/>
          <a:lstStyle>
            <a:lvl1pPr>
              <a:defRPr/>
            </a:lvl1pPr>
          </a:lstStyle>
          <a:p>
            <a:pPr>
              <a:defRPr/>
            </a:pPr>
            <a:endParaRPr lang="en-GB"/>
          </a:p>
        </p:txBody>
      </p:sp>
      <p:sp>
        <p:nvSpPr>
          <p:cNvPr id="3" name="Footer Placeholder 2">
            <a:extLst>
              <a:ext uri="{FF2B5EF4-FFF2-40B4-BE49-F238E27FC236}">
                <a16:creationId xmlns:a16="http://schemas.microsoft.com/office/drawing/2014/main" id="{E4D1CC77-45F7-A54A-92A0-DC43EA6EBC51}"/>
              </a:ext>
            </a:extLst>
          </p:cNvPr>
          <p:cNvSpPr>
            <a:spLocks noGrp="1"/>
          </p:cNvSpPr>
          <p:nvPr>
            <p:ph type="ftr" sz="quarter" idx="11"/>
          </p:nvPr>
        </p:nvSpPr>
        <p:spPr/>
        <p:txBody>
          <a:bodyPr/>
          <a:lstStyle>
            <a:lvl1pPr>
              <a:defRPr/>
            </a:lvl1pPr>
          </a:lstStyle>
          <a:p>
            <a:pPr>
              <a:defRPr/>
            </a:pPr>
            <a:r>
              <a:rPr lang="en-GB"/>
              <a:t>(C) Kareem Ahmad 2020 (kareemahmad@protonmail.com)</a:t>
            </a:r>
          </a:p>
        </p:txBody>
      </p:sp>
      <p:sp>
        <p:nvSpPr>
          <p:cNvPr id="4" name="Slide Number Placeholder 3">
            <a:extLst>
              <a:ext uri="{FF2B5EF4-FFF2-40B4-BE49-F238E27FC236}">
                <a16:creationId xmlns:a16="http://schemas.microsoft.com/office/drawing/2014/main" id="{57C3723B-E944-B049-B1EA-5CE78556FAFA}"/>
              </a:ext>
            </a:extLst>
          </p:cNvPr>
          <p:cNvSpPr>
            <a:spLocks noGrp="1"/>
          </p:cNvSpPr>
          <p:nvPr>
            <p:ph type="sldNum" sz="quarter" idx="12"/>
          </p:nvPr>
        </p:nvSpPr>
        <p:spPr/>
        <p:txBody>
          <a:bodyPr/>
          <a:lstStyle>
            <a:lvl1pPr>
              <a:defRPr/>
            </a:lvl1pPr>
          </a:lstStyle>
          <a:p>
            <a:pPr>
              <a:defRPr/>
            </a:pPr>
            <a:fld id="{C07DC0CE-A9A8-4D42-AA8B-031CB12428D2}" type="slidenum">
              <a:rPr lang="en-GB"/>
              <a:pPr>
                <a:defRPr/>
              </a:pPr>
              <a:t>‹#›</a:t>
            </a:fld>
            <a:endParaRPr lang="en-GB"/>
          </a:p>
        </p:txBody>
      </p:sp>
    </p:spTree>
    <p:extLst>
      <p:ext uri="{BB962C8B-B14F-4D97-AF65-F5344CB8AC3E}">
        <p14:creationId xmlns:p14="http://schemas.microsoft.com/office/powerpoint/2010/main" val="292836925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(C) Kareem Ahmad 2020 (kareemahmad@protonmail.com)</a:t>
            </a:r>
          </a:p>
        </p:txBody>
      </p:sp>
      <p:sp>
        <p:nvSpPr>
          <p:cNvPr id="7" name="Slide Number Placeholder 6"/>
          <p:cNvSpPr>
            <a:spLocks noGrp="1"/>
          </p:cNvSpPr>
          <p:nvPr>
            <p:ph type="sldNum" sz="quarter" idx="12"/>
          </p:nvPr>
        </p:nvSpPr>
        <p:spPr/>
        <p:txBody>
          <a:bodyPr/>
          <a:lstStyle/>
          <a:p>
            <a:fld id="{C7E3C646-86C0-4049-AF10-81239160195C}" type="slidenum">
              <a:rPr lang="en-GB" smtClean="0"/>
              <a:t>‹#›</a:t>
            </a:fld>
            <a:endParaRPr lang="en-GB"/>
          </a:p>
        </p:txBody>
      </p:sp>
    </p:spTree>
    <p:extLst>
      <p:ext uri="{BB962C8B-B14F-4D97-AF65-F5344CB8AC3E}">
        <p14:creationId xmlns:p14="http://schemas.microsoft.com/office/powerpoint/2010/main" val="2136599204"/>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6EBC954-5088-884E-8486-B85941293550}"/>
              </a:ext>
            </a:extLst>
          </p:cNvPr>
          <p:cNvSpPr>
            <a:spLocks noGrp="1" noChangeArrowheads="1"/>
          </p:cNvSpPr>
          <p:nvPr>
            <p:ph type="title"/>
          </p:nvPr>
        </p:nvSpPr>
        <p:spPr bwMode="auto">
          <a:xfrm>
            <a:off x="628650" y="365125"/>
            <a:ext cx="788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98A51F5-80EE-1D4F-B6C9-3D6DB858BA2F}"/>
              </a:ext>
            </a:extLst>
          </p:cNvPr>
          <p:cNvSpPr>
            <a:spLocks noGrp="1" noChangeArrowheads="1"/>
          </p:cNvSpPr>
          <p:nvPr>
            <p:ph type="body" idx="1"/>
          </p:nvPr>
        </p:nvSpPr>
        <p:spPr bwMode="auto">
          <a:xfrm>
            <a:off x="628650" y="1217613"/>
            <a:ext cx="7886700"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0CCA866-C78D-D546-A9FE-FEAACC8FBCF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GB"/>
          </a:p>
        </p:txBody>
      </p:sp>
      <p:sp>
        <p:nvSpPr>
          <p:cNvPr id="5" name="Footer Placeholder 4">
            <a:extLst>
              <a:ext uri="{FF2B5EF4-FFF2-40B4-BE49-F238E27FC236}">
                <a16:creationId xmlns:a16="http://schemas.microsoft.com/office/drawing/2014/main" id="{FDA074FA-900C-6940-BAA8-621C90D6A8D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DD8616D0-7125-2F41-8AEE-DF7E9C5249D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DEF23912-3FB7-CF49-A3D8-A53AB11583AE}" type="slidenum">
              <a:rPr lang="en-GB"/>
              <a:pPr>
                <a:defRPr/>
              </a:pPr>
              <a:t>‹#›</a:t>
            </a:fld>
            <a:endParaRPr lang="en-GB"/>
          </a:p>
        </p:txBody>
      </p:sp>
      <p:pic>
        <p:nvPicPr>
          <p:cNvPr id="1031" name="Picture 6" descr="st-andrews-crest-mini.gif">
            <a:extLst>
              <a:ext uri="{FF2B5EF4-FFF2-40B4-BE49-F238E27FC236}">
                <a16:creationId xmlns:a16="http://schemas.microsoft.com/office/drawing/2014/main" id="{0D649B52-005A-2E44-BB7E-5A1D93C84D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6763" y="60325"/>
            <a:ext cx="7112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83" r:id="rId5"/>
  </p:sldLayoutIdLst>
  <p:hf hdr="0"/>
  <p:txStyles>
    <p:titleStyle>
      <a:lvl1pPr algn="l" defTabSz="685800" rtl="0" eaLnBrk="1" fontAlgn="base" hangingPunct="1">
        <a:lnSpc>
          <a:spcPct val="90000"/>
        </a:lnSpc>
        <a:spcBef>
          <a:spcPct val="0"/>
        </a:spcBef>
        <a:spcAft>
          <a:spcPct val="0"/>
        </a:spcAft>
        <a:defRPr sz="3600" kern="1200">
          <a:solidFill>
            <a:schemeClr val="tx1"/>
          </a:solidFill>
          <a:latin typeface="+mn-lt"/>
          <a:ea typeface="+mj-ea"/>
          <a:cs typeface="+mj-cs"/>
        </a:defRPr>
      </a:lvl1pPr>
      <a:lvl2pPr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2pPr>
      <a:lvl3pPr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3pPr>
      <a:lvl4pPr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4pPr>
      <a:lvl5pPr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5pPr>
      <a:lvl6pPr marL="457200"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6pPr>
      <a:lvl7pPr marL="914400"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7pPr>
      <a:lvl8pPr marL="1371600"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8pPr>
      <a:lvl9pPr marL="1828800" algn="l" defTabSz="685800" rtl="0" eaLnBrk="1" fontAlgn="base" hangingPunct="1">
        <a:lnSpc>
          <a:spcPct val="90000"/>
        </a:lnSpc>
        <a:spcBef>
          <a:spcPct val="0"/>
        </a:spcBef>
        <a:spcAft>
          <a:spcPct val="0"/>
        </a:spcAft>
        <a:defRPr sz="3600">
          <a:solidFill>
            <a:schemeClr val="tx1"/>
          </a:solidFill>
          <a:latin typeface="Calibri" panose="020F0502020204030204" pitchFamily="34" charset="0"/>
        </a:defRPr>
      </a:lvl9pPr>
    </p:titleStyle>
    <p:bodyStyle>
      <a:lvl1pPr marL="361950" indent="-361950" algn="l" defTabSz="685800" rtl="0" eaLnBrk="1" fontAlgn="base" hangingPunct="1">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712788" indent="-369888"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1076325" indent="-390525"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3pPr>
      <a:lvl4pPr marL="1427163" indent="-398463"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4pPr>
      <a:lvl5pPr marL="1789113" indent="-417513"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tardustOS/duster" TargetMode="External"/><Relationship Id="rId2" Type="http://schemas.openxmlformats.org/officeDocument/2006/relationships/hyperlink" Target="https://github.com/SpencerMichaels/xendbg" TargetMode="External"/><Relationship Id="rId1" Type="http://schemas.openxmlformats.org/officeDocument/2006/relationships/slideLayout" Target="../slideLayouts/slideLayout2.xml"/><Relationship Id="rId5" Type="http://schemas.openxmlformats.org/officeDocument/2006/relationships/hyperlink" Target="https://stardustos.gitbook.io/docs/" TargetMode="External"/><Relationship Id="rId4" Type="http://schemas.openxmlformats.org/officeDocument/2006/relationships/hyperlink" Target="https://github.com/Stardust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79D3-6A47-644D-AAA8-8B68BDAE74E3}"/>
              </a:ext>
            </a:extLst>
          </p:cNvPr>
          <p:cNvSpPr>
            <a:spLocks noGrp="1"/>
          </p:cNvSpPr>
          <p:nvPr>
            <p:ph type="ctrTitle"/>
          </p:nvPr>
        </p:nvSpPr>
        <p:spPr/>
        <p:txBody>
          <a:bodyPr/>
          <a:lstStyle/>
          <a:p>
            <a:r>
              <a:rPr lang="en-US">
                <a:cs typeface="Calibri"/>
              </a:rPr>
              <a:t>Debugging </a:t>
            </a:r>
            <a:r>
              <a:rPr lang="en-US" err="1">
                <a:cs typeface="Calibri"/>
              </a:rPr>
              <a:t>Unikernel</a:t>
            </a:r>
            <a:r>
              <a:rPr lang="en-US">
                <a:cs typeface="Calibri"/>
              </a:rPr>
              <a:t>  Operating Systems</a:t>
            </a:r>
            <a:br>
              <a:rPr lang="en-US"/>
            </a:br>
            <a:endParaRPr lang="en-US">
              <a:cs typeface="Calibri"/>
            </a:endParaRPr>
          </a:p>
        </p:txBody>
      </p:sp>
      <p:sp>
        <p:nvSpPr>
          <p:cNvPr id="3" name="Subtitle 2">
            <a:extLst>
              <a:ext uri="{FF2B5EF4-FFF2-40B4-BE49-F238E27FC236}">
                <a16:creationId xmlns:a16="http://schemas.microsoft.com/office/drawing/2014/main" id="{E5D3CB6A-4F46-C341-8CB2-8176067C4942}"/>
              </a:ext>
            </a:extLst>
          </p:cNvPr>
          <p:cNvSpPr>
            <a:spLocks noGrp="1"/>
          </p:cNvSpPr>
          <p:nvPr>
            <p:ph type="subTitle" idx="1"/>
          </p:nvPr>
        </p:nvSpPr>
        <p:spPr/>
        <p:txBody>
          <a:bodyPr/>
          <a:lstStyle/>
          <a:p>
            <a:r>
              <a:rPr lang="en-US" u="sng"/>
              <a:t>Kareem Ahmad</a:t>
            </a:r>
            <a:r>
              <a:rPr lang="en-US"/>
              <a:t>, Alan Dearle, Jon Lewis, Ward </a:t>
            </a:r>
            <a:r>
              <a:rPr lang="en-US" err="1"/>
              <a:t>Jaradat</a:t>
            </a:r>
            <a:endParaRPr lang="en-US"/>
          </a:p>
          <a:p>
            <a:r>
              <a:rPr lang="en-US"/>
              <a:t>School of Computer Science</a:t>
            </a:r>
            <a:endParaRPr lang="en-GB"/>
          </a:p>
          <a:p>
            <a:r>
              <a:rPr lang="en-US"/>
              <a:t>University of St Andrews</a:t>
            </a:r>
            <a:endParaRPr lang="en-GB"/>
          </a:p>
          <a:p>
            <a:endParaRPr lang="en-US"/>
          </a:p>
        </p:txBody>
      </p:sp>
      <p:sp>
        <p:nvSpPr>
          <p:cNvPr id="4" name="TextBox 3">
            <a:extLst>
              <a:ext uri="{FF2B5EF4-FFF2-40B4-BE49-F238E27FC236}">
                <a16:creationId xmlns:a16="http://schemas.microsoft.com/office/drawing/2014/main" id="{E85ED23C-1396-4A47-8D76-0FA61C164A20}"/>
              </a:ext>
            </a:extLst>
          </p:cNvPr>
          <p:cNvSpPr txBox="1"/>
          <p:nvPr/>
        </p:nvSpPr>
        <p:spPr>
          <a:xfrm>
            <a:off x="2768600" y="6350000"/>
            <a:ext cx="47667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alibri"/>
                <a:cs typeface="Calibri"/>
              </a:rPr>
              <a:t>Email: kareemahmad@protonmail.com</a:t>
            </a:r>
            <a:endParaRPr lang="en-US" dirty="0" err="1"/>
          </a:p>
        </p:txBody>
      </p:sp>
    </p:spTree>
    <p:extLst>
      <p:ext uri="{BB962C8B-B14F-4D97-AF65-F5344CB8AC3E}">
        <p14:creationId xmlns:p14="http://schemas.microsoft.com/office/powerpoint/2010/main" val="130911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10</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6028266" y="1921933"/>
            <a:ext cx="1938866"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Paused</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a:endCxn id="8" idx="0"/>
          </p:cNvCxnSpPr>
          <p:nvPr/>
        </p:nvCxnSpPr>
        <p:spPr>
          <a:xfrm>
            <a:off x="1945496" y="1346200"/>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1915340" y="1395425"/>
            <a:ext cx="877741" cy="369332"/>
          </a:xfrm>
          <a:prstGeom prst="rect">
            <a:avLst/>
          </a:prstGeom>
          <a:noFill/>
        </p:spPr>
        <p:txBody>
          <a:bodyPr wrap="none" rtlCol="0">
            <a:spAutoFit/>
          </a:bodyPr>
          <a:lstStyle/>
          <a:p>
            <a:r>
              <a:rPr lang="en-GB" dirty="0">
                <a:solidFill>
                  <a:srgbClr val="FF0000"/>
                </a:solidFill>
              </a:rPr>
              <a:t>Control</a:t>
            </a:r>
          </a:p>
        </p:txBody>
      </p:sp>
      <p:sp>
        <p:nvSpPr>
          <p:cNvPr id="12" name="TextBox 11">
            <a:extLst>
              <a:ext uri="{FF2B5EF4-FFF2-40B4-BE49-F238E27FC236}">
                <a16:creationId xmlns:a16="http://schemas.microsoft.com/office/drawing/2014/main" id="{37F44D02-D3EC-4792-80B9-22F328BBFD82}"/>
              </a:ext>
            </a:extLst>
          </p:cNvPr>
          <p:cNvSpPr txBox="1"/>
          <p:nvPr/>
        </p:nvSpPr>
        <p:spPr>
          <a:xfrm>
            <a:off x="2954701" y="1981304"/>
            <a:ext cx="3155351" cy="1200329"/>
          </a:xfrm>
          <a:prstGeom prst="rect">
            <a:avLst/>
          </a:prstGeom>
          <a:noFill/>
        </p:spPr>
        <p:txBody>
          <a:bodyPr wrap="none" rtlCol="0">
            <a:spAutoFit/>
          </a:bodyPr>
          <a:lstStyle/>
          <a:p>
            <a:r>
              <a:rPr lang="en-GB" dirty="0"/>
              <a:t>We assume for the explanation </a:t>
            </a:r>
          </a:p>
          <a:p>
            <a:r>
              <a:rPr lang="en-GB" dirty="0"/>
              <a:t>that kernel.c:60 is 0x80 and </a:t>
            </a:r>
          </a:p>
          <a:p>
            <a:r>
              <a:rPr lang="en-GB" dirty="0"/>
              <a:t>Stardust starts running at </a:t>
            </a:r>
          </a:p>
          <a:p>
            <a:r>
              <a:rPr lang="en-GB" dirty="0"/>
              <a:t>0x0 (which of course it doesn’t)</a:t>
            </a:r>
          </a:p>
        </p:txBody>
      </p:sp>
    </p:spTree>
    <p:extLst>
      <p:ext uri="{BB962C8B-B14F-4D97-AF65-F5344CB8AC3E}">
        <p14:creationId xmlns:p14="http://schemas.microsoft.com/office/powerpoint/2010/main" val="210574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11</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6028266" y="1921933"/>
            <a:ext cx="1938866"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Paused</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a:endCxn id="8" idx="0"/>
          </p:cNvCxnSpPr>
          <p:nvPr/>
        </p:nvCxnSpPr>
        <p:spPr>
          <a:xfrm>
            <a:off x="1945496" y="1346200"/>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1915340" y="1395425"/>
            <a:ext cx="877741" cy="369332"/>
          </a:xfrm>
          <a:prstGeom prst="rect">
            <a:avLst/>
          </a:prstGeom>
          <a:noFill/>
        </p:spPr>
        <p:txBody>
          <a:bodyPr wrap="none" rtlCol="0">
            <a:spAutoFit/>
          </a:bodyPr>
          <a:lstStyle/>
          <a:p>
            <a:r>
              <a:rPr lang="en-GB" dirty="0">
                <a:solidFill>
                  <a:srgbClr val="FF0000"/>
                </a:solidFill>
              </a:rPr>
              <a:t>Control</a:t>
            </a:r>
          </a:p>
        </p:txBody>
      </p:sp>
      <p:cxnSp>
        <p:nvCxnSpPr>
          <p:cNvPr id="7" name="Straight Arrow Connector 6">
            <a:extLst>
              <a:ext uri="{FF2B5EF4-FFF2-40B4-BE49-F238E27FC236}">
                <a16:creationId xmlns:a16="http://schemas.microsoft.com/office/drawing/2014/main" id="{1A46A644-7E39-4E65-8E9B-F347CE019A69}"/>
              </a:ext>
            </a:extLst>
          </p:cNvPr>
          <p:cNvCxnSpPr>
            <a:stCxn id="8" idx="3"/>
            <a:endCxn id="11" idx="1"/>
          </p:cNvCxnSpPr>
          <p:nvPr/>
        </p:nvCxnSpPr>
        <p:spPr>
          <a:xfrm>
            <a:off x="2872596" y="3500967"/>
            <a:ext cx="31556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AE6AF86-618F-4D73-ACA2-643D4994830F}"/>
              </a:ext>
            </a:extLst>
          </p:cNvPr>
          <p:cNvSpPr txBox="1"/>
          <p:nvPr/>
        </p:nvSpPr>
        <p:spPr>
          <a:xfrm>
            <a:off x="3115735" y="3116303"/>
            <a:ext cx="3044873" cy="369332"/>
          </a:xfrm>
          <a:prstGeom prst="rect">
            <a:avLst/>
          </a:prstGeom>
          <a:noFill/>
        </p:spPr>
        <p:txBody>
          <a:bodyPr wrap="none" rtlCol="0">
            <a:spAutoFit/>
          </a:bodyPr>
          <a:lstStyle/>
          <a:p>
            <a:r>
              <a:rPr lang="en-GB" dirty="0"/>
              <a:t>Put domain into debug mode</a:t>
            </a:r>
          </a:p>
        </p:txBody>
      </p:sp>
    </p:spTree>
    <p:extLst>
      <p:ext uri="{BB962C8B-B14F-4D97-AF65-F5344CB8AC3E}">
        <p14:creationId xmlns:p14="http://schemas.microsoft.com/office/powerpoint/2010/main" val="50000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12</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5740400" y="1921933"/>
            <a:ext cx="2226732"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Paused</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a:endCxn id="8" idx="0"/>
          </p:cNvCxnSpPr>
          <p:nvPr/>
        </p:nvCxnSpPr>
        <p:spPr>
          <a:xfrm>
            <a:off x="1945496" y="1346200"/>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1915340" y="1395425"/>
            <a:ext cx="877741" cy="369332"/>
          </a:xfrm>
          <a:prstGeom prst="rect">
            <a:avLst/>
          </a:prstGeom>
          <a:noFill/>
        </p:spPr>
        <p:txBody>
          <a:bodyPr wrap="none" rtlCol="0">
            <a:spAutoFit/>
          </a:bodyPr>
          <a:lstStyle/>
          <a:p>
            <a:r>
              <a:rPr lang="en-GB" dirty="0">
                <a:solidFill>
                  <a:srgbClr val="FF0000"/>
                </a:solidFill>
              </a:rPr>
              <a:t>Control</a:t>
            </a:r>
          </a:p>
        </p:txBody>
      </p:sp>
      <p:cxnSp>
        <p:nvCxnSpPr>
          <p:cNvPr id="7" name="Straight Arrow Connector 6">
            <a:extLst>
              <a:ext uri="{FF2B5EF4-FFF2-40B4-BE49-F238E27FC236}">
                <a16:creationId xmlns:a16="http://schemas.microsoft.com/office/drawing/2014/main" id="{150F537D-DA33-4D95-9FE4-055503260036}"/>
              </a:ext>
            </a:extLst>
          </p:cNvPr>
          <p:cNvCxnSpPr>
            <a:cxnSpLocks/>
            <a:stCxn id="8" idx="3"/>
            <a:endCxn id="11" idx="1"/>
          </p:cNvCxnSpPr>
          <p:nvPr/>
        </p:nvCxnSpPr>
        <p:spPr>
          <a:xfrm>
            <a:off x="2872596" y="3500967"/>
            <a:ext cx="28678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CB98268-6860-4A78-A695-3943763DD3FE}"/>
              </a:ext>
            </a:extLst>
          </p:cNvPr>
          <p:cNvSpPr txBox="1"/>
          <p:nvPr/>
        </p:nvSpPr>
        <p:spPr>
          <a:xfrm>
            <a:off x="5740400" y="3776703"/>
            <a:ext cx="2239459" cy="369332"/>
          </a:xfrm>
          <a:prstGeom prst="rect">
            <a:avLst/>
          </a:prstGeom>
          <a:noFill/>
        </p:spPr>
        <p:txBody>
          <a:bodyPr wrap="none" rtlCol="0">
            <a:spAutoFit/>
          </a:bodyPr>
          <a:lstStyle/>
          <a:p>
            <a:r>
              <a:rPr lang="en-GB" dirty="0">
                <a:solidFill>
                  <a:schemeClr val="bg1"/>
                </a:solidFill>
              </a:rPr>
              <a:t>Program Counter: 0x0</a:t>
            </a:r>
          </a:p>
        </p:txBody>
      </p:sp>
      <p:sp>
        <p:nvSpPr>
          <p:cNvPr id="17" name="TextBox 16">
            <a:extLst>
              <a:ext uri="{FF2B5EF4-FFF2-40B4-BE49-F238E27FC236}">
                <a16:creationId xmlns:a16="http://schemas.microsoft.com/office/drawing/2014/main" id="{AE558C47-AE43-4656-B9B9-46B3FAE9BBB8}"/>
              </a:ext>
            </a:extLst>
          </p:cNvPr>
          <p:cNvSpPr txBox="1"/>
          <p:nvPr/>
        </p:nvSpPr>
        <p:spPr>
          <a:xfrm>
            <a:off x="3379398" y="2251956"/>
            <a:ext cx="1854200" cy="1200329"/>
          </a:xfrm>
          <a:prstGeom prst="rect">
            <a:avLst/>
          </a:prstGeom>
          <a:noFill/>
        </p:spPr>
        <p:txBody>
          <a:bodyPr wrap="square" rtlCol="0">
            <a:spAutoFit/>
          </a:bodyPr>
          <a:lstStyle/>
          <a:p>
            <a:r>
              <a:rPr lang="en-GB" dirty="0"/>
              <a:t>Set breakpoint:</a:t>
            </a:r>
          </a:p>
          <a:p>
            <a:r>
              <a:rPr lang="en-GB" dirty="0"/>
              <a:t>Write int3</a:t>
            </a:r>
          </a:p>
          <a:p>
            <a:r>
              <a:rPr lang="en-GB" dirty="0"/>
              <a:t>to 0x80</a:t>
            </a:r>
          </a:p>
          <a:p>
            <a:r>
              <a:rPr lang="en-GB" dirty="0"/>
              <a:t>Using VMI API</a:t>
            </a:r>
          </a:p>
        </p:txBody>
      </p:sp>
    </p:spTree>
    <p:extLst>
      <p:ext uri="{BB962C8B-B14F-4D97-AF65-F5344CB8AC3E}">
        <p14:creationId xmlns:p14="http://schemas.microsoft.com/office/powerpoint/2010/main" val="147804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13</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5740400" y="1921933"/>
            <a:ext cx="2226732"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Paused</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a:endCxn id="8" idx="0"/>
          </p:cNvCxnSpPr>
          <p:nvPr/>
        </p:nvCxnSpPr>
        <p:spPr>
          <a:xfrm>
            <a:off x="1945496" y="1346200"/>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1915340" y="1395425"/>
            <a:ext cx="877741" cy="369332"/>
          </a:xfrm>
          <a:prstGeom prst="rect">
            <a:avLst/>
          </a:prstGeom>
          <a:noFill/>
        </p:spPr>
        <p:txBody>
          <a:bodyPr wrap="none" rtlCol="0">
            <a:spAutoFit/>
          </a:bodyPr>
          <a:lstStyle/>
          <a:p>
            <a:r>
              <a:rPr lang="en-GB" dirty="0">
                <a:solidFill>
                  <a:srgbClr val="FF0000"/>
                </a:solidFill>
              </a:rPr>
              <a:t>Control</a:t>
            </a:r>
          </a:p>
        </p:txBody>
      </p:sp>
      <p:cxnSp>
        <p:nvCxnSpPr>
          <p:cNvPr id="7" name="Straight Arrow Connector 6">
            <a:extLst>
              <a:ext uri="{FF2B5EF4-FFF2-40B4-BE49-F238E27FC236}">
                <a16:creationId xmlns:a16="http://schemas.microsoft.com/office/drawing/2014/main" id="{150F537D-DA33-4D95-9FE4-055503260036}"/>
              </a:ext>
            </a:extLst>
          </p:cNvPr>
          <p:cNvCxnSpPr>
            <a:cxnSpLocks/>
            <a:stCxn id="8" idx="3"/>
            <a:endCxn id="11" idx="1"/>
          </p:cNvCxnSpPr>
          <p:nvPr/>
        </p:nvCxnSpPr>
        <p:spPr>
          <a:xfrm>
            <a:off x="2872596" y="3500967"/>
            <a:ext cx="28678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CB98268-6860-4A78-A695-3943763DD3FE}"/>
              </a:ext>
            </a:extLst>
          </p:cNvPr>
          <p:cNvSpPr txBox="1"/>
          <p:nvPr/>
        </p:nvSpPr>
        <p:spPr>
          <a:xfrm>
            <a:off x="5740400" y="3776703"/>
            <a:ext cx="2239459" cy="369332"/>
          </a:xfrm>
          <a:prstGeom prst="rect">
            <a:avLst/>
          </a:prstGeom>
          <a:noFill/>
        </p:spPr>
        <p:txBody>
          <a:bodyPr wrap="none" rtlCol="0">
            <a:spAutoFit/>
          </a:bodyPr>
          <a:lstStyle/>
          <a:p>
            <a:r>
              <a:rPr lang="en-GB" dirty="0">
                <a:solidFill>
                  <a:schemeClr val="bg1"/>
                </a:solidFill>
              </a:rPr>
              <a:t>Program Counter: 0x0</a:t>
            </a:r>
          </a:p>
        </p:txBody>
      </p:sp>
      <p:sp>
        <p:nvSpPr>
          <p:cNvPr id="17" name="TextBox 16">
            <a:extLst>
              <a:ext uri="{FF2B5EF4-FFF2-40B4-BE49-F238E27FC236}">
                <a16:creationId xmlns:a16="http://schemas.microsoft.com/office/drawing/2014/main" id="{AE558C47-AE43-4656-B9B9-46B3FAE9BBB8}"/>
              </a:ext>
            </a:extLst>
          </p:cNvPr>
          <p:cNvSpPr txBox="1"/>
          <p:nvPr/>
        </p:nvSpPr>
        <p:spPr>
          <a:xfrm>
            <a:off x="3416671" y="3172367"/>
            <a:ext cx="1779654" cy="369332"/>
          </a:xfrm>
          <a:prstGeom prst="rect">
            <a:avLst/>
          </a:prstGeom>
          <a:noFill/>
        </p:spPr>
        <p:txBody>
          <a:bodyPr wrap="none" rtlCol="0">
            <a:spAutoFit/>
          </a:bodyPr>
          <a:lstStyle/>
          <a:p>
            <a:r>
              <a:rPr lang="en-GB" dirty="0" err="1"/>
              <a:t>Unpause</a:t>
            </a:r>
            <a:r>
              <a:rPr lang="en-GB" dirty="0"/>
              <a:t> domain</a:t>
            </a:r>
          </a:p>
        </p:txBody>
      </p:sp>
    </p:spTree>
    <p:extLst>
      <p:ext uri="{BB962C8B-B14F-4D97-AF65-F5344CB8AC3E}">
        <p14:creationId xmlns:p14="http://schemas.microsoft.com/office/powerpoint/2010/main" val="122315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14</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5740400" y="1921933"/>
            <a:ext cx="2226732"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Running</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p:cNvCxnSpPr>
          <p:nvPr/>
        </p:nvCxnSpPr>
        <p:spPr>
          <a:xfrm>
            <a:off x="6813829" y="1364246"/>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6783673" y="1413471"/>
            <a:ext cx="877741" cy="369332"/>
          </a:xfrm>
          <a:prstGeom prst="rect">
            <a:avLst/>
          </a:prstGeom>
          <a:noFill/>
        </p:spPr>
        <p:txBody>
          <a:bodyPr wrap="none" rtlCol="0">
            <a:spAutoFit/>
          </a:bodyPr>
          <a:lstStyle/>
          <a:p>
            <a:r>
              <a:rPr lang="en-GB" dirty="0">
                <a:solidFill>
                  <a:srgbClr val="FF0000"/>
                </a:solidFill>
              </a:rPr>
              <a:t>Control</a:t>
            </a:r>
          </a:p>
        </p:txBody>
      </p:sp>
      <p:sp>
        <p:nvSpPr>
          <p:cNvPr id="13" name="TextBox 12">
            <a:extLst>
              <a:ext uri="{FF2B5EF4-FFF2-40B4-BE49-F238E27FC236}">
                <a16:creationId xmlns:a16="http://schemas.microsoft.com/office/drawing/2014/main" id="{0CB98268-6860-4A78-A695-3943763DD3FE}"/>
              </a:ext>
            </a:extLst>
          </p:cNvPr>
          <p:cNvSpPr txBox="1"/>
          <p:nvPr/>
        </p:nvSpPr>
        <p:spPr>
          <a:xfrm>
            <a:off x="5740400" y="3776703"/>
            <a:ext cx="2239459" cy="369332"/>
          </a:xfrm>
          <a:prstGeom prst="rect">
            <a:avLst/>
          </a:prstGeom>
          <a:noFill/>
        </p:spPr>
        <p:txBody>
          <a:bodyPr wrap="none" rtlCol="0">
            <a:spAutoFit/>
          </a:bodyPr>
          <a:lstStyle/>
          <a:p>
            <a:r>
              <a:rPr lang="en-GB" dirty="0">
                <a:solidFill>
                  <a:schemeClr val="bg1"/>
                </a:solidFill>
              </a:rPr>
              <a:t>Program Counter: 0x0</a:t>
            </a:r>
          </a:p>
        </p:txBody>
      </p:sp>
      <p:pic>
        <p:nvPicPr>
          <p:cNvPr id="1026" name="Picture 2" descr="Spin Arrows GIF | Gfycat">
            <a:extLst>
              <a:ext uri="{FF2B5EF4-FFF2-40B4-BE49-F238E27FC236}">
                <a16:creationId xmlns:a16="http://schemas.microsoft.com/office/drawing/2014/main" id="{26EBFB5A-6E64-48C5-BC63-139F562E7A5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23763" y="3837518"/>
            <a:ext cx="643466" cy="6434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CCA8EE3-A537-49E8-8639-9CE38645FDAE}"/>
              </a:ext>
            </a:extLst>
          </p:cNvPr>
          <p:cNvSpPr txBox="1"/>
          <p:nvPr/>
        </p:nvSpPr>
        <p:spPr>
          <a:xfrm>
            <a:off x="2954701" y="1981304"/>
            <a:ext cx="2647776" cy="923330"/>
          </a:xfrm>
          <a:prstGeom prst="rect">
            <a:avLst/>
          </a:prstGeom>
          <a:noFill/>
        </p:spPr>
        <p:txBody>
          <a:bodyPr wrap="none" rtlCol="0">
            <a:spAutoFit/>
          </a:bodyPr>
          <a:lstStyle/>
          <a:p>
            <a:r>
              <a:rPr lang="en-GB" dirty="0"/>
              <a:t>Duster is busy waiting for </a:t>
            </a:r>
          </a:p>
          <a:p>
            <a:r>
              <a:rPr lang="en-GB" dirty="0"/>
              <a:t>Stardust to go into paused</a:t>
            </a:r>
          </a:p>
          <a:p>
            <a:r>
              <a:rPr lang="en-GB" dirty="0"/>
              <a:t>mode</a:t>
            </a:r>
          </a:p>
        </p:txBody>
      </p:sp>
    </p:spTree>
    <p:extLst>
      <p:ext uri="{BB962C8B-B14F-4D97-AF65-F5344CB8AC3E}">
        <p14:creationId xmlns:p14="http://schemas.microsoft.com/office/powerpoint/2010/main" val="322417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15</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5740400" y="1921933"/>
            <a:ext cx="2226732"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Running</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p:cNvCxnSpPr>
          <p:nvPr/>
        </p:nvCxnSpPr>
        <p:spPr>
          <a:xfrm>
            <a:off x="6853766" y="1346199"/>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6853766" y="1423743"/>
            <a:ext cx="877741" cy="369332"/>
          </a:xfrm>
          <a:prstGeom prst="rect">
            <a:avLst/>
          </a:prstGeom>
          <a:noFill/>
        </p:spPr>
        <p:txBody>
          <a:bodyPr wrap="none" rtlCol="0">
            <a:spAutoFit/>
          </a:bodyPr>
          <a:lstStyle/>
          <a:p>
            <a:r>
              <a:rPr lang="en-GB" dirty="0">
                <a:solidFill>
                  <a:srgbClr val="FF0000"/>
                </a:solidFill>
              </a:rPr>
              <a:t>Control</a:t>
            </a:r>
          </a:p>
        </p:txBody>
      </p:sp>
      <p:sp>
        <p:nvSpPr>
          <p:cNvPr id="13" name="TextBox 12">
            <a:extLst>
              <a:ext uri="{FF2B5EF4-FFF2-40B4-BE49-F238E27FC236}">
                <a16:creationId xmlns:a16="http://schemas.microsoft.com/office/drawing/2014/main" id="{0CB98268-6860-4A78-A695-3943763DD3FE}"/>
              </a:ext>
            </a:extLst>
          </p:cNvPr>
          <p:cNvSpPr txBox="1"/>
          <p:nvPr/>
        </p:nvSpPr>
        <p:spPr>
          <a:xfrm>
            <a:off x="5740400" y="3776703"/>
            <a:ext cx="2356479" cy="369332"/>
          </a:xfrm>
          <a:prstGeom prst="rect">
            <a:avLst/>
          </a:prstGeom>
          <a:noFill/>
        </p:spPr>
        <p:txBody>
          <a:bodyPr wrap="none" rtlCol="0">
            <a:spAutoFit/>
          </a:bodyPr>
          <a:lstStyle/>
          <a:p>
            <a:r>
              <a:rPr lang="en-GB" dirty="0">
                <a:solidFill>
                  <a:schemeClr val="bg1"/>
                </a:solidFill>
              </a:rPr>
              <a:t>Program Counter: 0x80</a:t>
            </a:r>
          </a:p>
        </p:txBody>
      </p:sp>
      <p:pic>
        <p:nvPicPr>
          <p:cNvPr id="15" name="Picture 2" descr="Spin Arrows GIF | Gfycat">
            <a:extLst>
              <a:ext uri="{FF2B5EF4-FFF2-40B4-BE49-F238E27FC236}">
                <a16:creationId xmlns:a16="http://schemas.microsoft.com/office/drawing/2014/main" id="{B136B9DE-3AF8-4155-A374-FD5772124ED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23763" y="3837518"/>
            <a:ext cx="643466" cy="6434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A774CB-CDD4-473C-9396-921AE930370D}"/>
              </a:ext>
            </a:extLst>
          </p:cNvPr>
          <p:cNvSpPr txBox="1"/>
          <p:nvPr/>
        </p:nvSpPr>
        <p:spPr>
          <a:xfrm>
            <a:off x="2954701" y="1981304"/>
            <a:ext cx="2758127" cy="1754326"/>
          </a:xfrm>
          <a:prstGeom prst="rect">
            <a:avLst/>
          </a:prstGeom>
          <a:noFill/>
        </p:spPr>
        <p:txBody>
          <a:bodyPr wrap="none" rtlCol="0">
            <a:spAutoFit/>
          </a:bodyPr>
          <a:lstStyle/>
          <a:p>
            <a:r>
              <a:rPr lang="en-GB" dirty="0"/>
              <a:t>Stardust in debug mode. </a:t>
            </a:r>
          </a:p>
          <a:p>
            <a:r>
              <a:rPr lang="en-GB" dirty="0"/>
              <a:t>In debug mode interrupts </a:t>
            </a:r>
          </a:p>
          <a:p>
            <a:r>
              <a:rPr lang="en-GB" dirty="0"/>
              <a:t>cause domain to be paused</a:t>
            </a:r>
          </a:p>
          <a:p>
            <a:endParaRPr lang="en-GB" dirty="0"/>
          </a:p>
          <a:p>
            <a:pPr marL="342900" indent="-342900">
              <a:buAutoNum type="arabicPeriod"/>
            </a:pPr>
            <a:r>
              <a:rPr lang="en-GB" dirty="0"/>
              <a:t>Hit int3 instruction</a:t>
            </a:r>
          </a:p>
          <a:p>
            <a:pPr marL="342900" indent="-342900">
              <a:buAutoNum type="arabicPeriod"/>
            </a:pPr>
            <a:r>
              <a:rPr lang="en-GB" dirty="0"/>
              <a:t>Pause domain</a:t>
            </a:r>
          </a:p>
        </p:txBody>
      </p:sp>
    </p:spTree>
    <p:extLst>
      <p:ext uri="{BB962C8B-B14F-4D97-AF65-F5344CB8AC3E}">
        <p14:creationId xmlns:p14="http://schemas.microsoft.com/office/powerpoint/2010/main" val="188790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5418667"/>
            <a:ext cx="6948737" cy="338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5" y="5080001"/>
            <a:ext cx="6948737" cy="33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Explanation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16</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31580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Duster</a:t>
            </a:r>
          </a:p>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5610653" y="1921933"/>
            <a:ext cx="2356479" cy="315806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Stardust </a:t>
            </a:r>
          </a:p>
          <a:p>
            <a:pPr algn="ctr"/>
            <a:r>
              <a:rPr lang="en-GB" dirty="0"/>
              <a:t>State: Paused</a:t>
            </a:r>
          </a:p>
          <a:p>
            <a:pPr algn="ctr"/>
            <a:r>
              <a:rPr lang="en-GB" dirty="0"/>
              <a:t> </a:t>
            </a:r>
          </a:p>
        </p:txBody>
      </p:sp>
      <p:cxnSp>
        <p:nvCxnSpPr>
          <p:cNvPr id="14" name="Straight Arrow Connector 13">
            <a:extLst>
              <a:ext uri="{FF2B5EF4-FFF2-40B4-BE49-F238E27FC236}">
                <a16:creationId xmlns:a16="http://schemas.microsoft.com/office/drawing/2014/main" id="{2466CC84-5738-47DA-BB4C-6A546D7F7BA4}"/>
              </a:ext>
            </a:extLst>
          </p:cNvPr>
          <p:cNvCxnSpPr>
            <a:cxnSpLocks/>
          </p:cNvCxnSpPr>
          <p:nvPr/>
        </p:nvCxnSpPr>
        <p:spPr>
          <a:xfrm>
            <a:off x="1892300" y="1364989"/>
            <a:ext cx="0" cy="57573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A4B09F2-7869-4FB9-ADA7-D07EA5D96694}"/>
              </a:ext>
            </a:extLst>
          </p:cNvPr>
          <p:cNvSpPr txBox="1"/>
          <p:nvPr/>
        </p:nvSpPr>
        <p:spPr>
          <a:xfrm>
            <a:off x="1892300" y="1442533"/>
            <a:ext cx="877741" cy="369332"/>
          </a:xfrm>
          <a:prstGeom prst="rect">
            <a:avLst/>
          </a:prstGeom>
          <a:noFill/>
        </p:spPr>
        <p:txBody>
          <a:bodyPr wrap="none" rtlCol="0">
            <a:spAutoFit/>
          </a:bodyPr>
          <a:lstStyle/>
          <a:p>
            <a:r>
              <a:rPr lang="en-GB" dirty="0">
                <a:solidFill>
                  <a:srgbClr val="FF0000"/>
                </a:solidFill>
              </a:rPr>
              <a:t>Control</a:t>
            </a:r>
          </a:p>
        </p:txBody>
      </p:sp>
      <p:sp>
        <p:nvSpPr>
          <p:cNvPr id="13" name="TextBox 12">
            <a:extLst>
              <a:ext uri="{FF2B5EF4-FFF2-40B4-BE49-F238E27FC236}">
                <a16:creationId xmlns:a16="http://schemas.microsoft.com/office/drawing/2014/main" id="{0CB98268-6860-4A78-A695-3943763DD3FE}"/>
              </a:ext>
            </a:extLst>
          </p:cNvPr>
          <p:cNvSpPr txBox="1"/>
          <p:nvPr/>
        </p:nvSpPr>
        <p:spPr>
          <a:xfrm>
            <a:off x="5675526" y="3772986"/>
            <a:ext cx="2356479" cy="369332"/>
          </a:xfrm>
          <a:prstGeom prst="rect">
            <a:avLst/>
          </a:prstGeom>
          <a:noFill/>
        </p:spPr>
        <p:txBody>
          <a:bodyPr wrap="none" rtlCol="0">
            <a:spAutoFit/>
          </a:bodyPr>
          <a:lstStyle/>
          <a:p>
            <a:r>
              <a:rPr lang="en-GB" dirty="0">
                <a:solidFill>
                  <a:schemeClr val="bg1"/>
                </a:solidFill>
              </a:rPr>
              <a:t>Program Counter: 0x80</a:t>
            </a:r>
          </a:p>
        </p:txBody>
      </p:sp>
    </p:spTree>
    <p:extLst>
      <p:ext uri="{BB962C8B-B14F-4D97-AF65-F5344CB8AC3E}">
        <p14:creationId xmlns:p14="http://schemas.microsoft.com/office/powerpoint/2010/main" val="425785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836E-D7C0-F54B-BA29-686B47C49829}"/>
              </a:ext>
            </a:extLst>
          </p:cNvPr>
          <p:cNvSpPr>
            <a:spLocks noGrp="1"/>
          </p:cNvSpPr>
          <p:nvPr>
            <p:ph type="title"/>
          </p:nvPr>
        </p:nvSpPr>
        <p:spPr/>
        <p:txBody>
          <a:bodyPr/>
          <a:lstStyle/>
          <a:p>
            <a:r>
              <a:rPr lang="en-US">
                <a:cs typeface="Calibri"/>
              </a:rPr>
              <a:t>How Does Duster Step Through Code?</a:t>
            </a:r>
          </a:p>
        </p:txBody>
      </p:sp>
      <p:sp>
        <p:nvSpPr>
          <p:cNvPr id="3" name="Content Placeholder 2">
            <a:extLst>
              <a:ext uri="{FF2B5EF4-FFF2-40B4-BE49-F238E27FC236}">
                <a16:creationId xmlns:a16="http://schemas.microsoft.com/office/drawing/2014/main" id="{6FCBA3A9-4B67-104E-9D58-D40FA667350A}"/>
              </a:ext>
            </a:extLst>
          </p:cNvPr>
          <p:cNvSpPr>
            <a:spLocks noGrp="1"/>
          </p:cNvSpPr>
          <p:nvPr>
            <p:ph idx="1"/>
          </p:nvPr>
        </p:nvSpPr>
        <p:spPr/>
        <p:txBody>
          <a:bodyPr/>
          <a:lstStyle/>
          <a:p>
            <a:r>
              <a:rPr lang="en-US" dirty="0">
                <a:cs typeface="Calibri"/>
              </a:rPr>
              <a:t>Translates the line and source file to address via DWARF</a:t>
            </a:r>
          </a:p>
          <a:p>
            <a:r>
              <a:rPr lang="en-US">
                <a:cs typeface="Calibri"/>
              </a:rPr>
              <a:t>Put the domain into debug mode</a:t>
            </a:r>
            <a:endParaRPr lang="en-US" dirty="0">
              <a:cs typeface="Calibri"/>
            </a:endParaRPr>
          </a:p>
          <a:p>
            <a:r>
              <a:rPr lang="en-US">
                <a:cs typeface="Calibri"/>
              </a:rPr>
              <a:t>Write INT3 to where we want to break</a:t>
            </a:r>
            <a:endParaRPr lang="en-US" dirty="0">
              <a:cs typeface="Calibri"/>
            </a:endParaRPr>
          </a:p>
          <a:p>
            <a:r>
              <a:rPr lang="en-US" dirty="0">
                <a:cs typeface="Calibri"/>
              </a:rPr>
              <a:t>Rolls back and restores memory on reach </a:t>
            </a:r>
            <a:r>
              <a:rPr lang="en-US">
                <a:cs typeface="Calibri"/>
              </a:rPr>
              <a:t>breakpoint</a:t>
            </a:r>
          </a:p>
          <a:p>
            <a:r>
              <a:rPr lang="en-US" dirty="0">
                <a:cs typeface="Calibri"/>
              </a:rPr>
              <a:t>To step single puts breaks on each instructions and checks whether new line</a:t>
            </a:r>
          </a:p>
          <a:p>
            <a:pPr marL="0" indent="0">
              <a:buNone/>
            </a:pPr>
            <a:endParaRPr lang="en-US">
              <a:cs typeface="Calibri"/>
            </a:endParaRPr>
          </a:p>
          <a:p>
            <a:endParaRPr lang="en-US">
              <a:cs typeface="Calibri"/>
            </a:endParaRPr>
          </a:p>
        </p:txBody>
      </p:sp>
      <p:sp>
        <p:nvSpPr>
          <p:cNvPr id="4" name="Date Placeholder 3">
            <a:extLst>
              <a:ext uri="{FF2B5EF4-FFF2-40B4-BE49-F238E27FC236}">
                <a16:creationId xmlns:a16="http://schemas.microsoft.com/office/drawing/2014/main" id="{EE09B13B-AB3C-3D42-A8BE-BBEC04E5ADB1}"/>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F3890B74-BA07-D443-B066-C46C8E241446}"/>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8A3C03E8-D45C-3949-8939-252F5C5DAE50}"/>
              </a:ext>
            </a:extLst>
          </p:cNvPr>
          <p:cNvSpPr>
            <a:spLocks noGrp="1"/>
          </p:cNvSpPr>
          <p:nvPr>
            <p:ph type="sldNum" sz="quarter" idx="12"/>
          </p:nvPr>
        </p:nvSpPr>
        <p:spPr/>
        <p:txBody>
          <a:bodyPr/>
          <a:lstStyle/>
          <a:p>
            <a:pPr>
              <a:defRPr/>
            </a:pPr>
            <a:fld id="{A860B3FF-614C-9B42-A186-778CFAE63950}" type="slidenum">
              <a:rPr lang="en-GB" smtClean="0"/>
              <a:pPr>
                <a:defRPr/>
              </a:pPr>
              <a:t>17</a:t>
            </a:fld>
            <a:endParaRPr lang="en-GB"/>
          </a:p>
        </p:txBody>
      </p:sp>
    </p:spTree>
    <p:extLst>
      <p:ext uri="{BB962C8B-B14F-4D97-AF65-F5344CB8AC3E}">
        <p14:creationId xmlns:p14="http://schemas.microsoft.com/office/powerpoint/2010/main" val="250329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143C-A90B-48D8-ADB8-34F22FAA910D}"/>
              </a:ext>
            </a:extLst>
          </p:cNvPr>
          <p:cNvSpPr>
            <a:spLocks noGrp="1"/>
          </p:cNvSpPr>
          <p:nvPr>
            <p:ph type="title"/>
          </p:nvPr>
        </p:nvSpPr>
        <p:spPr>
          <a:xfrm>
            <a:off x="628650" y="365125"/>
            <a:ext cx="7886700" cy="727075"/>
          </a:xfrm>
        </p:spPr>
        <p:txBody>
          <a:bodyPr wrap="square" anchor="ctr">
            <a:normAutofit/>
          </a:bodyPr>
          <a:lstStyle/>
          <a:p>
            <a:r>
              <a:rPr lang="en-US"/>
              <a:t>Demo Code</a:t>
            </a:r>
          </a:p>
        </p:txBody>
      </p:sp>
      <p:pic>
        <p:nvPicPr>
          <p:cNvPr id="7" name="Picture 7" descr="Text&#10;&#10;Description automatically generated">
            <a:extLst>
              <a:ext uri="{FF2B5EF4-FFF2-40B4-BE49-F238E27FC236}">
                <a16:creationId xmlns:a16="http://schemas.microsoft.com/office/drawing/2014/main" id="{C63C6774-1018-479E-B2DB-5EDA066104E5}"/>
              </a:ext>
            </a:extLst>
          </p:cNvPr>
          <p:cNvPicPr>
            <a:picLocks noGrp="1" noChangeAspect="1"/>
          </p:cNvPicPr>
          <p:nvPr>
            <p:ph idx="1"/>
          </p:nvPr>
        </p:nvPicPr>
        <p:blipFill>
          <a:blip r:embed="rId2"/>
          <a:stretch>
            <a:fillRect/>
          </a:stretch>
        </p:blipFill>
        <p:spPr>
          <a:xfrm>
            <a:off x="112183" y="1379754"/>
            <a:ext cx="8995833" cy="4338732"/>
          </a:xfrm>
          <a:noFill/>
        </p:spPr>
      </p:pic>
      <p:sp>
        <p:nvSpPr>
          <p:cNvPr id="12" name="Date Placeholder 3">
            <a:extLst>
              <a:ext uri="{FF2B5EF4-FFF2-40B4-BE49-F238E27FC236}">
                <a16:creationId xmlns:a16="http://schemas.microsoft.com/office/drawing/2014/main" id="{79A1E5F4-AB6F-4BCB-AD8E-E52D43F27287}"/>
              </a:ext>
            </a:extLst>
          </p:cNvPr>
          <p:cNvSpPr>
            <a:spLocks noGrp="1"/>
          </p:cNvSpPr>
          <p:nvPr>
            <p:ph type="dt" sz="half" idx="10"/>
          </p:nvPr>
        </p:nvSpPr>
        <p:spPr>
          <a:xfrm>
            <a:off x="628650" y="6356350"/>
            <a:ext cx="2057400" cy="365125"/>
          </a:xfrm>
        </p:spPr>
        <p:txBody>
          <a:bodyPr/>
          <a:lstStyle/>
          <a:p>
            <a:pPr>
              <a:defRPr/>
            </a:pPr>
            <a:endParaRPr lang="en-GB"/>
          </a:p>
        </p:txBody>
      </p:sp>
      <p:sp>
        <p:nvSpPr>
          <p:cNvPr id="5" name="Footer Placeholder 4">
            <a:extLst>
              <a:ext uri="{FF2B5EF4-FFF2-40B4-BE49-F238E27FC236}">
                <a16:creationId xmlns:a16="http://schemas.microsoft.com/office/drawing/2014/main" id="{E2E8A7C2-1CD0-4AF0-9912-7A0F5E39E066}"/>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GB"/>
              <a:t>(C) Kareem Ahmad 2020 (kareemahmad@protonmail.com)</a:t>
            </a:r>
          </a:p>
        </p:txBody>
      </p:sp>
      <p:sp>
        <p:nvSpPr>
          <p:cNvPr id="6" name="Slide Number Placeholder 5">
            <a:extLst>
              <a:ext uri="{FF2B5EF4-FFF2-40B4-BE49-F238E27FC236}">
                <a16:creationId xmlns:a16="http://schemas.microsoft.com/office/drawing/2014/main" id="{A44FF136-EB35-44F8-9A43-06ADABD00DB6}"/>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A860B3FF-614C-9B42-A186-778CFAE63950}" type="slidenum">
              <a:rPr lang="en-GB"/>
              <a:pPr>
                <a:spcAft>
                  <a:spcPts val="600"/>
                </a:spcAft>
                <a:defRPr/>
              </a:pPr>
              <a:t>18</a:t>
            </a:fld>
            <a:endParaRPr lang="en-GB"/>
          </a:p>
        </p:txBody>
      </p:sp>
    </p:spTree>
    <p:extLst>
      <p:ext uri="{BB962C8B-B14F-4D97-AF65-F5344CB8AC3E}">
        <p14:creationId xmlns:p14="http://schemas.microsoft.com/office/powerpoint/2010/main" val="199086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072B-A72B-4C9C-9154-FB84F36CE575}"/>
              </a:ext>
            </a:extLst>
          </p:cNvPr>
          <p:cNvSpPr>
            <a:spLocks noGrp="1"/>
          </p:cNvSpPr>
          <p:nvPr>
            <p:ph type="title"/>
          </p:nvPr>
        </p:nvSpPr>
        <p:spPr>
          <a:xfrm>
            <a:off x="628650" y="365125"/>
            <a:ext cx="7886700" cy="727075"/>
          </a:xfrm>
        </p:spPr>
        <p:txBody>
          <a:bodyPr wrap="square" anchor="ctr">
            <a:normAutofit/>
          </a:bodyPr>
          <a:lstStyle/>
          <a:p>
            <a:r>
              <a:rPr lang="en-US"/>
              <a:t>Reading Variables From Memory</a:t>
            </a:r>
          </a:p>
        </p:txBody>
      </p:sp>
      <p:pic>
        <p:nvPicPr>
          <p:cNvPr id="4" name="Duster Reading Memory">
            <a:hlinkClick r:id="" action="ppaction://media"/>
            <a:extLst>
              <a:ext uri="{FF2B5EF4-FFF2-40B4-BE49-F238E27FC236}">
                <a16:creationId xmlns:a16="http://schemas.microsoft.com/office/drawing/2014/main" id="{28086A7C-CDB6-48FD-8AC3-854018C5443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9203268" cy="6858000"/>
          </a:xfrm>
          <a:noFill/>
        </p:spPr>
      </p:pic>
      <p:sp>
        <p:nvSpPr>
          <p:cNvPr id="24" name="Date Placeholder 3">
            <a:extLst>
              <a:ext uri="{FF2B5EF4-FFF2-40B4-BE49-F238E27FC236}">
                <a16:creationId xmlns:a16="http://schemas.microsoft.com/office/drawing/2014/main" id="{DBD0B4BC-A74A-4599-9636-1CC68824FCB0}"/>
              </a:ext>
            </a:extLst>
          </p:cNvPr>
          <p:cNvSpPr>
            <a:spLocks noGrp="1"/>
          </p:cNvSpPr>
          <p:nvPr>
            <p:ph type="dt" sz="half" idx="10"/>
          </p:nvPr>
        </p:nvSpPr>
        <p:spPr>
          <a:xfrm>
            <a:off x="628650" y="6356350"/>
            <a:ext cx="2057400" cy="365125"/>
          </a:xfrm>
        </p:spPr>
        <p:txBody>
          <a:bodyPr/>
          <a:lstStyle/>
          <a:p>
            <a:pPr>
              <a:defRPr/>
            </a:pPr>
            <a:endParaRPr lang="en-GB"/>
          </a:p>
        </p:txBody>
      </p:sp>
      <p:sp>
        <p:nvSpPr>
          <p:cNvPr id="5" name="Footer Placeholder 4">
            <a:extLst>
              <a:ext uri="{FF2B5EF4-FFF2-40B4-BE49-F238E27FC236}">
                <a16:creationId xmlns:a16="http://schemas.microsoft.com/office/drawing/2014/main" id="{9D3E0419-8913-4D56-848A-7D3442FE4EC6}"/>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GB"/>
              <a:t>(C) Kareem Ahmad 2020 (kareemahmad@protonmail.com)</a:t>
            </a:r>
          </a:p>
        </p:txBody>
      </p:sp>
      <p:sp>
        <p:nvSpPr>
          <p:cNvPr id="6" name="Slide Number Placeholder 5">
            <a:extLst>
              <a:ext uri="{FF2B5EF4-FFF2-40B4-BE49-F238E27FC236}">
                <a16:creationId xmlns:a16="http://schemas.microsoft.com/office/drawing/2014/main" id="{BF2C6983-1313-4D10-BFB4-092CD0C13F7B}"/>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A860B3FF-614C-9B42-A186-778CFAE63950}" type="slidenum">
              <a:rPr lang="en-GB"/>
              <a:pPr>
                <a:spcAft>
                  <a:spcPts val="600"/>
                </a:spcAft>
                <a:defRPr/>
              </a:pPr>
              <a:t>19</a:t>
            </a:fld>
            <a:endParaRPr lang="en-GB"/>
          </a:p>
        </p:txBody>
      </p:sp>
    </p:spTree>
    <p:extLst>
      <p:ext uri="{BB962C8B-B14F-4D97-AF65-F5344CB8AC3E}">
        <p14:creationId xmlns:p14="http://schemas.microsoft.com/office/powerpoint/2010/main" val="12187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04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5A29-ADFC-7F4F-A896-E0C4E92C7AA7}"/>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E95447F2-ADF8-124D-9035-CC826D3F8582}"/>
              </a:ext>
            </a:extLst>
          </p:cNvPr>
          <p:cNvSpPr>
            <a:spLocks noGrp="1"/>
          </p:cNvSpPr>
          <p:nvPr>
            <p:ph idx="1"/>
          </p:nvPr>
        </p:nvSpPr>
        <p:spPr/>
        <p:txBody>
          <a:bodyPr/>
          <a:lstStyle/>
          <a:p>
            <a:r>
              <a:rPr lang="en-US" sz="1400" err="1"/>
              <a:t>Unikernels</a:t>
            </a:r>
            <a:r>
              <a:rPr lang="en-US" sz="1400"/>
              <a:t> are an executable that runs directly on the hyper-visor with the executable containing both the Operating Systems (OS) functions and the applications code.</a:t>
            </a:r>
          </a:p>
          <a:p>
            <a:r>
              <a:rPr lang="en-US" sz="1400" err="1"/>
              <a:t>Unikernels</a:t>
            </a:r>
            <a:r>
              <a:rPr lang="en-US" sz="1400"/>
              <a:t> are challenging to debug as there are not many production ready debuggers for </a:t>
            </a:r>
            <a:r>
              <a:rPr lang="en-US" sz="1400" err="1"/>
              <a:t>unikernels</a:t>
            </a:r>
            <a:r>
              <a:rPr lang="en-US" sz="1400"/>
              <a:t>. In this talk we report on a undergraduate led  project to develop debugger for </a:t>
            </a:r>
            <a:r>
              <a:rPr lang="en-US" sz="1400" err="1"/>
              <a:t>unikernels</a:t>
            </a:r>
            <a:r>
              <a:rPr lang="en-US" sz="1400"/>
              <a:t> running on Xen. Specifically we focused on debugging support for the Stardust </a:t>
            </a:r>
            <a:r>
              <a:rPr lang="en-US" sz="1400" err="1"/>
              <a:t>unikernel</a:t>
            </a:r>
            <a:r>
              <a:rPr lang="en-US" sz="1400"/>
              <a:t>. However the work is applicable to any </a:t>
            </a:r>
            <a:r>
              <a:rPr lang="en-US" sz="1400" err="1"/>
              <a:t>unikernel</a:t>
            </a:r>
            <a:r>
              <a:rPr lang="en-US" sz="1400"/>
              <a:t> written in C or C++.</a:t>
            </a:r>
          </a:p>
          <a:p>
            <a:r>
              <a:rPr lang="en-US" sz="1400" err="1"/>
              <a:t>Unikernels</a:t>
            </a:r>
            <a:r>
              <a:rPr lang="en-US" sz="1400"/>
              <a:t> are difficult to debug for a number of reasons. Firstly, the kernel and the application are both compiled statically into a single image and therefore debugging support needs to be embedded in the kernel. However this is clearly problematic as an independent debugging context is needed in order to provide isolation and the ability to stop and start the Operating System. Secondly, </a:t>
            </a:r>
            <a:r>
              <a:rPr lang="en-US" sz="1400" err="1"/>
              <a:t>Unikernels</a:t>
            </a:r>
            <a:r>
              <a:rPr lang="en-US" sz="1400"/>
              <a:t> may not be designed for compatibility with conventional debugging tools like GDB, and may not provide drivers that make use of the debugging facilities provided by the underlying hypervisor. Furthermore, tools like </a:t>
            </a:r>
            <a:r>
              <a:rPr lang="en-US" sz="1400" err="1"/>
              <a:t>gdb</a:t>
            </a:r>
            <a:r>
              <a:rPr lang="en-US" sz="1400"/>
              <a:t> also rely on </a:t>
            </a:r>
            <a:r>
              <a:rPr lang="en-US" sz="1400" err="1"/>
              <a:t>unix</a:t>
            </a:r>
            <a:r>
              <a:rPr lang="en-US" sz="1400"/>
              <a:t> process structures and system calls such as fork.</a:t>
            </a:r>
          </a:p>
          <a:p>
            <a:r>
              <a:rPr lang="en-US" sz="1400"/>
              <a:t>The debugger is based on previous work done by Spencer </a:t>
            </a:r>
            <a:r>
              <a:rPr lang="en-US" sz="1400" err="1"/>
              <a:t>Micheals</a:t>
            </a:r>
            <a:r>
              <a:rPr lang="en-US" sz="1400"/>
              <a:t> at the NCC Group. Both debuggers run in Dom0, this is where we handle allocation and destruction of Virtual Machines (VM), and use Xen’s Virtual Machine Introspection (VMI) interface to Stardust. However this interface is not sufficient for a complete debugger and the current project employs additional libraries to extract high level program information such as the mappings of code, and variables to line numbers, and addresses respectively as well as data structure representations etc.</a:t>
            </a:r>
          </a:p>
          <a:p>
            <a:r>
              <a:rPr lang="en-US" sz="1400"/>
              <a:t>During this project, we have experimented with two approaches to the construction of a debugger; one in C++ and one in Go. We highlight the differences in these approaches.</a:t>
            </a:r>
          </a:p>
          <a:p>
            <a:r>
              <a:rPr lang="en-US" sz="1400"/>
              <a:t>We hope this work will both support the development of Stardust, and will be of help to the community developing </a:t>
            </a:r>
            <a:r>
              <a:rPr lang="en-US" sz="1400" err="1"/>
              <a:t>unikernel</a:t>
            </a:r>
            <a:r>
              <a:rPr lang="en-US" sz="1400"/>
              <a:t> operating systems.</a:t>
            </a:r>
          </a:p>
          <a:p>
            <a:endParaRPr lang="en-US"/>
          </a:p>
          <a:p>
            <a:endParaRPr lang="en-US"/>
          </a:p>
        </p:txBody>
      </p:sp>
      <p:sp>
        <p:nvSpPr>
          <p:cNvPr id="4" name="Date Placeholder 3">
            <a:extLst>
              <a:ext uri="{FF2B5EF4-FFF2-40B4-BE49-F238E27FC236}">
                <a16:creationId xmlns:a16="http://schemas.microsoft.com/office/drawing/2014/main" id="{004A30F5-25DD-C149-8F20-2D8480BFBB99}"/>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65C9406E-9AFD-5B4C-A816-5258190C7995}"/>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50F7F7FF-95EB-BC47-84F6-151456B32472}"/>
              </a:ext>
            </a:extLst>
          </p:cNvPr>
          <p:cNvSpPr>
            <a:spLocks noGrp="1"/>
          </p:cNvSpPr>
          <p:nvPr>
            <p:ph type="sldNum" sz="quarter" idx="12"/>
          </p:nvPr>
        </p:nvSpPr>
        <p:spPr/>
        <p:txBody>
          <a:bodyPr/>
          <a:lstStyle/>
          <a:p>
            <a:pPr>
              <a:defRPr/>
            </a:pPr>
            <a:fld id="{A860B3FF-614C-9B42-A186-778CFAE63950}" type="slidenum">
              <a:rPr lang="en-GB" smtClean="0"/>
              <a:pPr>
                <a:defRPr/>
              </a:pPr>
              <a:t>2</a:t>
            </a:fld>
            <a:endParaRPr lang="en-GB"/>
          </a:p>
        </p:txBody>
      </p:sp>
      <p:sp>
        <p:nvSpPr>
          <p:cNvPr id="7" name="5-Point Star 6">
            <a:extLst>
              <a:ext uri="{FF2B5EF4-FFF2-40B4-BE49-F238E27FC236}">
                <a16:creationId xmlns:a16="http://schemas.microsoft.com/office/drawing/2014/main" id="{CB0AB343-06F7-F548-8CC0-0054D993A723}"/>
              </a:ext>
            </a:extLst>
          </p:cNvPr>
          <p:cNvSpPr/>
          <p:nvPr/>
        </p:nvSpPr>
        <p:spPr>
          <a:xfrm>
            <a:off x="0" y="0"/>
            <a:ext cx="809297" cy="7567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44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B044-CF89-0346-8321-CC1ACE8D19C0}"/>
              </a:ext>
            </a:extLst>
          </p:cNvPr>
          <p:cNvSpPr>
            <a:spLocks noGrp="1"/>
          </p:cNvSpPr>
          <p:nvPr>
            <p:ph type="title"/>
          </p:nvPr>
        </p:nvSpPr>
        <p:spPr/>
        <p:txBody>
          <a:bodyPr/>
          <a:lstStyle/>
          <a:p>
            <a:r>
              <a:rPr lang="en-US">
                <a:ea typeface="+mn-lt"/>
                <a:cs typeface="+mn-lt"/>
              </a:rPr>
              <a:t>How Does Duster Read Variables?</a:t>
            </a:r>
          </a:p>
        </p:txBody>
      </p:sp>
      <p:sp>
        <p:nvSpPr>
          <p:cNvPr id="3" name="Content Placeholder 2">
            <a:extLst>
              <a:ext uri="{FF2B5EF4-FFF2-40B4-BE49-F238E27FC236}">
                <a16:creationId xmlns:a16="http://schemas.microsoft.com/office/drawing/2014/main" id="{95480E4D-D638-DD49-831B-711E08C42B90}"/>
              </a:ext>
            </a:extLst>
          </p:cNvPr>
          <p:cNvSpPr>
            <a:spLocks noGrp="1"/>
          </p:cNvSpPr>
          <p:nvPr>
            <p:ph idx="1"/>
          </p:nvPr>
        </p:nvSpPr>
        <p:spPr/>
        <p:txBody>
          <a:bodyPr/>
          <a:lstStyle/>
          <a:p>
            <a:r>
              <a:rPr lang="en-US">
                <a:cs typeface="Calibri"/>
              </a:rPr>
              <a:t>Builds a symbol table from the symbol data stored in the DWARF</a:t>
            </a:r>
          </a:p>
          <a:p>
            <a:r>
              <a:rPr lang="en-US">
                <a:cs typeface="Calibri"/>
              </a:rPr>
              <a:t>Maps over page of memory containing the address found in table via VMI</a:t>
            </a:r>
          </a:p>
          <a:p>
            <a:r>
              <a:rPr lang="en-US">
                <a:cs typeface="Calibri"/>
              </a:rPr>
              <a:t>Calculates the location of the data in the page with the formula address % </a:t>
            </a:r>
            <a:r>
              <a:rPr lang="en-US" err="1">
                <a:cs typeface="Calibri"/>
              </a:rPr>
              <a:t>page_size</a:t>
            </a:r>
            <a:endParaRPr lang="en-US">
              <a:cs typeface="Calibri"/>
            </a:endParaRPr>
          </a:p>
          <a:p>
            <a:r>
              <a:rPr lang="en-US">
                <a:cs typeface="Calibri"/>
              </a:rPr>
              <a:t>Uses DWARF information to convert raw bytes into human readable format</a:t>
            </a:r>
          </a:p>
          <a:p>
            <a:endParaRPr lang="en-US">
              <a:cs typeface="Calibri"/>
            </a:endParaRPr>
          </a:p>
        </p:txBody>
      </p:sp>
      <p:sp>
        <p:nvSpPr>
          <p:cNvPr id="4" name="Date Placeholder 3">
            <a:extLst>
              <a:ext uri="{FF2B5EF4-FFF2-40B4-BE49-F238E27FC236}">
                <a16:creationId xmlns:a16="http://schemas.microsoft.com/office/drawing/2014/main" id="{E8F0D630-5FFE-6046-B960-E89DAD0B42BB}"/>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4C02B744-8EE9-7940-B136-689ED592FF9E}"/>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593B3F4B-EC5B-FF45-A488-E38A4E437D53}"/>
              </a:ext>
            </a:extLst>
          </p:cNvPr>
          <p:cNvSpPr>
            <a:spLocks noGrp="1"/>
          </p:cNvSpPr>
          <p:nvPr>
            <p:ph type="sldNum" sz="quarter" idx="12"/>
          </p:nvPr>
        </p:nvSpPr>
        <p:spPr/>
        <p:txBody>
          <a:bodyPr/>
          <a:lstStyle/>
          <a:p>
            <a:pPr>
              <a:defRPr/>
            </a:pPr>
            <a:fld id="{A860B3FF-614C-9B42-A186-778CFAE63950}" type="slidenum">
              <a:rPr lang="en-GB" smtClean="0"/>
              <a:pPr>
                <a:defRPr/>
              </a:pPr>
              <a:t>20</a:t>
            </a:fld>
            <a:endParaRPr lang="en-GB"/>
          </a:p>
        </p:txBody>
      </p:sp>
    </p:spTree>
    <p:extLst>
      <p:ext uri="{BB962C8B-B14F-4D97-AF65-F5344CB8AC3E}">
        <p14:creationId xmlns:p14="http://schemas.microsoft.com/office/powerpoint/2010/main" val="151597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20AE-22F5-2E4C-B4D1-CD593F6D4924}"/>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A19E328B-4D04-4B49-A1D3-0E38806AEB63}"/>
              </a:ext>
            </a:extLst>
          </p:cNvPr>
          <p:cNvSpPr>
            <a:spLocks noGrp="1"/>
          </p:cNvSpPr>
          <p:nvPr>
            <p:ph idx="1"/>
          </p:nvPr>
        </p:nvSpPr>
        <p:spPr>
          <a:xfrm>
            <a:off x="628650" y="1217613"/>
            <a:ext cx="8157087" cy="5106833"/>
          </a:xfrm>
        </p:spPr>
        <p:txBody>
          <a:bodyPr/>
          <a:lstStyle/>
          <a:p>
            <a:r>
              <a:rPr lang="en-US" dirty="0">
                <a:cs typeface="Calibri"/>
              </a:rPr>
              <a:t>We have extended the Xendbg code to support the debugging of high level (C) programming language code x86-64 Para-</a:t>
            </a:r>
            <a:r>
              <a:rPr lang="en-US" dirty="0" err="1">
                <a:cs typeface="Calibri"/>
              </a:rPr>
              <a:t>virtualised</a:t>
            </a:r>
            <a:r>
              <a:rPr lang="en-US" dirty="0">
                <a:cs typeface="Calibri"/>
              </a:rPr>
              <a:t> </a:t>
            </a:r>
            <a:r>
              <a:rPr lang="en-US" dirty="0" err="1">
                <a:cs typeface="Calibri"/>
              </a:rPr>
              <a:t>unikernels</a:t>
            </a:r>
            <a:endParaRPr lang="en-US" dirty="0">
              <a:cs typeface="Calibri"/>
            </a:endParaRPr>
          </a:p>
          <a:p>
            <a:r>
              <a:rPr lang="en-US" dirty="0">
                <a:cs typeface="Calibri"/>
              </a:rPr>
              <a:t>Without this (we at least) had no debug support</a:t>
            </a:r>
          </a:p>
          <a:p>
            <a:r>
              <a:rPr lang="en-US" dirty="0">
                <a:cs typeface="Calibri"/>
              </a:rPr>
              <a:t>Does not support some GDB operations including writing to memory, stack frame analysis</a:t>
            </a:r>
          </a:p>
          <a:p>
            <a:r>
              <a:rPr lang="en-US" dirty="0">
                <a:ea typeface="+mn-lt"/>
                <a:cs typeface="+mn-lt"/>
              </a:rPr>
              <a:t>But can: </a:t>
            </a:r>
          </a:p>
          <a:p>
            <a:pPr marL="712470" lvl="1" indent="-369570"/>
            <a:r>
              <a:rPr lang="en-US" dirty="0">
                <a:ea typeface="+mn-lt"/>
                <a:cs typeface="+mn-lt"/>
              </a:rPr>
              <a:t>Set and remove breakpoints on the source level</a:t>
            </a:r>
          </a:p>
          <a:p>
            <a:pPr marL="712470" lvl="1" indent="-369570"/>
            <a:r>
              <a:rPr lang="en-US" dirty="0">
                <a:ea typeface="+mn-lt"/>
                <a:cs typeface="+mn-lt"/>
              </a:rPr>
              <a:t>Step through code line at a time</a:t>
            </a:r>
          </a:p>
          <a:p>
            <a:pPr marL="712470" lvl="1" indent="-369570"/>
            <a:r>
              <a:rPr lang="en-US" dirty="0">
                <a:ea typeface="+mn-lt"/>
                <a:cs typeface="+mn-lt"/>
              </a:rPr>
              <a:t>Read memory using symbolic names </a:t>
            </a:r>
            <a:endParaRPr lang="en-US" dirty="0">
              <a:cs typeface="Calibri" panose="020F0502020204030204"/>
            </a:endParaRPr>
          </a:p>
          <a:p>
            <a:pPr marL="712470" lvl="1" indent="-369570"/>
            <a:r>
              <a:rPr lang="en-US" dirty="0">
                <a:ea typeface="+mn-lt"/>
                <a:cs typeface="+mn-lt"/>
              </a:rPr>
              <a:t>Pretty print memory based on C types</a:t>
            </a:r>
          </a:p>
          <a:p>
            <a:endParaRPr lang="en-US" dirty="0">
              <a:cs typeface="Calibri"/>
            </a:endParaRPr>
          </a:p>
          <a:p>
            <a:endParaRPr lang="en-US" dirty="0">
              <a:cs typeface="Calibri"/>
            </a:endParaRPr>
          </a:p>
          <a:p>
            <a:endParaRPr lang="en-US" dirty="0">
              <a:cs typeface="Calibri"/>
            </a:endParaRPr>
          </a:p>
        </p:txBody>
      </p:sp>
      <p:sp>
        <p:nvSpPr>
          <p:cNvPr id="4" name="Date Placeholder 3">
            <a:extLst>
              <a:ext uri="{FF2B5EF4-FFF2-40B4-BE49-F238E27FC236}">
                <a16:creationId xmlns:a16="http://schemas.microsoft.com/office/drawing/2014/main" id="{E33E4D9E-0032-4649-9D8A-B283598EBC26}"/>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0D4A885-89E8-3C47-BBE1-2FE5C258801F}"/>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33339406-3ECA-B644-87C8-87EBB0C31801}"/>
              </a:ext>
            </a:extLst>
          </p:cNvPr>
          <p:cNvSpPr>
            <a:spLocks noGrp="1"/>
          </p:cNvSpPr>
          <p:nvPr>
            <p:ph type="sldNum" sz="quarter" idx="12"/>
          </p:nvPr>
        </p:nvSpPr>
        <p:spPr/>
        <p:txBody>
          <a:bodyPr/>
          <a:lstStyle/>
          <a:p>
            <a:pPr>
              <a:defRPr/>
            </a:pPr>
            <a:fld id="{A860B3FF-614C-9B42-A186-778CFAE63950}" type="slidenum">
              <a:rPr lang="en-GB" smtClean="0"/>
              <a:pPr>
                <a:defRPr/>
              </a:pPr>
              <a:t>21</a:t>
            </a:fld>
            <a:endParaRPr lang="en-GB"/>
          </a:p>
        </p:txBody>
      </p:sp>
    </p:spTree>
    <p:extLst>
      <p:ext uri="{BB962C8B-B14F-4D97-AF65-F5344CB8AC3E}">
        <p14:creationId xmlns:p14="http://schemas.microsoft.com/office/powerpoint/2010/main" val="244568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CA4F-ADDB-A545-8085-7DB64989C16E}"/>
              </a:ext>
            </a:extLst>
          </p:cNvPr>
          <p:cNvSpPr>
            <a:spLocks noGrp="1"/>
          </p:cNvSpPr>
          <p:nvPr>
            <p:ph type="title"/>
          </p:nvPr>
        </p:nvSpPr>
        <p:spPr/>
        <p:txBody>
          <a:bodyPr/>
          <a:lstStyle/>
          <a:p>
            <a:r>
              <a:rPr lang="en-US"/>
              <a:t>Links</a:t>
            </a:r>
          </a:p>
        </p:txBody>
      </p:sp>
      <p:sp>
        <p:nvSpPr>
          <p:cNvPr id="3" name="Content Placeholder 2">
            <a:extLst>
              <a:ext uri="{FF2B5EF4-FFF2-40B4-BE49-F238E27FC236}">
                <a16:creationId xmlns:a16="http://schemas.microsoft.com/office/drawing/2014/main" id="{BD4CC420-9194-7F41-AF46-B61C48103B3C}"/>
              </a:ext>
            </a:extLst>
          </p:cNvPr>
          <p:cNvSpPr>
            <a:spLocks noGrp="1"/>
          </p:cNvSpPr>
          <p:nvPr>
            <p:ph idx="1"/>
          </p:nvPr>
        </p:nvSpPr>
        <p:spPr/>
        <p:txBody>
          <a:bodyPr/>
          <a:lstStyle/>
          <a:p>
            <a:r>
              <a:rPr lang="en-US" dirty="0" err="1">
                <a:cs typeface="Calibri"/>
              </a:rPr>
              <a:t>Xendbg</a:t>
            </a:r>
            <a:r>
              <a:rPr lang="en-US" dirty="0">
                <a:cs typeface="Calibri"/>
              </a:rPr>
              <a:t>: </a:t>
            </a:r>
            <a:r>
              <a:rPr lang="en-US" dirty="0">
                <a:ea typeface="+mn-lt"/>
                <a:cs typeface="+mn-lt"/>
                <a:hlinkClick r:id="rId2"/>
              </a:rPr>
              <a:t>https://github.com/SpencerMichaels/xendbg</a:t>
            </a:r>
            <a:endParaRPr lang="en-US" dirty="0">
              <a:ea typeface="+mn-lt"/>
              <a:cs typeface="+mn-lt"/>
            </a:endParaRPr>
          </a:p>
          <a:p>
            <a:r>
              <a:rPr lang="en-US" dirty="0">
                <a:cs typeface="Calibri"/>
              </a:rPr>
              <a:t>Duster: </a:t>
            </a:r>
            <a:r>
              <a:rPr lang="en-US" dirty="0">
                <a:ea typeface="+mn-lt"/>
                <a:cs typeface="+mn-lt"/>
                <a:hlinkClick r:id="rId3"/>
              </a:rPr>
              <a:t>https://github.com/StardustOS/duster</a:t>
            </a:r>
            <a:endParaRPr lang="en-US" dirty="0">
              <a:cs typeface="Calibri"/>
            </a:endParaRPr>
          </a:p>
          <a:p>
            <a:r>
              <a:rPr lang="en-US" dirty="0">
                <a:cs typeface="Calibri"/>
              </a:rPr>
              <a:t>Stardust: </a:t>
            </a:r>
            <a:r>
              <a:rPr lang="en-US" dirty="0">
                <a:ea typeface="+mn-lt"/>
                <a:cs typeface="+mn-lt"/>
                <a:hlinkClick r:id="rId4"/>
              </a:rPr>
              <a:t>https://github.com/StardustOS</a:t>
            </a:r>
            <a:endParaRPr lang="en-US" dirty="0">
              <a:cs typeface="Calibri"/>
            </a:endParaRPr>
          </a:p>
          <a:p>
            <a:r>
              <a:rPr lang="en-US" dirty="0">
                <a:cs typeface="Calibri"/>
              </a:rPr>
              <a:t>Stardust (docs): </a:t>
            </a:r>
            <a:r>
              <a:rPr lang="en-US" dirty="0">
                <a:ea typeface="+mn-lt"/>
                <a:cs typeface="+mn-lt"/>
                <a:hlinkClick r:id="rId5"/>
              </a:rPr>
              <a:t>https://stardustos.gitbook.io/docs/</a:t>
            </a:r>
            <a:r>
              <a:rPr lang="en-US" dirty="0">
                <a:ea typeface="+mn-lt"/>
                <a:cs typeface="+mn-lt"/>
              </a:rPr>
              <a:t> </a:t>
            </a:r>
          </a:p>
          <a:p>
            <a:r>
              <a:rPr lang="en-US" dirty="0">
                <a:ea typeface="+mn-lt"/>
                <a:cs typeface="+mn-lt"/>
              </a:rPr>
              <a:t>Slides: https://tinyurl.com/yxq9w6tz</a:t>
            </a:r>
          </a:p>
          <a:p>
            <a:endParaRPr lang="en-US" dirty="0">
              <a:ea typeface="+mn-lt"/>
              <a:cs typeface="+mn-lt"/>
            </a:endParaRPr>
          </a:p>
          <a:p>
            <a:endParaRPr lang="en-US" dirty="0">
              <a:cs typeface="Calibri"/>
            </a:endParaRPr>
          </a:p>
        </p:txBody>
      </p:sp>
      <p:sp>
        <p:nvSpPr>
          <p:cNvPr id="4" name="Date Placeholder 3">
            <a:extLst>
              <a:ext uri="{FF2B5EF4-FFF2-40B4-BE49-F238E27FC236}">
                <a16:creationId xmlns:a16="http://schemas.microsoft.com/office/drawing/2014/main" id="{D5891B02-BF39-F841-909D-DF162A21664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CA212CD5-0E03-D940-8091-1DD53848EAC0}"/>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A7BB91BE-6FF7-5840-8033-9AB9EFAA00B8}"/>
              </a:ext>
            </a:extLst>
          </p:cNvPr>
          <p:cNvSpPr>
            <a:spLocks noGrp="1"/>
          </p:cNvSpPr>
          <p:nvPr>
            <p:ph type="sldNum" sz="quarter" idx="12"/>
          </p:nvPr>
        </p:nvSpPr>
        <p:spPr/>
        <p:txBody>
          <a:bodyPr/>
          <a:lstStyle/>
          <a:p>
            <a:pPr>
              <a:defRPr/>
            </a:pPr>
            <a:fld id="{A860B3FF-614C-9B42-A186-778CFAE63950}" type="slidenum">
              <a:rPr lang="en-GB" smtClean="0"/>
              <a:pPr>
                <a:defRPr/>
              </a:pPr>
              <a:t>22</a:t>
            </a:fld>
            <a:endParaRPr lang="en-GB"/>
          </a:p>
        </p:txBody>
      </p:sp>
    </p:spTree>
    <p:extLst>
      <p:ext uri="{BB962C8B-B14F-4D97-AF65-F5344CB8AC3E}">
        <p14:creationId xmlns:p14="http://schemas.microsoft.com/office/powerpoint/2010/main" val="350830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EF8C-7297-CA46-920A-8057C50436F0}"/>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6EB9713E-35F4-9542-8A20-384D5492F7B7}"/>
              </a:ext>
            </a:extLst>
          </p:cNvPr>
          <p:cNvSpPr>
            <a:spLocks noGrp="1"/>
          </p:cNvSpPr>
          <p:nvPr>
            <p:ph idx="1"/>
          </p:nvPr>
        </p:nvSpPr>
        <p:spPr/>
        <p:txBody>
          <a:bodyPr/>
          <a:lstStyle/>
          <a:p>
            <a:r>
              <a:rPr lang="en-US" dirty="0">
                <a:ea typeface="+mn-lt"/>
                <a:cs typeface="+mn-lt"/>
              </a:rPr>
              <a:t>In this talk we report on an undergraduate led  project to develop debugger for </a:t>
            </a:r>
            <a:r>
              <a:rPr lang="en-US" dirty="0" err="1">
                <a:ea typeface="+mn-lt"/>
                <a:cs typeface="+mn-lt"/>
              </a:rPr>
              <a:t>unikernels</a:t>
            </a:r>
            <a:r>
              <a:rPr lang="en-US" dirty="0">
                <a:ea typeface="+mn-lt"/>
                <a:cs typeface="+mn-lt"/>
              </a:rPr>
              <a:t> running on Xen. </a:t>
            </a:r>
          </a:p>
          <a:p>
            <a:r>
              <a:rPr lang="en-US" dirty="0" err="1"/>
              <a:t>Unikernels</a:t>
            </a:r>
            <a:r>
              <a:rPr lang="en-US" dirty="0"/>
              <a:t> are challenging to debug as there are not many production ready debuggers for </a:t>
            </a:r>
            <a:r>
              <a:rPr lang="en-US" dirty="0" err="1"/>
              <a:t>unikernels</a:t>
            </a:r>
            <a:r>
              <a:rPr lang="en-US" dirty="0"/>
              <a:t>.</a:t>
            </a:r>
            <a:endParaRPr lang="en-US"/>
          </a:p>
          <a:p>
            <a:r>
              <a:rPr lang="en-US" dirty="0"/>
              <a:t>Specifically, we focused on debugging support for the </a:t>
            </a:r>
            <a:r>
              <a:rPr lang="en-US" u="sng" dirty="0">
                <a:solidFill>
                  <a:schemeClr val="accent1"/>
                </a:solidFill>
              </a:rPr>
              <a:t>Stardust</a:t>
            </a:r>
            <a:r>
              <a:rPr lang="en-US" dirty="0"/>
              <a:t> </a:t>
            </a:r>
            <a:r>
              <a:rPr lang="en-US" dirty="0" err="1"/>
              <a:t>unikernel</a:t>
            </a:r>
            <a:r>
              <a:rPr lang="en-US" dirty="0"/>
              <a:t>.</a:t>
            </a:r>
            <a:endParaRPr lang="en-US" dirty="0">
              <a:cs typeface="Calibri"/>
            </a:endParaRPr>
          </a:p>
          <a:p>
            <a:r>
              <a:rPr lang="en-US" dirty="0"/>
              <a:t>This work is applicable to any </a:t>
            </a:r>
            <a:r>
              <a:rPr lang="en-US" dirty="0" err="1"/>
              <a:t>unikernel</a:t>
            </a:r>
            <a:r>
              <a:rPr lang="en-US" dirty="0"/>
              <a:t> written in C and hosted on Xen.</a:t>
            </a:r>
            <a:endParaRPr lang="en-US" dirty="0">
              <a:cs typeface="Calibri"/>
            </a:endParaRPr>
          </a:p>
          <a:p>
            <a:pPr marL="0" indent="0">
              <a:buNone/>
            </a:pPr>
            <a:endParaRPr lang="en-US">
              <a:cs typeface="Calibri" panose="020F0502020204030204"/>
            </a:endParaRPr>
          </a:p>
        </p:txBody>
      </p:sp>
      <p:sp>
        <p:nvSpPr>
          <p:cNvPr id="4" name="Date Placeholder 3">
            <a:extLst>
              <a:ext uri="{FF2B5EF4-FFF2-40B4-BE49-F238E27FC236}">
                <a16:creationId xmlns:a16="http://schemas.microsoft.com/office/drawing/2014/main" id="{EA6656C9-968D-8040-9AAB-8C3BF472D119}"/>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A2B2D77D-2678-284D-A8EB-EB35F481FA7B}"/>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FB61CBA6-3DD3-FB44-ABCE-FDD0AF1F6A0E}"/>
              </a:ext>
            </a:extLst>
          </p:cNvPr>
          <p:cNvSpPr>
            <a:spLocks noGrp="1"/>
          </p:cNvSpPr>
          <p:nvPr>
            <p:ph type="sldNum" sz="quarter" idx="12"/>
          </p:nvPr>
        </p:nvSpPr>
        <p:spPr/>
        <p:txBody>
          <a:bodyPr/>
          <a:lstStyle/>
          <a:p>
            <a:pPr>
              <a:defRPr/>
            </a:pPr>
            <a:fld id="{A860B3FF-614C-9B42-A186-778CFAE63950}" type="slidenum">
              <a:rPr lang="en-GB" smtClean="0"/>
              <a:pPr>
                <a:defRPr/>
              </a:pPr>
              <a:t>3</a:t>
            </a:fld>
            <a:endParaRPr lang="en-GB"/>
          </a:p>
        </p:txBody>
      </p:sp>
    </p:spTree>
    <p:extLst>
      <p:ext uri="{BB962C8B-B14F-4D97-AF65-F5344CB8AC3E}">
        <p14:creationId xmlns:p14="http://schemas.microsoft.com/office/powerpoint/2010/main" val="42589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4FFF-012C-4CB6-9BBE-E279C29237D9}"/>
              </a:ext>
            </a:extLst>
          </p:cNvPr>
          <p:cNvSpPr>
            <a:spLocks noGrp="1"/>
          </p:cNvSpPr>
          <p:nvPr>
            <p:ph type="title"/>
          </p:nvPr>
        </p:nvSpPr>
        <p:spPr/>
        <p:txBody>
          <a:bodyPr/>
          <a:lstStyle/>
          <a:p>
            <a:r>
              <a:rPr lang="en-US">
                <a:cs typeface="Calibri"/>
              </a:rPr>
              <a:t>What Is A Unikernel?</a:t>
            </a:r>
            <a:endParaRPr lang="en-US"/>
          </a:p>
        </p:txBody>
      </p:sp>
      <p:sp>
        <p:nvSpPr>
          <p:cNvPr id="3" name="Content Placeholder 2">
            <a:extLst>
              <a:ext uri="{FF2B5EF4-FFF2-40B4-BE49-F238E27FC236}">
                <a16:creationId xmlns:a16="http://schemas.microsoft.com/office/drawing/2014/main" id="{C0D39CE2-D731-4741-B390-7FD0A9828A79}"/>
              </a:ext>
            </a:extLst>
          </p:cNvPr>
          <p:cNvSpPr>
            <a:spLocks noGrp="1"/>
          </p:cNvSpPr>
          <p:nvPr>
            <p:ph idx="1"/>
          </p:nvPr>
        </p:nvSpPr>
        <p:spPr/>
        <p:txBody>
          <a:bodyPr/>
          <a:lstStyle/>
          <a:p>
            <a:r>
              <a:rPr lang="en-US" dirty="0" err="1">
                <a:cs typeface="Calibri"/>
              </a:rPr>
              <a:t>Specialised</a:t>
            </a:r>
            <a:r>
              <a:rPr lang="en-US" dirty="0">
                <a:cs typeface="Calibri"/>
              </a:rPr>
              <a:t> Operating System that runs directly above the Hypervisor (such as Xen)</a:t>
            </a:r>
          </a:p>
          <a:p>
            <a:r>
              <a:rPr lang="en-US" dirty="0">
                <a:cs typeface="Calibri"/>
              </a:rPr>
              <a:t>Single image that contains the OS, an application plus any required libraries</a:t>
            </a:r>
          </a:p>
          <a:p>
            <a:r>
              <a:rPr lang="en-US" dirty="0">
                <a:cs typeface="Calibri"/>
              </a:rPr>
              <a:t>Small image size (400KB including application)</a:t>
            </a:r>
          </a:p>
          <a:p>
            <a:r>
              <a:rPr lang="en-US" dirty="0">
                <a:cs typeface="Calibri"/>
              </a:rPr>
              <a:t>Fast to boot</a:t>
            </a:r>
          </a:p>
          <a:p>
            <a:r>
              <a:rPr lang="en-US" dirty="0">
                <a:cs typeface="Calibri"/>
              </a:rPr>
              <a:t>Fast to deploy</a:t>
            </a:r>
          </a:p>
          <a:p>
            <a:r>
              <a:rPr lang="en-US" dirty="0">
                <a:cs typeface="Calibri"/>
              </a:rPr>
              <a:t>Fast to provision</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sp>
        <p:nvSpPr>
          <p:cNvPr id="4" name="Date Placeholder 3">
            <a:extLst>
              <a:ext uri="{FF2B5EF4-FFF2-40B4-BE49-F238E27FC236}">
                <a16:creationId xmlns:a16="http://schemas.microsoft.com/office/drawing/2014/main" id="{A9D40DC3-4B7A-4F1C-B034-03641AFD847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99F2D2AB-AA90-4795-A440-68EC004FCE47}"/>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8D2EA96E-616C-4E76-B72B-6B7A809B4C25}"/>
              </a:ext>
            </a:extLst>
          </p:cNvPr>
          <p:cNvSpPr>
            <a:spLocks noGrp="1"/>
          </p:cNvSpPr>
          <p:nvPr>
            <p:ph type="sldNum" sz="quarter" idx="12"/>
          </p:nvPr>
        </p:nvSpPr>
        <p:spPr/>
        <p:txBody>
          <a:bodyPr/>
          <a:lstStyle/>
          <a:p>
            <a:pPr>
              <a:defRPr/>
            </a:pPr>
            <a:fld id="{A860B3FF-614C-9B42-A186-778CFAE63950}" type="slidenum">
              <a:rPr lang="en-GB"/>
              <a:pPr>
                <a:defRPr/>
              </a:pPr>
              <a:t>4</a:t>
            </a:fld>
            <a:endParaRPr lang="en-GB"/>
          </a:p>
        </p:txBody>
      </p:sp>
    </p:spTree>
    <p:extLst>
      <p:ext uri="{BB962C8B-B14F-4D97-AF65-F5344CB8AC3E}">
        <p14:creationId xmlns:p14="http://schemas.microsoft.com/office/powerpoint/2010/main" val="359017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715F64-DB21-4ED3-B02C-D457E6C33755}"/>
              </a:ext>
            </a:extLst>
          </p:cNvPr>
          <p:cNvSpPr/>
          <p:nvPr/>
        </p:nvSpPr>
        <p:spPr>
          <a:xfrm>
            <a:off x="1018396" y="4910667"/>
            <a:ext cx="6948737" cy="8466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9" name="Rectangle 8">
            <a:extLst>
              <a:ext uri="{FF2B5EF4-FFF2-40B4-BE49-F238E27FC236}">
                <a16:creationId xmlns:a16="http://schemas.microsoft.com/office/drawing/2014/main" id="{9EDCA8D2-EB0F-4ECA-8E72-DC8C07100224}"/>
              </a:ext>
            </a:extLst>
          </p:cNvPr>
          <p:cNvSpPr/>
          <p:nvPr/>
        </p:nvSpPr>
        <p:spPr>
          <a:xfrm>
            <a:off x="1018396" y="4131733"/>
            <a:ext cx="6948737" cy="77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Xen</a:t>
            </a:r>
          </a:p>
        </p:txBody>
      </p:sp>
      <p:sp>
        <p:nvSpPr>
          <p:cNvPr id="2" name="Title 1">
            <a:extLst>
              <a:ext uri="{FF2B5EF4-FFF2-40B4-BE49-F238E27FC236}">
                <a16:creationId xmlns:a16="http://schemas.microsoft.com/office/drawing/2014/main" id="{B9D32C61-16CA-45EA-AE29-F3D47B9B5273}"/>
              </a:ext>
            </a:extLst>
          </p:cNvPr>
          <p:cNvSpPr>
            <a:spLocks noGrp="1"/>
          </p:cNvSpPr>
          <p:nvPr>
            <p:ph type="title"/>
          </p:nvPr>
        </p:nvSpPr>
        <p:spPr/>
        <p:txBody>
          <a:bodyPr/>
          <a:lstStyle/>
          <a:p>
            <a:r>
              <a:rPr lang="en-US" dirty="0">
                <a:cs typeface="Calibri"/>
              </a:rPr>
              <a:t>What is Xen?</a:t>
            </a:r>
            <a:endParaRPr lang="en-US" dirty="0"/>
          </a:p>
        </p:txBody>
      </p:sp>
      <p:sp>
        <p:nvSpPr>
          <p:cNvPr id="4" name="Date Placeholder 3">
            <a:extLst>
              <a:ext uri="{FF2B5EF4-FFF2-40B4-BE49-F238E27FC236}">
                <a16:creationId xmlns:a16="http://schemas.microsoft.com/office/drawing/2014/main" id="{8C17C2A3-CF5B-4430-ADEE-71029B1872F4}"/>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09642BE5-CD53-4C06-8FB1-292B7E0E6F7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27DB6E75-E3AC-4FA7-B86B-1F2D58F99397}"/>
              </a:ext>
            </a:extLst>
          </p:cNvPr>
          <p:cNvSpPr>
            <a:spLocks noGrp="1"/>
          </p:cNvSpPr>
          <p:nvPr>
            <p:ph type="sldNum" sz="quarter" idx="12"/>
          </p:nvPr>
        </p:nvSpPr>
        <p:spPr/>
        <p:txBody>
          <a:bodyPr/>
          <a:lstStyle/>
          <a:p>
            <a:pPr>
              <a:defRPr/>
            </a:pPr>
            <a:fld id="{A860B3FF-614C-9B42-A186-778CFAE63950}" type="slidenum">
              <a:rPr lang="en-GB"/>
              <a:pPr>
                <a:defRPr/>
              </a:pPr>
              <a:t>5</a:t>
            </a:fld>
            <a:endParaRPr lang="en-GB"/>
          </a:p>
        </p:txBody>
      </p:sp>
      <p:sp>
        <p:nvSpPr>
          <p:cNvPr id="8" name="Rectangle 7">
            <a:extLst>
              <a:ext uri="{FF2B5EF4-FFF2-40B4-BE49-F238E27FC236}">
                <a16:creationId xmlns:a16="http://schemas.microsoft.com/office/drawing/2014/main" id="{2288D047-9702-4874-A170-BBD95A41E492}"/>
              </a:ext>
            </a:extLst>
          </p:cNvPr>
          <p:cNvSpPr/>
          <p:nvPr/>
        </p:nvSpPr>
        <p:spPr>
          <a:xfrm>
            <a:off x="1018396" y="1921933"/>
            <a:ext cx="1854200" cy="2209800"/>
          </a:xfrm>
          <a:prstGeom prst="rect">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Dom0</a:t>
            </a:r>
          </a:p>
        </p:txBody>
      </p:sp>
      <p:sp>
        <p:nvSpPr>
          <p:cNvPr id="11" name="Rectangle 10">
            <a:extLst>
              <a:ext uri="{FF2B5EF4-FFF2-40B4-BE49-F238E27FC236}">
                <a16:creationId xmlns:a16="http://schemas.microsoft.com/office/drawing/2014/main" id="{4B8B939D-3D5F-422F-8110-5B3A049E5B31}"/>
              </a:ext>
            </a:extLst>
          </p:cNvPr>
          <p:cNvSpPr/>
          <p:nvPr/>
        </p:nvSpPr>
        <p:spPr>
          <a:xfrm>
            <a:off x="3640667" y="1921933"/>
            <a:ext cx="1371600" cy="22098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DomU</a:t>
            </a:r>
            <a:endParaRPr lang="en-GB" dirty="0"/>
          </a:p>
        </p:txBody>
      </p:sp>
      <p:cxnSp>
        <p:nvCxnSpPr>
          <p:cNvPr id="17" name="Straight Arrow Connector 16">
            <a:extLst>
              <a:ext uri="{FF2B5EF4-FFF2-40B4-BE49-F238E27FC236}">
                <a16:creationId xmlns:a16="http://schemas.microsoft.com/office/drawing/2014/main" id="{9BC90F16-13A8-405F-A5DF-E6ED7AEBFD33}"/>
              </a:ext>
            </a:extLst>
          </p:cNvPr>
          <p:cNvCxnSpPr>
            <a:stCxn id="8" idx="2"/>
          </p:cNvCxnSpPr>
          <p:nvPr/>
        </p:nvCxnSpPr>
        <p:spPr>
          <a:xfrm>
            <a:off x="1945496" y="4131733"/>
            <a:ext cx="0" cy="77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08257E-F21A-4D4B-9641-458F89CF2D9B}"/>
              </a:ext>
            </a:extLst>
          </p:cNvPr>
          <p:cNvCxnSpPr>
            <a:cxnSpLocks/>
          </p:cNvCxnSpPr>
          <p:nvPr/>
        </p:nvCxnSpPr>
        <p:spPr>
          <a:xfrm>
            <a:off x="1969059" y="4131733"/>
            <a:ext cx="0" cy="7789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358AFA6-34F6-46F8-9BC2-E842F321CBA6}"/>
              </a:ext>
            </a:extLst>
          </p:cNvPr>
          <p:cNvSpPr/>
          <p:nvPr/>
        </p:nvSpPr>
        <p:spPr>
          <a:xfrm>
            <a:off x="5429250" y="1921933"/>
            <a:ext cx="1371600" cy="22098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DomU</a:t>
            </a:r>
            <a:endParaRPr lang="en-GB" dirty="0"/>
          </a:p>
        </p:txBody>
      </p:sp>
      <p:cxnSp>
        <p:nvCxnSpPr>
          <p:cNvPr id="23" name="Straight Arrow Connector 22">
            <a:extLst>
              <a:ext uri="{FF2B5EF4-FFF2-40B4-BE49-F238E27FC236}">
                <a16:creationId xmlns:a16="http://schemas.microsoft.com/office/drawing/2014/main" id="{835A6F9C-7FB0-4E87-8907-EA28EFC956FA}"/>
              </a:ext>
            </a:extLst>
          </p:cNvPr>
          <p:cNvCxnSpPr>
            <a:cxnSpLocks/>
            <a:stCxn id="8" idx="3"/>
            <a:endCxn id="11" idx="1"/>
          </p:cNvCxnSpPr>
          <p:nvPr/>
        </p:nvCxnSpPr>
        <p:spPr>
          <a:xfrm>
            <a:off x="2872596" y="3026833"/>
            <a:ext cx="7680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115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B286-5FA4-6249-B783-5F9B51137B54}"/>
              </a:ext>
            </a:extLst>
          </p:cNvPr>
          <p:cNvSpPr>
            <a:spLocks noGrp="1"/>
          </p:cNvSpPr>
          <p:nvPr>
            <p:ph type="title"/>
          </p:nvPr>
        </p:nvSpPr>
        <p:spPr/>
        <p:txBody>
          <a:bodyPr/>
          <a:lstStyle/>
          <a:p>
            <a:r>
              <a:rPr lang="en-US"/>
              <a:t>The Problem</a:t>
            </a:r>
          </a:p>
        </p:txBody>
      </p:sp>
      <p:sp>
        <p:nvSpPr>
          <p:cNvPr id="3" name="Content Placeholder 2">
            <a:extLst>
              <a:ext uri="{FF2B5EF4-FFF2-40B4-BE49-F238E27FC236}">
                <a16:creationId xmlns:a16="http://schemas.microsoft.com/office/drawing/2014/main" id="{DAF6FB85-9A86-3E43-B717-AD26DAC00320}"/>
              </a:ext>
            </a:extLst>
          </p:cNvPr>
          <p:cNvSpPr>
            <a:spLocks noGrp="1"/>
          </p:cNvSpPr>
          <p:nvPr>
            <p:ph idx="1"/>
          </p:nvPr>
        </p:nvSpPr>
        <p:spPr/>
        <p:txBody>
          <a:bodyPr/>
          <a:lstStyle/>
          <a:p>
            <a:r>
              <a:rPr lang="en-US" dirty="0" err="1"/>
              <a:t>Unikernels</a:t>
            </a:r>
            <a:r>
              <a:rPr lang="en-US" dirty="0"/>
              <a:t> are difficult to debug:</a:t>
            </a:r>
          </a:p>
          <a:p>
            <a:pPr marL="712470" lvl="1" indent="-369570"/>
            <a:r>
              <a:rPr lang="en-US" dirty="0"/>
              <a:t>The kernel and the application are compiled into a single image requiring embedded support.</a:t>
            </a:r>
            <a:endParaRPr lang="en-US" dirty="0">
              <a:cs typeface="Calibri" panose="020F0502020204030204"/>
            </a:endParaRPr>
          </a:p>
          <a:p>
            <a:pPr marL="712470" lvl="1" indent="-369570"/>
            <a:r>
              <a:rPr lang="en-US" dirty="0"/>
              <a:t>An independent debugging context is needed in order to provide isolation and the ability to stop and start the Operating System.</a:t>
            </a:r>
            <a:endParaRPr lang="en-US" dirty="0">
              <a:cs typeface="Calibri" panose="020F0502020204030204"/>
            </a:endParaRPr>
          </a:p>
          <a:p>
            <a:pPr marL="712470" lvl="1" indent="-369570"/>
            <a:r>
              <a:rPr lang="en-US" dirty="0" err="1"/>
              <a:t>Unikernels</a:t>
            </a:r>
            <a:r>
              <a:rPr lang="en-US" dirty="0"/>
              <a:t> may not be designed for compatibility with conventional debugging tools like </a:t>
            </a:r>
            <a:r>
              <a:rPr lang="en-US" dirty="0" err="1"/>
              <a:t>gdb</a:t>
            </a:r>
            <a:endParaRPr lang="en-US" dirty="0">
              <a:cs typeface="Calibri" panose="020F0502020204030204"/>
            </a:endParaRPr>
          </a:p>
          <a:p>
            <a:pPr marL="712470" lvl="1" indent="-369570"/>
            <a:r>
              <a:rPr lang="en-US" dirty="0" err="1">
                <a:cs typeface="Calibri" panose="020F0502020204030204"/>
              </a:rPr>
              <a:t>Gdb</a:t>
            </a:r>
            <a:r>
              <a:rPr lang="en-US" dirty="0">
                <a:cs typeface="Calibri" panose="020F0502020204030204"/>
              </a:rPr>
              <a:t> commonly makes use of Unix process structures, </a:t>
            </a:r>
            <a:r>
              <a:rPr lang="en-US" dirty="0" err="1">
                <a:cs typeface="Calibri" panose="020F0502020204030204"/>
              </a:rPr>
              <a:t>ptrace</a:t>
            </a:r>
            <a:r>
              <a:rPr lang="en-US" dirty="0">
                <a:cs typeface="Calibri" panose="020F0502020204030204"/>
              </a:rPr>
              <a:t>, and library calls</a:t>
            </a:r>
          </a:p>
          <a:p>
            <a:endParaRPr lang="en-US" dirty="0">
              <a:cs typeface="Calibri" panose="020F0502020204030204"/>
            </a:endParaRPr>
          </a:p>
        </p:txBody>
      </p:sp>
      <p:sp>
        <p:nvSpPr>
          <p:cNvPr id="4" name="Date Placeholder 3">
            <a:extLst>
              <a:ext uri="{FF2B5EF4-FFF2-40B4-BE49-F238E27FC236}">
                <a16:creationId xmlns:a16="http://schemas.microsoft.com/office/drawing/2014/main" id="{C5C5050C-FC1B-F648-8438-E13704C385E2}"/>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5ADC8DD9-ECF1-9C4A-9E9D-416C542B0E46}"/>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EB1658CF-60DE-AF40-ABBE-FC299BDD2D02}"/>
              </a:ext>
            </a:extLst>
          </p:cNvPr>
          <p:cNvSpPr>
            <a:spLocks noGrp="1"/>
          </p:cNvSpPr>
          <p:nvPr>
            <p:ph type="sldNum" sz="quarter" idx="12"/>
          </p:nvPr>
        </p:nvSpPr>
        <p:spPr/>
        <p:txBody>
          <a:bodyPr/>
          <a:lstStyle/>
          <a:p>
            <a:pPr>
              <a:defRPr/>
            </a:pPr>
            <a:fld id="{A860B3FF-614C-9B42-A186-778CFAE63950}" type="slidenum">
              <a:rPr lang="en-GB" smtClean="0"/>
              <a:pPr>
                <a:defRPr/>
              </a:pPr>
              <a:t>6</a:t>
            </a:fld>
            <a:endParaRPr lang="en-GB"/>
          </a:p>
        </p:txBody>
      </p:sp>
    </p:spTree>
    <p:extLst>
      <p:ext uri="{BB962C8B-B14F-4D97-AF65-F5344CB8AC3E}">
        <p14:creationId xmlns:p14="http://schemas.microsoft.com/office/powerpoint/2010/main" val="142443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22E8-0249-8245-84A4-18B4853677E8}"/>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57455B95-2847-7744-B52D-5DD853E917B1}"/>
              </a:ext>
            </a:extLst>
          </p:cNvPr>
          <p:cNvSpPr>
            <a:spLocks noGrp="1"/>
          </p:cNvSpPr>
          <p:nvPr>
            <p:ph idx="1"/>
          </p:nvPr>
        </p:nvSpPr>
        <p:spPr/>
        <p:txBody>
          <a:bodyPr/>
          <a:lstStyle/>
          <a:p>
            <a:r>
              <a:rPr lang="en-US" dirty="0">
                <a:cs typeface="Calibri"/>
              </a:rPr>
              <a:t>The approach taken was based on </a:t>
            </a:r>
            <a:r>
              <a:rPr lang="en-US" dirty="0" err="1">
                <a:cs typeface="Calibri"/>
              </a:rPr>
              <a:t>xendbg</a:t>
            </a:r>
            <a:r>
              <a:rPr lang="en-US" dirty="0">
                <a:cs typeface="Calibri"/>
              </a:rPr>
              <a:t> developed at </a:t>
            </a:r>
            <a:r>
              <a:rPr lang="en-US" dirty="0" err="1">
                <a:cs typeface="Calibri"/>
              </a:rPr>
              <a:t>Nccgroup</a:t>
            </a:r>
            <a:r>
              <a:rPr lang="en-US" dirty="0">
                <a:cs typeface="Calibri"/>
              </a:rPr>
              <a:t> by Michael Spencer</a:t>
            </a:r>
          </a:p>
          <a:p>
            <a:r>
              <a:rPr lang="en-US" dirty="0">
                <a:cs typeface="Calibri"/>
              </a:rPr>
              <a:t>Algorithms and techniques used by Duster and </a:t>
            </a:r>
            <a:r>
              <a:rPr lang="en-US" dirty="0" err="1">
                <a:cs typeface="Calibri"/>
              </a:rPr>
              <a:t>xendbg</a:t>
            </a:r>
            <a:r>
              <a:rPr lang="en-US" dirty="0">
                <a:cs typeface="Calibri"/>
              </a:rPr>
              <a:t> are very similar.</a:t>
            </a:r>
          </a:p>
          <a:p>
            <a:r>
              <a:rPr lang="en-US" dirty="0">
                <a:cs typeface="Calibri"/>
              </a:rPr>
              <a:t>Duster focused on allowing the developer to use source-level constructs during debugging</a:t>
            </a:r>
          </a:p>
          <a:p>
            <a:r>
              <a:rPr lang="en-US" dirty="0">
                <a:ea typeface="+mn-lt"/>
                <a:cs typeface="+mn-lt"/>
              </a:rPr>
              <a:t>Uses Xen's Virtual Machine Introspection API for interacting with the </a:t>
            </a:r>
            <a:r>
              <a:rPr lang="en-US" dirty="0" err="1">
                <a:ea typeface="+mn-lt"/>
                <a:cs typeface="+mn-lt"/>
              </a:rPr>
              <a:t>Unikernel</a:t>
            </a:r>
          </a:p>
          <a:p>
            <a:r>
              <a:rPr lang="en-US" dirty="0">
                <a:ea typeface="+mn-lt"/>
                <a:cs typeface="+mn-lt"/>
              </a:rPr>
              <a:t>Written in C and Go</a:t>
            </a:r>
          </a:p>
          <a:p>
            <a:r>
              <a:rPr lang="en-US" dirty="0">
                <a:ea typeface="+mn-lt"/>
                <a:cs typeface="+mn-lt"/>
              </a:rPr>
              <a:t>Uses standard DWARF file format to get symbolic information (e.g. variables)</a:t>
            </a:r>
            <a:endParaRPr lang="en-US" dirty="0"/>
          </a:p>
          <a:p>
            <a:endParaRPr lang="en-US" dirty="0">
              <a:cs typeface="Calibri"/>
            </a:endParaRPr>
          </a:p>
          <a:p>
            <a:pPr marL="0" indent="0">
              <a:buNone/>
            </a:pPr>
            <a:endParaRPr lang="en-US" dirty="0">
              <a:cs typeface="Calibri"/>
            </a:endParaRPr>
          </a:p>
          <a:p>
            <a:endParaRPr lang="en-US" dirty="0">
              <a:cs typeface="Calibri"/>
            </a:endParaRPr>
          </a:p>
        </p:txBody>
      </p:sp>
      <p:sp>
        <p:nvSpPr>
          <p:cNvPr id="4" name="Date Placeholder 3">
            <a:extLst>
              <a:ext uri="{FF2B5EF4-FFF2-40B4-BE49-F238E27FC236}">
                <a16:creationId xmlns:a16="http://schemas.microsoft.com/office/drawing/2014/main" id="{901C7BEE-6F32-2942-95CA-59CFE92994B7}"/>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D0216368-6B9E-EC42-972B-6943A4FD9613}"/>
              </a:ext>
            </a:extLst>
          </p:cNvPr>
          <p:cNvSpPr>
            <a:spLocks noGrp="1"/>
          </p:cNvSpPr>
          <p:nvPr>
            <p:ph type="ftr" sz="quarter" idx="11"/>
          </p:nvPr>
        </p:nvSpPr>
        <p:spPr/>
        <p:txBody>
          <a:bodyPr/>
          <a:lstStyle/>
          <a:p>
            <a:pPr>
              <a:defRPr/>
            </a:pPr>
            <a:r>
              <a:rPr lang="en-GB"/>
              <a:t>(C) Kareem Ahmad 2020 (kareemahmad@protonmail.com)</a:t>
            </a:r>
          </a:p>
        </p:txBody>
      </p:sp>
      <p:sp>
        <p:nvSpPr>
          <p:cNvPr id="6" name="Slide Number Placeholder 5">
            <a:extLst>
              <a:ext uri="{FF2B5EF4-FFF2-40B4-BE49-F238E27FC236}">
                <a16:creationId xmlns:a16="http://schemas.microsoft.com/office/drawing/2014/main" id="{F1EA084F-2AB3-0448-BEE1-95139C98AE04}"/>
              </a:ext>
            </a:extLst>
          </p:cNvPr>
          <p:cNvSpPr>
            <a:spLocks noGrp="1"/>
          </p:cNvSpPr>
          <p:nvPr>
            <p:ph type="sldNum" sz="quarter" idx="12"/>
          </p:nvPr>
        </p:nvSpPr>
        <p:spPr/>
        <p:txBody>
          <a:bodyPr/>
          <a:lstStyle/>
          <a:p>
            <a:pPr>
              <a:defRPr/>
            </a:pPr>
            <a:fld id="{A860B3FF-614C-9B42-A186-778CFAE63950}" type="slidenum">
              <a:rPr lang="en-GB" smtClean="0"/>
              <a:pPr>
                <a:defRPr/>
              </a:pPr>
              <a:t>7</a:t>
            </a:fld>
            <a:endParaRPr lang="en-GB"/>
          </a:p>
        </p:txBody>
      </p:sp>
    </p:spTree>
    <p:extLst>
      <p:ext uri="{BB962C8B-B14F-4D97-AF65-F5344CB8AC3E}">
        <p14:creationId xmlns:p14="http://schemas.microsoft.com/office/powerpoint/2010/main" val="281143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143C-A90B-48D8-ADB8-34F22FAA910D}"/>
              </a:ext>
            </a:extLst>
          </p:cNvPr>
          <p:cNvSpPr>
            <a:spLocks noGrp="1"/>
          </p:cNvSpPr>
          <p:nvPr>
            <p:ph type="title"/>
          </p:nvPr>
        </p:nvSpPr>
        <p:spPr>
          <a:xfrm>
            <a:off x="628650" y="365125"/>
            <a:ext cx="7886700" cy="727075"/>
          </a:xfrm>
        </p:spPr>
        <p:txBody>
          <a:bodyPr wrap="square" anchor="ctr">
            <a:normAutofit/>
          </a:bodyPr>
          <a:lstStyle/>
          <a:p>
            <a:r>
              <a:rPr lang="en-US" dirty="0"/>
              <a:t>Demo Code (</a:t>
            </a:r>
            <a:r>
              <a:rPr lang="en-US" dirty="0" err="1"/>
              <a:t>kernel.c</a:t>
            </a:r>
            <a:r>
              <a:rPr lang="en-US" dirty="0"/>
              <a:t>)</a:t>
            </a:r>
          </a:p>
        </p:txBody>
      </p:sp>
      <p:pic>
        <p:nvPicPr>
          <p:cNvPr id="7" name="Picture 7" descr="Text&#10;&#10;Description automatically generated">
            <a:extLst>
              <a:ext uri="{FF2B5EF4-FFF2-40B4-BE49-F238E27FC236}">
                <a16:creationId xmlns:a16="http://schemas.microsoft.com/office/drawing/2014/main" id="{C63C6774-1018-479E-B2DB-5EDA066104E5}"/>
              </a:ext>
            </a:extLst>
          </p:cNvPr>
          <p:cNvPicPr>
            <a:picLocks noGrp="1" noChangeAspect="1"/>
          </p:cNvPicPr>
          <p:nvPr>
            <p:ph idx="1"/>
          </p:nvPr>
        </p:nvPicPr>
        <p:blipFill>
          <a:blip r:embed="rId2"/>
          <a:stretch>
            <a:fillRect/>
          </a:stretch>
        </p:blipFill>
        <p:spPr>
          <a:xfrm>
            <a:off x="112183" y="1379754"/>
            <a:ext cx="8995833" cy="4338732"/>
          </a:xfrm>
          <a:noFill/>
        </p:spPr>
      </p:pic>
      <p:sp>
        <p:nvSpPr>
          <p:cNvPr id="12" name="Date Placeholder 3">
            <a:extLst>
              <a:ext uri="{FF2B5EF4-FFF2-40B4-BE49-F238E27FC236}">
                <a16:creationId xmlns:a16="http://schemas.microsoft.com/office/drawing/2014/main" id="{79A1E5F4-AB6F-4BCB-AD8E-E52D43F27287}"/>
              </a:ext>
            </a:extLst>
          </p:cNvPr>
          <p:cNvSpPr>
            <a:spLocks noGrp="1"/>
          </p:cNvSpPr>
          <p:nvPr>
            <p:ph type="dt" sz="half" idx="10"/>
          </p:nvPr>
        </p:nvSpPr>
        <p:spPr>
          <a:xfrm>
            <a:off x="628650" y="6356350"/>
            <a:ext cx="2057400" cy="365125"/>
          </a:xfrm>
        </p:spPr>
        <p:txBody>
          <a:bodyPr/>
          <a:lstStyle/>
          <a:p>
            <a:pPr>
              <a:defRPr/>
            </a:pPr>
            <a:endParaRPr lang="en-GB"/>
          </a:p>
        </p:txBody>
      </p:sp>
      <p:sp>
        <p:nvSpPr>
          <p:cNvPr id="5" name="Footer Placeholder 4">
            <a:extLst>
              <a:ext uri="{FF2B5EF4-FFF2-40B4-BE49-F238E27FC236}">
                <a16:creationId xmlns:a16="http://schemas.microsoft.com/office/drawing/2014/main" id="{E2E8A7C2-1CD0-4AF0-9912-7A0F5E39E066}"/>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GB"/>
              <a:t>(C) Kareem Ahmad 2020 (kareemahmad@protonmail.com)</a:t>
            </a:r>
          </a:p>
        </p:txBody>
      </p:sp>
      <p:sp>
        <p:nvSpPr>
          <p:cNvPr id="6" name="Slide Number Placeholder 5">
            <a:extLst>
              <a:ext uri="{FF2B5EF4-FFF2-40B4-BE49-F238E27FC236}">
                <a16:creationId xmlns:a16="http://schemas.microsoft.com/office/drawing/2014/main" id="{A44FF136-EB35-44F8-9A43-06ADABD00DB6}"/>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A860B3FF-614C-9B42-A186-778CFAE63950}" type="slidenum">
              <a:rPr lang="en-GB"/>
              <a:pPr>
                <a:spcAft>
                  <a:spcPts val="600"/>
                </a:spcAft>
                <a:defRPr/>
              </a:pPr>
              <a:t>8</a:t>
            </a:fld>
            <a:endParaRPr lang="en-GB"/>
          </a:p>
        </p:txBody>
      </p:sp>
    </p:spTree>
    <p:extLst>
      <p:ext uri="{BB962C8B-B14F-4D97-AF65-F5344CB8AC3E}">
        <p14:creationId xmlns:p14="http://schemas.microsoft.com/office/powerpoint/2010/main" val="221769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722E017-595F-4EBF-9DC4-9F097479F0A9}"/>
              </a:ext>
            </a:extLst>
          </p:cNvPr>
          <p:cNvSpPr>
            <a:spLocks noGrp="1"/>
          </p:cNvSpPr>
          <p:nvPr>
            <p:ph type="title"/>
          </p:nvPr>
        </p:nvSpPr>
        <p:spPr>
          <a:xfrm>
            <a:off x="628650" y="365125"/>
            <a:ext cx="7886700" cy="727075"/>
          </a:xfrm>
        </p:spPr>
        <p:txBody>
          <a:bodyPr/>
          <a:lstStyle/>
          <a:p>
            <a:endParaRPr lang="en-US"/>
          </a:p>
        </p:txBody>
      </p:sp>
      <p:sp>
        <p:nvSpPr>
          <p:cNvPr id="16" name="Date Placeholder 3">
            <a:extLst>
              <a:ext uri="{FF2B5EF4-FFF2-40B4-BE49-F238E27FC236}">
                <a16:creationId xmlns:a16="http://schemas.microsoft.com/office/drawing/2014/main" id="{4E519659-217F-48CC-92B8-3A974B5A2B27}"/>
              </a:ext>
            </a:extLst>
          </p:cNvPr>
          <p:cNvSpPr>
            <a:spLocks noGrp="1"/>
          </p:cNvSpPr>
          <p:nvPr>
            <p:ph type="dt" sz="half" idx="10"/>
          </p:nvPr>
        </p:nvSpPr>
        <p:spPr>
          <a:xfrm>
            <a:off x="628650" y="6356350"/>
            <a:ext cx="2057400" cy="365125"/>
          </a:xfrm>
        </p:spPr>
        <p:txBody>
          <a:bodyPr/>
          <a:lstStyle/>
          <a:p>
            <a:pPr>
              <a:defRPr/>
            </a:pPr>
            <a:endParaRPr lang="en-GB"/>
          </a:p>
        </p:txBody>
      </p:sp>
      <p:sp>
        <p:nvSpPr>
          <p:cNvPr id="5" name="Footer Placeholder 4">
            <a:extLst>
              <a:ext uri="{FF2B5EF4-FFF2-40B4-BE49-F238E27FC236}">
                <a16:creationId xmlns:a16="http://schemas.microsoft.com/office/drawing/2014/main" id="{0BDEFFF4-123A-438B-A658-9CF6C8088069}"/>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GB"/>
              <a:t>(C) Kareem Ahmad 2020 (kareemahmad@protonmail.com)</a:t>
            </a:r>
          </a:p>
        </p:txBody>
      </p:sp>
      <p:sp>
        <p:nvSpPr>
          <p:cNvPr id="18" name="Slide Number Placeholder 5">
            <a:extLst>
              <a:ext uri="{FF2B5EF4-FFF2-40B4-BE49-F238E27FC236}">
                <a16:creationId xmlns:a16="http://schemas.microsoft.com/office/drawing/2014/main" id="{E4AC2162-2CC8-4036-9EF5-EEBD48448B60}"/>
              </a:ext>
            </a:extLst>
          </p:cNvPr>
          <p:cNvSpPr>
            <a:spLocks noGrp="1"/>
          </p:cNvSpPr>
          <p:nvPr>
            <p:ph type="sldNum" sz="quarter" idx="12"/>
          </p:nvPr>
        </p:nvSpPr>
        <p:spPr>
          <a:xfrm>
            <a:off x="6457950" y="6356350"/>
            <a:ext cx="2057400" cy="365125"/>
          </a:xfrm>
        </p:spPr>
        <p:txBody>
          <a:bodyPr/>
          <a:lstStyle/>
          <a:p>
            <a:pPr>
              <a:spcAft>
                <a:spcPts val="600"/>
              </a:spcAft>
              <a:defRPr/>
            </a:pPr>
            <a:fld id="{A860B3FF-614C-9B42-A186-778CFAE63950}" type="slidenum">
              <a:rPr lang="en-GB"/>
              <a:pPr>
                <a:spcAft>
                  <a:spcPts val="600"/>
                </a:spcAft>
                <a:defRPr/>
              </a:pPr>
              <a:t>9</a:t>
            </a:fld>
            <a:endParaRPr lang="en-GB"/>
          </a:p>
        </p:txBody>
      </p:sp>
      <p:sp>
        <p:nvSpPr>
          <p:cNvPr id="6" name="Slide Number Placeholder 5" hidden="1">
            <a:extLst>
              <a:ext uri="{FF2B5EF4-FFF2-40B4-BE49-F238E27FC236}">
                <a16:creationId xmlns:a16="http://schemas.microsoft.com/office/drawing/2014/main" id="{984BD212-D08B-4DEC-9DD9-C0A8141660C0}"/>
              </a:ext>
            </a:extLst>
          </p:cNvPr>
          <p:cNvSpPr>
            <a:spLocks noGrp="1"/>
          </p:cNvSpPr>
          <p:nvPr>
            <p:ph type="sldNum" sz="quarter" idx="12"/>
          </p:nvPr>
        </p:nvSpPr>
        <p:spPr/>
        <p:txBody>
          <a:bodyPr/>
          <a:lstStyle/>
          <a:p>
            <a:pPr>
              <a:spcAft>
                <a:spcPts val="600"/>
              </a:spcAft>
              <a:defRPr/>
            </a:pPr>
            <a:fld id="{A860B3FF-614C-9B42-A186-778CFAE63950}" type="slidenum">
              <a:rPr lang="en-GB"/>
              <a:pPr>
                <a:spcAft>
                  <a:spcPts val="600"/>
                </a:spcAft>
                <a:defRPr/>
              </a:pPr>
              <a:t>9</a:t>
            </a:fld>
            <a:endParaRPr lang="en-GB"/>
          </a:p>
        </p:txBody>
      </p:sp>
      <p:pic>
        <p:nvPicPr>
          <p:cNvPr id="12" name="Duster Stepping Through Stardust">
            <a:hlinkClick r:id="" action="ppaction://media"/>
            <a:extLst>
              <a:ext uri="{FF2B5EF4-FFF2-40B4-BE49-F238E27FC236}">
                <a16:creationId xmlns:a16="http://schemas.microsoft.com/office/drawing/2014/main" id="{C2649C46-44F6-4F09-A0F1-6AC05B0A03B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7028" y="-59266"/>
            <a:ext cx="9195036" cy="6917266"/>
          </a:xfrm>
        </p:spPr>
      </p:pic>
    </p:spTree>
    <p:extLst>
      <p:ext uri="{BB962C8B-B14F-4D97-AF65-F5344CB8AC3E}">
        <p14:creationId xmlns:p14="http://schemas.microsoft.com/office/powerpoint/2010/main" val="139154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1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2003 Template" id="{6536AE2B-B4C8-0C49-942A-E5126CB9DA1E}" vid="{AB2AC58C-6150-3C46-857D-531A712200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7FBA9E06A5C4F800E77356A8EC0EF" ma:contentTypeVersion="9" ma:contentTypeDescription="Create a new document." ma:contentTypeScope="" ma:versionID="6bb5e6d6072805dd2dfd55584dbe86f6">
  <xsd:schema xmlns:xsd="http://www.w3.org/2001/XMLSchema" xmlns:xs="http://www.w3.org/2001/XMLSchema" xmlns:p="http://schemas.microsoft.com/office/2006/metadata/properties" xmlns:ns2="e8f31b7e-067e-4ddc-b5e3-91addd5276da" targetNamespace="http://schemas.microsoft.com/office/2006/metadata/properties" ma:root="true" ma:fieldsID="da5b6833a7fa2b20c919c74cacba6387" ns2:_="">
    <xsd:import namespace="e8f31b7e-067e-4ddc-b5e3-91addd5276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f31b7e-067e-4ddc-b5e3-91addd5276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D1749E-5981-415A-B140-1963EB1AB227}"/>
</file>

<file path=customXml/itemProps2.xml><?xml version="1.0" encoding="utf-8"?>
<ds:datastoreItem xmlns:ds="http://schemas.openxmlformats.org/officeDocument/2006/customXml" ds:itemID="{0298D0B8-5C7C-44FB-816F-8D78C438FCD9}"/>
</file>

<file path=customXml/itemProps3.xml><?xml version="1.0" encoding="utf-8"?>
<ds:datastoreItem xmlns:ds="http://schemas.openxmlformats.org/officeDocument/2006/customXml" ds:itemID="{1EEC5AA9-3E63-426E-A96A-6440705433B4}"/>
</file>

<file path=docProps/app.xml><?xml version="1.0" encoding="utf-8"?>
<Properties xmlns="http://schemas.openxmlformats.org/officeDocument/2006/extended-properties" xmlns:vt="http://schemas.openxmlformats.org/officeDocument/2006/docPropsVTypes">
  <TotalTime>1014</TotalTime>
  <Words>1432</Words>
  <Application>Microsoft Office PowerPoint</Application>
  <PresentationFormat>On-screen Show (4:3)</PresentationFormat>
  <Paragraphs>210</Paragraphs>
  <Slides>22</Slides>
  <Notes>2</Notes>
  <HiddenSlides>3</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Debugging Unikernel  Operating Systems </vt:lpstr>
      <vt:lpstr>Abstract</vt:lpstr>
      <vt:lpstr>Overview</vt:lpstr>
      <vt:lpstr>What Is A Unikernel?</vt:lpstr>
      <vt:lpstr>What is Xen?</vt:lpstr>
      <vt:lpstr>The Problem</vt:lpstr>
      <vt:lpstr>Approach</vt:lpstr>
      <vt:lpstr>Demo Code (kernel.c)</vt:lpstr>
      <vt:lpstr>PowerPoint Presentation</vt:lpstr>
      <vt:lpstr>Explanation</vt:lpstr>
      <vt:lpstr>Explanation</vt:lpstr>
      <vt:lpstr>Explanation</vt:lpstr>
      <vt:lpstr>Explanation</vt:lpstr>
      <vt:lpstr>Explanation</vt:lpstr>
      <vt:lpstr>Explanation</vt:lpstr>
      <vt:lpstr>Explanation</vt:lpstr>
      <vt:lpstr>How Does Duster Step Through Code?</vt:lpstr>
      <vt:lpstr>Demo Code</vt:lpstr>
      <vt:lpstr>Reading Variables From Memory</vt:lpstr>
      <vt:lpstr>How Does Duster Read Variables?</vt:lpstr>
      <vt:lpstr>Conclusions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Unikernel  Operating Systems </dc:title>
  <dc:creator>mallok-s@outlook.com</dc:creator>
  <cp:lastModifiedBy>mallok-s@outlook.com</cp:lastModifiedBy>
  <cp:revision>17</cp:revision>
  <dcterms:created xsi:type="dcterms:W3CDTF">2020-12-07T19:27:23Z</dcterms:created>
  <dcterms:modified xsi:type="dcterms:W3CDTF">2020-12-09T21:36:32Z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0x0101006BE7FBA9E06A5C4F800E77356A8EC0EF</vt:lpwstr>
  </property>
</Properties>
</file>