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6ae0f3692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6ae0f3692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ae0f3692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6ae0f369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6ae0f3692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6ae0f3692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6ae0f3692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6ae0f3692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6ae0f3692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6ae0f3692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6ae0f350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6ae0f350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6ae0f3692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6ae0f3692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6ae0f369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6ae0f369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6ae0f3692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6ae0f3692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6ae0f3692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6ae0f3692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6ae0f3692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6ae0f3692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6ae0f350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6ae0f350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6ae0f350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6ae0f350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6ae0f3692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6ae0f3692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6ae0f369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6ae0f369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6ae0f369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6ae0f369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ae0f3692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6ae0f3692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6ae0f3692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6ae0f3692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6ae0f3692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6ae0f3692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6473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Case Study 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Blight Ticket Compliance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218400" y="3707350"/>
            <a:ext cx="265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Parth Patel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Uday Kumbhar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Gauri Jare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Shrinivas Sanglikar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Which are the most common reason for ticket issuance?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200" y="1209525"/>
            <a:ext cx="1857550" cy="23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600" y="3784625"/>
            <a:ext cx="8380675" cy="11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Who violates the most?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425" y="995325"/>
            <a:ext cx="3544458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 seen, companies like Acorn Investment and Wells Fargo are being issued the most tickets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152400" y="-366400"/>
            <a:ext cx="43107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Tickets issued as per time of day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"/>
            <a:ext cx="4419601" cy="40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1175" y="1333500"/>
            <a:ext cx="2005100" cy="365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Ticket issue count as per days of the week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500" y="1272975"/>
            <a:ext cx="4528500" cy="229430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526675" y="2991975"/>
            <a:ext cx="366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find out that during weekends (i.e. Saturdays and Sundays) the tickets issued drops significantly.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Tickets issued as per Month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6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find out that during vacation and holiday season the tickets issued drops drastically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12700"/>
            <a:ext cx="4528500" cy="341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265500" y="501025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Most tickets issued were done on 256th day of the year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3">
            <a:alphaModFix/>
          </a:blip>
          <a:srcRect b="0" l="1652" r="2286" t="0"/>
          <a:stretch/>
        </p:blipFill>
        <p:spPr>
          <a:xfrm>
            <a:off x="0" y="2626800"/>
            <a:ext cx="8556325" cy="25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1288" y="-56587"/>
            <a:ext cx="210502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 of ticket issued year wise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see a sharp rise to about 40000 from 2004 onwards for the ticket issued and after 2008 it steadily falls to about 20000 tickets.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09175"/>
            <a:ext cx="4528500" cy="2294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645900" y="18333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ctrTitle"/>
          </p:nvPr>
        </p:nvSpPr>
        <p:spPr>
          <a:xfrm>
            <a:off x="671258" y="4192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 where do Data Scientist go camping?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225" y="2672324"/>
            <a:ext cx="3319522" cy="22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build a model, where it identifies if the given person is responsible or not responsible for the ticket raised.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Upon being responsible it further classifies that if the violators is compliant or non compliant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were able to achieve accuracy of 95% on model. Which means on given new data our model will accurately identify if the person is compliant or non compliant.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problem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68" name="Google Shape;68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Our business idea is to convince our manager that o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ur data insights can help Detroit Government to tackle the blight ticket issues.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3" name="Google Shape;73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Property blight affects more than 20% of properties in Detroit which makes the area unsafe. It leads to increase in non-compliance issues in public and increases work load on the governing bodies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78" name="Google Shape;78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Find the reasons for blight ticket that were issued so that the governing body can solve them.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ROC &amp; AUC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550" y="284900"/>
            <a:ext cx="3868576" cy="279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152475"/>
            <a:ext cx="453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better the model predicts 0 courses as 0 and 1 classes as 1, the higher the AUC.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AUC score 0.969 suggests that, our model is able to distinguish between classes very sufficiently.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took us about 2 weeks to complete the project. We first went through bunch of open source datasets and ultimately everyone agreed to continue with this dataset as 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proposed a unique challenge and not much work was done on this topic.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then proceeded with understanding the dataset. We then did some cleaning on 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and removed unrelated features to our project.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then continued with Exploratory Data Analysis and came up with conjectures while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doing it. Since we were going to perform classification, we decided to go with Random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Forest Classifier. Finally, we achieved an accuracy of 95%.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645900" y="352700"/>
            <a:ext cx="7852200" cy="41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66">
                <a:latin typeface="Times New Roman"/>
                <a:ea typeface="Times New Roman"/>
                <a:cs typeface="Times New Roman"/>
                <a:sym typeface="Times New Roman"/>
              </a:rPr>
              <a:t>When is a blight ticket issued?</a:t>
            </a:r>
            <a:endParaRPr sz="426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66">
                <a:latin typeface="Times New Roman"/>
                <a:ea typeface="Times New Roman"/>
                <a:cs typeface="Times New Roman"/>
                <a:sym typeface="Times New Roman"/>
              </a:rPr>
              <a:t>Blight violation is a violation of a local ordinance, similar to a public nuisance. The precise definition varies by local area, but examples may include change in land use without a permit, lack of exterior property maintenance, or trash accumulation.</a:t>
            </a:r>
            <a:endParaRPr sz="3266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33">
                <a:latin typeface="Times New Roman"/>
                <a:ea typeface="Times New Roman"/>
                <a:cs typeface="Times New Roman"/>
                <a:sym typeface="Times New Roman"/>
              </a:rPr>
              <a:t>Why do you believe the idea deserves the financial resources of your company?</a:t>
            </a:r>
            <a:endParaRPr b="1" sz="33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Property blight affects more than 20% of properties in Detroit, which is an astonishing statistic.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There is about 55 million$ revenue to be collected from Blight tickets.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Business Questions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03400" y="1017725"/>
            <a:ext cx="8236200" cy="3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violator responsible for the blight ticket or not. And if responsible whether they’ll pay the fine for the ticket or not?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69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6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violators are not complying with the ticket issued?</a:t>
            </a:r>
            <a:b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Inspector is carrying out his duty of issuing tickets correctly and which aren't?</a:t>
            </a:r>
            <a:b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are the most and least tickets being issued? Is there any pattern in issuing the ticket with respect to time?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6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3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974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Ticket id 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Agency name 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Inspector name 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Violator name, violator mailing address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Violation address 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Ticket issued date and time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Hearing date 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Violation code and description 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Judgment and judgement type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ayment status 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 due 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status 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204650" y="228575"/>
            <a:ext cx="39999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ine_amount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Fees: admin_fee, state_fee, late_fee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Discount_amount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 up cost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judgment_amount 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grafitti_status 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payment_amount - Amount paid, if any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payment_date 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204650" y="3222300"/>
            <a:ext cx="46311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Variable : compliance</a:t>
            </a:r>
            <a:endParaRPr b="1" sz="17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= Not responsible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= Responsible, non-compliant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= Responsible, compliant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Which Inspector has the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highest percent of correct ticket issuance rate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5825"/>
            <a:ext cx="8839200" cy="358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Compliance status as per department.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019" y="408575"/>
            <a:ext cx="4256582" cy="40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Disposition result for each year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•	We analyzed various dispositions and found out that the ‘Responsible by Default’ disposition count dropped significantly after 2008.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325" y="379025"/>
            <a:ext cx="4348276" cy="419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