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75CC-1940-4CFD-BCDB-138082F0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C349F-FE61-41FD-A11C-D4AAB2A1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7EDF-7726-40B6-A7EE-50E629D2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84CC-F7A3-4A6E-822C-70429A1C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B1E4-7622-41ED-8FE3-C042E4CE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F41-A0BE-403A-92A2-56E28DF9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7F608-3B2A-428B-9FF9-C314EFBF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9381-3534-4358-8865-DE3F751F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90AA-6F79-4B26-B037-B6C1E42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BD94-0332-4036-AF0B-95B0C1DB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3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23EFA-057B-4BF8-8CB8-390491476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F61B8-2431-4830-8E87-F2A1C718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7FC0-129A-42EA-A7A8-7DFD8DAF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1BC0-ACAD-4664-A869-7F5CBBA9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8F8B-ACF1-4631-B44F-AC1883A5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333-4DBA-40BD-BD12-3DDF34D9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38D9-7EAD-48A7-9CEF-EBAEF2A0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8D89-F3E1-4076-B4CC-14495B08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31AC-538A-4B16-9BAC-0520A3AE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4021-D787-40D6-989C-81DF20A3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5997-FAFD-4E39-9EDB-0DDA178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F0AA-A8D6-47E1-964E-75D953E3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9EC7-6EBB-41FE-9F05-EC6FCCC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FA06-0244-413F-A2AE-AA7A9D5B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7B6D-ACCA-4C4B-AF78-F116ABA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4B9B-16BA-4FD3-B14F-3AF2C03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EBE6-6267-45B0-BFFC-9A420C27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3C5E8-9216-45FD-8A51-990B491CE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BAB0-EF85-47C3-AA4C-71E10DC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CBFF-7CC6-4786-BE06-A97C8C5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B31D-63AB-4A8F-BDDE-198993E1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EF41-7716-415F-B453-BD0F8097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4B94-00E8-44D4-AD45-3DC17CB2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42C6-13BF-452D-ADFC-F133A9CE7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7A1D-CDE0-4BB3-8EF0-DD9AF4EC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F0DB-1D39-4456-B842-58C6AB08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79C0-6447-4546-9FA2-5712F07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5963B-527A-4BDE-967A-1169812F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6A304-8981-40D1-B360-49AA0847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478C-CA60-44EE-ADED-EB84C392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5EA9B-945D-499B-A2C3-3DB5AB34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9D14C-8C3D-4D40-AE10-B8AF0990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28ADF-3235-4D6D-986B-F4AA381E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6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C2C5C-00C4-4BDA-B008-E35585B7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9CE83-5A46-402D-9D4A-AAF982FE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0F53-1D98-4612-BBF7-9442AD36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6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7A96-4A52-4721-8F64-A0833F84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06EF-C0E0-4962-AC55-084C99BB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8876-C9AB-4BA9-AB9B-BD07E1AF1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B744-B4FA-45A4-903A-298A701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E894-5E4D-42F0-9F02-C19E842B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B187-350A-4276-8407-94E75D1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7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6E45-7383-485C-9D1C-D92D80F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71D34-EE43-4CE0-8274-6B3B80ED9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3192-75BF-45CD-9322-67B6714F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92ED2-C503-4BBE-A379-4DC083F5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7D59-BF6F-441C-AEE4-B9D17712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86B4-8826-4939-9CE5-2168FA9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7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55D0-75D7-4231-97EB-E4EEB54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2337-0392-4C54-A18A-A0EE9180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1B6C-B5EF-45D0-BB07-1E554A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0E23-416B-456F-BC1C-C762F6FB73C5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3D21-9ABF-4B0C-896A-2A6CA085E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1A3F-E661-4FEC-B537-9A76BF63A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4B42-1FE7-46C3-9B7A-F96B81CCC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8D832-5C91-4B97-9159-323D0FC3CE94}"/>
              </a:ext>
            </a:extLst>
          </p:cNvPr>
          <p:cNvSpPr/>
          <p:nvPr/>
        </p:nvSpPr>
        <p:spPr>
          <a:xfrm>
            <a:off x="4898334" y="222874"/>
            <a:ext cx="1630018" cy="46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8FAA0-44C9-4852-97B1-5222749649AE}"/>
              </a:ext>
            </a:extLst>
          </p:cNvPr>
          <p:cNvSpPr/>
          <p:nvPr/>
        </p:nvSpPr>
        <p:spPr>
          <a:xfrm flipV="1">
            <a:off x="377688" y="1419180"/>
            <a:ext cx="1873525" cy="58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7CF6B-3BBF-4C1C-B7FC-CEEBDB724B38}"/>
              </a:ext>
            </a:extLst>
          </p:cNvPr>
          <p:cNvSpPr txBox="1"/>
          <p:nvPr/>
        </p:nvSpPr>
        <p:spPr>
          <a:xfrm>
            <a:off x="5151782" y="284705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Jboss.yml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58382-F396-4D7E-9C0A-1B3F8A938716}"/>
              </a:ext>
            </a:extLst>
          </p:cNvPr>
          <p:cNvSpPr txBox="1"/>
          <p:nvPr/>
        </p:nvSpPr>
        <p:spPr>
          <a:xfrm>
            <a:off x="6710571" y="180851"/>
            <a:ext cx="5141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-Installs </a:t>
            </a:r>
            <a:r>
              <a:rPr lang="en-IN" sz="1200" dirty="0" err="1"/>
              <a:t>Jboss</a:t>
            </a:r>
            <a:r>
              <a:rPr lang="en-IN" sz="1200" dirty="0"/>
              <a:t>-Tomcat</a:t>
            </a:r>
          </a:p>
          <a:p>
            <a:r>
              <a:rPr lang="en-IN" sz="1200" dirty="0"/>
              <a:t>-Installs  application on top of Tomcat</a:t>
            </a:r>
          </a:p>
          <a:p>
            <a:r>
              <a:rPr lang="en-IN" sz="1200" dirty="0"/>
              <a:t>-Executing required permissions on required directories</a:t>
            </a:r>
          </a:p>
          <a:p>
            <a:r>
              <a:rPr lang="en-IN" sz="1200" dirty="0"/>
              <a:t>-copy prime scripts to required tomcat folders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EF99A-C320-407E-B4A9-23767AE51428}"/>
              </a:ext>
            </a:extLst>
          </p:cNvPr>
          <p:cNvSpPr txBox="1"/>
          <p:nvPr/>
        </p:nvSpPr>
        <p:spPr>
          <a:xfrm>
            <a:off x="355324" y="1551360"/>
            <a:ext cx="18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Jboss</a:t>
            </a:r>
            <a:r>
              <a:rPr lang="en-IN" dirty="0"/>
              <a:t>-Tomcat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6A161-A764-4635-9F56-FBB1D1C270F9}"/>
              </a:ext>
            </a:extLst>
          </p:cNvPr>
          <p:cNvSpPr txBox="1"/>
          <p:nvPr/>
        </p:nvSpPr>
        <p:spPr>
          <a:xfrm>
            <a:off x="332961" y="2567786"/>
            <a:ext cx="1918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-perform tomcat shutdown using </a:t>
            </a:r>
            <a:r>
              <a:rPr lang="en-IN" sz="1200" dirty="0" err="1"/>
              <a:t>pid</a:t>
            </a:r>
            <a:endParaRPr lang="en-IN" sz="1200" dirty="0"/>
          </a:p>
          <a:p>
            <a:r>
              <a:rPr lang="en-IN" sz="1200" dirty="0"/>
              <a:t>-installs </a:t>
            </a:r>
            <a:r>
              <a:rPr lang="en-IN" sz="1200" dirty="0" err="1"/>
              <a:t>jws</a:t>
            </a:r>
            <a:r>
              <a:rPr lang="en-IN" sz="1200" dirty="0"/>
              <a:t> binaries using </a:t>
            </a:r>
            <a:r>
              <a:rPr lang="en-IN" sz="1200" dirty="0" err="1"/>
              <a:t>install_jboss.yml</a:t>
            </a:r>
            <a:endParaRPr lang="en-IN" sz="1200" dirty="0"/>
          </a:p>
          <a:p>
            <a:r>
              <a:rPr lang="en-IN" sz="1200" dirty="0"/>
              <a:t>-installs java and copies certificates using </a:t>
            </a:r>
            <a:r>
              <a:rPr lang="en-IN" sz="1200" dirty="0" err="1"/>
              <a:t>install_java.yml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8C666-AA14-4CB5-B850-31E16F4A1549}"/>
              </a:ext>
            </a:extLst>
          </p:cNvPr>
          <p:cNvSpPr/>
          <p:nvPr/>
        </p:nvSpPr>
        <p:spPr>
          <a:xfrm flipV="1">
            <a:off x="3268316" y="1404720"/>
            <a:ext cx="1630018" cy="58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CEA48-E869-4769-B899-AD00DAE97BCA}"/>
              </a:ext>
            </a:extLst>
          </p:cNvPr>
          <p:cNvSpPr txBox="1"/>
          <p:nvPr/>
        </p:nvSpPr>
        <p:spPr>
          <a:xfrm>
            <a:off x="3298963" y="1526066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role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07577-D95B-4E86-9B8E-012314B7E4F7}"/>
              </a:ext>
            </a:extLst>
          </p:cNvPr>
          <p:cNvSpPr txBox="1"/>
          <p:nvPr/>
        </p:nvSpPr>
        <p:spPr>
          <a:xfrm>
            <a:off x="3201227" y="2152288"/>
            <a:ext cx="17641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-consumes app base role first and then performs application specific configurations</a:t>
            </a:r>
          </a:p>
          <a:p>
            <a:r>
              <a:rPr lang="en-IN" sz="1200" dirty="0"/>
              <a:t>-</a:t>
            </a:r>
            <a:r>
              <a:rPr lang="en-IN" sz="1200" dirty="0" err="1"/>
              <a:t>Common_tasks.yml</a:t>
            </a:r>
            <a:r>
              <a:rPr lang="en-IN" sz="1200" dirty="0"/>
              <a:t> will consume app base role</a:t>
            </a:r>
          </a:p>
          <a:p>
            <a:r>
              <a:rPr lang="en-IN" sz="1200" dirty="0"/>
              <a:t>App base role: </a:t>
            </a:r>
          </a:p>
          <a:p>
            <a:r>
              <a:rPr lang="en-IN" sz="1200" dirty="0"/>
              <a:t>   -install application</a:t>
            </a:r>
          </a:p>
          <a:p>
            <a:r>
              <a:rPr lang="en-IN" sz="1200" dirty="0"/>
              <a:t>   -configure application</a:t>
            </a:r>
          </a:p>
          <a:p>
            <a:r>
              <a:rPr lang="en-IN" sz="1200" dirty="0"/>
              <a:t>   - deploy jars</a:t>
            </a:r>
          </a:p>
          <a:p>
            <a:r>
              <a:rPr lang="en-IN" sz="1200" dirty="0"/>
              <a:t>-</a:t>
            </a:r>
            <a:r>
              <a:rPr lang="en-IN" sz="1200" dirty="0" err="1"/>
              <a:t>App_specific_conf.yml</a:t>
            </a:r>
            <a:r>
              <a:rPr lang="en-IN" sz="1200" dirty="0"/>
              <a:t> will copy required application properties file to required application path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A9844A-18E9-42F3-84DC-B569BEAEFC11}"/>
              </a:ext>
            </a:extLst>
          </p:cNvPr>
          <p:cNvSpPr/>
          <p:nvPr/>
        </p:nvSpPr>
        <p:spPr>
          <a:xfrm flipV="1">
            <a:off x="6155636" y="1404721"/>
            <a:ext cx="1630018" cy="58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FF1A3-6506-4F67-92CA-805EDD85631C}"/>
              </a:ext>
            </a:extLst>
          </p:cNvPr>
          <p:cNvSpPr txBox="1"/>
          <p:nvPr/>
        </p:nvSpPr>
        <p:spPr>
          <a:xfrm>
            <a:off x="6289814" y="1511606"/>
            <a:ext cx="16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Permissions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DC80E-6A92-4AB7-A4BE-FD629E326C64}"/>
              </a:ext>
            </a:extLst>
          </p:cNvPr>
          <p:cNvSpPr txBox="1"/>
          <p:nvPr/>
        </p:nvSpPr>
        <p:spPr>
          <a:xfrm>
            <a:off x="6155636" y="2345635"/>
            <a:ext cx="192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-consumes </a:t>
            </a:r>
            <a:r>
              <a:rPr lang="en-IN" sz="1200" dirty="0" err="1"/>
              <a:t>change_permissions.yml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Sets permission on base directories such as </a:t>
            </a:r>
            <a:r>
              <a:rPr lang="en-IN" sz="1200" dirty="0" err="1"/>
              <a:t>app_root</a:t>
            </a:r>
            <a:r>
              <a:rPr lang="en-IN" sz="1200" dirty="0"/>
              <a:t>, </a:t>
            </a:r>
            <a:r>
              <a:rPr lang="en-IN" sz="1200" dirty="0" err="1"/>
              <a:t>app_base</a:t>
            </a:r>
            <a:r>
              <a:rPr lang="en-IN" sz="1200" dirty="0"/>
              <a:t>, </a:t>
            </a:r>
            <a:r>
              <a:rPr lang="en-IN" sz="1200" dirty="0" err="1"/>
              <a:t>java_root</a:t>
            </a:r>
            <a:r>
              <a:rPr lang="en-IN" sz="1200" dirty="0"/>
              <a:t>, </a:t>
            </a:r>
            <a:r>
              <a:rPr lang="en-IN" sz="1200" dirty="0" err="1"/>
              <a:t>jws_root</a:t>
            </a:r>
            <a:r>
              <a:rPr lang="en-IN" sz="1200" dirty="0"/>
              <a:t>/properties and recursively setting permission for files that are inside these directories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6D718F-4F6D-46E7-A751-907B787C0BD8}"/>
              </a:ext>
            </a:extLst>
          </p:cNvPr>
          <p:cNvSpPr/>
          <p:nvPr/>
        </p:nvSpPr>
        <p:spPr>
          <a:xfrm flipV="1">
            <a:off x="9382539" y="1444475"/>
            <a:ext cx="1868557" cy="543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2FD70-74DA-4FCA-87D3-D21239711685}"/>
              </a:ext>
            </a:extLst>
          </p:cNvPr>
          <p:cNvSpPr txBox="1"/>
          <p:nvPr/>
        </p:nvSpPr>
        <p:spPr>
          <a:xfrm>
            <a:off x="9655126" y="154649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Prime-Scripts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A021B0-B810-48DA-8304-964BD3ED93B3}"/>
              </a:ext>
            </a:extLst>
          </p:cNvPr>
          <p:cNvSpPr txBox="1"/>
          <p:nvPr/>
        </p:nvSpPr>
        <p:spPr>
          <a:xfrm>
            <a:off x="-36443" y="87438"/>
            <a:ext cx="30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: </a:t>
            </a:r>
            <a:r>
              <a:rPr lang="en-IN" sz="1200" dirty="0" err="1"/>
              <a:t>jws_user</a:t>
            </a:r>
            <a:r>
              <a:rPr lang="en-IN" sz="1200" dirty="0"/>
              <a:t> (tomcat)</a:t>
            </a:r>
          </a:p>
          <a:p>
            <a:r>
              <a:rPr lang="en-IN" sz="1200" dirty="0"/>
              <a:t>Var : </a:t>
            </a:r>
            <a:r>
              <a:rPr lang="en-IN" sz="1200" dirty="0" err="1"/>
              <a:t>group_vars</a:t>
            </a:r>
            <a:r>
              <a:rPr lang="en-IN" sz="1200" dirty="0"/>
              <a:t>/</a:t>
            </a:r>
            <a:r>
              <a:rPr lang="en-IN" sz="1200" dirty="0" err="1"/>
              <a:t>all.yml</a:t>
            </a:r>
            <a:r>
              <a:rPr lang="en-IN" sz="1200" dirty="0"/>
              <a:t> or {</a:t>
            </a:r>
            <a:r>
              <a:rPr lang="en-IN" sz="1200" dirty="0" err="1"/>
              <a:t>application.yml</a:t>
            </a:r>
            <a:r>
              <a:rPr lang="en-IN" sz="1200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61636-71F3-4A73-A653-A2AA344F2950}"/>
              </a:ext>
            </a:extLst>
          </p:cNvPr>
          <p:cNvSpPr txBox="1"/>
          <p:nvPr/>
        </p:nvSpPr>
        <p:spPr>
          <a:xfrm>
            <a:off x="9382539" y="2380696"/>
            <a:ext cx="192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-Copies prime scripts to </a:t>
            </a:r>
            <a:r>
              <a:rPr lang="en-IN" sz="1200" dirty="0" err="1"/>
              <a:t>jws_root</a:t>
            </a:r>
            <a:r>
              <a:rPr lang="en-IN" sz="1200" dirty="0"/>
              <a:t> </a:t>
            </a:r>
            <a:r>
              <a:rPr lang="en-IN" sz="1200" dirty="0" err="1"/>
              <a:t>dir</a:t>
            </a:r>
            <a:r>
              <a:rPr lang="en-IN" sz="1200" dirty="0"/>
              <a:t> which is opt/</a:t>
            </a:r>
            <a:r>
              <a:rPr lang="en-IN" sz="1200" dirty="0" err="1"/>
              <a:t>jboss</a:t>
            </a:r>
            <a:endParaRPr lang="en-IN" sz="1200" dirty="0"/>
          </a:p>
          <a:p>
            <a:r>
              <a:rPr lang="en-IN" sz="1200" dirty="0"/>
              <a:t>-sets permissions on PRIME directory</a:t>
            </a:r>
          </a:p>
          <a:p>
            <a:r>
              <a:rPr lang="en-IN" sz="1200" dirty="0"/>
              <a:t>-Set permission for files under </a:t>
            </a:r>
            <a:r>
              <a:rPr lang="en-IN" sz="1200" dirty="0" err="1"/>
              <a:t>jws_root</a:t>
            </a:r>
            <a:r>
              <a:rPr lang="en-IN" sz="1200" dirty="0"/>
              <a:t>/PRIME</a:t>
            </a:r>
          </a:p>
          <a:p>
            <a:r>
              <a:rPr lang="en-IN" sz="1200" dirty="0"/>
              <a:t>-Set permission for heap dump script</a:t>
            </a:r>
          </a:p>
          <a:p>
            <a:r>
              <a:rPr lang="en-IN" sz="1200" dirty="0"/>
              <a:t>-Remove tomcat </a:t>
            </a:r>
            <a:r>
              <a:rPr lang="en-IN" sz="1200" dirty="0" err="1"/>
              <a:t>pid</a:t>
            </a:r>
            <a:r>
              <a:rPr lang="en-IN" sz="1200" dirty="0"/>
              <a:t> id</a:t>
            </a:r>
          </a:p>
          <a:p>
            <a:endParaRPr lang="en-IN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812EAA-12BE-4B3E-B246-A2B95B023FF4}"/>
              </a:ext>
            </a:extLst>
          </p:cNvPr>
          <p:cNvCxnSpPr>
            <a:stCxn id="13" idx="2"/>
          </p:cNvCxnSpPr>
          <p:nvPr/>
        </p:nvCxnSpPr>
        <p:spPr>
          <a:xfrm flipH="1">
            <a:off x="5804451" y="654037"/>
            <a:ext cx="1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15C3D3-8A30-4299-8A6E-9D70CC6C38EB}"/>
              </a:ext>
            </a:extLst>
          </p:cNvPr>
          <p:cNvCxnSpPr/>
          <p:nvPr/>
        </p:nvCxnSpPr>
        <p:spPr>
          <a:xfrm flipH="1" flipV="1">
            <a:off x="1499981" y="977453"/>
            <a:ext cx="4304471" cy="4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363A73-BA11-47FE-BF40-93EB7BA49BE0}"/>
              </a:ext>
            </a:extLst>
          </p:cNvPr>
          <p:cNvCxnSpPr/>
          <p:nvPr/>
        </p:nvCxnSpPr>
        <p:spPr>
          <a:xfrm flipV="1">
            <a:off x="5804452" y="1011848"/>
            <a:ext cx="4850296" cy="1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D436DC-F263-4546-A22D-AD1A4F7F75B7}"/>
              </a:ext>
            </a:extLst>
          </p:cNvPr>
          <p:cNvCxnSpPr/>
          <p:nvPr/>
        </p:nvCxnSpPr>
        <p:spPr>
          <a:xfrm>
            <a:off x="1499981" y="998519"/>
            <a:ext cx="0" cy="30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9988D6-2A85-4ADA-81AF-2140921C7053}"/>
              </a:ext>
            </a:extLst>
          </p:cNvPr>
          <p:cNvCxnSpPr/>
          <p:nvPr/>
        </p:nvCxnSpPr>
        <p:spPr>
          <a:xfrm>
            <a:off x="4052680" y="1025403"/>
            <a:ext cx="0" cy="30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866E36-4026-4671-B108-5EC50F9C7E74}"/>
              </a:ext>
            </a:extLst>
          </p:cNvPr>
          <p:cNvCxnSpPr>
            <a:cxnSpLocks/>
          </p:cNvCxnSpPr>
          <p:nvPr/>
        </p:nvCxnSpPr>
        <p:spPr>
          <a:xfrm>
            <a:off x="6966506" y="1025403"/>
            <a:ext cx="0" cy="30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B54865-D290-4EDB-B4AA-C71F65F78277}"/>
              </a:ext>
            </a:extLst>
          </p:cNvPr>
          <p:cNvCxnSpPr/>
          <p:nvPr/>
        </p:nvCxnSpPr>
        <p:spPr>
          <a:xfrm>
            <a:off x="10654748" y="1025403"/>
            <a:ext cx="0" cy="30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AD6AC2B-6187-4FC7-AC51-4F3874FAE7EE}"/>
              </a:ext>
            </a:extLst>
          </p:cNvPr>
          <p:cNvSpPr/>
          <p:nvPr/>
        </p:nvSpPr>
        <p:spPr>
          <a:xfrm>
            <a:off x="332961" y="2345635"/>
            <a:ext cx="1918252" cy="1749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B0C0DB-B4B9-48D1-9EB1-DBD84715E98C}"/>
              </a:ext>
            </a:extLst>
          </p:cNvPr>
          <p:cNvSpPr/>
          <p:nvPr/>
        </p:nvSpPr>
        <p:spPr>
          <a:xfrm>
            <a:off x="3201227" y="2178974"/>
            <a:ext cx="1764196" cy="2815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6576E-39B5-46BA-AF91-B7EAA13FDAF0}"/>
              </a:ext>
            </a:extLst>
          </p:cNvPr>
          <p:cNvSpPr/>
          <p:nvPr/>
        </p:nvSpPr>
        <p:spPr>
          <a:xfrm>
            <a:off x="6155636" y="2345635"/>
            <a:ext cx="1928190" cy="2110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7E3595-6353-41BF-8C66-971DDFA045FD}"/>
              </a:ext>
            </a:extLst>
          </p:cNvPr>
          <p:cNvSpPr/>
          <p:nvPr/>
        </p:nvSpPr>
        <p:spPr>
          <a:xfrm>
            <a:off x="9382539" y="2345635"/>
            <a:ext cx="2107096" cy="1974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4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BEA2-16BB-4556-B25F-BD5B28C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6668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Requirement:</a:t>
            </a:r>
          </a:p>
          <a:p>
            <a:pPr marL="0" indent="0">
              <a:buNone/>
            </a:pPr>
            <a:r>
              <a:rPr lang="en-IN" sz="2000" dirty="0"/>
              <a:t>	-To build a playbook that does basic things like tomcat, java and other middleware things except application</a:t>
            </a:r>
          </a:p>
          <a:p>
            <a:pPr marL="0" indent="0">
              <a:buNone/>
            </a:pPr>
            <a:r>
              <a:rPr lang="en-IN" sz="2000" dirty="0"/>
              <a:t>	-To make the roles (tomcat, application, permissions) consumable by developer based on his requirement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IN" sz="2000" dirty="0"/>
              <a:t>Breaking the middleware components into small components:</a:t>
            </a:r>
          </a:p>
          <a:p>
            <a:pPr marL="0" indent="0">
              <a:buNone/>
            </a:pPr>
            <a:r>
              <a:rPr lang="en-IN" sz="2000" dirty="0"/>
              <a:t>Sample cases based on my understanding, correct me if I am wrong,</a:t>
            </a:r>
          </a:p>
          <a:p>
            <a:pPr marL="0" indent="0">
              <a:buNone/>
            </a:pPr>
            <a:r>
              <a:rPr lang="en-IN" sz="2000" dirty="0"/>
              <a:t>-If a developer wants to install only </a:t>
            </a:r>
            <a:r>
              <a:rPr lang="en-IN" sz="2000" dirty="0" err="1"/>
              <a:t>jws_binaries</a:t>
            </a:r>
            <a:r>
              <a:rPr lang="en-IN" sz="2000" dirty="0"/>
              <a:t>, it should able to do that independently without doing other things.</a:t>
            </a:r>
          </a:p>
          <a:p>
            <a:pPr marL="0" indent="0">
              <a:buNone/>
            </a:pPr>
            <a:r>
              <a:rPr lang="en-IN" sz="2000" dirty="0"/>
              <a:t>-If a developer wants to set permission only on all base directories, he should be able to do that without performing other middleware things</a:t>
            </a:r>
          </a:p>
          <a:p>
            <a:pPr marL="0" indent="0">
              <a:buNone/>
            </a:pPr>
            <a:r>
              <a:rPr lang="en-IN" sz="2000" dirty="0"/>
              <a:t>-Again if a developer wants to install only java on already created tomcat container, he should be able to do that.</a:t>
            </a:r>
          </a:p>
          <a:p>
            <a:pPr marL="0" indent="0">
              <a:buNone/>
            </a:pPr>
            <a:r>
              <a:rPr lang="en-IN" dirty="0"/>
              <a:t>-------------------------------------------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jboss</a:t>
            </a:r>
            <a:r>
              <a:rPr lang="en-IN" dirty="0"/>
              <a:t>-tomcat role                       ----install jobs will be role</a:t>
            </a:r>
          </a:p>
          <a:p>
            <a:pPr marL="0" indent="0">
              <a:buNone/>
            </a:pPr>
            <a:r>
              <a:rPr lang="en-IN" dirty="0"/>
              <a:t>	-install </a:t>
            </a:r>
            <a:r>
              <a:rPr lang="en-IN" dirty="0" err="1"/>
              <a:t>jboss</a:t>
            </a:r>
            <a:r>
              <a:rPr lang="en-IN" dirty="0"/>
              <a:t>			-- install java</a:t>
            </a:r>
          </a:p>
          <a:p>
            <a:pPr marL="0" indent="0">
              <a:buNone/>
            </a:pPr>
            <a:r>
              <a:rPr lang="en-IN" dirty="0"/>
              <a:t>	-install java 			-- ansible-playbook </a:t>
            </a:r>
            <a:r>
              <a:rPr lang="en-IN" dirty="0" err="1"/>
              <a:t>mid.yml</a:t>
            </a:r>
            <a:r>
              <a:rPr lang="en-IN" dirty="0"/>
              <a:t> extra-vars=install java/install </a:t>
            </a:r>
            <a:r>
              <a:rPr lang="en-IN" dirty="0" err="1"/>
              <a:t>jboss</a:t>
            </a:r>
            <a:r>
              <a:rPr lang="en-IN" dirty="0"/>
              <a:t>/set permissions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408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Radhiga</dc:creator>
  <cp:lastModifiedBy>Radhiga</cp:lastModifiedBy>
  <cp:revision>10</cp:revision>
  <dcterms:created xsi:type="dcterms:W3CDTF">2020-04-10T01:51:15Z</dcterms:created>
  <dcterms:modified xsi:type="dcterms:W3CDTF">2020-04-10T03:19:36Z</dcterms:modified>
</cp:coreProperties>
</file>