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6" r:id="rId2"/>
    <p:sldId id="293" r:id="rId3"/>
    <p:sldId id="303" r:id="rId4"/>
    <p:sldId id="264" r:id="rId5"/>
    <p:sldId id="263" r:id="rId6"/>
    <p:sldId id="271" r:id="rId7"/>
    <p:sldId id="272" r:id="rId8"/>
    <p:sldId id="281" r:id="rId9"/>
    <p:sldId id="285" r:id="rId10"/>
    <p:sldId id="283" r:id="rId11"/>
    <p:sldId id="289" r:id="rId12"/>
    <p:sldId id="284" r:id="rId13"/>
    <p:sldId id="287" r:id="rId14"/>
    <p:sldId id="288" r:id="rId15"/>
    <p:sldId id="274" r:id="rId16"/>
    <p:sldId id="275" r:id="rId17"/>
    <p:sldId id="277" r:id="rId18"/>
    <p:sldId id="273" r:id="rId19"/>
    <p:sldId id="291" r:id="rId20"/>
    <p:sldId id="278" r:id="rId21"/>
    <p:sldId id="290" r:id="rId22"/>
    <p:sldId id="302" r:id="rId23"/>
    <p:sldId id="301" r:id="rId24"/>
    <p:sldId id="300" r:id="rId25"/>
    <p:sldId id="305" r:id="rId26"/>
    <p:sldId id="304" r:id="rId27"/>
    <p:sldId id="298" r:id="rId28"/>
    <p:sldId id="297" r:id="rId29"/>
    <p:sldId id="292" r:id="rId30"/>
    <p:sldId id="296" r:id="rId31"/>
    <p:sldId id="266" r:id="rId32"/>
    <p:sldId id="262" r:id="rId33"/>
    <p:sldId id="265" r:id="rId34"/>
    <p:sldId id="267" r:id="rId35"/>
    <p:sldId id="269" r:id="rId36"/>
    <p:sldId id="270" r:id="rId37"/>
    <p:sldId id="276" r:id="rId38"/>
    <p:sldId id="282" r:id="rId39"/>
    <p:sldId id="27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B51F-094E-47A1-9172-18F9603B82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4BAEB75-C2C0-4876-8C7C-37C286F694CB}">
      <dgm:prSet phldrT="[文本]"/>
      <dgm:spPr/>
      <dgm:t>
        <a:bodyPr/>
        <a:lstStyle/>
        <a:p>
          <a:r>
            <a:rPr lang="en-US" altLang="zh-CN" dirty="0"/>
            <a:t>Localization method</a:t>
          </a:r>
          <a:endParaRPr lang="fr-CA" dirty="0"/>
        </a:p>
      </dgm:t>
    </dgm:pt>
    <dgm:pt modelId="{ED9DEE60-CB93-4D07-9355-D4A4DD883E70}" type="parTrans" cxnId="{2BB2B43D-A804-49AD-B369-B8DE23B71F4C}">
      <dgm:prSet/>
      <dgm:spPr/>
      <dgm:t>
        <a:bodyPr/>
        <a:lstStyle/>
        <a:p>
          <a:endParaRPr lang="fr-CA"/>
        </a:p>
      </dgm:t>
    </dgm:pt>
    <dgm:pt modelId="{F6D0304F-43D5-426E-B120-BF3577407AC7}" type="sibTrans" cxnId="{2BB2B43D-A804-49AD-B369-B8DE23B71F4C}">
      <dgm:prSet/>
      <dgm:spPr/>
      <dgm:t>
        <a:bodyPr/>
        <a:lstStyle/>
        <a:p>
          <a:endParaRPr lang="fr-CA"/>
        </a:p>
      </dgm:t>
    </dgm:pt>
    <dgm:pt modelId="{6C77C817-1EC9-49B3-BDA1-02BC6EF253A0}" type="asst">
      <dgm:prSet phldrT="[文本]"/>
      <dgm:spPr/>
      <dgm:t>
        <a:bodyPr/>
        <a:lstStyle/>
        <a:p>
          <a:r>
            <a:rPr lang="fr-CA" dirty="0"/>
            <a:t>Range-free</a:t>
          </a:r>
        </a:p>
      </dgm:t>
    </dgm:pt>
    <dgm:pt modelId="{818088EE-B6FF-4C1A-ABB0-98F8553691A6}" type="parTrans" cxnId="{35280971-1753-469E-A44E-1DA163B9D663}">
      <dgm:prSet/>
      <dgm:spPr/>
      <dgm:t>
        <a:bodyPr/>
        <a:lstStyle/>
        <a:p>
          <a:endParaRPr lang="fr-CA"/>
        </a:p>
      </dgm:t>
    </dgm:pt>
    <dgm:pt modelId="{12A3E3E7-1267-494D-945B-C306E700F128}" type="sibTrans" cxnId="{35280971-1753-469E-A44E-1DA163B9D663}">
      <dgm:prSet/>
      <dgm:spPr/>
      <dgm:t>
        <a:bodyPr/>
        <a:lstStyle/>
        <a:p>
          <a:endParaRPr lang="fr-CA"/>
        </a:p>
      </dgm:t>
    </dgm:pt>
    <dgm:pt modelId="{23400E73-E024-4FBE-A43E-AF0755CAFAEB}">
      <dgm:prSet phldrT="[文本]" phldr="1"/>
      <dgm:spPr/>
      <dgm:t>
        <a:bodyPr/>
        <a:lstStyle/>
        <a:p>
          <a:endParaRPr lang="fr-CA"/>
        </a:p>
      </dgm:t>
    </dgm:pt>
    <dgm:pt modelId="{2D64325C-FE44-4CCC-ACFD-8B91E8C4A919}" type="parTrans" cxnId="{515046A1-BAA1-435A-9599-9F053DE4197D}">
      <dgm:prSet/>
      <dgm:spPr/>
      <dgm:t>
        <a:bodyPr/>
        <a:lstStyle/>
        <a:p>
          <a:endParaRPr lang="fr-CA"/>
        </a:p>
      </dgm:t>
    </dgm:pt>
    <dgm:pt modelId="{74D73020-FA79-4A26-AA3F-20A74A4816A0}" type="sibTrans" cxnId="{515046A1-BAA1-435A-9599-9F053DE4197D}">
      <dgm:prSet/>
      <dgm:spPr/>
      <dgm:t>
        <a:bodyPr/>
        <a:lstStyle/>
        <a:p>
          <a:endParaRPr lang="fr-CA"/>
        </a:p>
      </dgm:t>
    </dgm:pt>
    <dgm:pt modelId="{3D9C59B3-7BF2-4AAF-A734-7315B96EDF3F}">
      <dgm:prSet phldrT="[文本]" phldr="1"/>
      <dgm:spPr/>
      <dgm:t>
        <a:bodyPr/>
        <a:lstStyle/>
        <a:p>
          <a:endParaRPr lang="fr-CA"/>
        </a:p>
      </dgm:t>
    </dgm:pt>
    <dgm:pt modelId="{1447F21D-85F0-41B8-AEFE-B37C7694BA86}" type="parTrans" cxnId="{A778D6BF-AC7F-48E4-9616-A341628EA92B}">
      <dgm:prSet/>
      <dgm:spPr/>
      <dgm:t>
        <a:bodyPr/>
        <a:lstStyle/>
        <a:p>
          <a:endParaRPr lang="fr-CA"/>
        </a:p>
      </dgm:t>
    </dgm:pt>
    <dgm:pt modelId="{7F9AFB9F-44D0-4883-B728-74A08DF521B2}" type="sibTrans" cxnId="{A778D6BF-AC7F-48E4-9616-A341628EA92B}">
      <dgm:prSet/>
      <dgm:spPr/>
      <dgm:t>
        <a:bodyPr/>
        <a:lstStyle/>
        <a:p>
          <a:endParaRPr lang="fr-CA"/>
        </a:p>
      </dgm:t>
    </dgm:pt>
    <dgm:pt modelId="{C6DB0526-BF83-4AFC-B1BF-66F14D151007}">
      <dgm:prSet phldrT="[文本]" phldr="1"/>
      <dgm:spPr/>
      <dgm:t>
        <a:bodyPr/>
        <a:lstStyle/>
        <a:p>
          <a:endParaRPr lang="fr-CA"/>
        </a:p>
      </dgm:t>
    </dgm:pt>
    <dgm:pt modelId="{FE87EA1B-D716-4A67-AFA0-A7F46AFED444}" type="parTrans" cxnId="{4065F3DC-A98F-43DA-B1F1-59F1F838AF9E}">
      <dgm:prSet/>
      <dgm:spPr/>
      <dgm:t>
        <a:bodyPr/>
        <a:lstStyle/>
        <a:p>
          <a:endParaRPr lang="fr-CA"/>
        </a:p>
      </dgm:t>
    </dgm:pt>
    <dgm:pt modelId="{ACB10522-3673-430E-9C59-7A4574B04CF8}" type="sibTrans" cxnId="{4065F3DC-A98F-43DA-B1F1-59F1F838AF9E}">
      <dgm:prSet/>
      <dgm:spPr/>
      <dgm:t>
        <a:bodyPr/>
        <a:lstStyle/>
        <a:p>
          <a:endParaRPr lang="fr-CA"/>
        </a:p>
      </dgm:t>
    </dgm:pt>
    <dgm:pt modelId="{10E427C0-3FED-4904-9A6B-2E813C390229}" type="asst">
      <dgm:prSet phldrT="[文本]"/>
      <dgm:spPr/>
      <dgm:t>
        <a:bodyPr/>
        <a:lstStyle/>
        <a:p>
          <a:r>
            <a:rPr lang="fr-CA" dirty="0"/>
            <a:t>Range based</a:t>
          </a:r>
        </a:p>
      </dgm:t>
    </dgm:pt>
    <dgm:pt modelId="{8B0376A9-B826-4E29-817B-D17620730B99}" type="parTrans" cxnId="{D19C0616-0E2D-4FED-8E59-74182E0D70BF}">
      <dgm:prSet/>
      <dgm:spPr/>
      <dgm:t>
        <a:bodyPr/>
        <a:lstStyle/>
        <a:p>
          <a:endParaRPr lang="fr-CA"/>
        </a:p>
      </dgm:t>
    </dgm:pt>
    <dgm:pt modelId="{82FF034F-274D-412C-9A8B-277D35380B97}" type="sibTrans" cxnId="{D19C0616-0E2D-4FED-8E59-74182E0D70BF}">
      <dgm:prSet/>
      <dgm:spPr/>
      <dgm:t>
        <a:bodyPr/>
        <a:lstStyle/>
        <a:p>
          <a:endParaRPr lang="fr-CA"/>
        </a:p>
      </dgm:t>
    </dgm:pt>
    <dgm:pt modelId="{33599450-81E0-4221-B46D-A42183C8D8A4}" type="pres">
      <dgm:prSet presAssocID="{4086B51F-094E-47A1-9172-18F9603B82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016728-14C2-4D88-9871-E2EE57EF4782}" type="pres">
      <dgm:prSet presAssocID="{54BAEB75-C2C0-4876-8C7C-37C286F694CB}" presName="hierRoot1" presStyleCnt="0">
        <dgm:presLayoutVars>
          <dgm:hierBranch val="init"/>
        </dgm:presLayoutVars>
      </dgm:prSet>
      <dgm:spPr/>
    </dgm:pt>
    <dgm:pt modelId="{1685DE35-F49E-46D1-9485-F845E83019DA}" type="pres">
      <dgm:prSet presAssocID="{54BAEB75-C2C0-4876-8C7C-37C286F694CB}" presName="rootComposite1" presStyleCnt="0"/>
      <dgm:spPr/>
    </dgm:pt>
    <dgm:pt modelId="{0E9FC736-B33D-431A-B7F3-66710C8FB168}" type="pres">
      <dgm:prSet presAssocID="{54BAEB75-C2C0-4876-8C7C-37C286F694CB}" presName="rootText1" presStyleLbl="node0" presStyleIdx="0" presStyleCnt="1">
        <dgm:presLayoutVars>
          <dgm:chPref val="3"/>
        </dgm:presLayoutVars>
      </dgm:prSet>
      <dgm:spPr/>
    </dgm:pt>
    <dgm:pt modelId="{70EC49B3-DF65-4B64-84C7-1E4F9D0DC5EA}" type="pres">
      <dgm:prSet presAssocID="{54BAEB75-C2C0-4876-8C7C-37C286F694CB}" presName="rootConnector1" presStyleLbl="node1" presStyleIdx="0" presStyleCnt="0"/>
      <dgm:spPr/>
    </dgm:pt>
    <dgm:pt modelId="{E78353BD-77C3-472E-9CE4-9BA15CEE54CE}" type="pres">
      <dgm:prSet presAssocID="{54BAEB75-C2C0-4876-8C7C-37C286F694CB}" presName="hierChild2" presStyleCnt="0"/>
      <dgm:spPr/>
    </dgm:pt>
    <dgm:pt modelId="{E1BA1404-707D-4B2C-980E-493AEBFCD220}" type="pres">
      <dgm:prSet presAssocID="{2D64325C-FE44-4CCC-ACFD-8B91E8C4A919}" presName="Name37" presStyleLbl="parChTrans1D2" presStyleIdx="0" presStyleCnt="5"/>
      <dgm:spPr/>
    </dgm:pt>
    <dgm:pt modelId="{F3B689AC-DA35-46AB-8959-0BB78E7DE520}" type="pres">
      <dgm:prSet presAssocID="{23400E73-E024-4FBE-A43E-AF0755CAFAEB}" presName="hierRoot2" presStyleCnt="0">
        <dgm:presLayoutVars>
          <dgm:hierBranch val="init"/>
        </dgm:presLayoutVars>
      </dgm:prSet>
      <dgm:spPr/>
    </dgm:pt>
    <dgm:pt modelId="{22DAC16E-DA20-4F29-AD8A-8568E324B50E}" type="pres">
      <dgm:prSet presAssocID="{23400E73-E024-4FBE-A43E-AF0755CAFAEB}" presName="rootComposite" presStyleCnt="0"/>
      <dgm:spPr/>
    </dgm:pt>
    <dgm:pt modelId="{BB9241F3-D451-44D9-9295-74F2F7D16BF7}" type="pres">
      <dgm:prSet presAssocID="{23400E73-E024-4FBE-A43E-AF0755CAFAEB}" presName="rootText" presStyleLbl="node2" presStyleIdx="0" presStyleCnt="3">
        <dgm:presLayoutVars>
          <dgm:chPref val="3"/>
        </dgm:presLayoutVars>
      </dgm:prSet>
      <dgm:spPr/>
    </dgm:pt>
    <dgm:pt modelId="{63B5F6AD-240A-4C29-B4E7-BFD7678881F3}" type="pres">
      <dgm:prSet presAssocID="{23400E73-E024-4FBE-A43E-AF0755CAFAEB}" presName="rootConnector" presStyleLbl="node2" presStyleIdx="0" presStyleCnt="3"/>
      <dgm:spPr/>
    </dgm:pt>
    <dgm:pt modelId="{E914B320-2024-498C-B1D8-CE12CC79B221}" type="pres">
      <dgm:prSet presAssocID="{23400E73-E024-4FBE-A43E-AF0755CAFAEB}" presName="hierChild4" presStyleCnt="0"/>
      <dgm:spPr/>
    </dgm:pt>
    <dgm:pt modelId="{501F4CFF-514B-4E8B-AADD-F5013719D69E}" type="pres">
      <dgm:prSet presAssocID="{23400E73-E024-4FBE-A43E-AF0755CAFAEB}" presName="hierChild5" presStyleCnt="0"/>
      <dgm:spPr/>
    </dgm:pt>
    <dgm:pt modelId="{4B5A5A55-36FE-417C-BEE5-74AA0445B4E2}" type="pres">
      <dgm:prSet presAssocID="{1447F21D-85F0-41B8-AEFE-B37C7694BA86}" presName="Name37" presStyleLbl="parChTrans1D2" presStyleIdx="1" presStyleCnt="5"/>
      <dgm:spPr/>
    </dgm:pt>
    <dgm:pt modelId="{CAA47C06-1C1D-4744-8159-B2CDD5FC3D71}" type="pres">
      <dgm:prSet presAssocID="{3D9C59B3-7BF2-4AAF-A734-7315B96EDF3F}" presName="hierRoot2" presStyleCnt="0">
        <dgm:presLayoutVars>
          <dgm:hierBranch val="init"/>
        </dgm:presLayoutVars>
      </dgm:prSet>
      <dgm:spPr/>
    </dgm:pt>
    <dgm:pt modelId="{10076970-8F45-48AF-81F2-FF7A1CE29740}" type="pres">
      <dgm:prSet presAssocID="{3D9C59B3-7BF2-4AAF-A734-7315B96EDF3F}" presName="rootComposite" presStyleCnt="0"/>
      <dgm:spPr/>
    </dgm:pt>
    <dgm:pt modelId="{C2395550-BA57-4F6D-932F-ECDCA879B75C}" type="pres">
      <dgm:prSet presAssocID="{3D9C59B3-7BF2-4AAF-A734-7315B96EDF3F}" presName="rootText" presStyleLbl="node2" presStyleIdx="1" presStyleCnt="3">
        <dgm:presLayoutVars>
          <dgm:chPref val="3"/>
        </dgm:presLayoutVars>
      </dgm:prSet>
      <dgm:spPr/>
    </dgm:pt>
    <dgm:pt modelId="{96F56E6A-FF6D-48E1-B49C-4229C8A9A7AC}" type="pres">
      <dgm:prSet presAssocID="{3D9C59B3-7BF2-4AAF-A734-7315B96EDF3F}" presName="rootConnector" presStyleLbl="node2" presStyleIdx="1" presStyleCnt="3"/>
      <dgm:spPr/>
    </dgm:pt>
    <dgm:pt modelId="{39F58ECC-B9D4-45EF-8FDF-A63821D7C404}" type="pres">
      <dgm:prSet presAssocID="{3D9C59B3-7BF2-4AAF-A734-7315B96EDF3F}" presName="hierChild4" presStyleCnt="0"/>
      <dgm:spPr/>
    </dgm:pt>
    <dgm:pt modelId="{C6D7F1A4-63D1-4B36-9D20-64ABDC2A86EA}" type="pres">
      <dgm:prSet presAssocID="{3D9C59B3-7BF2-4AAF-A734-7315B96EDF3F}" presName="hierChild5" presStyleCnt="0"/>
      <dgm:spPr/>
    </dgm:pt>
    <dgm:pt modelId="{0B77FB02-08CC-46E7-A3C2-64B53DEC47F4}" type="pres">
      <dgm:prSet presAssocID="{FE87EA1B-D716-4A67-AFA0-A7F46AFED444}" presName="Name37" presStyleLbl="parChTrans1D2" presStyleIdx="2" presStyleCnt="5"/>
      <dgm:spPr/>
    </dgm:pt>
    <dgm:pt modelId="{EBB98DA7-AFA3-4E61-9C2C-FEEC40C65701}" type="pres">
      <dgm:prSet presAssocID="{C6DB0526-BF83-4AFC-B1BF-66F14D151007}" presName="hierRoot2" presStyleCnt="0">
        <dgm:presLayoutVars>
          <dgm:hierBranch val="init"/>
        </dgm:presLayoutVars>
      </dgm:prSet>
      <dgm:spPr/>
    </dgm:pt>
    <dgm:pt modelId="{FE85A5CE-248B-452F-9ADD-7C960376599D}" type="pres">
      <dgm:prSet presAssocID="{C6DB0526-BF83-4AFC-B1BF-66F14D151007}" presName="rootComposite" presStyleCnt="0"/>
      <dgm:spPr/>
    </dgm:pt>
    <dgm:pt modelId="{09BD384D-B168-4B2B-9331-CE3F22C7B10E}" type="pres">
      <dgm:prSet presAssocID="{C6DB0526-BF83-4AFC-B1BF-66F14D151007}" presName="rootText" presStyleLbl="node2" presStyleIdx="2" presStyleCnt="3">
        <dgm:presLayoutVars>
          <dgm:chPref val="3"/>
        </dgm:presLayoutVars>
      </dgm:prSet>
      <dgm:spPr/>
    </dgm:pt>
    <dgm:pt modelId="{02D17A66-05B0-45D0-B8D7-DBFFCF610D28}" type="pres">
      <dgm:prSet presAssocID="{C6DB0526-BF83-4AFC-B1BF-66F14D151007}" presName="rootConnector" presStyleLbl="node2" presStyleIdx="2" presStyleCnt="3"/>
      <dgm:spPr/>
    </dgm:pt>
    <dgm:pt modelId="{EAB952A2-5A4C-407A-9F16-24298D379C8E}" type="pres">
      <dgm:prSet presAssocID="{C6DB0526-BF83-4AFC-B1BF-66F14D151007}" presName="hierChild4" presStyleCnt="0"/>
      <dgm:spPr/>
    </dgm:pt>
    <dgm:pt modelId="{01D8E666-02C6-4F91-89D1-C5C6AE629546}" type="pres">
      <dgm:prSet presAssocID="{C6DB0526-BF83-4AFC-B1BF-66F14D151007}" presName="hierChild5" presStyleCnt="0"/>
      <dgm:spPr/>
    </dgm:pt>
    <dgm:pt modelId="{E6C84110-5D56-43DB-B199-6E0B156202B3}" type="pres">
      <dgm:prSet presAssocID="{54BAEB75-C2C0-4876-8C7C-37C286F694CB}" presName="hierChild3" presStyleCnt="0"/>
      <dgm:spPr/>
    </dgm:pt>
    <dgm:pt modelId="{3462C5D3-3643-4B19-9BF1-5385DBFC55AE}" type="pres">
      <dgm:prSet presAssocID="{818088EE-B6FF-4C1A-ABB0-98F8553691A6}" presName="Name111" presStyleLbl="parChTrans1D2" presStyleIdx="3" presStyleCnt="5"/>
      <dgm:spPr/>
    </dgm:pt>
    <dgm:pt modelId="{31FB4477-3565-4DC3-957A-C969173F77DE}" type="pres">
      <dgm:prSet presAssocID="{6C77C817-1EC9-49B3-BDA1-02BC6EF253A0}" presName="hierRoot3" presStyleCnt="0">
        <dgm:presLayoutVars>
          <dgm:hierBranch val="init"/>
        </dgm:presLayoutVars>
      </dgm:prSet>
      <dgm:spPr/>
    </dgm:pt>
    <dgm:pt modelId="{577C05F3-5368-4076-B9BC-C6DEA6AFBE0C}" type="pres">
      <dgm:prSet presAssocID="{6C77C817-1EC9-49B3-BDA1-02BC6EF253A0}" presName="rootComposite3" presStyleCnt="0"/>
      <dgm:spPr/>
    </dgm:pt>
    <dgm:pt modelId="{050443B9-36F3-493F-A16C-7D4CA918BFDD}" type="pres">
      <dgm:prSet presAssocID="{6C77C817-1EC9-49B3-BDA1-02BC6EF253A0}" presName="rootText3" presStyleLbl="asst1" presStyleIdx="0" presStyleCnt="2">
        <dgm:presLayoutVars>
          <dgm:chPref val="3"/>
        </dgm:presLayoutVars>
      </dgm:prSet>
      <dgm:spPr/>
    </dgm:pt>
    <dgm:pt modelId="{DE084FC7-E795-4486-9EF6-C132E6BEF59A}" type="pres">
      <dgm:prSet presAssocID="{6C77C817-1EC9-49B3-BDA1-02BC6EF253A0}" presName="rootConnector3" presStyleLbl="asst1" presStyleIdx="0" presStyleCnt="2"/>
      <dgm:spPr/>
    </dgm:pt>
    <dgm:pt modelId="{5B35B5C9-BD8D-4147-8B4A-2D9DC78D450E}" type="pres">
      <dgm:prSet presAssocID="{6C77C817-1EC9-49B3-BDA1-02BC6EF253A0}" presName="hierChild6" presStyleCnt="0"/>
      <dgm:spPr/>
    </dgm:pt>
    <dgm:pt modelId="{DE20EAE8-9319-488A-BA39-919F6394DD62}" type="pres">
      <dgm:prSet presAssocID="{6C77C817-1EC9-49B3-BDA1-02BC6EF253A0}" presName="hierChild7" presStyleCnt="0"/>
      <dgm:spPr/>
    </dgm:pt>
    <dgm:pt modelId="{12A4BBC7-A726-48F9-9497-1A4A4B8D426E}" type="pres">
      <dgm:prSet presAssocID="{8B0376A9-B826-4E29-817B-D17620730B99}" presName="Name111" presStyleLbl="parChTrans1D2" presStyleIdx="4" presStyleCnt="5"/>
      <dgm:spPr/>
    </dgm:pt>
    <dgm:pt modelId="{69625191-78FC-4AA8-975B-31F45AD2C164}" type="pres">
      <dgm:prSet presAssocID="{10E427C0-3FED-4904-9A6B-2E813C390229}" presName="hierRoot3" presStyleCnt="0">
        <dgm:presLayoutVars>
          <dgm:hierBranch val="init"/>
        </dgm:presLayoutVars>
      </dgm:prSet>
      <dgm:spPr/>
    </dgm:pt>
    <dgm:pt modelId="{8EDB2C84-361A-4B2E-B473-C311F10EEE91}" type="pres">
      <dgm:prSet presAssocID="{10E427C0-3FED-4904-9A6B-2E813C390229}" presName="rootComposite3" presStyleCnt="0"/>
      <dgm:spPr/>
    </dgm:pt>
    <dgm:pt modelId="{73A436AD-13AC-4E05-A1A6-5E28EEF7959E}" type="pres">
      <dgm:prSet presAssocID="{10E427C0-3FED-4904-9A6B-2E813C390229}" presName="rootText3" presStyleLbl="asst1" presStyleIdx="1" presStyleCnt="2">
        <dgm:presLayoutVars>
          <dgm:chPref val="3"/>
        </dgm:presLayoutVars>
      </dgm:prSet>
      <dgm:spPr/>
    </dgm:pt>
    <dgm:pt modelId="{5054FE1E-CA14-461F-9026-8490ECA3D2B3}" type="pres">
      <dgm:prSet presAssocID="{10E427C0-3FED-4904-9A6B-2E813C390229}" presName="rootConnector3" presStyleLbl="asst1" presStyleIdx="1" presStyleCnt="2"/>
      <dgm:spPr/>
    </dgm:pt>
    <dgm:pt modelId="{18DF9E15-2E8F-40C3-A2E1-959787A3E8E8}" type="pres">
      <dgm:prSet presAssocID="{10E427C0-3FED-4904-9A6B-2E813C390229}" presName="hierChild6" presStyleCnt="0"/>
      <dgm:spPr/>
    </dgm:pt>
    <dgm:pt modelId="{5C41333D-5EF3-46F0-9C8D-98FD0DB3BEC1}" type="pres">
      <dgm:prSet presAssocID="{10E427C0-3FED-4904-9A6B-2E813C390229}" presName="hierChild7" presStyleCnt="0"/>
      <dgm:spPr/>
    </dgm:pt>
  </dgm:ptLst>
  <dgm:cxnLst>
    <dgm:cxn modelId="{91516D05-C412-49C1-B0CB-EE47F1B994C8}" type="presOf" srcId="{10E427C0-3FED-4904-9A6B-2E813C390229}" destId="{73A436AD-13AC-4E05-A1A6-5E28EEF7959E}" srcOrd="0" destOrd="0" presId="urn:microsoft.com/office/officeart/2005/8/layout/orgChart1"/>
    <dgm:cxn modelId="{D19C0616-0E2D-4FED-8E59-74182E0D70BF}" srcId="{54BAEB75-C2C0-4876-8C7C-37C286F694CB}" destId="{10E427C0-3FED-4904-9A6B-2E813C390229}" srcOrd="1" destOrd="0" parTransId="{8B0376A9-B826-4E29-817B-D17620730B99}" sibTransId="{82FF034F-274D-412C-9A8B-277D35380B97}"/>
    <dgm:cxn modelId="{79692F1A-E8FF-445C-A3F4-38D29F5CACD9}" type="presOf" srcId="{23400E73-E024-4FBE-A43E-AF0755CAFAEB}" destId="{BB9241F3-D451-44D9-9295-74F2F7D16BF7}" srcOrd="0" destOrd="0" presId="urn:microsoft.com/office/officeart/2005/8/layout/orgChart1"/>
    <dgm:cxn modelId="{BBC8261E-63F6-4E1F-9F2D-A72C8471CAB5}" type="presOf" srcId="{818088EE-B6FF-4C1A-ABB0-98F8553691A6}" destId="{3462C5D3-3643-4B19-9BF1-5385DBFC55AE}" srcOrd="0" destOrd="0" presId="urn:microsoft.com/office/officeart/2005/8/layout/orgChart1"/>
    <dgm:cxn modelId="{D974EB2A-7348-42C6-B4CB-D2195115F871}" type="presOf" srcId="{C6DB0526-BF83-4AFC-B1BF-66F14D151007}" destId="{09BD384D-B168-4B2B-9331-CE3F22C7B10E}" srcOrd="0" destOrd="0" presId="urn:microsoft.com/office/officeart/2005/8/layout/orgChart1"/>
    <dgm:cxn modelId="{D5F09133-0017-4699-B94B-8BE82D159541}" type="presOf" srcId="{6C77C817-1EC9-49B3-BDA1-02BC6EF253A0}" destId="{050443B9-36F3-493F-A16C-7D4CA918BFDD}" srcOrd="0" destOrd="0" presId="urn:microsoft.com/office/officeart/2005/8/layout/orgChart1"/>
    <dgm:cxn modelId="{2BB2B43D-A804-49AD-B369-B8DE23B71F4C}" srcId="{4086B51F-094E-47A1-9172-18F9603B8278}" destId="{54BAEB75-C2C0-4876-8C7C-37C286F694CB}" srcOrd="0" destOrd="0" parTransId="{ED9DEE60-CB93-4D07-9355-D4A4DD883E70}" sibTransId="{F6D0304F-43D5-426E-B120-BF3577407AC7}"/>
    <dgm:cxn modelId="{9FE5FF6E-0B18-49F5-8D7B-F2A47896C762}" type="presOf" srcId="{23400E73-E024-4FBE-A43E-AF0755CAFAEB}" destId="{63B5F6AD-240A-4C29-B4E7-BFD7678881F3}" srcOrd="1" destOrd="0" presId="urn:microsoft.com/office/officeart/2005/8/layout/orgChart1"/>
    <dgm:cxn modelId="{35280971-1753-469E-A44E-1DA163B9D663}" srcId="{54BAEB75-C2C0-4876-8C7C-37C286F694CB}" destId="{6C77C817-1EC9-49B3-BDA1-02BC6EF253A0}" srcOrd="0" destOrd="0" parTransId="{818088EE-B6FF-4C1A-ABB0-98F8553691A6}" sibTransId="{12A3E3E7-1267-494D-945B-C306E700F128}"/>
    <dgm:cxn modelId="{688A2871-46AF-4252-B33C-30162F20A1C0}" type="presOf" srcId="{3D9C59B3-7BF2-4AAF-A734-7315B96EDF3F}" destId="{96F56E6A-FF6D-48E1-B49C-4229C8A9A7AC}" srcOrd="1" destOrd="0" presId="urn:microsoft.com/office/officeart/2005/8/layout/orgChart1"/>
    <dgm:cxn modelId="{CD2F3F77-4FAB-48DE-9AB7-E51EA71B99DE}" type="presOf" srcId="{54BAEB75-C2C0-4876-8C7C-37C286F694CB}" destId="{0E9FC736-B33D-431A-B7F3-66710C8FB168}" srcOrd="0" destOrd="0" presId="urn:microsoft.com/office/officeart/2005/8/layout/orgChart1"/>
    <dgm:cxn modelId="{A83D337D-A0E3-4C91-BE04-50B12856006F}" type="presOf" srcId="{10E427C0-3FED-4904-9A6B-2E813C390229}" destId="{5054FE1E-CA14-461F-9026-8490ECA3D2B3}" srcOrd="1" destOrd="0" presId="urn:microsoft.com/office/officeart/2005/8/layout/orgChart1"/>
    <dgm:cxn modelId="{C66C7191-1DE8-4902-8BB7-9594155D8C64}" type="presOf" srcId="{3D9C59B3-7BF2-4AAF-A734-7315B96EDF3F}" destId="{C2395550-BA57-4F6D-932F-ECDCA879B75C}" srcOrd="0" destOrd="0" presId="urn:microsoft.com/office/officeart/2005/8/layout/orgChart1"/>
    <dgm:cxn modelId="{BB3FE792-4330-44A8-AF72-9D949F379681}" type="presOf" srcId="{54BAEB75-C2C0-4876-8C7C-37C286F694CB}" destId="{70EC49B3-DF65-4B64-84C7-1E4F9D0DC5EA}" srcOrd="1" destOrd="0" presId="urn:microsoft.com/office/officeart/2005/8/layout/orgChart1"/>
    <dgm:cxn modelId="{515046A1-BAA1-435A-9599-9F053DE4197D}" srcId="{54BAEB75-C2C0-4876-8C7C-37C286F694CB}" destId="{23400E73-E024-4FBE-A43E-AF0755CAFAEB}" srcOrd="2" destOrd="0" parTransId="{2D64325C-FE44-4CCC-ACFD-8B91E8C4A919}" sibTransId="{74D73020-FA79-4A26-AA3F-20A74A4816A0}"/>
    <dgm:cxn modelId="{A778D6BF-AC7F-48E4-9616-A341628EA92B}" srcId="{54BAEB75-C2C0-4876-8C7C-37C286F694CB}" destId="{3D9C59B3-7BF2-4AAF-A734-7315B96EDF3F}" srcOrd="3" destOrd="0" parTransId="{1447F21D-85F0-41B8-AEFE-B37C7694BA86}" sibTransId="{7F9AFB9F-44D0-4883-B728-74A08DF521B2}"/>
    <dgm:cxn modelId="{7F2761C1-4976-49F2-82D6-3FDAE7C82A89}" type="presOf" srcId="{FE87EA1B-D716-4A67-AFA0-A7F46AFED444}" destId="{0B77FB02-08CC-46E7-A3C2-64B53DEC47F4}" srcOrd="0" destOrd="0" presId="urn:microsoft.com/office/officeart/2005/8/layout/orgChart1"/>
    <dgm:cxn modelId="{575FD2C3-55DD-4C9B-889C-B9E90393FD0B}" type="presOf" srcId="{C6DB0526-BF83-4AFC-B1BF-66F14D151007}" destId="{02D17A66-05B0-45D0-B8D7-DBFFCF610D28}" srcOrd="1" destOrd="0" presId="urn:microsoft.com/office/officeart/2005/8/layout/orgChart1"/>
    <dgm:cxn modelId="{E78623CB-B989-465F-9385-86F42E106BC1}" type="presOf" srcId="{6C77C817-1EC9-49B3-BDA1-02BC6EF253A0}" destId="{DE084FC7-E795-4486-9EF6-C132E6BEF59A}" srcOrd="1" destOrd="0" presId="urn:microsoft.com/office/officeart/2005/8/layout/orgChart1"/>
    <dgm:cxn modelId="{4065F3DC-A98F-43DA-B1F1-59F1F838AF9E}" srcId="{54BAEB75-C2C0-4876-8C7C-37C286F694CB}" destId="{C6DB0526-BF83-4AFC-B1BF-66F14D151007}" srcOrd="4" destOrd="0" parTransId="{FE87EA1B-D716-4A67-AFA0-A7F46AFED444}" sibTransId="{ACB10522-3673-430E-9C59-7A4574B04CF8}"/>
    <dgm:cxn modelId="{62DA37EB-DF42-45B0-8150-A4A808820724}" type="presOf" srcId="{2D64325C-FE44-4CCC-ACFD-8B91E8C4A919}" destId="{E1BA1404-707D-4B2C-980E-493AEBFCD220}" srcOrd="0" destOrd="0" presId="urn:microsoft.com/office/officeart/2005/8/layout/orgChart1"/>
    <dgm:cxn modelId="{DE0233EE-5039-476B-9567-7EBA703519D5}" type="presOf" srcId="{4086B51F-094E-47A1-9172-18F9603B8278}" destId="{33599450-81E0-4221-B46D-A42183C8D8A4}" srcOrd="0" destOrd="0" presId="urn:microsoft.com/office/officeart/2005/8/layout/orgChart1"/>
    <dgm:cxn modelId="{9D02B4F3-7265-49DE-8C29-27FA02BD8F12}" type="presOf" srcId="{8B0376A9-B826-4E29-817B-D17620730B99}" destId="{12A4BBC7-A726-48F9-9497-1A4A4B8D426E}" srcOrd="0" destOrd="0" presId="urn:microsoft.com/office/officeart/2005/8/layout/orgChart1"/>
    <dgm:cxn modelId="{6DA191FC-7FF7-4168-AEEE-01792166E2FC}" type="presOf" srcId="{1447F21D-85F0-41B8-AEFE-B37C7694BA86}" destId="{4B5A5A55-36FE-417C-BEE5-74AA0445B4E2}" srcOrd="0" destOrd="0" presId="urn:microsoft.com/office/officeart/2005/8/layout/orgChart1"/>
    <dgm:cxn modelId="{A7C8559A-4476-4F78-9133-707D628E258A}" type="presParOf" srcId="{33599450-81E0-4221-B46D-A42183C8D8A4}" destId="{CA016728-14C2-4D88-9871-E2EE57EF4782}" srcOrd="0" destOrd="0" presId="urn:microsoft.com/office/officeart/2005/8/layout/orgChart1"/>
    <dgm:cxn modelId="{037BD1AD-2287-44E3-8B12-32BA360401F6}" type="presParOf" srcId="{CA016728-14C2-4D88-9871-E2EE57EF4782}" destId="{1685DE35-F49E-46D1-9485-F845E83019DA}" srcOrd="0" destOrd="0" presId="urn:microsoft.com/office/officeart/2005/8/layout/orgChart1"/>
    <dgm:cxn modelId="{EB609D4F-B04B-449D-A0D6-BC7E2FC2F633}" type="presParOf" srcId="{1685DE35-F49E-46D1-9485-F845E83019DA}" destId="{0E9FC736-B33D-431A-B7F3-66710C8FB168}" srcOrd="0" destOrd="0" presId="urn:microsoft.com/office/officeart/2005/8/layout/orgChart1"/>
    <dgm:cxn modelId="{4DD291B9-CD07-4AAF-91D8-037D72EEB6E9}" type="presParOf" srcId="{1685DE35-F49E-46D1-9485-F845E83019DA}" destId="{70EC49B3-DF65-4B64-84C7-1E4F9D0DC5EA}" srcOrd="1" destOrd="0" presId="urn:microsoft.com/office/officeart/2005/8/layout/orgChart1"/>
    <dgm:cxn modelId="{A96DBDCE-2F50-4200-98C5-357BDC1F651F}" type="presParOf" srcId="{CA016728-14C2-4D88-9871-E2EE57EF4782}" destId="{E78353BD-77C3-472E-9CE4-9BA15CEE54CE}" srcOrd="1" destOrd="0" presId="urn:microsoft.com/office/officeart/2005/8/layout/orgChart1"/>
    <dgm:cxn modelId="{6EB1E64D-F8EA-4891-8C6C-A79CE7C9DDA8}" type="presParOf" srcId="{E78353BD-77C3-472E-9CE4-9BA15CEE54CE}" destId="{E1BA1404-707D-4B2C-980E-493AEBFCD220}" srcOrd="0" destOrd="0" presId="urn:microsoft.com/office/officeart/2005/8/layout/orgChart1"/>
    <dgm:cxn modelId="{D63239E3-4EE7-442F-BB38-614DA7E17D7D}" type="presParOf" srcId="{E78353BD-77C3-472E-9CE4-9BA15CEE54CE}" destId="{F3B689AC-DA35-46AB-8959-0BB78E7DE520}" srcOrd="1" destOrd="0" presId="urn:microsoft.com/office/officeart/2005/8/layout/orgChart1"/>
    <dgm:cxn modelId="{578E1942-D7C6-4A9F-BA5D-32F7E4369166}" type="presParOf" srcId="{F3B689AC-DA35-46AB-8959-0BB78E7DE520}" destId="{22DAC16E-DA20-4F29-AD8A-8568E324B50E}" srcOrd="0" destOrd="0" presId="urn:microsoft.com/office/officeart/2005/8/layout/orgChart1"/>
    <dgm:cxn modelId="{B3419ECA-B278-49A2-BEFA-7C6FB57B069F}" type="presParOf" srcId="{22DAC16E-DA20-4F29-AD8A-8568E324B50E}" destId="{BB9241F3-D451-44D9-9295-74F2F7D16BF7}" srcOrd="0" destOrd="0" presId="urn:microsoft.com/office/officeart/2005/8/layout/orgChart1"/>
    <dgm:cxn modelId="{505791C6-BA9A-4B06-A028-22109CB4236A}" type="presParOf" srcId="{22DAC16E-DA20-4F29-AD8A-8568E324B50E}" destId="{63B5F6AD-240A-4C29-B4E7-BFD7678881F3}" srcOrd="1" destOrd="0" presId="urn:microsoft.com/office/officeart/2005/8/layout/orgChart1"/>
    <dgm:cxn modelId="{DD5397ED-9657-42CF-A067-71855ACE4721}" type="presParOf" srcId="{F3B689AC-DA35-46AB-8959-0BB78E7DE520}" destId="{E914B320-2024-498C-B1D8-CE12CC79B221}" srcOrd="1" destOrd="0" presId="urn:microsoft.com/office/officeart/2005/8/layout/orgChart1"/>
    <dgm:cxn modelId="{04431D69-2950-45AB-B947-8745EFC30693}" type="presParOf" srcId="{F3B689AC-DA35-46AB-8959-0BB78E7DE520}" destId="{501F4CFF-514B-4E8B-AADD-F5013719D69E}" srcOrd="2" destOrd="0" presId="urn:microsoft.com/office/officeart/2005/8/layout/orgChart1"/>
    <dgm:cxn modelId="{92BABDE9-66A6-40FD-BEC9-FB1672C29774}" type="presParOf" srcId="{E78353BD-77C3-472E-9CE4-9BA15CEE54CE}" destId="{4B5A5A55-36FE-417C-BEE5-74AA0445B4E2}" srcOrd="2" destOrd="0" presId="urn:microsoft.com/office/officeart/2005/8/layout/orgChart1"/>
    <dgm:cxn modelId="{E5ED9D5B-BDDC-4326-98C6-BAA4FFE8B649}" type="presParOf" srcId="{E78353BD-77C3-472E-9CE4-9BA15CEE54CE}" destId="{CAA47C06-1C1D-4744-8159-B2CDD5FC3D71}" srcOrd="3" destOrd="0" presId="urn:microsoft.com/office/officeart/2005/8/layout/orgChart1"/>
    <dgm:cxn modelId="{9F733B2B-6B3C-469F-89B3-06D41318165E}" type="presParOf" srcId="{CAA47C06-1C1D-4744-8159-B2CDD5FC3D71}" destId="{10076970-8F45-48AF-81F2-FF7A1CE29740}" srcOrd="0" destOrd="0" presId="urn:microsoft.com/office/officeart/2005/8/layout/orgChart1"/>
    <dgm:cxn modelId="{8363B77F-FC62-48CF-A7D5-BA7F65B5BB69}" type="presParOf" srcId="{10076970-8F45-48AF-81F2-FF7A1CE29740}" destId="{C2395550-BA57-4F6D-932F-ECDCA879B75C}" srcOrd="0" destOrd="0" presId="urn:microsoft.com/office/officeart/2005/8/layout/orgChart1"/>
    <dgm:cxn modelId="{A5EF29D9-1665-43EE-99D0-ACF741D46705}" type="presParOf" srcId="{10076970-8F45-48AF-81F2-FF7A1CE29740}" destId="{96F56E6A-FF6D-48E1-B49C-4229C8A9A7AC}" srcOrd="1" destOrd="0" presId="urn:microsoft.com/office/officeart/2005/8/layout/orgChart1"/>
    <dgm:cxn modelId="{6AB56C63-4D2E-48D5-8C9F-6578CF654F7C}" type="presParOf" srcId="{CAA47C06-1C1D-4744-8159-B2CDD5FC3D71}" destId="{39F58ECC-B9D4-45EF-8FDF-A63821D7C404}" srcOrd="1" destOrd="0" presId="urn:microsoft.com/office/officeart/2005/8/layout/orgChart1"/>
    <dgm:cxn modelId="{349F3930-6F0A-4652-BFC4-823D862C9EB8}" type="presParOf" srcId="{CAA47C06-1C1D-4744-8159-B2CDD5FC3D71}" destId="{C6D7F1A4-63D1-4B36-9D20-64ABDC2A86EA}" srcOrd="2" destOrd="0" presId="urn:microsoft.com/office/officeart/2005/8/layout/orgChart1"/>
    <dgm:cxn modelId="{200AE928-A090-4B7B-93D1-7178A06340F4}" type="presParOf" srcId="{E78353BD-77C3-472E-9CE4-9BA15CEE54CE}" destId="{0B77FB02-08CC-46E7-A3C2-64B53DEC47F4}" srcOrd="4" destOrd="0" presId="urn:microsoft.com/office/officeart/2005/8/layout/orgChart1"/>
    <dgm:cxn modelId="{1D74B16A-CE7F-4D72-A207-7801E8924965}" type="presParOf" srcId="{E78353BD-77C3-472E-9CE4-9BA15CEE54CE}" destId="{EBB98DA7-AFA3-4E61-9C2C-FEEC40C65701}" srcOrd="5" destOrd="0" presId="urn:microsoft.com/office/officeart/2005/8/layout/orgChart1"/>
    <dgm:cxn modelId="{4A8F54E0-4EAF-4670-9972-0FDA09C4BD28}" type="presParOf" srcId="{EBB98DA7-AFA3-4E61-9C2C-FEEC40C65701}" destId="{FE85A5CE-248B-452F-9ADD-7C960376599D}" srcOrd="0" destOrd="0" presId="urn:microsoft.com/office/officeart/2005/8/layout/orgChart1"/>
    <dgm:cxn modelId="{83B93EF9-9063-454B-9E93-CE1E1885D4E5}" type="presParOf" srcId="{FE85A5CE-248B-452F-9ADD-7C960376599D}" destId="{09BD384D-B168-4B2B-9331-CE3F22C7B10E}" srcOrd="0" destOrd="0" presId="urn:microsoft.com/office/officeart/2005/8/layout/orgChart1"/>
    <dgm:cxn modelId="{3A6030C2-E7E2-4433-AA5D-D016A8D8258C}" type="presParOf" srcId="{FE85A5CE-248B-452F-9ADD-7C960376599D}" destId="{02D17A66-05B0-45D0-B8D7-DBFFCF610D28}" srcOrd="1" destOrd="0" presId="urn:microsoft.com/office/officeart/2005/8/layout/orgChart1"/>
    <dgm:cxn modelId="{C5B632FA-2284-4C4A-8872-A05EE0735F11}" type="presParOf" srcId="{EBB98DA7-AFA3-4E61-9C2C-FEEC40C65701}" destId="{EAB952A2-5A4C-407A-9F16-24298D379C8E}" srcOrd="1" destOrd="0" presId="urn:microsoft.com/office/officeart/2005/8/layout/orgChart1"/>
    <dgm:cxn modelId="{2AF42B7E-B04F-4F60-9740-F511916CC7DB}" type="presParOf" srcId="{EBB98DA7-AFA3-4E61-9C2C-FEEC40C65701}" destId="{01D8E666-02C6-4F91-89D1-C5C6AE629546}" srcOrd="2" destOrd="0" presId="urn:microsoft.com/office/officeart/2005/8/layout/orgChart1"/>
    <dgm:cxn modelId="{2FEB4F1C-BC02-48A4-866F-C935BA161CD6}" type="presParOf" srcId="{CA016728-14C2-4D88-9871-E2EE57EF4782}" destId="{E6C84110-5D56-43DB-B199-6E0B156202B3}" srcOrd="2" destOrd="0" presId="urn:microsoft.com/office/officeart/2005/8/layout/orgChart1"/>
    <dgm:cxn modelId="{9ABF07CE-377A-45E1-AA28-19A1589BCEFC}" type="presParOf" srcId="{E6C84110-5D56-43DB-B199-6E0B156202B3}" destId="{3462C5D3-3643-4B19-9BF1-5385DBFC55AE}" srcOrd="0" destOrd="0" presId="urn:microsoft.com/office/officeart/2005/8/layout/orgChart1"/>
    <dgm:cxn modelId="{9E77D4DC-48D0-427C-9E9E-07245FCD17EB}" type="presParOf" srcId="{E6C84110-5D56-43DB-B199-6E0B156202B3}" destId="{31FB4477-3565-4DC3-957A-C969173F77DE}" srcOrd="1" destOrd="0" presId="urn:microsoft.com/office/officeart/2005/8/layout/orgChart1"/>
    <dgm:cxn modelId="{07E48984-4451-4789-B21D-039A2B7C300C}" type="presParOf" srcId="{31FB4477-3565-4DC3-957A-C969173F77DE}" destId="{577C05F3-5368-4076-B9BC-C6DEA6AFBE0C}" srcOrd="0" destOrd="0" presId="urn:microsoft.com/office/officeart/2005/8/layout/orgChart1"/>
    <dgm:cxn modelId="{AB9C740C-DD81-423E-B821-B6CB4F190F7D}" type="presParOf" srcId="{577C05F3-5368-4076-B9BC-C6DEA6AFBE0C}" destId="{050443B9-36F3-493F-A16C-7D4CA918BFDD}" srcOrd="0" destOrd="0" presId="urn:microsoft.com/office/officeart/2005/8/layout/orgChart1"/>
    <dgm:cxn modelId="{73B55577-3D5A-4C5B-BE30-0B0C29DC69DC}" type="presParOf" srcId="{577C05F3-5368-4076-B9BC-C6DEA6AFBE0C}" destId="{DE084FC7-E795-4486-9EF6-C132E6BEF59A}" srcOrd="1" destOrd="0" presId="urn:microsoft.com/office/officeart/2005/8/layout/orgChart1"/>
    <dgm:cxn modelId="{2F23E9A6-76FD-4139-948B-3658A47F7575}" type="presParOf" srcId="{31FB4477-3565-4DC3-957A-C969173F77DE}" destId="{5B35B5C9-BD8D-4147-8B4A-2D9DC78D450E}" srcOrd="1" destOrd="0" presId="urn:microsoft.com/office/officeart/2005/8/layout/orgChart1"/>
    <dgm:cxn modelId="{243F3A00-7F6B-40C8-A409-3EC8E6C107A7}" type="presParOf" srcId="{31FB4477-3565-4DC3-957A-C969173F77DE}" destId="{DE20EAE8-9319-488A-BA39-919F6394DD62}" srcOrd="2" destOrd="0" presId="urn:microsoft.com/office/officeart/2005/8/layout/orgChart1"/>
    <dgm:cxn modelId="{33F74A53-9B5C-48ED-871B-B13C984661B6}" type="presParOf" srcId="{E6C84110-5D56-43DB-B199-6E0B156202B3}" destId="{12A4BBC7-A726-48F9-9497-1A4A4B8D426E}" srcOrd="2" destOrd="0" presId="urn:microsoft.com/office/officeart/2005/8/layout/orgChart1"/>
    <dgm:cxn modelId="{36DF3732-2D16-4FB9-8A1B-F35375FC7520}" type="presParOf" srcId="{E6C84110-5D56-43DB-B199-6E0B156202B3}" destId="{69625191-78FC-4AA8-975B-31F45AD2C164}" srcOrd="3" destOrd="0" presId="urn:microsoft.com/office/officeart/2005/8/layout/orgChart1"/>
    <dgm:cxn modelId="{C4AF5DFB-67BB-4447-A3B9-78E552C516D5}" type="presParOf" srcId="{69625191-78FC-4AA8-975B-31F45AD2C164}" destId="{8EDB2C84-361A-4B2E-B473-C311F10EEE91}" srcOrd="0" destOrd="0" presId="urn:microsoft.com/office/officeart/2005/8/layout/orgChart1"/>
    <dgm:cxn modelId="{96070B1D-1BB5-48E3-8706-B16D6AC5AB5D}" type="presParOf" srcId="{8EDB2C84-361A-4B2E-B473-C311F10EEE91}" destId="{73A436AD-13AC-4E05-A1A6-5E28EEF7959E}" srcOrd="0" destOrd="0" presId="urn:microsoft.com/office/officeart/2005/8/layout/orgChart1"/>
    <dgm:cxn modelId="{BEF2CE6B-D828-40FE-BC10-7A81C3D9183A}" type="presParOf" srcId="{8EDB2C84-361A-4B2E-B473-C311F10EEE91}" destId="{5054FE1E-CA14-461F-9026-8490ECA3D2B3}" srcOrd="1" destOrd="0" presId="urn:microsoft.com/office/officeart/2005/8/layout/orgChart1"/>
    <dgm:cxn modelId="{10549861-3F6B-45F7-9C5A-9840F3700F67}" type="presParOf" srcId="{69625191-78FC-4AA8-975B-31F45AD2C164}" destId="{18DF9E15-2E8F-40C3-A2E1-959787A3E8E8}" srcOrd="1" destOrd="0" presId="urn:microsoft.com/office/officeart/2005/8/layout/orgChart1"/>
    <dgm:cxn modelId="{FEFC6D1F-E8DA-44E2-92A8-3866DD4B2421}" type="presParOf" srcId="{69625191-78FC-4AA8-975B-31F45AD2C164}" destId="{5C41333D-5EF3-46F0-9C8D-98FD0DB3B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BBC7-A726-48F9-9497-1A4A4B8D426E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2C5D3-3643-4B19-9BF1-5385DBFC55AE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7FB02-08CC-46E7-A3C2-64B53DEC47F4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A5A55-36FE-417C-BEE5-74AA0445B4E2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A1404-707D-4B2C-980E-493AEBFCD220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C736-B33D-431A-B7F3-66710C8FB16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Localization method</a:t>
          </a:r>
          <a:endParaRPr lang="fr-CA" sz="3400" kern="1200" dirty="0"/>
        </a:p>
      </dsp:txBody>
      <dsp:txXfrm>
        <a:off x="4124985" y="665"/>
        <a:ext cx="2265629" cy="1132814"/>
      </dsp:txXfrm>
    </dsp:sp>
    <dsp:sp modelId="{BB9241F3-D451-44D9-9295-74F2F7D16BF7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1383574" y="3217858"/>
        <a:ext cx="2265629" cy="1132814"/>
      </dsp:txXfrm>
    </dsp:sp>
    <dsp:sp modelId="{C2395550-BA57-4F6D-932F-ECDCA879B75C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4124985" y="3217858"/>
        <a:ext cx="2265629" cy="1132814"/>
      </dsp:txXfrm>
    </dsp:sp>
    <dsp:sp modelId="{09BD384D-B168-4B2B-9331-CE3F22C7B10E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6866396" y="3217858"/>
        <a:ext cx="2265629" cy="1132814"/>
      </dsp:txXfrm>
    </dsp:sp>
    <dsp:sp modelId="{050443B9-36F3-493F-A16C-7D4CA918BFDD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Range-free</a:t>
          </a:r>
        </a:p>
      </dsp:txBody>
      <dsp:txXfrm>
        <a:off x="2754279" y="1609261"/>
        <a:ext cx="2265629" cy="1132814"/>
      </dsp:txXfrm>
    </dsp:sp>
    <dsp:sp modelId="{73A436AD-13AC-4E05-A1A6-5E28EEF7959E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Range based</a:t>
          </a:r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https://zhuanlan.zhihu.com/p/45392067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9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0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928"/>
            <a:ext cx="10515600" cy="1325563"/>
          </a:xfrm>
        </p:spPr>
        <p:txBody>
          <a:bodyPr/>
          <a:lstStyle/>
          <a:p>
            <a:r>
              <a:rPr lang="fr-CA" dirty="0"/>
              <a:t>Map configuration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4CDE90-4D11-B1C8-876D-180CBF52F388}"/>
              </a:ext>
            </a:extLst>
          </p:cNvPr>
          <p:cNvGrpSpPr/>
          <p:nvPr/>
        </p:nvGrpSpPr>
        <p:grpSpPr>
          <a:xfrm>
            <a:off x="255714" y="1452023"/>
            <a:ext cx="8126420" cy="4214681"/>
            <a:chOff x="1543601" y="1368311"/>
            <a:chExt cx="8126420" cy="42146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C5E6563-2951-0D63-8297-604AC6EE3FAB}"/>
                </a:ext>
              </a:extLst>
            </p:cNvPr>
            <p:cNvGrpSpPr/>
            <p:nvPr/>
          </p:nvGrpSpPr>
          <p:grpSpPr>
            <a:xfrm>
              <a:off x="1543601" y="1368311"/>
              <a:ext cx="4599622" cy="4214681"/>
              <a:chOff x="1543601" y="1368311"/>
              <a:chExt cx="4599622" cy="421468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14A12F8-9569-591F-1E78-5F2FBB16C086}"/>
                  </a:ext>
                </a:extLst>
              </p:cNvPr>
              <p:cNvGrpSpPr/>
              <p:nvPr/>
            </p:nvGrpSpPr>
            <p:grpSpPr>
              <a:xfrm>
                <a:off x="1543601" y="1368311"/>
                <a:ext cx="4599622" cy="4214681"/>
                <a:chOff x="1543601" y="1368311"/>
                <a:chExt cx="4599622" cy="421468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279A8F9-5E57-8240-7846-1C1937B5CD1B}"/>
                    </a:ext>
                  </a:extLst>
                </p:cNvPr>
                <p:cNvGrpSpPr/>
                <p:nvPr/>
              </p:nvGrpSpPr>
              <p:grpSpPr>
                <a:xfrm>
                  <a:off x="1543601" y="1368311"/>
                  <a:ext cx="4599622" cy="4214681"/>
                  <a:chOff x="1543601" y="1368311"/>
                  <a:chExt cx="4599622" cy="421468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532DB862-0D3D-5301-B7A4-3B84FBE106ED}"/>
                      </a:ext>
                    </a:extLst>
                  </p:cNvPr>
                  <p:cNvSpPr/>
                  <p:nvPr/>
                </p:nvSpPr>
                <p:spPr>
                  <a:xfrm>
                    <a:off x="2633730" y="2073499"/>
                    <a:ext cx="3509493" cy="350949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3" name="左大括号 2">
                    <a:extLst>
                      <a:ext uri="{FF2B5EF4-FFF2-40B4-BE49-F238E27FC236}">
                        <a16:creationId xmlns:a16="http://schemas.microsoft.com/office/drawing/2014/main" id="{2E4AC685-ABB8-DD4D-34BC-02192303288F}"/>
                      </a:ext>
                    </a:extLst>
                  </p:cNvPr>
                  <p:cNvSpPr/>
                  <p:nvPr/>
                </p:nvSpPr>
                <p:spPr>
                  <a:xfrm>
                    <a:off x="2215166" y="2115355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左大括号 3">
                    <a:extLst>
                      <a:ext uri="{FF2B5EF4-FFF2-40B4-BE49-F238E27FC236}">
                        <a16:creationId xmlns:a16="http://schemas.microsoft.com/office/drawing/2014/main" id="{3D6570FA-8456-76F0-E9DE-DCFE4419BD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28564" y="129863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34C001C-8B64-3A62-3C14-D1A8A00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01" y="3598502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F7B5E04-B466-E042-1C23-8FD82541E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27" y="1368311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53CF07B-B574-5C82-C44F-8738560E8D43}"/>
                    </a:ext>
                  </a:extLst>
                </p:cNvPr>
                <p:cNvCxnSpPr/>
                <p:nvPr/>
              </p:nvCxnSpPr>
              <p:spPr>
                <a:xfrm>
                  <a:off x="2897746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F328A38D-B02B-C5E3-0ADE-FF1268886189}"/>
                    </a:ext>
                  </a:extLst>
                </p:cNvPr>
                <p:cNvCxnSpPr/>
                <p:nvPr/>
              </p:nvCxnSpPr>
              <p:spPr>
                <a:xfrm>
                  <a:off x="3191814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C8966B8-55FD-FF82-FA39-3587E8A7CCFA}"/>
                    </a:ext>
                  </a:extLst>
                </p:cNvPr>
                <p:cNvCxnSpPr/>
                <p:nvPr/>
              </p:nvCxnSpPr>
              <p:spPr>
                <a:xfrm>
                  <a:off x="5862034" y="2073498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1F58E6B-D7D1-47E3-8C1E-47513B96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292439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132571B-E34E-C547-63DD-49D4C39B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515673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86AFDBF-098E-AA99-4172-8DBFDA746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362" y="5353318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F5B5F0A-02D1-5FEE-5654-1891A2B8EF11}"/>
                    </a:ext>
                  </a:extLst>
                </p:cNvPr>
                <p:cNvSpPr/>
                <p:nvPr/>
              </p:nvSpPr>
              <p:spPr>
                <a:xfrm>
                  <a:off x="2865549" y="225280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C27C9F2-8852-A65E-14F5-E7FBCE17DDE0}"/>
                    </a:ext>
                  </a:extLst>
                </p:cNvPr>
                <p:cNvSpPr/>
                <p:nvPr/>
              </p:nvSpPr>
              <p:spPr>
                <a:xfrm>
                  <a:off x="3159617" y="22570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4D2550F-1568-CBDD-34A2-026AF4393CFB}"/>
                    </a:ext>
                  </a:extLst>
                </p:cNvPr>
                <p:cNvSpPr/>
                <p:nvPr/>
              </p:nvSpPr>
              <p:spPr>
                <a:xfrm>
                  <a:off x="3159617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BF8B003-EB74-92AC-4C9B-AC4EDBF73CAB}"/>
                    </a:ext>
                  </a:extLst>
                </p:cNvPr>
                <p:cNvSpPr/>
                <p:nvPr/>
              </p:nvSpPr>
              <p:spPr>
                <a:xfrm>
                  <a:off x="2865549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8355A2-CCBD-76DE-3EB5-E47E294C72BB}"/>
                    </a:ext>
                  </a:extLst>
                </p:cNvPr>
                <p:cNvSpPr/>
                <p:nvPr/>
              </p:nvSpPr>
              <p:spPr>
                <a:xfrm>
                  <a:off x="5829837" y="53211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ED2DADD-4DC3-4A97-1AB7-9FD379ADF512}"/>
                    </a:ext>
                  </a:extLst>
                </p:cNvPr>
                <p:cNvSpPr/>
                <p:nvPr/>
              </p:nvSpPr>
              <p:spPr>
                <a:xfrm>
                  <a:off x="5830436" y="2272865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EDECC789-B5CA-0943-D491-0642B4608645}"/>
                    </a:ext>
                  </a:extLst>
                </p:cNvPr>
                <p:cNvSpPr/>
                <p:nvPr/>
              </p:nvSpPr>
              <p:spPr>
                <a:xfrm>
                  <a:off x="5829837" y="2498795"/>
                  <a:ext cx="64394" cy="5321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F0DD8CE8-79F9-0F9D-21B1-E03E82DE24F1}"/>
                    </a:ext>
                  </a:extLst>
                </p:cNvPr>
                <p:cNvSpPr/>
                <p:nvPr/>
              </p:nvSpPr>
              <p:spPr>
                <a:xfrm>
                  <a:off x="3166056" y="5315420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11201E6-52B9-CF1C-7EF4-E101B53ABAF6}"/>
                    </a:ext>
                  </a:extLst>
                </p:cNvPr>
                <p:cNvSpPr/>
                <p:nvPr/>
              </p:nvSpPr>
              <p:spPr>
                <a:xfrm>
                  <a:off x="2871990" y="5314682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BB762CB-F752-CE29-E5C4-931C5160F242}"/>
                  </a:ext>
                </a:extLst>
              </p:cNvPr>
              <p:cNvSpPr/>
              <p:nvPr/>
            </p:nvSpPr>
            <p:spPr>
              <a:xfrm>
                <a:off x="4144922" y="39887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8FB84C-D828-8D63-97CA-A9F68100039F}"/>
                  </a:ext>
                </a:extLst>
              </p:cNvPr>
              <p:cNvSpPr/>
              <p:nvPr/>
            </p:nvSpPr>
            <p:spPr>
              <a:xfrm>
                <a:off x="4871504" y="39882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497C5-F0A1-B36B-A86E-9E8B2FD39D78}"/>
                  </a:ext>
                </a:extLst>
              </p:cNvPr>
              <p:cNvSpPr/>
              <p:nvPr/>
            </p:nvSpPr>
            <p:spPr>
              <a:xfrm>
                <a:off x="414499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4E49A95-A66C-2890-25AA-F124E6956433}"/>
                  </a:ext>
                </a:extLst>
              </p:cNvPr>
              <p:cNvSpPr/>
              <p:nvPr/>
            </p:nvSpPr>
            <p:spPr>
              <a:xfrm>
                <a:off x="487150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76B6AF-BD58-E337-D61C-86D3A6C6FF30}"/>
                </a:ext>
              </a:extLst>
            </p:cNvPr>
            <p:cNvGrpSpPr/>
            <p:nvPr/>
          </p:nvGrpSpPr>
          <p:grpSpPr>
            <a:xfrm>
              <a:off x="6372897" y="2073498"/>
              <a:ext cx="3297124" cy="646331"/>
              <a:chOff x="6983067" y="3033133"/>
              <a:chExt cx="3297124" cy="6463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27ADDF-DADB-FDDF-40A5-B1E5FA293968}"/>
                  </a:ext>
                </a:extLst>
              </p:cNvPr>
              <p:cNvSpPr txBox="1"/>
              <p:nvPr/>
            </p:nvSpPr>
            <p:spPr>
              <a:xfrm>
                <a:off x="6983067" y="3033133"/>
                <a:ext cx="3297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 transmitters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 stations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89FE78E-9277-FBFB-68DC-CA35E2E518BB}"/>
                  </a:ext>
                </a:extLst>
              </p:cNvPr>
              <p:cNvSpPr/>
              <p:nvPr/>
            </p:nvSpPr>
            <p:spPr>
              <a:xfrm>
                <a:off x="8725007" y="3486085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3313BEE-23F8-020D-300E-65017C38DC38}"/>
                  </a:ext>
                </a:extLst>
              </p:cNvPr>
              <p:cNvSpPr/>
              <p:nvPr/>
            </p:nvSpPr>
            <p:spPr>
              <a:xfrm>
                <a:off x="8725007" y="3187773"/>
                <a:ext cx="71836" cy="7183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8927D2-87E7-8395-C005-E36D3260DD03}"/>
                </a:ext>
              </a:extLst>
            </p:cNvPr>
            <p:cNvSpPr txBox="1"/>
            <p:nvPr/>
          </p:nvSpPr>
          <p:spPr>
            <a:xfrm rot="2432694">
              <a:off x="3260823" y="2563408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B8DE7B-8B84-0BFF-6E56-A2A74A75B217}"/>
                </a:ext>
              </a:extLst>
            </p:cNvPr>
            <p:cNvSpPr txBox="1"/>
            <p:nvPr/>
          </p:nvSpPr>
          <p:spPr>
            <a:xfrm rot="2432694">
              <a:off x="5342908" y="4840284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12FE34-CBB5-BC0F-2287-E5AEBB9EB8B6}"/>
                </a:ext>
              </a:extLst>
            </p:cNvPr>
            <p:cNvSpPr txBox="1"/>
            <p:nvPr/>
          </p:nvSpPr>
          <p:spPr>
            <a:xfrm>
              <a:off x="4375168" y="3526596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02EAC8-8FB3-BA7D-8D69-FB3CBBC6A328}"/>
              </a:ext>
            </a:extLst>
          </p:cNvPr>
          <p:cNvSpPr txBox="1"/>
          <p:nvPr/>
        </p:nvSpPr>
        <p:spPr>
          <a:xfrm>
            <a:off x="5774030" y="3542624"/>
            <a:ext cx="56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eg: transmiters in shape20x20 - grid size: 50mx50m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E72B76-07C6-DB87-BC56-420C8C676343}"/>
              </a:ext>
            </a:extLst>
          </p:cNvPr>
          <p:cNvSpPr/>
          <p:nvPr/>
        </p:nvSpPr>
        <p:spPr>
          <a:xfrm rot="16200000">
            <a:off x="1693038" y="2557829"/>
            <a:ext cx="98734" cy="30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12DE1C40-142A-6B38-EF2C-BB3EB08E9E89}"/>
              </a:ext>
            </a:extLst>
          </p:cNvPr>
          <p:cNvSpPr/>
          <p:nvPr/>
        </p:nvSpPr>
        <p:spPr>
          <a:xfrm rot="10800000">
            <a:off x="1947929" y="2387108"/>
            <a:ext cx="64395" cy="18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7B585-AD61-39F1-E7C5-92AFADF1E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3"/>
          <a:stretch/>
        </p:blipFill>
        <p:spPr>
          <a:xfrm>
            <a:off x="2499924" y="2163652"/>
            <a:ext cx="638944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</a:t>
            </a:r>
            <a:r>
              <a:rPr lang="en-US" altLang="zh-CN" dirty="0"/>
              <a:t>stations</a:t>
            </a:r>
            <a:r>
              <a:rPr lang="fr-CA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73CA-CEA5-4193-DE95-40772A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r>
              <a:rPr lang="en-US" sz="3200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fr-CA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5FC7D-6FB4-0153-036F-A0796B33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936737"/>
            <a:ext cx="4143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6FBAF-3EC0-0BE8-A5AB-38942BC6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</a:t>
            </a:r>
            <a:r>
              <a:rPr lang="en-US" altLang="zh-CN" dirty="0" err="1"/>
              <a:t>ethodolody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56D71-C518-3345-F24F-947A914F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Fingerprinting localization: requires heavy data collection and database maintenance; deterministic</a:t>
            </a:r>
          </a:p>
          <a:p>
            <a:r>
              <a:rPr lang="fr-CA" dirty="0"/>
              <a:t>RF geometrics localization (RSSI, ToA, TDoA, AoA)</a:t>
            </a:r>
          </a:p>
          <a:p>
            <a:endParaRPr lang="fr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2BD34-3060-6CB7-13DF-2BFCB0C8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15" y="3342576"/>
            <a:ext cx="5152633" cy="3045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5C216C-9D79-33AD-F2BA-1A2170E4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" y="3777513"/>
            <a:ext cx="5703162" cy="21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89CF7-7C65-ABC2-A448-97B50F7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0" y="2714341"/>
            <a:ext cx="5544324" cy="11717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834915-A183-A392-86B2-AE949AC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943C1-2B28-2067-8267-F4E6DA094F29}"/>
              </a:ext>
            </a:extLst>
          </p:cNvPr>
          <p:cNvSpPr txBox="1"/>
          <p:nvPr/>
        </p:nvSpPr>
        <p:spPr>
          <a:xfrm>
            <a:off x="838200" y="1893195"/>
            <a:ext cx="67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17836-8DD8-AE79-F5DB-B0BA1AAB6B6A}"/>
              </a:ext>
            </a:extLst>
          </p:cNvPr>
          <p:cNvSpPr txBox="1"/>
          <p:nvPr/>
        </p:nvSpPr>
        <p:spPr>
          <a:xfrm>
            <a:off x="838199" y="4153228"/>
            <a:ext cx="1035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data: signals from London may be in different shape as the ones in Paris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signal data with map information (multimodal) </a:t>
            </a:r>
          </a:p>
        </p:txBody>
      </p:sp>
    </p:spTree>
    <p:extLst>
      <p:ext uri="{BB962C8B-B14F-4D97-AF65-F5344CB8AC3E}">
        <p14:creationId xmlns:p14="http://schemas.microsoft.com/office/powerpoint/2010/main" val="217686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4449"/>
            <a:ext cx="8228646" cy="2675661"/>
            <a:chOff x="1060241" y="1350134"/>
            <a:chExt cx="8228646" cy="267566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FF64FDD4-D306-188B-5CE1-3D15538C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86" y="3933830"/>
            <a:ext cx="5406879" cy="1979721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1ED425-F2F7-4B02-6938-06450792D21D}"/>
              </a:ext>
            </a:extLst>
          </p:cNvPr>
          <p:cNvGrpSpPr/>
          <p:nvPr/>
        </p:nvGrpSpPr>
        <p:grpSpPr>
          <a:xfrm>
            <a:off x="8659501" y="3964062"/>
            <a:ext cx="2408066" cy="1964374"/>
            <a:chOff x="7704786" y="4246815"/>
            <a:chExt cx="2408066" cy="196437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004A6E9-7F80-5F99-D18F-39E2FBBA6287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C2A3A97-A661-9B52-9AB1-7BEA41CE74F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08FDCC71-CCC9-DE9B-0941-EE9B1FDF2386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3E2D191-E3DC-494D-F6E8-0B93B76023C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7A9C085-39C5-3787-5C70-DC8903F16E4E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DC39F87-CF1E-3A10-63CB-DF934B00226F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A7374428-F75E-5912-11DF-CA228165330E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01C3040-7277-B21C-25AB-91D5B393D44B}"/>
                  </a:ext>
                </a:extLst>
              </p:cNvPr>
              <p:cNvCxnSpPr>
                <a:cxnSpLocks/>
                <a:stCxn id="99" idx="5"/>
                <a:endCxn id="98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676B94E-A6AF-884E-7671-992D6A5635F6}"/>
                  </a:ext>
                </a:extLst>
              </p:cNvPr>
              <p:cNvCxnSpPr>
                <a:cxnSpLocks/>
                <a:stCxn id="100" idx="6"/>
                <a:endCxn id="98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E3FF508-F5BC-F72B-0977-07D746E346E3}"/>
                  </a:ext>
                </a:extLst>
              </p:cNvPr>
              <p:cNvCxnSpPr>
                <a:cxnSpLocks/>
                <a:stCxn id="98" idx="0"/>
                <a:endCxn id="97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17C7F2-8AD9-AC92-F59E-7C2A790E7D0A}"/>
                  </a:ext>
                </a:extLst>
              </p:cNvPr>
              <p:cNvCxnSpPr>
                <a:cxnSpLocks/>
                <a:stCxn id="98" idx="6"/>
                <a:endCxn id="101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397E36-7079-3EC0-0188-7B31CAFB1838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EA62A1-EA74-7CFF-395A-B2D1B751952B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B2176A1-1734-AE6B-6A98-118B0577ED75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514ECB5-84A7-C808-FEFE-5F2A24BD45F3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2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8445"/>
            <a:ext cx="8228646" cy="2671665"/>
            <a:chOff x="1060241" y="1354130"/>
            <a:chExt cx="8228646" cy="26716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4130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4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92011"/>
              <a:ext cx="1" cy="37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DB2F09-3ADA-D202-A622-4FA96DE36964}"/>
              </a:ext>
            </a:extLst>
          </p:cNvPr>
          <p:cNvGrpSpPr/>
          <p:nvPr/>
        </p:nvGrpSpPr>
        <p:grpSpPr>
          <a:xfrm>
            <a:off x="2474729" y="4361848"/>
            <a:ext cx="4694349" cy="2071698"/>
            <a:chOff x="2319964" y="4125704"/>
            <a:chExt cx="4694349" cy="20716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35648D-46D1-3FC1-4278-A49CA0A6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502F2C-48C1-DF12-A161-12E074F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CED5D4-4B4A-82A6-BECC-E33482DA2C85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9C8E23-0A2E-7723-222B-3FDC939A57CD}"/>
              </a:ext>
            </a:extLst>
          </p:cNvPr>
          <p:cNvCxnSpPr>
            <a:stCxn id="8" idx="4"/>
          </p:cNvCxnSpPr>
          <p:nvPr/>
        </p:nvCxnSpPr>
        <p:spPr>
          <a:xfrm flipH="1">
            <a:off x="5434886" y="2611186"/>
            <a:ext cx="179230" cy="1581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AFF9FFA-3115-4873-E575-F578FE553DD8}"/>
              </a:ext>
            </a:extLst>
          </p:cNvPr>
          <p:cNvGrpSpPr/>
          <p:nvPr/>
        </p:nvGrpSpPr>
        <p:grpSpPr>
          <a:xfrm>
            <a:off x="8147008" y="4262371"/>
            <a:ext cx="2489819" cy="2049136"/>
            <a:chOff x="7704786" y="4162053"/>
            <a:chExt cx="2489819" cy="2049136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0262512-AF8F-B682-7149-E6274142AB04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9C62FE0-9C22-1FD5-3080-2B586312AF0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45C3180-EDF2-8821-295C-C174ABAC51AA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96AAAF-BBF0-AF68-20A4-44EF3DD7312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1B5D085-FAFF-D60B-610C-331F7968F134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8C2B528-143B-30DE-F327-4168CD09AB28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297CFF0-31B3-187F-70BC-E70B29697420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8132C23-D744-3DB7-FF5A-4F5F780C042C}"/>
                  </a:ext>
                </a:extLst>
              </p:cNvPr>
              <p:cNvCxnSpPr>
                <a:cxnSpLocks/>
                <a:stCxn id="35" idx="5"/>
                <a:endCxn id="34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F08C335-A244-B815-E32A-30A6223E8B76}"/>
                  </a:ext>
                </a:extLst>
              </p:cNvPr>
              <p:cNvCxnSpPr>
                <a:cxnSpLocks/>
                <a:stCxn id="36" idx="6"/>
                <a:endCxn id="34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6BE9194-D59D-8639-AC7B-D18B528B1D7A}"/>
                  </a:ext>
                </a:extLst>
              </p:cNvPr>
              <p:cNvCxnSpPr>
                <a:cxnSpLocks/>
                <a:stCxn id="34" idx="0"/>
                <a:endCxn id="33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2DD1DAE-83BE-D902-3298-D3CB88E83F61}"/>
                  </a:ext>
                </a:extLst>
              </p:cNvPr>
              <p:cNvCxnSpPr>
                <a:cxnSpLocks/>
                <a:stCxn id="34" idx="6"/>
                <a:endCxn id="37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D7B204C-216D-3520-F532-41779B716A1F}"/>
                  </a:ext>
                </a:extLst>
              </p:cNvPr>
              <p:cNvSpPr/>
              <p:nvPr/>
            </p:nvSpPr>
            <p:spPr>
              <a:xfrm>
                <a:off x="9538042" y="4960513"/>
                <a:ext cx="90152" cy="9015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CA02655-42DE-9E6F-081B-FE181AC28EFF}"/>
                  </a:ext>
                </a:extLst>
              </p:cNvPr>
              <p:cNvCxnSpPr>
                <a:cxnSpLocks/>
                <a:stCxn id="35" idx="6"/>
                <a:endCxn id="59" idx="1"/>
              </p:cNvCxnSpPr>
              <p:nvPr/>
            </p:nvCxnSpPr>
            <p:spPr>
              <a:xfrm>
                <a:off x="9089265" y="4833870"/>
                <a:ext cx="46197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3020BA-75CE-87ED-E830-16FA5CE12427}"/>
                  </a:ext>
                </a:extLst>
              </p:cNvPr>
              <p:cNvCxnSpPr>
                <a:cxnSpLocks/>
                <a:stCxn id="36" idx="7"/>
                <a:endCxn id="59" idx="4"/>
              </p:cNvCxnSpPr>
              <p:nvPr/>
            </p:nvCxnSpPr>
            <p:spPr>
              <a:xfrm flipV="1">
                <a:off x="9076063" y="5050665"/>
                <a:ext cx="507055" cy="63568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8365AC6-4139-D814-56A7-ACDE3622615F}"/>
                  </a:ext>
                </a:extLst>
              </p:cNvPr>
              <p:cNvCxnSpPr>
                <a:cxnSpLocks/>
                <a:stCxn id="37" idx="0"/>
                <a:endCxn id="59" idx="6"/>
              </p:cNvCxnSpPr>
              <p:nvPr/>
            </p:nvCxnSpPr>
            <p:spPr>
              <a:xfrm flipH="1" flipV="1">
                <a:off x="9628194" y="5005589"/>
                <a:ext cx="346493" cy="62247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BD99CB5-804A-F328-073F-6BE7FB02D9E6}"/>
                  </a:ext>
                </a:extLst>
              </p:cNvPr>
              <p:cNvCxnSpPr>
                <a:cxnSpLocks/>
                <a:stCxn id="33" idx="2"/>
                <a:endCxn id="59" idx="7"/>
              </p:cNvCxnSpPr>
              <p:nvPr/>
            </p:nvCxnSpPr>
            <p:spPr>
              <a:xfrm flipH="1">
                <a:off x="9614992" y="4833870"/>
                <a:ext cx="31461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BEC0D0-D151-7220-BBDA-490F14BBA530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ECBF6C7-F6E4-006F-B301-45A9677025B1}"/>
                </a:ext>
              </a:extLst>
            </p:cNvPr>
            <p:cNvSpPr txBox="1"/>
            <p:nvPr/>
          </p:nvSpPr>
          <p:spPr>
            <a:xfrm>
              <a:off x="8994698" y="4162053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9E8D10-AB60-6963-D72A-102AF05C2DDA}"/>
                </a:ext>
              </a:extLst>
            </p:cNvPr>
            <p:cNvSpPr txBox="1"/>
            <p:nvPr/>
          </p:nvSpPr>
          <p:spPr>
            <a:xfrm>
              <a:off x="8303876" y="419302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39CDD7-5A79-4EC7-CF53-BD49F8BC5C8E}"/>
                </a:ext>
              </a:extLst>
            </p:cNvPr>
            <p:cNvSpPr txBox="1"/>
            <p:nvPr/>
          </p:nvSpPr>
          <p:spPr>
            <a:xfrm>
              <a:off x="7989194" y="522644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C5B9B4-E2E3-C8B1-B435-E56AC9B86D71}"/>
                </a:ext>
              </a:extLst>
            </p:cNvPr>
            <p:cNvSpPr txBox="1"/>
            <p:nvPr/>
          </p:nvSpPr>
          <p:spPr>
            <a:xfrm>
              <a:off x="9338160" y="506831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57EC50-7719-DF42-DBB0-C1E25CCF89E4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FAD883-1649-62BE-8045-96E738624B7B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A4F015-73EB-5258-3672-8B08E348A020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13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2598477" y="973633"/>
            <a:ext cx="7105958" cy="2675661"/>
            <a:chOff x="2182929" y="1350134"/>
            <a:chExt cx="7105958" cy="26756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6E4F6A7-3116-8C1D-D2A7-6D8CC7E16668}"/>
              </a:ext>
            </a:extLst>
          </p:cNvPr>
          <p:cNvGrpSpPr/>
          <p:nvPr/>
        </p:nvGrpSpPr>
        <p:grpSpPr>
          <a:xfrm>
            <a:off x="1297711" y="480947"/>
            <a:ext cx="1300766" cy="1455407"/>
            <a:chOff x="1655483" y="4259701"/>
            <a:chExt cx="1300766" cy="1455407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C364171-A287-88B8-1AEE-0033CD8873CB}"/>
                </a:ext>
              </a:extLst>
            </p:cNvPr>
            <p:cNvSpPr/>
            <p:nvPr/>
          </p:nvSpPr>
          <p:spPr>
            <a:xfrm>
              <a:off x="1744522" y="5203090"/>
              <a:ext cx="1122688" cy="435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41B9AD3-7420-5E50-50F1-F24A526953BA}"/>
                </a:ext>
              </a:extLst>
            </p:cNvPr>
            <p:cNvSpPr/>
            <p:nvPr/>
          </p:nvSpPr>
          <p:spPr>
            <a:xfrm>
              <a:off x="1744522" y="4259701"/>
              <a:ext cx="1122688" cy="49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FC1663F2-CDB9-25A4-8A61-F40460322E87}"/>
                </a:ext>
              </a:extLst>
            </p:cNvPr>
            <p:cNvSpPr/>
            <p:nvPr/>
          </p:nvSpPr>
          <p:spPr>
            <a:xfrm>
              <a:off x="1747430" y="4829686"/>
              <a:ext cx="1122688" cy="24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F0FC14C3-9D38-7D09-01A0-87808F24559A}"/>
                </a:ext>
              </a:extLst>
            </p:cNvPr>
            <p:cNvSpPr/>
            <p:nvPr/>
          </p:nvSpPr>
          <p:spPr>
            <a:xfrm>
              <a:off x="1655483" y="4778144"/>
              <a:ext cx="1300766" cy="936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57B5221E-6F73-62D5-FA94-075D19ED303D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16200000" flipH="1">
            <a:off x="2397815" y="1486633"/>
            <a:ext cx="401365" cy="130080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A7AE53E-3210-9B65-39F7-DBE85B3F5792}"/>
              </a:ext>
            </a:extLst>
          </p:cNvPr>
          <p:cNvCxnSpPr>
            <a:stCxn id="111" idx="3"/>
            <a:endCxn id="4" idx="0"/>
          </p:cNvCxnSpPr>
          <p:nvPr/>
        </p:nvCxnSpPr>
        <p:spPr>
          <a:xfrm>
            <a:off x="2509438" y="727290"/>
            <a:ext cx="1512195" cy="105985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FB62D2C-BCE5-AB1A-9E38-20A01CF88595}"/>
              </a:ext>
            </a:extLst>
          </p:cNvPr>
          <p:cNvSpPr txBox="1"/>
          <p:nvPr/>
        </p:nvSpPr>
        <p:spPr>
          <a:xfrm>
            <a:off x="2794697" y="389928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E03770-CBEC-ECAA-0933-49898ED1721A}"/>
              </a:ext>
            </a:extLst>
          </p:cNvPr>
          <p:cNvSpPr/>
          <p:nvPr/>
        </p:nvSpPr>
        <p:spPr>
          <a:xfrm>
            <a:off x="1320084" y="5065690"/>
            <a:ext cx="940157" cy="463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3D314E-D0EE-6A64-43D6-547AE49D2F64}"/>
              </a:ext>
            </a:extLst>
          </p:cNvPr>
          <p:cNvSpPr/>
          <p:nvPr/>
        </p:nvSpPr>
        <p:spPr>
          <a:xfrm>
            <a:off x="2734614" y="5065690"/>
            <a:ext cx="940157" cy="463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3A2E67-5063-D427-B4C2-75635A6FD781}"/>
              </a:ext>
            </a:extLst>
          </p:cNvPr>
          <p:cNvSpPr/>
          <p:nvPr/>
        </p:nvSpPr>
        <p:spPr>
          <a:xfrm>
            <a:off x="3674771" y="5065689"/>
            <a:ext cx="940157" cy="463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130D42-5D01-CD96-962A-172FF4963B24}"/>
              </a:ext>
            </a:extLst>
          </p:cNvPr>
          <p:cNvGrpSpPr/>
          <p:nvPr/>
        </p:nvGrpSpPr>
        <p:grpSpPr>
          <a:xfrm>
            <a:off x="1892122" y="2341807"/>
            <a:ext cx="9895796" cy="1914658"/>
            <a:chOff x="1892122" y="2341807"/>
            <a:chExt cx="9895796" cy="19146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3D9523-E555-0434-4C79-7A165435840A}"/>
                </a:ext>
              </a:extLst>
            </p:cNvPr>
            <p:cNvSpPr/>
            <p:nvPr/>
          </p:nvSpPr>
          <p:spPr>
            <a:xfrm>
              <a:off x="3998890" y="2470597"/>
              <a:ext cx="1989786" cy="463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fr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ACCCBD-F1EB-18EE-0042-00D41E82D195}"/>
                </a:ext>
              </a:extLst>
            </p:cNvPr>
            <p:cNvSpPr/>
            <p:nvPr/>
          </p:nvSpPr>
          <p:spPr>
            <a:xfrm>
              <a:off x="3977423" y="3776728"/>
              <a:ext cx="1989786" cy="463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fr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800F13-CC7B-BAF4-B4A1-1F16A148D485}"/>
                </a:ext>
              </a:extLst>
            </p:cNvPr>
            <p:cNvSpPr/>
            <p:nvPr/>
          </p:nvSpPr>
          <p:spPr>
            <a:xfrm>
              <a:off x="6697011" y="3792826"/>
              <a:ext cx="2464157" cy="463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Positioning algorithm</a:t>
              </a:r>
              <a:endParaRPr lang="fr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84888B9B-3A7A-60D2-3B73-72C6759DFBD0}"/>
                </a:ext>
              </a:extLst>
            </p:cNvPr>
            <p:cNvSpPr/>
            <p:nvPr/>
          </p:nvSpPr>
          <p:spPr>
            <a:xfrm>
              <a:off x="6671256" y="2341807"/>
              <a:ext cx="2464157" cy="72121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Fingerprint database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31C1443-25B4-24E9-C350-4C09280F720D}"/>
                </a:ext>
              </a:extLst>
            </p:cNvPr>
            <p:cNvSpPr/>
            <p:nvPr/>
          </p:nvSpPr>
          <p:spPr>
            <a:xfrm>
              <a:off x="6096000" y="2515671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356FB7EC-D588-A3A2-E0F1-A80A1F01B1C0}"/>
                </a:ext>
              </a:extLst>
            </p:cNvPr>
            <p:cNvSpPr/>
            <p:nvPr/>
          </p:nvSpPr>
          <p:spPr>
            <a:xfrm>
              <a:off x="6114243" y="3837901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BBD032BA-3719-1DAD-1F53-95158923B982}"/>
                </a:ext>
              </a:extLst>
            </p:cNvPr>
            <p:cNvSpPr/>
            <p:nvPr/>
          </p:nvSpPr>
          <p:spPr>
            <a:xfrm rot="5400000">
              <a:off x="7655415" y="3273379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1AE2086-7F88-2763-DBCB-81DA72A35D7A}"/>
                </a:ext>
              </a:extLst>
            </p:cNvPr>
            <p:cNvCxnSpPr/>
            <p:nvPr/>
          </p:nvCxnSpPr>
          <p:spPr>
            <a:xfrm>
              <a:off x="2734614" y="3360311"/>
              <a:ext cx="861596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82C149E-E4BF-4E98-61BB-31DF38F3EC91}"/>
                </a:ext>
              </a:extLst>
            </p:cNvPr>
            <p:cNvSpPr txBox="1"/>
            <p:nvPr/>
          </p:nvSpPr>
          <p:spPr>
            <a:xfrm>
              <a:off x="10547798" y="3027538"/>
              <a:ext cx="106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Offline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4DEC88D-F54D-5213-029F-63D1B5EBC0F5}"/>
                </a:ext>
              </a:extLst>
            </p:cNvPr>
            <p:cNvSpPr txBox="1"/>
            <p:nvPr/>
          </p:nvSpPr>
          <p:spPr>
            <a:xfrm>
              <a:off x="10560676" y="3307651"/>
              <a:ext cx="106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</a:t>
              </a: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889DE6F9-0EF9-CF98-7AFD-5A784AF70FFD}"/>
                </a:ext>
              </a:extLst>
            </p:cNvPr>
            <p:cNvSpPr/>
            <p:nvPr/>
          </p:nvSpPr>
          <p:spPr>
            <a:xfrm>
              <a:off x="3423634" y="2519963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F9888880-6FA3-8B7A-E6DC-56F8E8E95BC0}"/>
                </a:ext>
              </a:extLst>
            </p:cNvPr>
            <p:cNvSpPr/>
            <p:nvPr/>
          </p:nvSpPr>
          <p:spPr>
            <a:xfrm>
              <a:off x="3394655" y="3792826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89A6926-CFE5-E946-9DF4-7E52C426E972}"/>
                </a:ext>
              </a:extLst>
            </p:cNvPr>
            <p:cNvSpPr txBox="1"/>
            <p:nvPr/>
          </p:nvSpPr>
          <p:spPr>
            <a:xfrm>
              <a:off x="1957589" y="2513317"/>
              <a:ext cx="16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Measurements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E2931F-E56A-264E-838E-A000FCE06C69}"/>
                </a:ext>
              </a:extLst>
            </p:cNvPr>
            <p:cNvSpPr txBox="1"/>
            <p:nvPr/>
          </p:nvSpPr>
          <p:spPr>
            <a:xfrm>
              <a:off x="1892122" y="3776728"/>
              <a:ext cx="16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Measurements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43292FB9-1708-CB28-CD83-FA2617BD56BB}"/>
                </a:ext>
              </a:extLst>
            </p:cNvPr>
            <p:cNvSpPr/>
            <p:nvPr/>
          </p:nvSpPr>
          <p:spPr>
            <a:xfrm>
              <a:off x="9395134" y="3821803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204C15C-2E44-49CC-ABC9-04BB6BB92458}"/>
                </a:ext>
              </a:extLst>
            </p:cNvPr>
            <p:cNvSpPr txBox="1"/>
            <p:nvPr/>
          </p:nvSpPr>
          <p:spPr>
            <a:xfrm>
              <a:off x="10102934" y="3821803"/>
              <a:ext cx="16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25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A280C47-9B28-605C-4294-346AE5B27F8B}"/>
              </a:ext>
            </a:extLst>
          </p:cNvPr>
          <p:cNvGrpSpPr/>
          <p:nvPr/>
        </p:nvGrpSpPr>
        <p:grpSpPr>
          <a:xfrm>
            <a:off x="1687132" y="1150031"/>
            <a:ext cx="8075903" cy="2278969"/>
            <a:chOff x="1365161" y="2022575"/>
            <a:chExt cx="9550457" cy="280751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92B480A-CEA7-9BAD-EF85-DCFD3D188D7E}"/>
                </a:ext>
              </a:extLst>
            </p:cNvPr>
            <p:cNvGrpSpPr/>
            <p:nvPr/>
          </p:nvGrpSpPr>
          <p:grpSpPr>
            <a:xfrm>
              <a:off x="1365161" y="2022575"/>
              <a:ext cx="9550457" cy="2807510"/>
              <a:chOff x="1365161" y="2022575"/>
              <a:chExt cx="9550457" cy="280751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F2B3790-B2EA-71F8-03DD-8B3573EC7538}"/>
                  </a:ext>
                </a:extLst>
              </p:cNvPr>
              <p:cNvGrpSpPr/>
              <p:nvPr/>
            </p:nvGrpSpPr>
            <p:grpSpPr>
              <a:xfrm>
                <a:off x="3470838" y="3208263"/>
                <a:ext cx="7070629" cy="1621822"/>
                <a:chOff x="2833332" y="2167133"/>
                <a:chExt cx="7070629" cy="162182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ADAC763-EC73-C261-ED27-0377CDAC72A1}"/>
                    </a:ext>
                  </a:extLst>
                </p:cNvPr>
                <p:cNvSpPr/>
                <p:nvPr/>
              </p:nvSpPr>
              <p:spPr>
                <a:xfrm>
                  <a:off x="2833332" y="2199332"/>
                  <a:ext cx="1545465" cy="55057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Regressor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AA2C583-C39E-4A74-8A75-66906B67EAA2}"/>
                    </a:ext>
                  </a:extLst>
                </p:cNvPr>
                <p:cNvSpPr/>
                <p:nvPr/>
              </p:nvSpPr>
              <p:spPr>
                <a:xfrm>
                  <a:off x="6256980" y="2197723"/>
                  <a:ext cx="1545465" cy="5521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Optimizer</a:t>
                  </a:r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AC737E48-51C3-DA5E-978D-A7FF5F4D72E6}"/>
                    </a:ext>
                  </a:extLst>
                </p:cNvPr>
                <p:cNvSpPr/>
                <p:nvPr/>
              </p:nvSpPr>
              <p:spPr>
                <a:xfrm>
                  <a:off x="6364450" y="3090037"/>
                  <a:ext cx="1330524" cy="698918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Rx position</a:t>
                  </a: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FC0C9E4-E179-ACFE-354A-AB3FA44017B2}"/>
                    </a:ext>
                  </a:extLst>
                </p:cNvPr>
                <p:cNvSpPr/>
                <p:nvPr/>
              </p:nvSpPr>
              <p:spPr>
                <a:xfrm>
                  <a:off x="4690048" y="2167133"/>
                  <a:ext cx="1249796" cy="60530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Distance</a:t>
                  </a:r>
                  <a:endParaRPr lang="fr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2ABECB74-9516-6FC4-00CA-C28C67C826AD}"/>
                    </a:ext>
                  </a:extLst>
                </p:cNvPr>
                <p:cNvCxnSpPr>
                  <a:cxnSpLocks/>
                  <a:stCxn id="4" idx="3"/>
                  <a:endCxn id="8" idx="2"/>
                </p:cNvCxnSpPr>
                <p:nvPr/>
              </p:nvCxnSpPr>
              <p:spPr>
                <a:xfrm flipV="1">
                  <a:off x="4378797" y="2469788"/>
                  <a:ext cx="311251" cy="483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C0E8DC7-1DB8-7BE5-4F63-8AB324AF9EA0}"/>
                    </a:ext>
                  </a:extLst>
                </p:cNvPr>
                <p:cNvSpPr/>
                <p:nvPr/>
              </p:nvSpPr>
              <p:spPr>
                <a:xfrm>
                  <a:off x="8596645" y="2173575"/>
                  <a:ext cx="1307316" cy="60530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Latitude</a:t>
                  </a:r>
                </a:p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Longitude</a:t>
                  </a:r>
                  <a:endParaRPr lang="fr-CA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A95558BF-92BA-145F-339E-5E33A1426B5A}"/>
                    </a:ext>
                  </a:extLst>
                </p:cNvPr>
                <p:cNvCxnSpPr>
                  <a:cxnSpLocks/>
                  <a:stCxn id="8" idx="6"/>
                  <a:endCxn id="5" idx="1"/>
                </p:cNvCxnSpPr>
                <p:nvPr/>
              </p:nvCxnSpPr>
              <p:spPr>
                <a:xfrm>
                  <a:off x="5939844" y="2469788"/>
                  <a:ext cx="317137" cy="40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C64577D5-93F5-81CA-2F27-7A40E9BBFCD6}"/>
                    </a:ext>
                  </a:extLst>
                </p:cNvPr>
                <p:cNvCxnSpPr>
                  <a:cxnSpLocks/>
                  <a:stCxn id="6" idx="0"/>
                  <a:endCxn id="5" idx="2"/>
                </p:cNvCxnSpPr>
                <p:nvPr/>
              </p:nvCxnSpPr>
              <p:spPr>
                <a:xfrm flipV="1">
                  <a:off x="7029712" y="2749907"/>
                  <a:ext cx="1" cy="3401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7D73D0BD-79FB-D27C-0743-5AE17A0E0223}"/>
                    </a:ext>
                  </a:extLst>
                </p:cNvPr>
                <p:cNvCxnSpPr>
                  <a:cxnSpLocks/>
                  <a:stCxn id="5" idx="3"/>
                  <a:endCxn id="15" idx="2"/>
                </p:cNvCxnSpPr>
                <p:nvPr/>
              </p:nvCxnSpPr>
              <p:spPr>
                <a:xfrm>
                  <a:off x="7802445" y="2473815"/>
                  <a:ext cx="794201" cy="241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FB62D2C-BCE5-AB1A-9E38-20A01CF88595}"/>
                  </a:ext>
                </a:extLst>
              </p:cNvPr>
              <p:cNvSpPr txBox="1"/>
              <p:nvPr/>
            </p:nvSpPr>
            <p:spPr>
              <a:xfrm>
                <a:off x="8436398" y="2333851"/>
                <a:ext cx="2479220" cy="45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Offline 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raining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8DCB9CF1-C7E3-E1CF-C27A-B041DF3DD956}"/>
                  </a:ext>
                </a:extLst>
              </p:cNvPr>
              <p:cNvCxnSpPr/>
              <p:nvPr/>
            </p:nvCxnSpPr>
            <p:spPr>
              <a:xfrm flipV="1">
                <a:off x="1365161" y="2781244"/>
                <a:ext cx="9002332" cy="45669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FBE7D9-EA76-F76C-0411-D9C2135A146C}"/>
                  </a:ext>
                </a:extLst>
              </p:cNvPr>
              <p:cNvSpPr txBox="1"/>
              <p:nvPr/>
            </p:nvSpPr>
            <p:spPr>
              <a:xfrm>
                <a:off x="8595615" y="2796434"/>
                <a:ext cx="1778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Online 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esting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D868B48-229E-FA27-4C1E-357DF78B0326}"/>
                  </a:ext>
                </a:extLst>
              </p:cNvPr>
              <p:cNvSpPr/>
              <p:nvPr/>
            </p:nvSpPr>
            <p:spPr>
              <a:xfrm>
                <a:off x="1871688" y="2069394"/>
                <a:ext cx="1122688" cy="435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3708CF-C89A-F248-DAC8-6D5FA7251D06}"/>
                  </a:ext>
                </a:extLst>
              </p:cNvPr>
              <p:cNvSpPr/>
              <p:nvPr/>
            </p:nvSpPr>
            <p:spPr>
              <a:xfrm>
                <a:off x="3470838" y="2022575"/>
                <a:ext cx="1545465" cy="5288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Regressor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EEDD866-9D86-B01D-89D9-9AA98FB4F8D0}"/>
                  </a:ext>
                </a:extLst>
              </p:cNvPr>
              <p:cNvSpPr/>
              <p:nvPr/>
            </p:nvSpPr>
            <p:spPr>
              <a:xfrm>
                <a:off x="1871688" y="3298133"/>
                <a:ext cx="1122688" cy="435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06FDD44-DA92-8C3D-FF7F-F4039C4E8AF3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>
                <a:off x="2994376" y="2287010"/>
                <a:ext cx="476462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7590D807-68B3-B7D3-A432-3B60ABFC2898}"/>
                  </a:ext>
                </a:extLst>
              </p:cNvPr>
              <p:cNvCxnSpPr>
                <a:cxnSpLocks/>
                <a:stCxn id="18" idx="3"/>
                <a:endCxn id="4" idx="1"/>
              </p:cNvCxnSpPr>
              <p:nvPr/>
            </p:nvCxnSpPr>
            <p:spPr>
              <a:xfrm flipV="1">
                <a:off x="2994375" y="3515749"/>
                <a:ext cx="476463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E4DB34A-54CA-8FCB-5123-1D06F11B20F9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4243572" y="2551446"/>
              <a:ext cx="0" cy="6890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C6549E-5B64-D4E0-1946-CFD9741A5DE6}"/>
              </a:ext>
            </a:extLst>
          </p:cNvPr>
          <p:cNvGrpSpPr/>
          <p:nvPr/>
        </p:nvGrpSpPr>
        <p:grpSpPr>
          <a:xfrm>
            <a:off x="1759279" y="3460050"/>
            <a:ext cx="4694349" cy="2071698"/>
            <a:chOff x="2319964" y="4125704"/>
            <a:chExt cx="4694349" cy="20716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4B7800-F67B-1120-3C15-058EC223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2C17A2-F6A6-1509-7A3F-EBD42C68C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11F214-6CFC-1510-CB71-97FBD15CC259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B20952-02F9-375A-4BC2-E03C242AF10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4106454" y="2603855"/>
            <a:ext cx="1459709" cy="8561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8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749D3B-8441-61AA-3BE5-96E33E04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14" y="714844"/>
            <a:ext cx="3676650" cy="264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42A71-C5BB-9911-7270-6008E5A9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7" y="714843"/>
            <a:ext cx="3676650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6B88C-D5D9-80D0-AFA2-28EA1F99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04" y="3495207"/>
            <a:ext cx="5800725" cy="3171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B0DD88-F603-A844-F5ED-7AD19F3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6" y="636096"/>
            <a:ext cx="36766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DE11C0-7147-E6F6-67EE-572C1B756792}"/>
              </a:ext>
            </a:extLst>
          </p:cNvPr>
          <p:cNvSpPr txBox="1"/>
          <p:nvPr/>
        </p:nvSpPr>
        <p:spPr>
          <a:xfrm>
            <a:off x="1983347" y="4354967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size: 50m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London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Paris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Toulouse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B100AC5-0892-70A7-61FC-A9882DED3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398" y="3624732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A063-255C-B5EC-BD91-255BADE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98554-EB31-C632-9142-53522020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scenario (noisy signal, indoor+outdoor transmission etc)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transfer learning (known few target data)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tests, bigger dataset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supervised learning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improvement (Optimization  part)</a:t>
            </a:r>
          </a:p>
        </p:txBody>
      </p:sp>
    </p:spTree>
    <p:extLst>
      <p:ext uri="{BB962C8B-B14F-4D97-AF65-F5344CB8AC3E}">
        <p14:creationId xmlns:p14="http://schemas.microsoft.com/office/powerpoint/2010/main" val="169621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6F8B-0AE9-A50B-78E7-FA7B753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E5E28-46F9-7AF9-C75E-FA15A653B302}"/>
              </a:ext>
            </a:extLst>
          </p:cNvPr>
          <p:cNvSpPr txBox="1"/>
          <p:nvPr/>
        </p:nvSpPr>
        <p:spPr>
          <a:xfrm>
            <a:off x="838199" y="1814572"/>
            <a:ext cx="10945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Yu, Z. Liu, F. Meyer, A. Conti and M. Z. Win, "Localization Based on Channel Impulse Response Estimates," 2020 IEEE/ION Position, Location and Navigation Symposium (PLANS), 2020, pp. 1014-1021, doi: 10.1109/PLANS46316.2020.9110161.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57F0-64B5-4585-A7C4-0C7638C1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597E71-1BE2-B181-BFD1-0940C7B2D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848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B7AA621-1796-F4E1-2538-A1DBEC1A9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08" y="1457050"/>
            <a:ext cx="1063138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3EEEC-DCF6-99AC-B247-DB95EBDA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5" y="2189945"/>
            <a:ext cx="3724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6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1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2481705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6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552617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6BF06D-586F-B95D-F4F1-0C21417A764F}"/>
              </a:ext>
            </a:extLst>
          </p:cNvPr>
          <p:cNvGrpSpPr/>
          <p:nvPr/>
        </p:nvGrpSpPr>
        <p:grpSpPr>
          <a:xfrm>
            <a:off x="613610" y="204891"/>
            <a:ext cx="10824163" cy="6265591"/>
            <a:chOff x="613610" y="269285"/>
            <a:chExt cx="10824163" cy="626559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12B4C09-93C5-55DB-8C38-2EC1B1EB50DD}"/>
                </a:ext>
              </a:extLst>
            </p:cNvPr>
            <p:cNvSpPr txBox="1"/>
            <p:nvPr/>
          </p:nvSpPr>
          <p:spPr>
            <a:xfrm>
              <a:off x="8140649" y="4596692"/>
              <a:ext cx="3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Dataset: 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(R*(M*2))</a:t>
              </a:r>
            </a:p>
          </p:txBody>
        </p:sp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6F6EB05-928E-DC70-C4FA-738BD659D553}"/>
                </a:ext>
              </a:extLst>
            </p:cNvPr>
            <p:cNvGrpSpPr/>
            <p:nvPr/>
          </p:nvGrpSpPr>
          <p:grpSpPr>
            <a:xfrm>
              <a:off x="613610" y="269285"/>
              <a:ext cx="6947939" cy="6265591"/>
              <a:chOff x="613610" y="269285"/>
              <a:chExt cx="6947939" cy="626559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EC6188E-66CA-4DC5-18B3-0E13AA9F26E7}"/>
                  </a:ext>
                </a:extLst>
              </p:cNvPr>
              <p:cNvGrpSpPr/>
              <p:nvPr/>
            </p:nvGrpSpPr>
            <p:grpSpPr>
              <a:xfrm>
                <a:off x="613610" y="2028352"/>
                <a:ext cx="3058732" cy="2545862"/>
                <a:chOff x="1706451" y="1420831"/>
                <a:chExt cx="3058732" cy="2545862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ED07546-7C75-F33F-1BD1-E8FBC7E84F7C}"/>
                    </a:ext>
                  </a:extLst>
                </p:cNvPr>
                <p:cNvSpPr txBox="1"/>
                <p:nvPr/>
              </p:nvSpPr>
              <p:spPr>
                <a:xfrm>
                  <a:off x="1706451" y="267854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8BB0D0AF-6585-C371-4C0A-0705768C0944}"/>
                    </a:ext>
                  </a:extLst>
                </p:cNvPr>
                <p:cNvGrpSpPr/>
                <p:nvPr/>
              </p:nvGrpSpPr>
              <p:grpSpPr>
                <a:xfrm>
                  <a:off x="2105695" y="1420831"/>
                  <a:ext cx="2659488" cy="2545862"/>
                  <a:chOff x="2292439" y="1195451"/>
                  <a:chExt cx="2659488" cy="2545862"/>
                </a:xfrm>
              </p:grpSpPr>
              <p:sp>
                <p:nvSpPr>
                  <p:cNvPr id="2" name="双括号 1">
                    <a:extLst>
                      <a:ext uri="{FF2B5EF4-FFF2-40B4-BE49-F238E27FC236}">
                        <a16:creationId xmlns:a16="http://schemas.microsoft.com/office/drawing/2014/main" id="{3154EFFB-0C32-C996-A425-F9C2CDD385C3}"/>
                      </a:ext>
                    </a:extLst>
                  </p:cNvPr>
                  <p:cNvSpPr/>
                  <p:nvPr/>
                </p:nvSpPr>
                <p:spPr>
                  <a:xfrm>
                    <a:off x="2292439" y="1564783"/>
                    <a:ext cx="2659488" cy="2176530"/>
                  </a:xfrm>
                  <a:prstGeom prst="bracketPair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72DF73CA-49C4-9C0C-D58E-855238EC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4871" y="1195451"/>
                    <a:ext cx="4546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</a:p>
                </p:txBody>
              </p:sp>
              <p:pic>
                <p:nvPicPr>
                  <p:cNvPr id="1026" name="Picture 2" descr="ECE 429">
                    <a:extLst>
                      <a:ext uri="{FF2B5EF4-FFF2-40B4-BE49-F238E27FC236}">
                        <a16:creationId xmlns:a16="http://schemas.microsoft.com/office/drawing/2014/main" id="{7CB509D4-2380-6A4E-A8D5-AF3460AAAB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8690" y="1674388"/>
                    <a:ext cx="661788" cy="4957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Impulse response of non-causal filter ψ(z) = 6/(z + 4 + z −1 ) | Download  Scientific Diagram">
                    <a:extLst>
                      <a:ext uri="{FF2B5EF4-FFF2-40B4-BE49-F238E27FC236}">
                        <a16:creationId xmlns:a16="http://schemas.microsoft.com/office/drawing/2014/main" id="{41F210B3-B840-BFF3-9EA1-6515BD6CDB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60432" y="3076040"/>
                    <a:ext cx="678892" cy="508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>
                    <a:extLst>
                      <a:ext uri="{FF2B5EF4-FFF2-40B4-BE49-F238E27FC236}">
                        <a16:creationId xmlns:a16="http://schemas.microsoft.com/office/drawing/2014/main" id="{3C140B33-D77A-A5A5-1CFB-E281986D84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9542" y="3076040"/>
                    <a:ext cx="660936" cy="4957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13241C6-0989-1BBB-B23B-9CC2AF56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441" y="3145631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72F1C536-1ED5-8659-75DB-4C3539BCD653}"/>
                      </a:ext>
                    </a:extLst>
                  </p:cNvPr>
                  <p:cNvSpPr txBox="1"/>
                  <p:nvPr/>
                </p:nvSpPr>
                <p:spPr>
                  <a:xfrm rot="2076893">
                    <a:off x="3520442" y="2406967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BAA6B680-EF04-7F11-CFD9-20442886F06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7717" y="1800758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</p:grp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CF96FC14-3CF9-4382-61C4-17E215201044}"/>
                  </a:ext>
                </a:extLst>
              </p:cNvPr>
              <p:cNvGrpSpPr/>
              <p:nvPr/>
            </p:nvGrpSpPr>
            <p:grpSpPr>
              <a:xfrm>
                <a:off x="1696878" y="269285"/>
                <a:ext cx="4185632" cy="1480238"/>
                <a:chOff x="3802574" y="95139"/>
                <a:chExt cx="4185632" cy="1480238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3B20B7D-C662-6E18-7FA2-26F8A7C4F2E6}"/>
                    </a:ext>
                  </a:extLst>
                </p:cNvPr>
                <p:cNvGrpSpPr/>
                <p:nvPr/>
              </p:nvGrpSpPr>
              <p:grpSpPr>
                <a:xfrm>
                  <a:off x="3802574" y="706053"/>
                  <a:ext cx="4185632" cy="869324"/>
                  <a:chOff x="5512159" y="1448874"/>
                  <a:chExt cx="4185632" cy="869324"/>
                </a:xfrm>
              </p:grpSpPr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8510C33A-2E30-0F02-149D-5FD74D9E15EF}"/>
                      </a:ext>
                    </a:extLst>
                  </p:cNvPr>
                  <p:cNvSpPr/>
                  <p:nvPr/>
                </p:nvSpPr>
                <p:spPr>
                  <a:xfrm>
                    <a:off x="5673145" y="1545466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11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11</a:t>
                    </a:r>
                    <a:endParaRPr lang="fr-CA" baseline="-25000" dirty="0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FCA7210E-EFD8-9443-DDC2-1B9D79D3A427}"/>
                      </a:ext>
                    </a:extLst>
                  </p:cNvPr>
                  <p:cNvSpPr/>
                  <p:nvPr/>
                </p:nvSpPr>
                <p:spPr>
                  <a:xfrm>
                    <a:off x="6545688" y="1560213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12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12</a:t>
                    </a:r>
                    <a:endParaRPr lang="fr-CA" baseline="-25000" dirty="0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46166D1-19F9-1ACB-368E-F08A08BFC947}"/>
                      </a:ext>
                    </a:extLst>
                  </p:cNvPr>
                  <p:cNvSpPr/>
                  <p:nvPr/>
                </p:nvSpPr>
                <p:spPr>
                  <a:xfrm>
                    <a:off x="7431113" y="1562706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A3ED7C0F-B34B-4156-38E8-42F148D7B66C}"/>
                      </a:ext>
                    </a:extLst>
                  </p:cNvPr>
                  <p:cNvSpPr/>
                  <p:nvPr/>
                </p:nvSpPr>
                <p:spPr>
                  <a:xfrm>
                    <a:off x="8800566" y="1545466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1A5894A-C321-EDBB-BAFA-3702B6898AFE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7" y="1760043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274FBFB9-8872-D2F8-797D-AFBF090699B8}"/>
                      </a:ext>
                    </a:extLst>
                  </p:cNvPr>
                  <p:cNvSpPr/>
                  <p:nvPr/>
                </p:nvSpPr>
                <p:spPr>
                  <a:xfrm>
                    <a:off x="5512159" y="1448874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5849036-6D67-EE34-34A7-ABFEA325B2C3}"/>
                    </a:ext>
                  </a:extLst>
                </p:cNvPr>
                <p:cNvSpPr txBox="1"/>
                <p:nvPr/>
              </p:nvSpPr>
              <p:spPr>
                <a:xfrm>
                  <a:off x="5400910" y="95139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左大括号 29">
                  <a:extLst>
                    <a:ext uri="{FF2B5EF4-FFF2-40B4-BE49-F238E27FC236}">
                      <a16:creationId xmlns:a16="http://schemas.microsoft.com/office/drawing/2014/main" id="{1FC73122-E856-2C55-00E1-DA36D55465D0}"/>
                    </a:ext>
                  </a:extLst>
                </p:cNvPr>
                <p:cNvSpPr/>
                <p:nvPr/>
              </p:nvSpPr>
              <p:spPr>
                <a:xfrm rot="5400000">
                  <a:off x="5779975" y="-1531154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F5E160E-F6F3-46BD-84C8-2BB215B5D79D}"/>
                  </a:ext>
                </a:extLst>
              </p:cNvPr>
              <p:cNvGrpSpPr/>
              <p:nvPr/>
            </p:nvGrpSpPr>
            <p:grpSpPr>
              <a:xfrm>
                <a:off x="2824544" y="3760757"/>
                <a:ext cx="4737005" cy="2774119"/>
                <a:chOff x="2824544" y="3760757"/>
                <a:chExt cx="4737005" cy="2774119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578CD9F-AA6F-E750-91DA-EDB0DCE8E93F}"/>
                    </a:ext>
                  </a:extLst>
                </p:cNvPr>
                <p:cNvGrpSpPr/>
                <p:nvPr/>
              </p:nvGrpSpPr>
              <p:grpSpPr>
                <a:xfrm>
                  <a:off x="3375917" y="5033063"/>
                  <a:ext cx="4185632" cy="1501813"/>
                  <a:chOff x="3240967" y="5027189"/>
                  <a:chExt cx="4185632" cy="1501813"/>
                </a:xfrm>
              </p:grpSpPr>
              <p:grpSp>
                <p:nvGrpSpPr>
                  <p:cNvPr id="26" name="组合 25">
                    <a:extLst>
                      <a:ext uri="{FF2B5EF4-FFF2-40B4-BE49-F238E27FC236}">
                        <a16:creationId xmlns:a16="http://schemas.microsoft.com/office/drawing/2014/main" id="{AECEC30C-8BC3-BDC8-EB16-A6F51559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240967" y="5027189"/>
                    <a:ext cx="4185632" cy="869324"/>
                    <a:chOff x="5528045" y="2289218"/>
                    <a:chExt cx="4185632" cy="869324"/>
                  </a:xfrm>
                </p:grpSpPr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9FE5077D-7524-2F7B-6BB0-A8EEC332F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145" y="2365350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l-GR" altLang="zh-CN" dirty="0"/>
                        <a:t>Τ</a:t>
                      </a:r>
                      <a:r>
                        <a:rPr lang="en-US" altLang="zh-CN" baseline="-25000" dirty="0"/>
                        <a:t>21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21</a:t>
                      </a:r>
                      <a:endParaRPr lang="fr-CA" baseline="-25000" dirty="0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A9591625-AA15-013C-0E00-493884511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5688" y="2365350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l-GR" altLang="zh-CN" dirty="0"/>
                        <a:t>Τ</a:t>
                      </a:r>
                      <a:r>
                        <a:rPr lang="en-US" altLang="zh-CN" baseline="-25000" dirty="0"/>
                        <a:t>22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22</a:t>
                      </a:r>
                      <a:endParaRPr lang="fr-CA" baseline="-25000" dirty="0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638CD329-AF57-2FC3-3BED-94EFAC8E4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113" y="2382590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l-GR" altLang="zh-CN" dirty="0"/>
                        <a:t>Τ</a:t>
                      </a:r>
                      <a:r>
                        <a:rPr lang="en-US" altLang="zh-CN" baseline="-25000" dirty="0"/>
                        <a:t>23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23</a:t>
                      </a:r>
                      <a:endParaRPr lang="fr-CA" baseline="-25000" dirty="0"/>
                    </a:p>
                  </p:txBody>
                </p:sp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CB927E2C-493D-D941-6647-31F4AAF24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7791" y="2350394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p:txBody>
                </p:sp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B41F5B72-ADA9-61F5-F7AF-6B558C1D17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5928" y="2550016"/>
                      <a:ext cx="4443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…</a:t>
                      </a:r>
                      <a:endParaRPr lang="fr-CA" dirty="0"/>
                    </a:p>
                  </p:txBody>
                </p:sp>
                <p:sp>
                  <p:nvSpPr>
                    <p:cNvPr id="25" name="矩形: 圆角 24">
                      <a:extLst>
                        <a:ext uri="{FF2B5EF4-FFF2-40B4-BE49-F238E27FC236}">
                          <a16:creationId xmlns:a16="http://schemas.microsoft.com/office/drawing/2014/main" id="{15DFB9F9-911B-0DE9-B928-D7F9DBEA6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045" y="2289218"/>
                      <a:ext cx="4185632" cy="86932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 dirty="0"/>
                    </a:p>
                  </p:txBody>
                </p:sp>
              </p:grpSp>
              <p:sp>
                <p:nvSpPr>
                  <p:cNvPr id="28" name="左大括号 27">
                    <a:extLst>
                      <a:ext uri="{FF2B5EF4-FFF2-40B4-BE49-F238E27FC236}">
                        <a16:creationId xmlns:a16="http://schemas.microsoft.com/office/drawing/2014/main" id="{E857288A-FE05-B682-0168-B9AAF9F55D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62066" y="4070283"/>
                    <a:ext cx="343433" cy="4073029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AACE65AD-7E07-07C4-5121-0C7E4E481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2521" y="6159670"/>
                    <a:ext cx="15010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Max length 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867A5D82-DAC2-8653-8E44-E52C0CF541A4}"/>
                    </a:ext>
                  </a:extLst>
                </p:cNvPr>
                <p:cNvSpPr/>
                <p:nvPr/>
              </p:nvSpPr>
              <p:spPr>
                <a:xfrm>
                  <a:off x="2824544" y="3760757"/>
                  <a:ext cx="791495" cy="7914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B195BC18-6493-3CDC-313F-AACBEF640087}"/>
                    </a:ext>
                  </a:extLst>
                </p:cNvPr>
                <p:cNvCxnSpPr>
                  <a:stCxn id="15" idx="4"/>
                  <a:endCxn id="25" idx="1"/>
                </p:cNvCxnSpPr>
                <p:nvPr/>
              </p:nvCxnSpPr>
              <p:spPr>
                <a:xfrm>
                  <a:off x="3220292" y="4552252"/>
                  <a:ext cx="155625" cy="9154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1DA7D863-1064-DB67-3C2B-D648080F1274}"/>
                    </a:ext>
                  </a:extLst>
                </p:cNvPr>
                <p:cNvCxnSpPr>
                  <a:stCxn id="15" idx="6"/>
                  <a:endCxn id="25" idx="0"/>
                </p:cNvCxnSpPr>
                <p:nvPr/>
              </p:nvCxnSpPr>
              <p:spPr>
                <a:xfrm>
                  <a:off x="3616039" y="4156505"/>
                  <a:ext cx="1852694" cy="8765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16E6FD1-BE6E-8770-68BC-8E23405842B0}"/>
                  </a:ext>
                </a:extLst>
              </p:cNvPr>
              <p:cNvSpPr/>
              <p:nvPr/>
            </p:nvSpPr>
            <p:spPr>
              <a:xfrm>
                <a:off x="1138326" y="2354860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DF1ADE5-CB73-E1D3-56A2-F785B6558F7F}"/>
                  </a:ext>
                </a:extLst>
              </p:cNvPr>
              <p:cNvCxnSpPr>
                <a:stCxn id="38" idx="1"/>
                <a:endCxn id="22" idx="1"/>
              </p:cNvCxnSpPr>
              <p:nvPr/>
            </p:nvCxnSpPr>
            <p:spPr>
              <a:xfrm flipV="1">
                <a:off x="1254238" y="1314861"/>
                <a:ext cx="442640" cy="11559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0D95CB5-77D9-BB1A-2CAC-7684CCB5A98B}"/>
                  </a:ext>
                </a:extLst>
              </p:cNvPr>
              <p:cNvCxnSpPr>
                <a:stCxn id="38" idx="6"/>
                <a:endCxn id="22" idx="2"/>
              </p:cNvCxnSpPr>
              <p:nvPr/>
            </p:nvCxnSpPr>
            <p:spPr>
              <a:xfrm flipV="1">
                <a:off x="1929821" y="1749523"/>
                <a:ext cx="1859873" cy="10010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0" name="箭头: 右 1079">
              <a:extLst>
                <a:ext uri="{FF2B5EF4-FFF2-40B4-BE49-F238E27FC236}">
                  <a16:creationId xmlns:a16="http://schemas.microsoft.com/office/drawing/2014/main" id="{F78A341E-D72C-05F1-B7D6-447818E1E87E}"/>
                </a:ext>
              </a:extLst>
            </p:cNvPr>
            <p:cNvSpPr/>
            <p:nvPr/>
          </p:nvSpPr>
          <p:spPr>
            <a:xfrm rot="16200000">
              <a:off x="6010362" y="4597118"/>
              <a:ext cx="1003990" cy="19924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/>
                <a:t>flatten</a:t>
              </a:r>
            </a:p>
          </p:txBody>
        </p:sp>
        <p:sp>
          <p:nvSpPr>
            <p:cNvPr id="1078" name="箭头: 右 1077">
              <a:extLst>
                <a:ext uri="{FF2B5EF4-FFF2-40B4-BE49-F238E27FC236}">
                  <a16:creationId xmlns:a16="http://schemas.microsoft.com/office/drawing/2014/main" id="{7EA88FAC-A222-8595-8646-514A71E69FEA}"/>
                </a:ext>
              </a:extLst>
            </p:cNvPr>
            <p:cNvSpPr/>
            <p:nvPr/>
          </p:nvSpPr>
          <p:spPr>
            <a:xfrm rot="3766732">
              <a:off x="5389959" y="2098252"/>
              <a:ext cx="880871" cy="181973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/>
                <a:t>flatten</a:t>
              </a:r>
            </a:p>
          </p:txBody>
        </p:sp>
        <p:grpSp>
          <p:nvGrpSpPr>
            <p:cNvPr id="1101" name="组合 1100">
              <a:extLst>
                <a:ext uri="{FF2B5EF4-FFF2-40B4-BE49-F238E27FC236}">
                  <a16:creationId xmlns:a16="http://schemas.microsoft.com/office/drawing/2014/main" id="{0AA30FC2-A133-9982-B8D4-422A69A8B1D0}"/>
                </a:ext>
              </a:extLst>
            </p:cNvPr>
            <p:cNvGrpSpPr/>
            <p:nvPr/>
          </p:nvGrpSpPr>
          <p:grpSpPr>
            <a:xfrm>
              <a:off x="5034011" y="2389480"/>
              <a:ext cx="4327301" cy="2128153"/>
              <a:chOff x="7328079" y="2028353"/>
              <a:chExt cx="4327301" cy="2128153"/>
            </a:xfrm>
          </p:grpSpPr>
          <p:grpSp>
            <p:nvGrpSpPr>
              <p:cNvPr id="1084" name="组合 1083">
                <a:extLst>
                  <a:ext uri="{FF2B5EF4-FFF2-40B4-BE49-F238E27FC236}">
                    <a16:creationId xmlns:a16="http://schemas.microsoft.com/office/drawing/2014/main" id="{E30420BD-738F-7D66-02F7-3E1140B4A44E}"/>
                  </a:ext>
                </a:extLst>
              </p:cNvPr>
              <p:cNvGrpSpPr/>
              <p:nvPr/>
            </p:nvGrpSpPr>
            <p:grpSpPr>
              <a:xfrm>
                <a:off x="7454807" y="3448259"/>
                <a:ext cx="4082603" cy="418563"/>
                <a:chOff x="7378243" y="3986080"/>
                <a:chExt cx="4082603" cy="418563"/>
              </a:xfrm>
            </p:grpSpPr>
            <p:grpSp>
              <p:nvGrpSpPr>
                <p:cNvPr id="1063" name="组合 1062">
                  <a:extLst>
                    <a:ext uri="{FF2B5EF4-FFF2-40B4-BE49-F238E27FC236}">
                      <a16:creationId xmlns:a16="http://schemas.microsoft.com/office/drawing/2014/main" id="{9D98E444-C14C-93E9-1493-FE8E236FF07A}"/>
                    </a:ext>
                  </a:extLst>
                </p:cNvPr>
                <p:cNvGrpSpPr/>
                <p:nvPr/>
              </p:nvGrpSpPr>
              <p:grpSpPr>
                <a:xfrm>
                  <a:off x="7378243" y="3986080"/>
                  <a:ext cx="4082603" cy="418563"/>
                  <a:chOff x="7662929" y="1867437"/>
                  <a:chExt cx="4082603" cy="418563"/>
                </a:xfrm>
              </p:grpSpPr>
              <p:sp>
                <p:nvSpPr>
                  <p:cNvPr id="1064" name="矩形: 圆角 1063">
                    <a:extLst>
                      <a:ext uri="{FF2B5EF4-FFF2-40B4-BE49-F238E27FC236}">
                        <a16:creationId xmlns:a16="http://schemas.microsoft.com/office/drawing/2014/main" id="{EEA0B23A-FB46-7F7D-863A-CF6AFE2B9EAF}"/>
                      </a:ext>
                    </a:extLst>
                  </p:cNvPr>
                  <p:cNvSpPr/>
                  <p:nvPr/>
                </p:nvSpPr>
                <p:spPr>
                  <a:xfrm>
                    <a:off x="7662929" y="1867437"/>
                    <a:ext cx="4082603" cy="41856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1065" name="矩形 1064">
                    <a:extLst>
                      <a:ext uri="{FF2B5EF4-FFF2-40B4-BE49-F238E27FC236}">
                        <a16:creationId xmlns:a16="http://schemas.microsoft.com/office/drawing/2014/main" id="{8668A017-1B02-3BD0-BB44-056BB15ED778}"/>
                      </a:ext>
                    </a:extLst>
                  </p:cNvPr>
                  <p:cNvSpPr/>
                  <p:nvPr/>
                </p:nvSpPr>
                <p:spPr>
                  <a:xfrm>
                    <a:off x="7796859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700" dirty="0"/>
                      <a:t>T1</a:t>
                    </a:r>
                  </a:p>
                </p:txBody>
              </p:sp>
              <p:sp>
                <p:nvSpPr>
                  <p:cNvPr id="1066" name="矩形 1065">
                    <a:extLst>
                      <a:ext uri="{FF2B5EF4-FFF2-40B4-BE49-F238E27FC236}">
                        <a16:creationId xmlns:a16="http://schemas.microsoft.com/office/drawing/2014/main" id="{8771B658-1340-CA78-F2BE-F6486FE0A6EE}"/>
                      </a:ext>
                    </a:extLst>
                  </p:cNvPr>
                  <p:cNvSpPr/>
                  <p:nvPr/>
                </p:nvSpPr>
                <p:spPr>
                  <a:xfrm>
                    <a:off x="1093776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67" name="矩形 1066">
                    <a:extLst>
                      <a:ext uri="{FF2B5EF4-FFF2-40B4-BE49-F238E27FC236}">
                        <a16:creationId xmlns:a16="http://schemas.microsoft.com/office/drawing/2014/main" id="{E327220E-C781-9AF7-F7E3-5511B2A3C8DD}"/>
                      </a:ext>
                    </a:extLst>
                  </p:cNvPr>
                  <p:cNvSpPr/>
                  <p:nvPr/>
                </p:nvSpPr>
                <p:spPr>
                  <a:xfrm>
                    <a:off x="11322676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68" name="矩形 1067">
                    <a:extLst>
                      <a:ext uri="{FF2B5EF4-FFF2-40B4-BE49-F238E27FC236}">
                        <a16:creationId xmlns:a16="http://schemas.microsoft.com/office/drawing/2014/main" id="{2D94F0E2-0A08-C752-5AD7-F91763CDFDF4}"/>
                      </a:ext>
                    </a:extLst>
                  </p:cNvPr>
                  <p:cNvSpPr/>
                  <p:nvPr/>
                </p:nvSpPr>
                <p:spPr>
                  <a:xfrm>
                    <a:off x="8207378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T2</a:t>
                    </a:r>
                  </a:p>
                </p:txBody>
              </p:sp>
              <p:sp>
                <p:nvSpPr>
                  <p:cNvPr id="1069" name="矩形 1068">
                    <a:extLst>
                      <a:ext uri="{FF2B5EF4-FFF2-40B4-BE49-F238E27FC236}">
                        <a16:creationId xmlns:a16="http://schemas.microsoft.com/office/drawing/2014/main" id="{63706A6B-B709-C26D-922B-B0CC4231A841}"/>
                      </a:ext>
                    </a:extLst>
                  </p:cNvPr>
                  <p:cNvSpPr/>
                  <p:nvPr/>
                </p:nvSpPr>
                <p:spPr>
                  <a:xfrm>
                    <a:off x="972994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a1</a:t>
                    </a:r>
                  </a:p>
                </p:txBody>
              </p:sp>
              <p:sp>
                <p:nvSpPr>
                  <p:cNvPr id="1070" name="矩形 1069">
                    <a:extLst>
                      <a:ext uri="{FF2B5EF4-FFF2-40B4-BE49-F238E27FC236}">
                        <a16:creationId xmlns:a16="http://schemas.microsoft.com/office/drawing/2014/main" id="{509C93C5-63C6-DDDC-D409-81862C23F9E5}"/>
                      </a:ext>
                    </a:extLst>
                  </p:cNvPr>
                  <p:cNvSpPr/>
                  <p:nvPr/>
                </p:nvSpPr>
                <p:spPr>
                  <a:xfrm>
                    <a:off x="1012373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a2</a:t>
                    </a:r>
                  </a:p>
                </p:txBody>
              </p:sp>
              <p:sp>
                <p:nvSpPr>
                  <p:cNvPr id="1071" name="矩形 1070">
                    <a:extLst>
                      <a:ext uri="{FF2B5EF4-FFF2-40B4-BE49-F238E27FC236}">
                        <a16:creationId xmlns:a16="http://schemas.microsoft.com/office/drawing/2014/main" id="{A55A08CE-0424-34D4-BC21-5E983A458842}"/>
                      </a:ext>
                    </a:extLst>
                  </p:cNvPr>
                  <p:cNvSpPr/>
                  <p:nvPr/>
                </p:nvSpPr>
                <p:spPr>
                  <a:xfrm>
                    <a:off x="931942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072" name="矩形 1071">
                  <a:extLst>
                    <a:ext uri="{FF2B5EF4-FFF2-40B4-BE49-F238E27FC236}">
                      <a16:creationId xmlns:a16="http://schemas.microsoft.com/office/drawing/2014/main" id="{E46C39FE-92BA-07EC-43F6-C267B37B9ABC}"/>
                    </a:ext>
                  </a:extLst>
                </p:cNvPr>
                <p:cNvSpPr/>
                <p:nvPr/>
              </p:nvSpPr>
              <p:spPr>
                <a:xfrm>
                  <a:off x="8316482" y="4082704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T3</a:t>
                  </a:r>
                </a:p>
              </p:txBody>
            </p:sp>
            <p:sp>
              <p:nvSpPr>
                <p:cNvPr id="1073" name="矩形 1072">
                  <a:extLst>
                    <a:ext uri="{FF2B5EF4-FFF2-40B4-BE49-F238E27FC236}">
                      <a16:creationId xmlns:a16="http://schemas.microsoft.com/office/drawing/2014/main" id="{DCD0F3AF-1211-A882-1FAF-08A207AF4D0E}"/>
                    </a:ext>
                  </a:extLst>
                </p:cNvPr>
                <p:cNvSpPr/>
                <p:nvPr/>
              </p:nvSpPr>
              <p:spPr>
                <a:xfrm>
                  <a:off x="10219705" y="4101318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a3</a:t>
                  </a:r>
                </a:p>
              </p:txBody>
            </p:sp>
            <p:sp>
              <p:nvSpPr>
                <p:cNvPr id="1083" name="文本框 1082">
                  <a:extLst>
                    <a:ext uri="{FF2B5EF4-FFF2-40B4-BE49-F238E27FC236}">
                      <a16:creationId xmlns:a16="http://schemas.microsoft.com/office/drawing/2014/main" id="{84114D88-EADF-4426-84C6-00D9738BA67C}"/>
                    </a:ext>
                  </a:extLst>
                </p:cNvPr>
                <p:cNvSpPr txBox="1"/>
                <p:nvPr/>
              </p:nvSpPr>
              <p:spPr>
                <a:xfrm>
                  <a:off x="8646611" y="4002109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  <p:grpSp>
            <p:nvGrpSpPr>
              <p:cNvPr id="1087" name="组合 1086">
                <a:extLst>
                  <a:ext uri="{FF2B5EF4-FFF2-40B4-BE49-F238E27FC236}">
                    <a16:creationId xmlns:a16="http://schemas.microsoft.com/office/drawing/2014/main" id="{29C9AAB4-433C-0D24-B770-16DAC7A8DC06}"/>
                  </a:ext>
                </a:extLst>
              </p:cNvPr>
              <p:cNvGrpSpPr/>
              <p:nvPr/>
            </p:nvGrpSpPr>
            <p:grpSpPr>
              <a:xfrm>
                <a:off x="7454807" y="2249547"/>
                <a:ext cx="4082603" cy="421081"/>
                <a:chOff x="7454808" y="1200171"/>
                <a:chExt cx="4082603" cy="421081"/>
              </a:xfrm>
            </p:grpSpPr>
            <p:grpSp>
              <p:nvGrpSpPr>
                <p:cNvPr id="1088" name="组合 1087">
                  <a:extLst>
                    <a:ext uri="{FF2B5EF4-FFF2-40B4-BE49-F238E27FC236}">
                      <a16:creationId xmlns:a16="http://schemas.microsoft.com/office/drawing/2014/main" id="{4025C2B0-65FA-BC2B-FA4E-271EAB416CCA}"/>
                    </a:ext>
                  </a:extLst>
                </p:cNvPr>
                <p:cNvGrpSpPr/>
                <p:nvPr/>
              </p:nvGrpSpPr>
              <p:grpSpPr>
                <a:xfrm>
                  <a:off x="7454808" y="1200171"/>
                  <a:ext cx="4082603" cy="418563"/>
                  <a:chOff x="7662929" y="1867437"/>
                  <a:chExt cx="4082603" cy="418563"/>
                </a:xfrm>
              </p:grpSpPr>
              <p:sp>
                <p:nvSpPr>
                  <p:cNvPr id="1091" name="矩形: 圆角 1090">
                    <a:extLst>
                      <a:ext uri="{FF2B5EF4-FFF2-40B4-BE49-F238E27FC236}">
                        <a16:creationId xmlns:a16="http://schemas.microsoft.com/office/drawing/2014/main" id="{3257AD40-1453-75D7-C04C-23B8C9E96BAC}"/>
                      </a:ext>
                    </a:extLst>
                  </p:cNvPr>
                  <p:cNvSpPr/>
                  <p:nvPr/>
                </p:nvSpPr>
                <p:spPr>
                  <a:xfrm>
                    <a:off x="7662929" y="1867437"/>
                    <a:ext cx="4082603" cy="41856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1092" name="矩形 1091">
                    <a:extLst>
                      <a:ext uri="{FF2B5EF4-FFF2-40B4-BE49-F238E27FC236}">
                        <a16:creationId xmlns:a16="http://schemas.microsoft.com/office/drawing/2014/main" id="{8F480B73-7BD7-AB27-824F-FA3ED1543BCF}"/>
                      </a:ext>
                    </a:extLst>
                  </p:cNvPr>
                  <p:cNvSpPr/>
                  <p:nvPr/>
                </p:nvSpPr>
                <p:spPr>
                  <a:xfrm>
                    <a:off x="7796859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700" dirty="0"/>
                      <a:t>T1</a:t>
                    </a:r>
                  </a:p>
                </p:txBody>
              </p:sp>
              <p:sp>
                <p:nvSpPr>
                  <p:cNvPr id="1093" name="矩形 1092">
                    <a:extLst>
                      <a:ext uri="{FF2B5EF4-FFF2-40B4-BE49-F238E27FC236}">
                        <a16:creationId xmlns:a16="http://schemas.microsoft.com/office/drawing/2014/main" id="{1CB75011-5362-1370-DDF9-9B18DB70EBB2}"/>
                      </a:ext>
                    </a:extLst>
                  </p:cNvPr>
                  <p:cNvSpPr/>
                  <p:nvPr/>
                </p:nvSpPr>
                <p:spPr>
                  <a:xfrm>
                    <a:off x="1093776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94" name="矩形 1093">
                    <a:extLst>
                      <a:ext uri="{FF2B5EF4-FFF2-40B4-BE49-F238E27FC236}">
                        <a16:creationId xmlns:a16="http://schemas.microsoft.com/office/drawing/2014/main" id="{865A16DF-AD1F-9FB0-84B6-CAE7145A5DAB}"/>
                      </a:ext>
                    </a:extLst>
                  </p:cNvPr>
                  <p:cNvSpPr/>
                  <p:nvPr/>
                </p:nvSpPr>
                <p:spPr>
                  <a:xfrm>
                    <a:off x="11322676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95" name="矩形 1094">
                    <a:extLst>
                      <a:ext uri="{FF2B5EF4-FFF2-40B4-BE49-F238E27FC236}">
                        <a16:creationId xmlns:a16="http://schemas.microsoft.com/office/drawing/2014/main" id="{26D9A2F6-4955-48DA-E1F6-6C6813ABEE0F}"/>
                      </a:ext>
                    </a:extLst>
                  </p:cNvPr>
                  <p:cNvSpPr/>
                  <p:nvPr/>
                </p:nvSpPr>
                <p:spPr>
                  <a:xfrm>
                    <a:off x="8207378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T2</a:t>
                    </a:r>
                  </a:p>
                </p:txBody>
              </p:sp>
              <p:sp>
                <p:nvSpPr>
                  <p:cNvPr id="1096" name="矩形 1095">
                    <a:extLst>
                      <a:ext uri="{FF2B5EF4-FFF2-40B4-BE49-F238E27FC236}">
                        <a16:creationId xmlns:a16="http://schemas.microsoft.com/office/drawing/2014/main" id="{40291439-2E05-836C-0994-12F28906C9CB}"/>
                      </a:ext>
                    </a:extLst>
                  </p:cNvPr>
                  <p:cNvSpPr/>
                  <p:nvPr/>
                </p:nvSpPr>
                <p:spPr>
                  <a:xfrm>
                    <a:off x="972994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a1</a:t>
                    </a:r>
                  </a:p>
                </p:txBody>
              </p:sp>
              <p:sp>
                <p:nvSpPr>
                  <p:cNvPr id="1097" name="矩形 1096">
                    <a:extLst>
                      <a:ext uri="{FF2B5EF4-FFF2-40B4-BE49-F238E27FC236}">
                        <a16:creationId xmlns:a16="http://schemas.microsoft.com/office/drawing/2014/main" id="{F5A09768-5E67-B45F-9335-5D862D0ED09A}"/>
                      </a:ext>
                    </a:extLst>
                  </p:cNvPr>
                  <p:cNvSpPr/>
                  <p:nvPr/>
                </p:nvSpPr>
                <p:spPr>
                  <a:xfrm>
                    <a:off x="1012373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a2</a:t>
                    </a:r>
                  </a:p>
                </p:txBody>
              </p:sp>
              <p:sp>
                <p:nvSpPr>
                  <p:cNvPr id="1098" name="矩形 1097">
                    <a:extLst>
                      <a:ext uri="{FF2B5EF4-FFF2-40B4-BE49-F238E27FC236}">
                        <a16:creationId xmlns:a16="http://schemas.microsoft.com/office/drawing/2014/main" id="{ACD7829B-0F1F-E67A-A172-2BBB9BA82F46}"/>
                      </a:ext>
                    </a:extLst>
                  </p:cNvPr>
                  <p:cNvSpPr/>
                  <p:nvPr/>
                </p:nvSpPr>
                <p:spPr>
                  <a:xfrm>
                    <a:off x="931942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089" name="文本框 1088">
                  <a:extLst>
                    <a:ext uri="{FF2B5EF4-FFF2-40B4-BE49-F238E27FC236}">
                      <a16:creationId xmlns:a16="http://schemas.microsoft.com/office/drawing/2014/main" id="{7CAFD0B7-CB7E-6CC8-F237-60CEDB244ADE}"/>
                    </a:ext>
                  </a:extLst>
                </p:cNvPr>
                <p:cNvSpPr txBox="1"/>
                <p:nvPr/>
              </p:nvSpPr>
              <p:spPr>
                <a:xfrm>
                  <a:off x="8513511" y="1249402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1090" name="文本框 1089">
                  <a:extLst>
                    <a:ext uri="{FF2B5EF4-FFF2-40B4-BE49-F238E27FC236}">
                      <a16:creationId xmlns:a16="http://schemas.microsoft.com/office/drawing/2014/main" id="{17FCD39F-1196-54D0-4710-B268869EF10E}"/>
                    </a:ext>
                  </a:extLst>
                </p:cNvPr>
                <p:cNvSpPr txBox="1"/>
                <p:nvPr/>
              </p:nvSpPr>
              <p:spPr>
                <a:xfrm>
                  <a:off x="10300524" y="1251920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  <p:sp>
            <p:nvSpPr>
              <p:cNvPr id="1099" name="矩形 1098">
                <a:extLst>
                  <a:ext uri="{FF2B5EF4-FFF2-40B4-BE49-F238E27FC236}">
                    <a16:creationId xmlns:a16="http://schemas.microsoft.com/office/drawing/2014/main" id="{34D26DF2-93AA-ACCA-AFAC-C8CBB42846C1}"/>
                  </a:ext>
                </a:extLst>
              </p:cNvPr>
              <p:cNvSpPr/>
              <p:nvPr/>
            </p:nvSpPr>
            <p:spPr>
              <a:xfrm>
                <a:off x="7328079" y="2028353"/>
                <a:ext cx="4327301" cy="2128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00" name="文本框 1099">
                <a:extLst>
                  <a:ext uri="{FF2B5EF4-FFF2-40B4-BE49-F238E27FC236}">
                    <a16:creationId xmlns:a16="http://schemas.microsoft.com/office/drawing/2014/main" id="{2775944E-38DB-B9B6-5C40-3E743DAEC9FE}"/>
                  </a:ext>
                </a:extLst>
              </p:cNvPr>
              <p:cNvSpPr txBox="1"/>
              <p:nvPr/>
            </p:nvSpPr>
            <p:spPr>
              <a:xfrm rot="5400000">
                <a:off x="9299658" y="288744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130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40130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3" y="2340130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1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9022</TotalTime>
  <Words>513</Words>
  <Application>Microsoft Office PowerPoint</Application>
  <PresentationFormat>宽屏</PresentationFormat>
  <Paragraphs>156</Paragraphs>
  <Slides>39</Slides>
  <Notes>2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Times New Roman</vt:lpstr>
      <vt:lpstr>Office 主题​​</vt:lpstr>
      <vt:lpstr>Map configuration</vt:lpstr>
      <vt:lpstr>Methodolody</vt:lpstr>
      <vt:lpstr>PowerPoint 演示文稿</vt:lpstr>
      <vt:lpstr>PowerPoint 演示文稿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stations)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method[1]</vt:lpstr>
      <vt:lpstr>PowerPoint 演示文稿</vt:lpstr>
      <vt:lpstr>Transfer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Further improvement</vt:lpstr>
      <vt:lpstr>Reference</vt:lpstr>
      <vt:lpstr>PowerPoint 演示文稿</vt:lpstr>
      <vt:lpstr>London (Minimize propagation delay)</vt:lpstr>
      <vt:lpstr>Sahara (Minimize propagation delay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324</cp:revision>
  <dcterms:created xsi:type="dcterms:W3CDTF">2022-09-15T09:10:05Z</dcterms:created>
  <dcterms:modified xsi:type="dcterms:W3CDTF">2023-03-14T15:37:56Z</dcterms:modified>
</cp:coreProperties>
</file>