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86" r:id="rId2"/>
    <p:sldId id="293" r:id="rId3"/>
    <p:sldId id="303" r:id="rId4"/>
    <p:sldId id="264" r:id="rId5"/>
    <p:sldId id="263" r:id="rId6"/>
    <p:sldId id="271" r:id="rId7"/>
    <p:sldId id="272" r:id="rId8"/>
    <p:sldId id="281" r:id="rId9"/>
    <p:sldId id="285" r:id="rId10"/>
    <p:sldId id="283" r:id="rId11"/>
    <p:sldId id="289" r:id="rId12"/>
    <p:sldId id="284" r:id="rId13"/>
    <p:sldId id="287" r:id="rId14"/>
    <p:sldId id="288" r:id="rId15"/>
    <p:sldId id="274" r:id="rId16"/>
    <p:sldId id="275" r:id="rId17"/>
    <p:sldId id="277" r:id="rId18"/>
    <p:sldId id="273" r:id="rId19"/>
    <p:sldId id="291" r:id="rId20"/>
    <p:sldId id="278" r:id="rId21"/>
    <p:sldId id="290" r:id="rId22"/>
    <p:sldId id="302" r:id="rId23"/>
    <p:sldId id="301" r:id="rId24"/>
    <p:sldId id="300" r:id="rId25"/>
    <p:sldId id="304" r:id="rId26"/>
    <p:sldId id="298" r:id="rId27"/>
    <p:sldId id="297" r:id="rId28"/>
    <p:sldId id="292" r:id="rId29"/>
    <p:sldId id="296" r:id="rId30"/>
    <p:sldId id="266" r:id="rId31"/>
    <p:sldId id="262" r:id="rId32"/>
    <p:sldId id="265" r:id="rId33"/>
    <p:sldId id="267" r:id="rId34"/>
    <p:sldId id="269" r:id="rId35"/>
    <p:sldId id="270" r:id="rId36"/>
    <p:sldId id="276" r:id="rId37"/>
    <p:sldId id="282" r:id="rId38"/>
    <p:sldId id="279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86B51F-094E-47A1-9172-18F9603B827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54BAEB75-C2C0-4876-8C7C-37C286F694CB}">
      <dgm:prSet phldrT="[文本]"/>
      <dgm:spPr/>
      <dgm:t>
        <a:bodyPr/>
        <a:lstStyle/>
        <a:p>
          <a:r>
            <a:rPr lang="en-US" altLang="zh-CN" dirty="0"/>
            <a:t>Localization method</a:t>
          </a:r>
          <a:endParaRPr lang="fr-CA" dirty="0"/>
        </a:p>
      </dgm:t>
    </dgm:pt>
    <dgm:pt modelId="{ED9DEE60-CB93-4D07-9355-D4A4DD883E70}" type="parTrans" cxnId="{2BB2B43D-A804-49AD-B369-B8DE23B71F4C}">
      <dgm:prSet/>
      <dgm:spPr/>
      <dgm:t>
        <a:bodyPr/>
        <a:lstStyle/>
        <a:p>
          <a:endParaRPr lang="fr-CA"/>
        </a:p>
      </dgm:t>
    </dgm:pt>
    <dgm:pt modelId="{F6D0304F-43D5-426E-B120-BF3577407AC7}" type="sibTrans" cxnId="{2BB2B43D-A804-49AD-B369-B8DE23B71F4C}">
      <dgm:prSet/>
      <dgm:spPr/>
      <dgm:t>
        <a:bodyPr/>
        <a:lstStyle/>
        <a:p>
          <a:endParaRPr lang="fr-CA"/>
        </a:p>
      </dgm:t>
    </dgm:pt>
    <dgm:pt modelId="{6C77C817-1EC9-49B3-BDA1-02BC6EF253A0}" type="asst">
      <dgm:prSet phldrT="[文本]"/>
      <dgm:spPr/>
      <dgm:t>
        <a:bodyPr/>
        <a:lstStyle/>
        <a:p>
          <a:r>
            <a:rPr lang="fr-CA" dirty="0"/>
            <a:t>Range-free</a:t>
          </a:r>
        </a:p>
      </dgm:t>
    </dgm:pt>
    <dgm:pt modelId="{818088EE-B6FF-4C1A-ABB0-98F8553691A6}" type="parTrans" cxnId="{35280971-1753-469E-A44E-1DA163B9D663}">
      <dgm:prSet/>
      <dgm:spPr/>
      <dgm:t>
        <a:bodyPr/>
        <a:lstStyle/>
        <a:p>
          <a:endParaRPr lang="fr-CA"/>
        </a:p>
      </dgm:t>
    </dgm:pt>
    <dgm:pt modelId="{12A3E3E7-1267-494D-945B-C306E700F128}" type="sibTrans" cxnId="{35280971-1753-469E-A44E-1DA163B9D663}">
      <dgm:prSet/>
      <dgm:spPr/>
      <dgm:t>
        <a:bodyPr/>
        <a:lstStyle/>
        <a:p>
          <a:endParaRPr lang="fr-CA"/>
        </a:p>
      </dgm:t>
    </dgm:pt>
    <dgm:pt modelId="{23400E73-E024-4FBE-A43E-AF0755CAFAEB}">
      <dgm:prSet phldrT="[文本]" phldr="1"/>
      <dgm:spPr/>
      <dgm:t>
        <a:bodyPr/>
        <a:lstStyle/>
        <a:p>
          <a:endParaRPr lang="fr-CA"/>
        </a:p>
      </dgm:t>
    </dgm:pt>
    <dgm:pt modelId="{2D64325C-FE44-4CCC-ACFD-8B91E8C4A919}" type="parTrans" cxnId="{515046A1-BAA1-435A-9599-9F053DE4197D}">
      <dgm:prSet/>
      <dgm:spPr/>
      <dgm:t>
        <a:bodyPr/>
        <a:lstStyle/>
        <a:p>
          <a:endParaRPr lang="fr-CA"/>
        </a:p>
      </dgm:t>
    </dgm:pt>
    <dgm:pt modelId="{74D73020-FA79-4A26-AA3F-20A74A4816A0}" type="sibTrans" cxnId="{515046A1-BAA1-435A-9599-9F053DE4197D}">
      <dgm:prSet/>
      <dgm:spPr/>
      <dgm:t>
        <a:bodyPr/>
        <a:lstStyle/>
        <a:p>
          <a:endParaRPr lang="fr-CA"/>
        </a:p>
      </dgm:t>
    </dgm:pt>
    <dgm:pt modelId="{3D9C59B3-7BF2-4AAF-A734-7315B96EDF3F}">
      <dgm:prSet phldrT="[文本]" phldr="1"/>
      <dgm:spPr/>
      <dgm:t>
        <a:bodyPr/>
        <a:lstStyle/>
        <a:p>
          <a:endParaRPr lang="fr-CA"/>
        </a:p>
      </dgm:t>
    </dgm:pt>
    <dgm:pt modelId="{1447F21D-85F0-41B8-AEFE-B37C7694BA86}" type="parTrans" cxnId="{A778D6BF-AC7F-48E4-9616-A341628EA92B}">
      <dgm:prSet/>
      <dgm:spPr/>
      <dgm:t>
        <a:bodyPr/>
        <a:lstStyle/>
        <a:p>
          <a:endParaRPr lang="fr-CA"/>
        </a:p>
      </dgm:t>
    </dgm:pt>
    <dgm:pt modelId="{7F9AFB9F-44D0-4883-B728-74A08DF521B2}" type="sibTrans" cxnId="{A778D6BF-AC7F-48E4-9616-A341628EA92B}">
      <dgm:prSet/>
      <dgm:spPr/>
      <dgm:t>
        <a:bodyPr/>
        <a:lstStyle/>
        <a:p>
          <a:endParaRPr lang="fr-CA"/>
        </a:p>
      </dgm:t>
    </dgm:pt>
    <dgm:pt modelId="{C6DB0526-BF83-4AFC-B1BF-66F14D151007}">
      <dgm:prSet phldrT="[文本]" phldr="1"/>
      <dgm:spPr/>
      <dgm:t>
        <a:bodyPr/>
        <a:lstStyle/>
        <a:p>
          <a:endParaRPr lang="fr-CA"/>
        </a:p>
      </dgm:t>
    </dgm:pt>
    <dgm:pt modelId="{FE87EA1B-D716-4A67-AFA0-A7F46AFED444}" type="parTrans" cxnId="{4065F3DC-A98F-43DA-B1F1-59F1F838AF9E}">
      <dgm:prSet/>
      <dgm:spPr/>
      <dgm:t>
        <a:bodyPr/>
        <a:lstStyle/>
        <a:p>
          <a:endParaRPr lang="fr-CA"/>
        </a:p>
      </dgm:t>
    </dgm:pt>
    <dgm:pt modelId="{ACB10522-3673-430E-9C59-7A4574B04CF8}" type="sibTrans" cxnId="{4065F3DC-A98F-43DA-B1F1-59F1F838AF9E}">
      <dgm:prSet/>
      <dgm:spPr/>
      <dgm:t>
        <a:bodyPr/>
        <a:lstStyle/>
        <a:p>
          <a:endParaRPr lang="fr-CA"/>
        </a:p>
      </dgm:t>
    </dgm:pt>
    <dgm:pt modelId="{10E427C0-3FED-4904-9A6B-2E813C390229}" type="asst">
      <dgm:prSet phldrT="[文本]"/>
      <dgm:spPr/>
      <dgm:t>
        <a:bodyPr/>
        <a:lstStyle/>
        <a:p>
          <a:r>
            <a:rPr lang="fr-CA" dirty="0"/>
            <a:t>Range based</a:t>
          </a:r>
        </a:p>
      </dgm:t>
    </dgm:pt>
    <dgm:pt modelId="{8B0376A9-B826-4E29-817B-D17620730B99}" type="parTrans" cxnId="{D19C0616-0E2D-4FED-8E59-74182E0D70BF}">
      <dgm:prSet/>
      <dgm:spPr/>
      <dgm:t>
        <a:bodyPr/>
        <a:lstStyle/>
        <a:p>
          <a:endParaRPr lang="fr-CA"/>
        </a:p>
      </dgm:t>
    </dgm:pt>
    <dgm:pt modelId="{82FF034F-274D-412C-9A8B-277D35380B97}" type="sibTrans" cxnId="{D19C0616-0E2D-4FED-8E59-74182E0D70BF}">
      <dgm:prSet/>
      <dgm:spPr/>
      <dgm:t>
        <a:bodyPr/>
        <a:lstStyle/>
        <a:p>
          <a:endParaRPr lang="fr-CA"/>
        </a:p>
      </dgm:t>
    </dgm:pt>
    <dgm:pt modelId="{33599450-81E0-4221-B46D-A42183C8D8A4}" type="pres">
      <dgm:prSet presAssocID="{4086B51F-094E-47A1-9172-18F9603B827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A016728-14C2-4D88-9871-E2EE57EF4782}" type="pres">
      <dgm:prSet presAssocID="{54BAEB75-C2C0-4876-8C7C-37C286F694CB}" presName="hierRoot1" presStyleCnt="0">
        <dgm:presLayoutVars>
          <dgm:hierBranch val="init"/>
        </dgm:presLayoutVars>
      </dgm:prSet>
      <dgm:spPr/>
    </dgm:pt>
    <dgm:pt modelId="{1685DE35-F49E-46D1-9485-F845E83019DA}" type="pres">
      <dgm:prSet presAssocID="{54BAEB75-C2C0-4876-8C7C-37C286F694CB}" presName="rootComposite1" presStyleCnt="0"/>
      <dgm:spPr/>
    </dgm:pt>
    <dgm:pt modelId="{0E9FC736-B33D-431A-B7F3-66710C8FB168}" type="pres">
      <dgm:prSet presAssocID="{54BAEB75-C2C0-4876-8C7C-37C286F694CB}" presName="rootText1" presStyleLbl="node0" presStyleIdx="0" presStyleCnt="1">
        <dgm:presLayoutVars>
          <dgm:chPref val="3"/>
        </dgm:presLayoutVars>
      </dgm:prSet>
      <dgm:spPr/>
    </dgm:pt>
    <dgm:pt modelId="{70EC49B3-DF65-4B64-84C7-1E4F9D0DC5EA}" type="pres">
      <dgm:prSet presAssocID="{54BAEB75-C2C0-4876-8C7C-37C286F694CB}" presName="rootConnector1" presStyleLbl="node1" presStyleIdx="0" presStyleCnt="0"/>
      <dgm:spPr/>
    </dgm:pt>
    <dgm:pt modelId="{E78353BD-77C3-472E-9CE4-9BA15CEE54CE}" type="pres">
      <dgm:prSet presAssocID="{54BAEB75-C2C0-4876-8C7C-37C286F694CB}" presName="hierChild2" presStyleCnt="0"/>
      <dgm:spPr/>
    </dgm:pt>
    <dgm:pt modelId="{E1BA1404-707D-4B2C-980E-493AEBFCD220}" type="pres">
      <dgm:prSet presAssocID="{2D64325C-FE44-4CCC-ACFD-8B91E8C4A919}" presName="Name37" presStyleLbl="parChTrans1D2" presStyleIdx="0" presStyleCnt="5"/>
      <dgm:spPr/>
    </dgm:pt>
    <dgm:pt modelId="{F3B689AC-DA35-46AB-8959-0BB78E7DE520}" type="pres">
      <dgm:prSet presAssocID="{23400E73-E024-4FBE-A43E-AF0755CAFAEB}" presName="hierRoot2" presStyleCnt="0">
        <dgm:presLayoutVars>
          <dgm:hierBranch val="init"/>
        </dgm:presLayoutVars>
      </dgm:prSet>
      <dgm:spPr/>
    </dgm:pt>
    <dgm:pt modelId="{22DAC16E-DA20-4F29-AD8A-8568E324B50E}" type="pres">
      <dgm:prSet presAssocID="{23400E73-E024-4FBE-A43E-AF0755CAFAEB}" presName="rootComposite" presStyleCnt="0"/>
      <dgm:spPr/>
    </dgm:pt>
    <dgm:pt modelId="{BB9241F3-D451-44D9-9295-74F2F7D16BF7}" type="pres">
      <dgm:prSet presAssocID="{23400E73-E024-4FBE-A43E-AF0755CAFAEB}" presName="rootText" presStyleLbl="node2" presStyleIdx="0" presStyleCnt="3">
        <dgm:presLayoutVars>
          <dgm:chPref val="3"/>
        </dgm:presLayoutVars>
      </dgm:prSet>
      <dgm:spPr/>
    </dgm:pt>
    <dgm:pt modelId="{63B5F6AD-240A-4C29-B4E7-BFD7678881F3}" type="pres">
      <dgm:prSet presAssocID="{23400E73-E024-4FBE-A43E-AF0755CAFAEB}" presName="rootConnector" presStyleLbl="node2" presStyleIdx="0" presStyleCnt="3"/>
      <dgm:spPr/>
    </dgm:pt>
    <dgm:pt modelId="{E914B320-2024-498C-B1D8-CE12CC79B221}" type="pres">
      <dgm:prSet presAssocID="{23400E73-E024-4FBE-A43E-AF0755CAFAEB}" presName="hierChild4" presStyleCnt="0"/>
      <dgm:spPr/>
    </dgm:pt>
    <dgm:pt modelId="{501F4CFF-514B-4E8B-AADD-F5013719D69E}" type="pres">
      <dgm:prSet presAssocID="{23400E73-E024-4FBE-A43E-AF0755CAFAEB}" presName="hierChild5" presStyleCnt="0"/>
      <dgm:spPr/>
    </dgm:pt>
    <dgm:pt modelId="{4B5A5A55-36FE-417C-BEE5-74AA0445B4E2}" type="pres">
      <dgm:prSet presAssocID="{1447F21D-85F0-41B8-AEFE-B37C7694BA86}" presName="Name37" presStyleLbl="parChTrans1D2" presStyleIdx="1" presStyleCnt="5"/>
      <dgm:spPr/>
    </dgm:pt>
    <dgm:pt modelId="{CAA47C06-1C1D-4744-8159-B2CDD5FC3D71}" type="pres">
      <dgm:prSet presAssocID="{3D9C59B3-7BF2-4AAF-A734-7315B96EDF3F}" presName="hierRoot2" presStyleCnt="0">
        <dgm:presLayoutVars>
          <dgm:hierBranch val="init"/>
        </dgm:presLayoutVars>
      </dgm:prSet>
      <dgm:spPr/>
    </dgm:pt>
    <dgm:pt modelId="{10076970-8F45-48AF-81F2-FF7A1CE29740}" type="pres">
      <dgm:prSet presAssocID="{3D9C59B3-7BF2-4AAF-A734-7315B96EDF3F}" presName="rootComposite" presStyleCnt="0"/>
      <dgm:spPr/>
    </dgm:pt>
    <dgm:pt modelId="{C2395550-BA57-4F6D-932F-ECDCA879B75C}" type="pres">
      <dgm:prSet presAssocID="{3D9C59B3-7BF2-4AAF-A734-7315B96EDF3F}" presName="rootText" presStyleLbl="node2" presStyleIdx="1" presStyleCnt="3">
        <dgm:presLayoutVars>
          <dgm:chPref val="3"/>
        </dgm:presLayoutVars>
      </dgm:prSet>
      <dgm:spPr/>
    </dgm:pt>
    <dgm:pt modelId="{96F56E6A-FF6D-48E1-B49C-4229C8A9A7AC}" type="pres">
      <dgm:prSet presAssocID="{3D9C59B3-7BF2-4AAF-A734-7315B96EDF3F}" presName="rootConnector" presStyleLbl="node2" presStyleIdx="1" presStyleCnt="3"/>
      <dgm:spPr/>
    </dgm:pt>
    <dgm:pt modelId="{39F58ECC-B9D4-45EF-8FDF-A63821D7C404}" type="pres">
      <dgm:prSet presAssocID="{3D9C59B3-7BF2-4AAF-A734-7315B96EDF3F}" presName="hierChild4" presStyleCnt="0"/>
      <dgm:spPr/>
    </dgm:pt>
    <dgm:pt modelId="{C6D7F1A4-63D1-4B36-9D20-64ABDC2A86EA}" type="pres">
      <dgm:prSet presAssocID="{3D9C59B3-7BF2-4AAF-A734-7315B96EDF3F}" presName="hierChild5" presStyleCnt="0"/>
      <dgm:spPr/>
    </dgm:pt>
    <dgm:pt modelId="{0B77FB02-08CC-46E7-A3C2-64B53DEC47F4}" type="pres">
      <dgm:prSet presAssocID="{FE87EA1B-D716-4A67-AFA0-A7F46AFED444}" presName="Name37" presStyleLbl="parChTrans1D2" presStyleIdx="2" presStyleCnt="5"/>
      <dgm:spPr/>
    </dgm:pt>
    <dgm:pt modelId="{EBB98DA7-AFA3-4E61-9C2C-FEEC40C65701}" type="pres">
      <dgm:prSet presAssocID="{C6DB0526-BF83-4AFC-B1BF-66F14D151007}" presName="hierRoot2" presStyleCnt="0">
        <dgm:presLayoutVars>
          <dgm:hierBranch val="init"/>
        </dgm:presLayoutVars>
      </dgm:prSet>
      <dgm:spPr/>
    </dgm:pt>
    <dgm:pt modelId="{FE85A5CE-248B-452F-9ADD-7C960376599D}" type="pres">
      <dgm:prSet presAssocID="{C6DB0526-BF83-4AFC-B1BF-66F14D151007}" presName="rootComposite" presStyleCnt="0"/>
      <dgm:spPr/>
    </dgm:pt>
    <dgm:pt modelId="{09BD384D-B168-4B2B-9331-CE3F22C7B10E}" type="pres">
      <dgm:prSet presAssocID="{C6DB0526-BF83-4AFC-B1BF-66F14D151007}" presName="rootText" presStyleLbl="node2" presStyleIdx="2" presStyleCnt="3">
        <dgm:presLayoutVars>
          <dgm:chPref val="3"/>
        </dgm:presLayoutVars>
      </dgm:prSet>
      <dgm:spPr/>
    </dgm:pt>
    <dgm:pt modelId="{02D17A66-05B0-45D0-B8D7-DBFFCF610D28}" type="pres">
      <dgm:prSet presAssocID="{C6DB0526-BF83-4AFC-B1BF-66F14D151007}" presName="rootConnector" presStyleLbl="node2" presStyleIdx="2" presStyleCnt="3"/>
      <dgm:spPr/>
    </dgm:pt>
    <dgm:pt modelId="{EAB952A2-5A4C-407A-9F16-24298D379C8E}" type="pres">
      <dgm:prSet presAssocID="{C6DB0526-BF83-4AFC-B1BF-66F14D151007}" presName="hierChild4" presStyleCnt="0"/>
      <dgm:spPr/>
    </dgm:pt>
    <dgm:pt modelId="{01D8E666-02C6-4F91-89D1-C5C6AE629546}" type="pres">
      <dgm:prSet presAssocID="{C6DB0526-BF83-4AFC-B1BF-66F14D151007}" presName="hierChild5" presStyleCnt="0"/>
      <dgm:spPr/>
    </dgm:pt>
    <dgm:pt modelId="{E6C84110-5D56-43DB-B199-6E0B156202B3}" type="pres">
      <dgm:prSet presAssocID="{54BAEB75-C2C0-4876-8C7C-37C286F694CB}" presName="hierChild3" presStyleCnt="0"/>
      <dgm:spPr/>
    </dgm:pt>
    <dgm:pt modelId="{3462C5D3-3643-4B19-9BF1-5385DBFC55AE}" type="pres">
      <dgm:prSet presAssocID="{818088EE-B6FF-4C1A-ABB0-98F8553691A6}" presName="Name111" presStyleLbl="parChTrans1D2" presStyleIdx="3" presStyleCnt="5"/>
      <dgm:spPr/>
    </dgm:pt>
    <dgm:pt modelId="{31FB4477-3565-4DC3-957A-C969173F77DE}" type="pres">
      <dgm:prSet presAssocID="{6C77C817-1EC9-49B3-BDA1-02BC6EF253A0}" presName="hierRoot3" presStyleCnt="0">
        <dgm:presLayoutVars>
          <dgm:hierBranch val="init"/>
        </dgm:presLayoutVars>
      </dgm:prSet>
      <dgm:spPr/>
    </dgm:pt>
    <dgm:pt modelId="{577C05F3-5368-4076-B9BC-C6DEA6AFBE0C}" type="pres">
      <dgm:prSet presAssocID="{6C77C817-1EC9-49B3-BDA1-02BC6EF253A0}" presName="rootComposite3" presStyleCnt="0"/>
      <dgm:spPr/>
    </dgm:pt>
    <dgm:pt modelId="{050443B9-36F3-493F-A16C-7D4CA918BFDD}" type="pres">
      <dgm:prSet presAssocID="{6C77C817-1EC9-49B3-BDA1-02BC6EF253A0}" presName="rootText3" presStyleLbl="asst1" presStyleIdx="0" presStyleCnt="2">
        <dgm:presLayoutVars>
          <dgm:chPref val="3"/>
        </dgm:presLayoutVars>
      </dgm:prSet>
      <dgm:spPr/>
    </dgm:pt>
    <dgm:pt modelId="{DE084FC7-E795-4486-9EF6-C132E6BEF59A}" type="pres">
      <dgm:prSet presAssocID="{6C77C817-1EC9-49B3-BDA1-02BC6EF253A0}" presName="rootConnector3" presStyleLbl="asst1" presStyleIdx="0" presStyleCnt="2"/>
      <dgm:spPr/>
    </dgm:pt>
    <dgm:pt modelId="{5B35B5C9-BD8D-4147-8B4A-2D9DC78D450E}" type="pres">
      <dgm:prSet presAssocID="{6C77C817-1EC9-49B3-BDA1-02BC6EF253A0}" presName="hierChild6" presStyleCnt="0"/>
      <dgm:spPr/>
    </dgm:pt>
    <dgm:pt modelId="{DE20EAE8-9319-488A-BA39-919F6394DD62}" type="pres">
      <dgm:prSet presAssocID="{6C77C817-1EC9-49B3-BDA1-02BC6EF253A0}" presName="hierChild7" presStyleCnt="0"/>
      <dgm:spPr/>
    </dgm:pt>
    <dgm:pt modelId="{12A4BBC7-A726-48F9-9497-1A4A4B8D426E}" type="pres">
      <dgm:prSet presAssocID="{8B0376A9-B826-4E29-817B-D17620730B99}" presName="Name111" presStyleLbl="parChTrans1D2" presStyleIdx="4" presStyleCnt="5"/>
      <dgm:spPr/>
    </dgm:pt>
    <dgm:pt modelId="{69625191-78FC-4AA8-975B-31F45AD2C164}" type="pres">
      <dgm:prSet presAssocID="{10E427C0-3FED-4904-9A6B-2E813C390229}" presName="hierRoot3" presStyleCnt="0">
        <dgm:presLayoutVars>
          <dgm:hierBranch val="init"/>
        </dgm:presLayoutVars>
      </dgm:prSet>
      <dgm:spPr/>
    </dgm:pt>
    <dgm:pt modelId="{8EDB2C84-361A-4B2E-B473-C311F10EEE91}" type="pres">
      <dgm:prSet presAssocID="{10E427C0-3FED-4904-9A6B-2E813C390229}" presName="rootComposite3" presStyleCnt="0"/>
      <dgm:spPr/>
    </dgm:pt>
    <dgm:pt modelId="{73A436AD-13AC-4E05-A1A6-5E28EEF7959E}" type="pres">
      <dgm:prSet presAssocID="{10E427C0-3FED-4904-9A6B-2E813C390229}" presName="rootText3" presStyleLbl="asst1" presStyleIdx="1" presStyleCnt="2">
        <dgm:presLayoutVars>
          <dgm:chPref val="3"/>
        </dgm:presLayoutVars>
      </dgm:prSet>
      <dgm:spPr/>
    </dgm:pt>
    <dgm:pt modelId="{5054FE1E-CA14-461F-9026-8490ECA3D2B3}" type="pres">
      <dgm:prSet presAssocID="{10E427C0-3FED-4904-9A6B-2E813C390229}" presName="rootConnector3" presStyleLbl="asst1" presStyleIdx="1" presStyleCnt="2"/>
      <dgm:spPr/>
    </dgm:pt>
    <dgm:pt modelId="{18DF9E15-2E8F-40C3-A2E1-959787A3E8E8}" type="pres">
      <dgm:prSet presAssocID="{10E427C0-3FED-4904-9A6B-2E813C390229}" presName="hierChild6" presStyleCnt="0"/>
      <dgm:spPr/>
    </dgm:pt>
    <dgm:pt modelId="{5C41333D-5EF3-46F0-9C8D-98FD0DB3BEC1}" type="pres">
      <dgm:prSet presAssocID="{10E427C0-3FED-4904-9A6B-2E813C390229}" presName="hierChild7" presStyleCnt="0"/>
      <dgm:spPr/>
    </dgm:pt>
  </dgm:ptLst>
  <dgm:cxnLst>
    <dgm:cxn modelId="{91516D05-C412-49C1-B0CB-EE47F1B994C8}" type="presOf" srcId="{10E427C0-3FED-4904-9A6B-2E813C390229}" destId="{73A436AD-13AC-4E05-A1A6-5E28EEF7959E}" srcOrd="0" destOrd="0" presId="urn:microsoft.com/office/officeart/2005/8/layout/orgChart1"/>
    <dgm:cxn modelId="{D19C0616-0E2D-4FED-8E59-74182E0D70BF}" srcId="{54BAEB75-C2C0-4876-8C7C-37C286F694CB}" destId="{10E427C0-3FED-4904-9A6B-2E813C390229}" srcOrd="1" destOrd="0" parTransId="{8B0376A9-B826-4E29-817B-D17620730B99}" sibTransId="{82FF034F-274D-412C-9A8B-277D35380B97}"/>
    <dgm:cxn modelId="{79692F1A-E8FF-445C-A3F4-38D29F5CACD9}" type="presOf" srcId="{23400E73-E024-4FBE-A43E-AF0755CAFAEB}" destId="{BB9241F3-D451-44D9-9295-74F2F7D16BF7}" srcOrd="0" destOrd="0" presId="urn:microsoft.com/office/officeart/2005/8/layout/orgChart1"/>
    <dgm:cxn modelId="{BBC8261E-63F6-4E1F-9F2D-A72C8471CAB5}" type="presOf" srcId="{818088EE-B6FF-4C1A-ABB0-98F8553691A6}" destId="{3462C5D3-3643-4B19-9BF1-5385DBFC55AE}" srcOrd="0" destOrd="0" presId="urn:microsoft.com/office/officeart/2005/8/layout/orgChart1"/>
    <dgm:cxn modelId="{D974EB2A-7348-42C6-B4CB-D2195115F871}" type="presOf" srcId="{C6DB0526-BF83-4AFC-B1BF-66F14D151007}" destId="{09BD384D-B168-4B2B-9331-CE3F22C7B10E}" srcOrd="0" destOrd="0" presId="urn:microsoft.com/office/officeart/2005/8/layout/orgChart1"/>
    <dgm:cxn modelId="{D5F09133-0017-4699-B94B-8BE82D159541}" type="presOf" srcId="{6C77C817-1EC9-49B3-BDA1-02BC6EF253A0}" destId="{050443B9-36F3-493F-A16C-7D4CA918BFDD}" srcOrd="0" destOrd="0" presId="urn:microsoft.com/office/officeart/2005/8/layout/orgChart1"/>
    <dgm:cxn modelId="{2BB2B43D-A804-49AD-B369-B8DE23B71F4C}" srcId="{4086B51F-094E-47A1-9172-18F9603B8278}" destId="{54BAEB75-C2C0-4876-8C7C-37C286F694CB}" srcOrd="0" destOrd="0" parTransId="{ED9DEE60-CB93-4D07-9355-D4A4DD883E70}" sibTransId="{F6D0304F-43D5-426E-B120-BF3577407AC7}"/>
    <dgm:cxn modelId="{9FE5FF6E-0B18-49F5-8D7B-F2A47896C762}" type="presOf" srcId="{23400E73-E024-4FBE-A43E-AF0755CAFAEB}" destId="{63B5F6AD-240A-4C29-B4E7-BFD7678881F3}" srcOrd="1" destOrd="0" presId="urn:microsoft.com/office/officeart/2005/8/layout/orgChart1"/>
    <dgm:cxn modelId="{35280971-1753-469E-A44E-1DA163B9D663}" srcId="{54BAEB75-C2C0-4876-8C7C-37C286F694CB}" destId="{6C77C817-1EC9-49B3-BDA1-02BC6EF253A0}" srcOrd="0" destOrd="0" parTransId="{818088EE-B6FF-4C1A-ABB0-98F8553691A6}" sibTransId="{12A3E3E7-1267-494D-945B-C306E700F128}"/>
    <dgm:cxn modelId="{688A2871-46AF-4252-B33C-30162F20A1C0}" type="presOf" srcId="{3D9C59B3-7BF2-4AAF-A734-7315B96EDF3F}" destId="{96F56E6A-FF6D-48E1-B49C-4229C8A9A7AC}" srcOrd="1" destOrd="0" presId="urn:microsoft.com/office/officeart/2005/8/layout/orgChart1"/>
    <dgm:cxn modelId="{CD2F3F77-4FAB-48DE-9AB7-E51EA71B99DE}" type="presOf" srcId="{54BAEB75-C2C0-4876-8C7C-37C286F694CB}" destId="{0E9FC736-B33D-431A-B7F3-66710C8FB168}" srcOrd="0" destOrd="0" presId="urn:microsoft.com/office/officeart/2005/8/layout/orgChart1"/>
    <dgm:cxn modelId="{A83D337D-A0E3-4C91-BE04-50B12856006F}" type="presOf" srcId="{10E427C0-3FED-4904-9A6B-2E813C390229}" destId="{5054FE1E-CA14-461F-9026-8490ECA3D2B3}" srcOrd="1" destOrd="0" presId="urn:microsoft.com/office/officeart/2005/8/layout/orgChart1"/>
    <dgm:cxn modelId="{C66C7191-1DE8-4902-8BB7-9594155D8C64}" type="presOf" srcId="{3D9C59B3-7BF2-4AAF-A734-7315B96EDF3F}" destId="{C2395550-BA57-4F6D-932F-ECDCA879B75C}" srcOrd="0" destOrd="0" presId="urn:microsoft.com/office/officeart/2005/8/layout/orgChart1"/>
    <dgm:cxn modelId="{BB3FE792-4330-44A8-AF72-9D949F379681}" type="presOf" srcId="{54BAEB75-C2C0-4876-8C7C-37C286F694CB}" destId="{70EC49B3-DF65-4B64-84C7-1E4F9D0DC5EA}" srcOrd="1" destOrd="0" presId="urn:microsoft.com/office/officeart/2005/8/layout/orgChart1"/>
    <dgm:cxn modelId="{515046A1-BAA1-435A-9599-9F053DE4197D}" srcId="{54BAEB75-C2C0-4876-8C7C-37C286F694CB}" destId="{23400E73-E024-4FBE-A43E-AF0755CAFAEB}" srcOrd="2" destOrd="0" parTransId="{2D64325C-FE44-4CCC-ACFD-8B91E8C4A919}" sibTransId="{74D73020-FA79-4A26-AA3F-20A74A4816A0}"/>
    <dgm:cxn modelId="{A778D6BF-AC7F-48E4-9616-A341628EA92B}" srcId="{54BAEB75-C2C0-4876-8C7C-37C286F694CB}" destId="{3D9C59B3-7BF2-4AAF-A734-7315B96EDF3F}" srcOrd="3" destOrd="0" parTransId="{1447F21D-85F0-41B8-AEFE-B37C7694BA86}" sibTransId="{7F9AFB9F-44D0-4883-B728-74A08DF521B2}"/>
    <dgm:cxn modelId="{7F2761C1-4976-49F2-82D6-3FDAE7C82A89}" type="presOf" srcId="{FE87EA1B-D716-4A67-AFA0-A7F46AFED444}" destId="{0B77FB02-08CC-46E7-A3C2-64B53DEC47F4}" srcOrd="0" destOrd="0" presId="urn:microsoft.com/office/officeart/2005/8/layout/orgChart1"/>
    <dgm:cxn modelId="{575FD2C3-55DD-4C9B-889C-B9E90393FD0B}" type="presOf" srcId="{C6DB0526-BF83-4AFC-B1BF-66F14D151007}" destId="{02D17A66-05B0-45D0-B8D7-DBFFCF610D28}" srcOrd="1" destOrd="0" presId="urn:microsoft.com/office/officeart/2005/8/layout/orgChart1"/>
    <dgm:cxn modelId="{E78623CB-B989-465F-9385-86F42E106BC1}" type="presOf" srcId="{6C77C817-1EC9-49B3-BDA1-02BC6EF253A0}" destId="{DE084FC7-E795-4486-9EF6-C132E6BEF59A}" srcOrd="1" destOrd="0" presId="urn:microsoft.com/office/officeart/2005/8/layout/orgChart1"/>
    <dgm:cxn modelId="{4065F3DC-A98F-43DA-B1F1-59F1F838AF9E}" srcId="{54BAEB75-C2C0-4876-8C7C-37C286F694CB}" destId="{C6DB0526-BF83-4AFC-B1BF-66F14D151007}" srcOrd="4" destOrd="0" parTransId="{FE87EA1B-D716-4A67-AFA0-A7F46AFED444}" sibTransId="{ACB10522-3673-430E-9C59-7A4574B04CF8}"/>
    <dgm:cxn modelId="{62DA37EB-DF42-45B0-8150-A4A808820724}" type="presOf" srcId="{2D64325C-FE44-4CCC-ACFD-8B91E8C4A919}" destId="{E1BA1404-707D-4B2C-980E-493AEBFCD220}" srcOrd="0" destOrd="0" presId="urn:microsoft.com/office/officeart/2005/8/layout/orgChart1"/>
    <dgm:cxn modelId="{DE0233EE-5039-476B-9567-7EBA703519D5}" type="presOf" srcId="{4086B51F-094E-47A1-9172-18F9603B8278}" destId="{33599450-81E0-4221-B46D-A42183C8D8A4}" srcOrd="0" destOrd="0" presId="urn:microsoft.com/office/officeart/2005/8/layout/orgChart1"/>
    <dgm:cxn modelId="{9D02B4F3-7265-49DE-8C29-27FA02BD8F12}" type="presOf" srcId="{8B0376A9-B826-4E29-817B-D17620730B99}" destId="{12A4BBC7-A726-48F9-9497-1A4A4B8D426E}" srcOrd="0" destOrd="0" presId="urn:microsoft.com/office/officeart/2005/8/layout/orgChart1"/>
    <dgm:cxn modelId="{6DA191FC-7FF7-4168-AEEE-01792166E2FC}" type="presOf" srcId="{1447F21D-85F0-41B8-AEFE-B37C7694BA86}" destId="{4B5A5A55-36FE-417C-BEE5-74AA0445B4E2}" srcOrd="0" destOrd="0" presId="urn:microsoft.com/office/officeart/2005/8/layout/orgChart1"/>
    <dgm:cxn modelId="{A7C8559A-4476-4F78-9133-707D628E258A}" type="presParOf" srcId="{33599450-81E0-4221-B46D-A42183C8D8A4}" destId="{CA016728-14C2-4D88-9871-E2EE57EF4782}" srcOrd="0" destOrd="0" presId="urn:microsoft.com/office/officeart/2005/8/layout/orgChart1"/>
    <dgm:cxn modelId="{037BD1AD-2287-44E3-8B12-32BA360401F6}" type="presParOf" srcId="{CA016728-14C2-4D88-9871-E2EE57EF4782}" destId="{1685DE35-F49E-46D1-9485-F845E83019DA}" srcOrd="0" destOrd="0" presId="urn:microsoft.com/office/officeart/2005/8/layout/orgChart1"/>
    <dgm:cxn modelId="{EB609D4F-B04B-449D-A0D6-BC7E2FC2F633}" type="presParOf" srcId="{1685DE35-F49E-46D1-9485-F845E83019DA}" destId="{0E9FC736-B33D-431A-B7F3-66710C8FB168}" srcOrd="0" destOrd="0" presId="urn:microsoft.com/office/officeart/2005/8/layout/orgChart1"/>
    <dgm:cxn modelId="{4DD291B9-CD07-4AAF-91D8-037D72EEB6E9}" type="presParOf" srcId="{1685DE35-F49E-46D1-9485-F845E83019DA}" destId="{70EC49B3-DF65-4B64-84C7-1E4F9D0DC5EA}" srcOrd="1" destOrd="0" presId="urn:microsoft.com/office/officeart/2005/8/layout/orgChart1"/>
    <dgm:cxn modelId="{A96DBDCE-2F50-4200-98C5-357BDC1F651F}" type="presParOf" srcId="{CA016728-14C2-4D88-9871-E2EE57EF4782}" destId="{E78353BD-77C3-472E-9CE4-9BA15CEE54CE}" srcOrd="1" destOrd="0" presId="urn:microsoft.com/office/officeart/2005/8/layout/orgChart1"/>
    <dgm:cxn modelId="{6EB1E64D-F8EA-4891-8C6C-A79CE7C9DDA8}" type="presParOf" srcId="{E78353BD-77C3-472E-9CE4-9BA15CEE54CE}" destId="{E1BA1404-707D-4B2C-980E-493AEBFCD220}" srcOrd="0" destOrd="0" presId="urn:microsoft.com/office/officeart/2005/8/layout/orgChart1"/>
    <dgm:cxn modelId="{D63239E3-4EE7-442F-BB38-614DA7E17D7D}" type="presParOf" srcId="{E78353BD-77C3-472E-9CE4-9BA15CEE54CE}" destId="{F3B689AC-DA35-46AB-8959-0BB78E7DE520}" srcOrd="1" destOrd="0" presId="urn:microsoft.com/office/officeart/2005/8/layout/orgChart1"/>
    <dgm:cxn modelId="{578E1942-D7C6-4A9F-BA5D-32F7E4369166}" type="presParOf" srcId="{F3B689AC-DA35-46AB-8959-0BB78E7DE520}" destId="{22DAC16E-DA20-4F29-AD8A-8568E324B50E}" srcOrd="0" destOrd="0" presId="urn:microsoft.com/office/officeart/2005/8/layout/orgChart1"/>
    <dgm:cxn modelId="{B3419ECA-B278-49A2-BEFA-7C6FB57B069F}" type="presParOf" srcId="{22DAC16E-DA20-4F29-AD8A-8568E324B50E}" destId="{BB9241F3-D451-44D9-9295-74F2F7D16BF7}" srcOrd="0" destOrd="0" presId="urn:microsoft.com/office/officeart/2005/8/layout/orgChart1"/>
    <dgm:cxn modelId="{505791C6-BA9A-4B06-A028-22109CB4236A}" type="presParOf" srcId="{22DAC16E-DA20-4F29-AD8A-8568E324B50E}" destId="{63B5F6AD-240A-4C29-B4E7-BFD7678881F3}" srcOrd="1" destOrd="0" presId="urn:microsoft.com/office/officeart/2005/8/layout/orgChart1"/>
    <dgm:cxn modelId="{DD5397ED-9657-42CF-A067-71855ACE4721}" type="presParOf" srcId="{F3B689AC-DA35-46AB-8959-0BB78E7DE520}" destId="{E914B320-2024-498C-B1D8-CE12CC79B221}" srcOrd="1" destOrd="0" presId="urn:microsoft.com/office/officeart/2005/8/layout/orgChart1"/>
    <dgm:cxn modelId="{04431D69-2950-45AB-B947-8745EFC30693}" type="presParOf" srcId="{F3B689AC-DA35-46AB-8959-0BB78E7DE520}" destId="{501F4CFF-514B-4E8B-AADD-F5013719D69E}" srcOrd="2" destOrd="0" presId="urn:microsoft.com/office/officeart/2005/8/layout/orgChart1"/>
    <dgm:cxn modelId="{92BABDE9-66A6-40FD-BEC9-FB1672C29774}" type="presParOf" srcId="{E78353BD-77C3-472E-9CE4-9BA15CEE54CE}" destId="{4B5A5A55-36FE-417C-BEE5-74AA0445B4E2}" srcOrd="2" destOrd="0" presId="urn:microsoft.com/office/officeart/2005/8/layout/orgChart1"/>
    <dgm:cxn modelId="{E5ED9D5B-BDDC-4326-98C6-BAA4FFE8B649}" type="presParOf" srcId="{E78353BD-77C3-472E-9CE4-9BA15CEE54CE}" destId="{CAA47C06-1C1D-4744-8159-B2CDD5FC3D71}" srcOrd="3" destOrd="0" presId="urn:microsoft.com/office/officeart/2005/8/layout/orgChart1"/>
    <dgm:cxn modelId="{9F733B2B-6B3C-469F-89B3-06D41318165E}" type="presParOf" srcId="{CAA47C06-1C1D-4744-8159-B2CDD5FC3D71}" destId="{10076970-8F45-48AF-81F2-FF7A1CE29740}" srcOrd="0" destOrd="0" presId="urn:microsoft.com/office/officeart/2005/8/layout/orgChart1"/>
    <dgm:cxn modelId="{8363B77F-FC62-48CF-A7D5-BA7F65B5BB69}" type="presParOf" srcId="{10076970-8F45-48AF-81F2-FF7A1CE29740}" destId="{C2395550-BA57-4F6D-932F-ECDCA879B75C}" srcOrd="0" destOrd="0" presId="urn:microsoft.com/office/officeart/2005/8/layout/orgChart1"/>
    <dgm:cxn modelId="{A5EF29D9-1665-43EE-99D0-ACF741D46705}" type="presParOf" srcId="{10076970-8F45-48AF-81F2-FF7A1CE29740}" destId="{96F56E6A-FF6D-48E1-B49C-4229C8A9A7AC}" srcOrd="1" destOrd="0" presId="urn:microsoft.com/office/officeart/2005/8/layout/orgChart1"/>
    <dgm:cxn modelId="{6AB56C63-4D2E-48D5-8C9F-6578CF654F7C}" type="presParOf" srcId="{CAA47C06-1C1D-4744-8159-B2CDD5FC3D71}" destId="{39F58ECC-B9D4-45EF-8FDF-A63821D7C404}" srcOrd="1" destOrd="0" presId="urn:microsoft.com/office/officeart/2005/8/layout/orgChart1"/>
    <dgm:cxn modelId="{349F3930-6F0A-4652-BFC4-823D862C9EB8}" type="presParOf" srcId="{CAA47C06-1C1D-4744-8159-B2CDD5FC3D71}" destId="{C6D7F1A4-63D1-4B36-9D20-64ABDC2A86EA}" srcOrd="2" destOrd="0" presId="urn:microsoft.com/office/officeart/2005/8/layout/orgChart1"/>
    <dgm:cxn modelId="{200AE928-A090-4B7B-93D1-7178A06340F4}" type="presParOf" srcId="{E78353BD-77C3-472E-9CE4-9BA15CEE54CE}" destId="{0B77FB02-08CC-46E7-A3C2-64B53DEC47F4}" srcOrd="4" destOrd="0" presId="urn:microsoft.com/office/officeart/2005/8/layout/orgChart1"/>
    <dgm:cxn modelId="{1D74B16A-CE7F-4D72-A207-7801E8924965}" type="presParOf" srcId="{E78353BD-77C3-472E-9CE4-9BA15CEE54CE}" destId="{EBB98DA7-AFA3-4E61-9C2C-FEEC40C65701}" srcOrd="5" destOrd="0" presId="urn:microsoft.com/office/officeart/2005/8/layout/orgChart1"/>
    <dgm:cxn modelId="{4A8F54E0-4EAF-4670-9972-0FDA09C4BD28}" type="presParOf" srcId="{EBB98DA7-AFA3-4E61-9C2C-FEEC40C65701}" destId="{FE85A5CE-248B-452F-9ADD-7C960376599D}" srcOrd="0" destOrd="0" presId="urn:microsoft.com/office/officeart/2005/8/layout/orgChart1"/>
    <dgm:cxn modelId="{83B93EF9-9063-454B-9E93-CE1E1885D4E5}" type="presParOf" srcId="{FE85A5CE-248B-452F-9ADD-7C960376599D}" destId="{09BD384D-B168-4B2B-9331-CE3F22C7B10E}" srcOrd="0" destOrd="0" presId="urn:microsoft.com/office/officeart/2005/8/layout/orgChart1"/>
    <dgm:cxn modelId="{3A6030C2-E7E2-4433-AA5D-D016A8D8258C}" type="presParOf" srcId="{FE85A5CE-248B-452F-9ADD-7C960376599D}" destId="{02D17A66-05B0-45D0-B8D7-DBFFCF610D28}" srcOrd="1" destOrd="0" presId="urn:microsoft.com/office/officeart/2005/8/layout/orgChart1"/>
    <dgm:cxn modelId="{C5B632FA-2284-4C4A-8872-A05EE0735F11}" type="presParOf" srcId="{EBB98DA7-AFA3-4E61-9C2C-FEEC40C65701}" destId="{EAB952A2-5A4C-407A-9F16-24298D379C8E}" srcOrd="1" destOrd="0" presId="urn:microsoft.com/office/officeart/2005/8/layout/orgChart1"/>
    <dgm:cxn modelId="{2AF42B7E-B04F-4F60-9740-F511916CC7DB}" type="presParOf" srcId="{EBB98DA7-AFA3-4E61-9C2C-FEEC40C65701}" destId="{01D8E666-02C6-4F91-89D1-C5C6AE629546}" srcOrd="2" destOrd="0" presId="urn:microsoft.com/office/officeart/2005/8/layout/orgChart1"/>
    <dgm:cxn modelId="{2FEB4F1C-BC02-48A4-866F-C935BA161CD6}" type="presParOf" srcId="{CA016728-14C2-4D88-9871-E2EE57EF4782}" destId="{E6C84110-5D56-43DB-B199-6E0B156202B3}" srcOrd="2" destOrd="0" presId="urn:microsoft.com/office/officeart/2005/8/layout/orgChart1"/>
    <dgm:cxn modelId="{9ABF07CE-377A-45E1-AA28-19A1589BCEFC}" type="presParOf" srcId="{E6C84110-5D56-43DB-B199-6E0B156202B3}" destId="{3462C5D3-3643-4B19-9BF1-5385DBFC55AE}" srcOrd="0" destOrd="0" presId="urn:microsoft.com/office/officeart/2005/8/layout/orgChart1"/>
    <dgm:cxn modelId="{9E77D4DC-48D0-427C-9E9E-07245FCD17EB}" type="presParOf" srcId="{E6C84110-5D56-43DB-B199-6E0B156202B3}" destId="{31FB4477-3565-4DC3-957A-C969173F77DE}" srcOrd="1" destOrd="0" presId="urn:microsoft.com/office/officeart/2005/8/layout/orgChart1"/>
    <dgm:cxn modelId="{07E48984-4451-4789-B21D-039A2B7C300C}" type="presParOf" srcId="{31FB4477-3565-4DC3-957A-C969173F77DE}" destId="{577C05F3-5368-4076-B9BC-C6DEA6AFBE0C}" srcOrd="0" destOrd="0" presId="urn:microsoft.com/office/officeart/2005/8/layout/orgChart1"/>
    <dgm:cxn modelId="{AB9C740C-DD81-423E-B821-B6CB4F190F7D}" type="presParOf" srcId="{577C05F3-5368-4076-B9BC-C6DEA6AFBE0C}" destId="{050443B9-36F3-493F-A16C-7D4CA918BFDD}" srcOrd="0" destOrd="0" presId="urn:microsoft.com/office/officeart/2005/8/layout/orgChart1"/>
    <dgm:cxn modelId="{73B55577-3D5A-4C5B-BE30-0B0C29DC69DC}" type="presParOf" srcId="{577C05F3-5368-4076-B9BC-C6DEA6AFBE0C}" destId="{DE084FC7-E795-4486-9EF6-C132E6BEF59A}" srcOrd="1" destOrd="0" presId="urn:microsoft.com/office/officeart/2005/8/layout/orgChart1"/>
    <dgm:cxn modelId="{2F23E9A6-76FD-4139-948B-3658A47F7575}" type="presParOf" srcId="{31FB4477-3565-4DC3-957A-C969173F77DE}" destId="{5B35B5C9-BD8D-4147-8B4A-2D9DC78D450E}" srcOrd="1" destOrd="0" presId="urn:microsoft.com/office/officeart/2005/8/layout/orgChart1"/>
    <dgm:cxn modelId="{243F3A00-7F6B-40C8-A409-3EC8E6C107A7}" type="presParOf" srcId="{31FB4477-3565-4DC3-957A-C969173F77DE}" destId="{DE20EAE8-9319-488A-BA39-919F6394DD62}" srcOrd="2" destOrd="0" presId="urn:microsoft.com/office/officeart/2005/8/layout/orgChart1"/>
    <dgm:cxn modelId="{33F74A53-9B5C-48ED-871B-B13C984661B6}" type="presParOf" srcId="{E6C84110-5D56-43DB-B199-6E0B156202B3}" destId="{12A4BBC7-A726-48F9-9497-1A4A4B8D426E}" srcOrd="2" destOrd="0" presId="urn:microsoft.com/office/officeart/2005/8/layout/orgChart1"/>
    <dgm:cxn modelId="{36DF3732-2D16-4FB9-8A1B-F35375FC7520}" type="presParOf" srcId="{E6C84110-5D56-43DB-B199-6E0B156202B3}" destId="{69625191-78FC-4AA8-975B-31F45AD2C164}" srcOrd="3" destOrd="0" presId="urn:microsoft.com/office/officeart/2005/8/layout/orgChart1"/>
    <dgm:cxn modelId="{C4AF5DFB-67BB-4447-A3B9-78E552C516D5}" type="presParOf" srcId="{69625191-78FC-4AA8-975B-31F45AD2C164}" destId="{8EDB2C84-361A-4B2E-B473-C311F10EEE91}" srcOrd="0" destOrd="0" presId="urn:microsoft.com/office/officeart/2005/8/layout/orgChart1"/>
    <dgm:cxn modelId="{96070B1D-1BB5-48E3-8706-B16D6AC5AB5D}" type="presParOf" srcId="{8EDB2C84-361A-4B2E-B473-C311F10EEE91}" destId="{73A436AD-13AC-4E05-A1A6-5E28EEF7959E}" srcOrd="0" destOrd="0" presId="urn:microsoft.com/office/officeart/2005/8/layout/orgChart1"/>
    <dgm:cxn modelId="{BEF2CE6B-D828-40FE-BC10-7A81C3D9183A}" type="presParOf" srcId="{8EDB2C84-361A-4B2E-B473-C311F10EEE91}" destId="{5054FE1E-CA14-461F-9026-8490ECA3D2B3}" srcOrd="1" destOrd="0" presId="urn:microsoft.com/office/officeart/2005/8/layout/orgChart1"/>
    <dgm:cxn modelId="{10549861-3F6B-45F7-9C5A-9840F3700F67}" type="presParOf" srcId="{69625191-78FC-4AA8-975B-31F45AD2C164}" destId="{18DF9E15-2E8F-40C3-A2E1-959787A3E8E8}" srcOrd="1" destOrd="0" presId="urn:microsoft.com/office/officeart/2005/8/layout/orgChart1"/>
    <dgm:cxn modelId="{FEFC6D1F-E8DA-44E2-92A8-3866DD4B2421}" type="presParOf" srcId="{69625191-78FC-4AA8-975B-31F45AD2C164}" destId="{5C41333D-5EF3-46F0-9C8D-98FD0DB3BEC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4BBC7-A726-48F9-9497-1A4A4B8D426E}">
      <dsp:nvSpPr>
        <dsp:cNvPr id="0" name=""/>
        <dsp:cNvSpPr/>
      </dsp:nvSpPr>
      <dsp:spPr>
        <a:xfrm>
          <a:off x="5257800" y="1133479"/>
          <a:ext cx="237891" cy="104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189"/>
              </a:lnTo>
              <a:lnTo>
                <a:pt x="237891" y="10421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62C5D3-3643-4B19-9BF1-5385DBFC55AE}">
      <dsp:nvSpPr>
        <dsp:cNvPr id="0" name=""/>
        <dsp:cNvSpPr/>
      </dsp:nvSpPr>
      <dsp:spPr>
        <a:xfrm>
          <a:off x="5019908" y="1133479"/>
          <a:ext cx="237891" cy="1042189"/>
        </a:xfrm>
        <a:custGeom>
          <a:avLst/>
          <a:gdLst/>
          <a:ahLst/>
          <a:cxnLst/>
          <a:rect l="0" t="0" r="0" b="0"/>
          <a:pathLst>
            <a:path>
              <a:moveTo>
                <a:pt x="237891" y="0"/>
              </a:moveTo>
              <a:lnTo>
                <a:pt x="237891" y="1042189"/>
              </a:lnTo>
              <a:lnTo>
                <a:pt x="0" y="10421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7FB02-08CC-46E7-A3C2-64B53DEC47F4}">
      <dsp:nvSpPr>
        <dsp:cNvPr id="0" name=""/>
        <dsp:cNvSpPr/>
      </dsp:nvSpPr>
      <dsp:spPr>
        <a:xfrm>
          <a:off x="5257800" y="1133479"/>
          <a:ext cx="2741411" cy="2084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6487"/>
              </a:lnTo>
              <a:lnTo>
                <a:pt x="2741411" y="1846487"/>
              </a:lnTo>
              <a:lnTo>
                <a:pt x="2741411" y="2084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A5A55-36FE-417C-BEE5-74AA0445B4E2}">
      <dsp:nvSpPr>
        <dsp:cNvPr id="0" name=""/>
        <dsp:cNvSpPr/>
      </dsp:nvSpPr>
      <dsp:spPr>
        <a:xfrm>
          <a:off x="5212080" y="1133479"/>
          <a:ext cx="91440" cy="20843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84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BA1404-707D-4B2C-980E-493AEBFCD220}">
      <dsp:nvSpPr>
        <dsp:cNvPr id="0" name=""/>
        <dsp:cNvSpPr/>
      </dsp:nvSpPr>
      <dsp:spPr>
        <a:xfrm>
          <a:off x="2516388" y="1133479"/>
          <a:ext cx="2741411" cy="2084378"/>
        </a:xfrm>
        <a:custGeom>
          <a:avLst/>
          <a:gdLst/>
          <a:ahLst/>
          <a:cxnLst/>
          <a:rect l="0" t="0" r="0" b="0"/>
          <a:pathLst>
            <a:path>
              <a:moveTo>
                <a:pt x="2741411" y="0"/>
              </a:moveTo>
              <a:lnTo>
                <a:pt x="2741411" y="1846487"/>
              </a:lnTo>
              <a:lnTo>
                <a:pt x="0" y="1846487"/>
              </a:lnTo>
              <a:lnTo>
                <a:pt x="0" y="2084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9FC736-B33D-431A-B7F3-66710C8FB168}">
      <dsp:nvSpPr>
        <dsp:cNvPr id="0" name=""/>
        <dsp:cNvSpPr/>
      </dsp:nvSpPr>
      <dsp:spPr>
        <a:xfrm>
          <a:off x="4124985" y="665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Localization method</a:t>
          </a:r>
          <a:endParaRPr lang="fr-CA" sz="3400" kern="1200" dirty="0"/>
        </a:p>
      </dsp:txBody>
      <dsp:txXfrm>
        <a:off x="4124985" y="665"/>
        <a:ext cx="2265629" cy="1132814"/>
      </dsp:txXfrm>
    </dsp:sp>
    <dsp:sp modelId="{BB9241F3-D451-44D9-9295-74F2F7D16BF7}">
      <dsp:nvSpPr>
        <dsp:cNvPr id="0" name=""/>
        <dsp:cNvSpPr/>
      </dsp:nvSpPr>
      <dsp:spPr>
        <a:xfrm>
          <a:off x="1383574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3400" kern="1200"/>
        </a:p>
      </dsp:txBody>
      <dsp:txXfrm>
        <a:off x="1383574" y="3217858"/>
        <a:ext cx="2265629" cy="1132814"/>
      </dsp:txXfrm>
    </dsp:sp>
    <dsp:sp modelId="{C2395550-BA57-4F6D-932F-ECDCA879B75C}">
      <dsp:nvSpPr>
        <dsp:cNvPr id="0" name=""/>
        <dsp:cNvSpPr/>
      </dsp:nvSpPr>
      <dsp:spPr>
        <a:xfrm>
          <a:off x="4124985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3400" kern="1200"/>
        </a:p>
      </dsp:txBody>
      <dsp:txXfrm>
        <a:off x="4124985" y="3217858"/>
        <a:ext cx="2265629" cy="1132814"/>
      </dsp:txXfrm>
    </dsp:sp>
    <dsp:sp modelId="{09BD384D-B168-4B2B-9331-CE3F22C7B10E}">
      <dsp:nvSpPr>
        <dsp:cNvPr id="0" name=""/>
        <dsp:cNvSpPr/>
      </dsp:nvSpPr>
      <dsp:spPr>
        <a:xfrm>
          <a:off x="6866396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3400" kern="1200"/>
        </a:p>
      </dsp:txBody>
      <dsp:txXfrm>
        <a:off x="6866396" y="3217858"/>
        <a:ext cx="2265629" cy="1132814"/>
      </dsp:txXfrm>
    </dsp:sp>
    <dsp:sp modelId="{050443B9-36F3-493F-A16C-7D4CA918BFDD}">
      <dsp:nvSpPr>
        <dsp:cNvPr id="0" name=""/>
        <dsp:cNvSpPr/>
      </dsp:nvSpPr>
      <dsp:spPr>
        <a:xfrm>
          <a:off x="2754279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400" kern="1200" dirty="0"/>
            <a:t>Range-free</a:t>
          </a:r>
        </a:p>
      </dsp:txBody>
      <dsp:txXfrm>
        <a:off x="2754279" y="1609261"/>
        <a:ext cx="2265629" cy="1132814"/>
      </dsp:txXfrm>
    </dsp:sp>
    <dsp:sp modelId="{73A436AD-13AC-4E05-A1A6-5E28EEF7959E}">
      <dsp:nvSpPr>
        <dsp:cNvPr id="0" name=""/>
        <dsp:cNvSpPr/>
      </dsp:nvSpPr>
      <dsp:spPr>
        <a:xfrm>
          <a:off x="5495691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400" kern="1200" dirty="0"/>
            <a:t>Range based</a:t>
          </a:r>
        </a:p>
      </dsp:txBody>
      <dsp:txXfrm>
        <a:off x="5495691" y="1609261"/>
        <a:ext cx="2265629" cy="1132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CB2C3-37B5-4BD6-986D-8040C072327A}" type="datetimeFigureOut">
              <a:rPr lang="fr-CA" smtClean="0"/>
              <a:t>2022-11-11</a:t>
            </a:fld>
            <a:endParaRPr lang="fr-CA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53ADB-DCF5-4083-B0C6-071B2F503C3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7264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https://zhuanlan.zhihu.com/p/45392067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53ADB-DCF5-4083-B0C6-071B2F503C37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16954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53ADB-DCF5-4083-B0C6-071B2F503C37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41080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E10C5-4097-F1C4-2673-58D93BC48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BB36D4-3835-29CF-E4E2-B0EBE6E58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1C8F8D-4337-1598-9BF9-F0B1F705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2022-11-11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AE6265-E886-35D8-7B70-CCF6DDBB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FAEFF9-BD9F-77C5-5A30-01EE4FBC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1527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FF638-AD3F-719C-8AE7-2B043395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CD1216-97F2-C80E-4D47-53E8BC68F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48D76-A074-CBE9-CCDA-51976433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2022-11-11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9E9047-6993-1FD6-1008-84AE5BDB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27207-18BD-CE50-C1D3-2D5F1A49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380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A6536E-1618-C1AA-2909-8EC399695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631AD3-3873-41CE-B219-AA948F1F2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6A207-2495-8B84-E55B-AB393CB0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2022-11-11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275A4-BD22-6EA6-20B9-4452A19C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21D59-7BB4-728F-7F49-40066DB7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9636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61780-568F-2D35-DCDF-B2A8FF4D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5CA2A-23B5-0FD3-5784-A25761F3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B88B2-60FB-21E6-0FC1-A50ADCF3D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2022-11-11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F06BE7-88B7-E614-FD0E-CB53D7102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FCCA2F-776F-6920-0D93-E62FF1EC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0585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A9675-E189-9CFB-4B96-D265B868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56FD7E-3D6C-5F3F-640C-530DDDE0D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3A1A68-9FDB-23CB-5412-61A56962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2022-11-11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79605-0D50-C024-99AD-F7153211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92A931-BBF4-3EDE-C630-FFC86DDB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2932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64856-D4AE-E443-669B-E7E19A5C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24BF91-1536-F6FB-9083-42D493F88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1F1AB7-8C1F-545B-0CAE-F19CE68EA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C9D988-013C-4249-378E-AE4FB1A8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2022-11-11</a:t>
            </a:fld>
            <a:endParaRPr lang="fr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8860FB-8FA7-35EB-9B59-2149D5DC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86F2B8-93FD-CCB6-DBAE-5471FD9E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4224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32955-4E9A-A022-B795-CAE0D306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29CA6E-3EC4-BBAA-68D0-B44EEEFCF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778A78-DEAB-E479-9FA3-962869FA3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8330DE-4E30-4B24-923F-CDF1AFB03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944493-710D-2D8B-C374-D76D564A1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67BFC5-5FEB-6415-60B1-E39346B8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2022-11-11</a:t>
            </a:fld>
            <a:endParaRPr lang="fr-CA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ADAFC7-D7E0-458F-9E2C-B18F023D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7EA2A3-39A3-6A55-84E9-251D11EC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889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9595E-3934-7354-A578-8FA30C97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DE9543-2077-6B88-06AD-2023620DD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2022-11-11</a:t>
            </a:fld>
            <a:endParaRPr lang="fr-CA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7A89FB-0315-A142-0303-EC594EFF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876005-5BFD-8E52-19B4-598F9A8F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3401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D000E8-DB27-7112-48CB-1A9DBFA6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2022-11-11</a:t>
            </a:fld>
            <a:endParaRPr lang="fr-CA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A98B3B-155C-6191-F4F4-0042D664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DD1D22-EE0B-EF66-42BF-EF7ABF63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814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AA43C-3FF0-33F9-8EA8-031306327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64C3B-7922-721B-93C3-CEC2294C4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05F63C-9931-1330-72E8-E32A603C1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045C48-2A8A-7E7A-5EB6-FD279128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2022-11-11</a:t>
            </a:fld>
            <a:endParaRPr lang="fr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BAC0EF-B1B2-5792-9DCE-A9AF4D07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BE5F71-F6B2-A6FF-6902-95C9ECDE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63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C1F3D-1B39-D041-A531-3927CF72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F7D51F-1A58-52DB-8C91-7CDE77D1E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F174C6-C240-49C4-019F-BFD7675F9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E57173-EA5E-B2C2-D73F-7C5755FB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2022-11-11</a:t>
            </a:fld>
            <a:endParaRPr lang="fr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B43C99-0B25-B085-CC03-CF252077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C1FCC4-9ABA-7406-9D6B-153E9503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15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D4DA7D-3E5A-014D-4D6C-0BE16D2D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E70281-A8CB-ECB8-5AE0-234756F25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479ABE-9D38-6427-11BE-D9877629A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0D0D9-284D-414C-A308-03C9872EF452}" type="datetimeFigureOut">
              <a:rPr lang="fr-CA" smtClean="0"/>
              <a:t>2022-11-11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810B14-F29A-D81A-0323-A8FF35E83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B06800-032E-0215-3FCA-865EB4C48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229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png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25F18063-4477-34DC-402E-3B1D6E739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928"/>
            <a:ext cx="10515600" cy="1325563"/>
          </a:xfrm>
        </p:spPr>
        <p:txBody>
          <a:bodyPr/>
          <a:lstStyle/>
          <a:p>
            <a:r>
              <a:rPr lang="fr-CA" dirty="0"/>
              <a:t>Map configuration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84CDE90-4D11-B1C8-876D-180CBF52F388}"/>
              </a:ext>
            </a:extLst>
          </p:cNvPr>
          <p:cNvGrpSpPr/>
          <p:nvPr/>
        </p:nvGrpSpPr>
        <p:grpSpPr>
          <a:xfrm>
            <a:off x="255714" y="1452023"/>
            <a:ext cx="8126420" cy="4214681"/>
            <a:chOff x="1543601" y="1368311"/>
            <a:chExt cx="8126420" cy="4214681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C5E6563-2951-0D63-8297-604AC6EE3FAB}"/>
                </a:ext>
              </a:extLst>
            </p:cNvPr>
            <p:cNvGrpSpPr/>
            <p:nvPr/>
          </p:nvGrpSpPr>
          <p:grpSpPr>
            <a:xfrm>
              <a:off x="1543601" y="1368311"/>
              <a:ext cx="4599622" cy="4214681"/>
              <a:chOff x="1543601" y="1368311"/>
              <a:chExt cx="4599622" cy="4214681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414A12F8-9569-591F-1E78-5F2FBB16C086}"/>
                  </a:ext>
                </a:extLst>
              </p:cNvPr>
              <p:cNvGrpSpPr/>
              <p:nvPr/>
            </p:nvGrpSpPr>
            <p:grpSpPr>
              <a:xfrm>
                <a:off x="1543601" y="1368311"/>
                <a:ext cx="4599622" cy="4214681"/>
                <a:chOff x="1543601" y="1368311"/>
                <a:chExt cx="4599622" cy="4214681"/>
              </a:xfrm>
            </p:grpSpPr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0279A8F9-5E57-8240-7846-1C1937B5CD1B}"/>
                    </a:ext>
                  </a:extLst>
                </p:cNvPr>
                <p:cNvGrpSpPr/>
                <p:nvPr/>
              </p:nvGrpSpPr>
              <p:grpSpPr>
                <a:xfrm>
                  <a:off x="1543601" y="1368311"/>
                  <a:ext cx="4599622" cy="4214681"/>
                  <a:chOff x="1543601" y="1368311"/>
                  <a:chExt cx="4599622" cy="4214681"/>
                </a:xfrm>
              </p:grpSpPr>
              <p:sp>
                <p:nvSpPr>
                  <p:cNvPr id="2" name="矩形 1">
                    <a:extLst>
                      <a:ext uri="{FF2B5EF4-FFF2-40B4-BE49-F238E27FC236}">
                        <a16:creationId xmlns:a16="http://schemas.microsoft.com/office/drawing/2014/main" id="{532DB862-0D3D-5301-B7A4-3B84FBE106ED}"/>
                      </a:ext>
                    </a:extLst>
                  </p:cNvPr>
                  <p:cNvSpPr/>
                  <p:nvPr/>
                </p:nvSpPr>
                <p:spPr>
                  <a:xfrm>
                    <a:off x="2633730" y="2073499"/>
                    <a:ext cx="3509493" cy="3509493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dirty="0"/>
                  </a:p>
                </p:txBody>
              </p:sp>
              <p:sp>
                <p:nvSpPr>
                  <p:cNvPr id="3" name="左大括号 2">
                    <a:extLst>
                      <a:ext uri="{FF2B5EF4-FFF2-40B4-BE49-F238E27FC236}">
                        <a16:creationId xmlns:a16="http://schemas.microsoft.com/office/drawing/2014/main" id="{2E4AC685-ABB8-DD4D-34BC-02192303288F}"/>
                      </a:ext>
                    </a:extLst>
                  </p:cNvPr>
                  <p:cNvSpPr/>
                  <p:nvPr/>
                </p:nvSpPr>
                <p:spPr>
                  <a:xfrm>
                    <a:off x="2215166" y="2115355"/>
                    <a:ext cx="309093" cy="3425780"/>
                  </a:xfrm>
                  <a:prstGeom prst="leftBrac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" name="左大括号 3">
                    <a:extLst>
                      <a:ext uri="{FF2B5EF4-FFF2-40B4-BE49-F238E27FC236}">
                        <a16:creationId xmlns:a16="http://schemas.microsoft.com/office/drawing/2014/main" id="{3D6570FA-8456-76F0-E9DE-DCFE4419BD4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228564" y="129863"/>
                    <a:ext cx="309093" cy="3425780"/>
                  </a:xfrm>
                  <a:prstGeom prst="leftBrac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A34C001C-8B64-3A62-3C14-D1A8A003F695}"/>
                      </a:ext>
                    </a:extLst>
                  </p:cNvPr>
                  <p:cNvSpPr txBox="1"/>
                  <p:nvPr/>
                </p:nvSpPr>
                <p:spPr>
                  <a:xfrm>
                    <a:off x="1543601" y="3598502"/>
                    <a:ext cx="67156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 </a:t>
                    </a:r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km</a:t>
                    </a:r>
                    <a:endParaRPr lang="fr-CA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DF7B5E04-B466-E042-1C23-8FD82541E846}"/>
                      </a:ext>
                    </a:extLst>
                  </p:cNvPr>
                  <p:cNvSpPr txBox="1"/>
                  <p:nvPr/>
                </p:nvSpPr>
                <p:spPr>
                  <a:xfrm>
                    <a:off x="4047327" y="1368311"/>
                    <a:ext cx="67156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 </a:t>
                    </a:r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km</a:t>
                    </a:r>
                    <a:endParaRPr lang="fr-CA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153CF07B-B574-5C82-C44F-8738560E8D43}"/>
                    </a:ext>
                  </a:extLst>
                </p:cNvPr>
                <p:cNvCxnSpPr/>
                <p:nvPr/>
              </p:nvCxnSpPr>
              <p:spPr>
                <a:xfrm>
                  <a:off x="2897746" y="2073499"/>
                  <a:ext cx="0" cy="350949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F328A38D-B02B-C5E3-0ADE-FF1268886189}"/>
                    </a:ext>
                  </a:extLst>
                </p:cNvPr>
                <p:cNvCxnSpPr/>
                <p:nvPr/>
              </p:nvCxnSpPr>
              <p:spPr>
                <a:xfrm>
                  <a:off x="3191814" y="2073499"/>
                  <a:ext cx="0" cy="350949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1C8966B8-55FD-FF82-FA39-3587E8A7CCFA}"/>
                    </a:ext>
                  </a:extLst>
                </p:cNvPr>
                <p:cNvCxnSpPr/>
                <p:nvPr/>
              </p:nvCxnSpPr>
              <p:spPr>
                <a:xfrm>
                  <a:off x="5862034" y="2073498"/>
                  <a:ext cx="0" cy="350949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B1F58E6B-D7D1-47E3-8C1E-47513B968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3730" y="2292439"/>
                  <a:ext cx="350949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2132571B-E34E-C547-63DD-49D4C39B1A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3730" y="2515673"/>
                  <a:ext cx="350949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186AFDBF-098E-AA99-4172-8DBFDA7464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8362" y="5353318"/>
                  <a:ext cx="350949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BF5B5F0A-02D1-5FEE-5654-1891A2B8EF11}"/>
                    </a:ext>
                  </a:extLst>
                </p:cNvPr>
                <p:cNvSpPr/>
                <p:nvPr/>
              </p:nvSpPr>
              <p:spPr>
                <a:xfrm>
                  <a:off x="2865549" y="2252801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AC27C9F2-8852-A65E-14F5-E7FBCE17DDE0}"/>
                    </a:ext>
                  </a:extLst>
                </p:cNvPr>
                <p:cNvSpPr/>
                <p:nvPr/>
              </p:nvSpPr>
              <p:spPr>
                <a:xfrm>
                  <a:off x="3159617" y="2257021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24D2550F-1568-CBDD-34A2-026AF4393CFB}"/>
                    </a:ext>
                  </a:extLst>
                </p:cNvPr>
                <p:cNvSpPr/>
                <p:nvPr/>
              </p:nvSpPr>
              <p:spPr>
                <a:xfrm>
                  <a:off x="3159617" y="2493207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BBF8B003-EB74-92AC-4C9B-AC4EDBF73CAB}"/>
                    </a:ext>
                  </a:extLst>
                </p:cNvPr>
                <p:cNvSpPr/>
                <p:nvPr/>
              </p:nvSpPr>
              <p:spPr>
                <a:xfrm>
                  <a:off x="2865549" y="2493207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218355A2-CCBD-76DE-3EB5-E47E294C72BB}"/>
                    </a:ext>
                  </a:extLst>
                </p:cNvPr>
                <p:cNvSpPr/>
                <p:nvPr/>
              </p:nvSpPr>
              <p:spPr>
                <a:xfrm>
                  <a:off x="5829837" y="5321121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BED2DADD-4DC3-4A97-1AB7-9FD379ADF512}"/>
                    </a:ext>
                  </a:extLst>
                </p:cNvPr>
                <p:cNvSpPr/>
                <p:nvPr/>
              </p:nvSpPr>
              <p:spPr>
                <a:xfrm>
                  <a:off x="5830436" y="2272865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EDECC789-B5CA-0943-D491-0642B4608645}"/>
                    </a:ext>
                  </a:extLst>
                </p:cNvPr>
                <p:cNvSpPr/>
                <p:nvPr/>
              </p:nvSpPr>
              <p:spPr>
                <a:xfrm>
                  <a:off x="5829837" y="2498795"/>
                  <a:ext cx="64394" cy="5321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F0DD8CE8-79F9-0F9D-21B1-E03E82DE24F1}"/>
                    </a:ext>
                  </a:extLst>
                </p:cNvPr>
                <p:cNvSpPr/>
                <p:nvPr/>
              </p:nvSpPr>
              <p:spPr>
                <a:xfrm>
                  <a:off x="3166056" y="5315420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611201E6-52B9-CF1C-7EF4-E101B53ABAF6}"/>
                    </a:ext>
                  </a:extLst>
                </p:cNvPr>
                <p:cNvSpPr/>
                <p:nvPr/>
              </p:nvSpPr>
              <p:spPr>
                <a:xfrm>
                  <a:off x="2871990" y="5314682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BB762CB-F752-CE29-E5C4-931C5160F242}"/>
                  </a:ext>
                </a:extLst>
              </p:cNvPr>
              <p:cNvSpPr/>
              <p:nvPr/>
            </p:nvSpPr>
            <p:spPr>
              <a:xfrm>
                <a:off x="4144922" y="3988793"/>
                <a:ext cx="71836" cy="7183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658FB84C-D828-8D63-97CA-A9F68100039F}"/>
                  </a:ext>
                </a:extLst>
              </p:cNvPr>
              <p:cNvSpPr/>
              <p:nvPr/>
            </p:nvSpPr>
            <p:spPr>
              <a:xfrm>
                <a:off x="4871504" y="3988293"/>
                <a:ext cx="71836" cy="7183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1F0497C5-F0A1-B36B-A86E-9E8B2FD39D78}"/>
                  </a:ext>
                </a:extLst>
              </p:cNvPr>
              <p:cNvSpPr/>
              <p:nvPr/>
            </p:nvSpPr>
            <p:spPr>
              <a:xfrm>
                <a:off x="4144994" y="3320381"/>
                <a:ext cx="71836" cy="7183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4E49A95-A66C-2890-25AA-F124E6956433}"/>
                  </a:ext>
                </a:extLst>
              </p:cNvPr>
              <p:cNvSpPr/>
              <p:nvPr/>
            </p:nvSpPr>
            <p:spPr>
              <a:xfrm>
                <a:off x="4871504" y="3320381"/>
                <a:ext cx="71836" cy="7183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5D76B6AF-BD58-E337-D61C-86D3A6C6FF30}"/>
                </a:ext>
              </a:extLst>
            </p:cNvPr>
            <p:cNvGrpSpPr/>
            <p:nvPr/>
          </p:nvGrpSpPr>
          <p:grpSpPr>
            <a:xfrm>
              <a:off x="6372897" y="2073498"/>
              <a:ext cx="3297124" cy="646331"/>
              <a:chOff x="6983067" y="3033133"/>
              <a:chExt cx="3297124" cy="646331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527ADDF-DADB-FDDF-40A5-B1E5FA293968}"/>
                  </a:ext>
                </a:extLst>
              </p:cNvPr>
              <p:cNvSpPr txBox="1"/>
              <p:nvPr/>
            </p:nvSpPr>
            <p:spPr>
              <a:xfrm>
                <a:off x="6983067" y="3033133"/>
                <a:ext cx="32971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#T transmitters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#S stations</a:t>
                </a:r>
                <a:endParaRPr lang="fr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E89FE78E-9277-FBFB-68DC-CA35E2E518BB}"/>
                  </a:ext>
                </a:extLst>
              </p:cNvPr>
              <p:cNvSpPr/>
              <p:nvPr/>
            </p:nvSpPr>
            <p:spPr>
              <a:xfrm>
                <a:off x="8725007" y="3486085"/>
                <a:ext cx="71836" cy="7183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F3313BEE-23F8-020D-300E-65017C38DC38}"/>
                  </a:ext>
                </a:extLst>
              </p:cNvPr>
              <p:cNvSpPr/>
              <p:nvPr/>
            </p:nvSpPr>
            <p:spPr>
              <a:xfrm>
                <a:off x="8725007" y="3187773"/>
                <a:ext cx="71836" cy="71836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18927D2-87E7-8395-C005-E36D3260DD03}"/>
                </a:ext>
              </a:extLst>
            </p:cNvPr>
            <p:cNvSpPr txBox="1"/>
            <p:nvPr/>
          </p:nvSpPr>
          <p:spPr>
            <a:xfrm rot="2432694">
              <a:off x="3260823" y="2563408"/>
              <a:ext cx="385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  <a:endParaRPr lang="fr-CA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2B8DE7B-8B84-0BFF-6E56-A2A74A75B217}"/>
                </a:ext>
              </a:extLst>
            </p:cNvPr>
            <p:cNvSpPr txBox="1"/>
            <p:nvPr/>
          </p:nvSpPr>
          <p:spPr>
            <a:xfrm rot="2432694">
              <a:off x="5342908" y="4840284"/>
              <a:ext cx="385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  <a:endParaRPr lang="fr-CA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612FE34-CBB5-BC0F-2287-E5AEBB9EB8B6}"/>
                </a:ext>
              </a:extLst>
            </p:cNvPr>
            <p:cNvSpPr txBox="1"/>
            <p:nvPr/>
          </p:nvSpPr>
          <p:spPr>
            <a:xfrm>
              <a:off x="4375168" y="3526596"/>
              <a:ext cx="385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  <a:endParaRPr lang="fr-CA" dirty="0"/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0502EAC8-8FB3-BA7D-8D69-FB3CBBC6A328}"/>
              </a:ext>
            </a:extLst>
          </p:cNvPr>
          <p:cNvSpPr txBox="1"/>
          <p:nvPr/>
        </p:nvSpPr>
        <p:spPr>
          <a:xfrm>
            <a:off x="5774030" y="3542624"/>
            <a:ext cx="569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eg: transmiters in shape20x20 - grid size: 50mx50m</a:t>
            </a:r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2EE72B76-07C6-DB87-BC56-420C8C676343}"/>
              </a:ext>
            </a:extLst>
          </p:cNvPr>
          <p:cNvSpPr/>
          <p:nvPr/>
        </p:nvSpPr>
        <p:spPr>
          <a:xfrm rot="16200000">
            <a:off x="1693038" y="2557829"/>
            <a:ext cx="98734" cy="3037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12DE1C40-142A-6B38-EF2C-BB3EB08E9E89}"/>
              </a:ext>
            </a:extLst>
          </p:cNvPr>
          <p:cNvSpPr/>
          <p:nvPr/>
        </p:nvSpPr>
        <p:spPr>
          <a:xfrm rot="10800000">
            <a:off x="1947929" y="2387108"/>
            <a:ext cx="64395" cy="1859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0280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03C0546-8F86-CFEE-D7CF-64AB566EE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133475"/>
            <a:ext cx="9020175" cy="4591050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731B4BA1-7019-EF0F-AD94-7679C8CD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Square grids</a:t>
            </a:r>
          </a:p>
        </p:txBody>
      </p:sp>
    </p:spTree>
    <p:extLst>
      <p:ext uri="{BB962C8B-B14F-4D97-AF65-F5344CB8AC3E}">
        <p14:creationId xmlns:p14="http://schemas.microsoft.com/office/powerpoint/2010/main" val="3344157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AE3FA-458C-874B-8CC2-44930AB6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AC2D80-8ABF-5B3B-7B85-BACEBE9F0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49" y="2078194"/>
            <a:ext cx="6140730" cy="41680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57B585-AD61-39F1-E7C5-92AFADF1EA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3"/>
          <a:stretch/>
        </p:blipFill>
        <p:spPr>
          <a:xfrm>
            <a:off x="2499924" y="2163652"/>
            <a:ext cx="6389448" cy="426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94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4F081-54E5-17D9-E2C9-BBB44AFA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08087" cy="1036449"/>
          </a:xfrm>
        </p:spPr>
        <p:txBody>
          <a:bodyPr>
            <a:normAutofit/>
          </a:bodyPr>
          <a:lstStyle/>
          <a:p>
            <a:r>
              <a:rPr lang="fr-CA" dirty="0"/>
              <a:t>Outliers (London, square grids, 25 </a:t>
            </a:r>
            <a:r>
              <a:rPr lang="en-US" altLang="zh-CN" dirty="0"/>
              <a:t>stations</a:t>
            </a:r>
            <a:r>
              <a:rPr lang="fr-CA" dirty="0"/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3778C0-087E-3056-6DFF-C3FECAC6E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313" y="1843423"/>
            <a:ext cx="2926882" cy="20629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E92E588-1061-E274-CE71-3CAC0131F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694" y="3906391"/>
            <a:ext cx="2964120" cy="20629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C050A9-A14F-DC9A-4737-ECBDFC4F9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828" y="3906391"/>
            <a:ext cx="2971568" cy="20629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41DD417-819C-CA7A-C697-B205B67FA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4712" y="1781377"/>
            <a:ext cx="2979015" cy="20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64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737ABC15-5272-F4D6-25DB-44B35D85A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168" y="577939"/>
            <a:ext cx="3571875" cy="28194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B86BE1B-DCBD-1C97-6E96-8A09BDEED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166" y="577939"/>
            <a:ext cx="3571875" cy="28194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FB62688-615C-604B-A7DC-18A6C7C51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167" y="3539007"/>
            <a:ext cx="3571875" cy="28194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69FEC4C-1129-8494-43A6-8262DD536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7194" y="3539007"/>
            <a:ext cx="35718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51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AE46F71-AA6B-2ED2-A705-D060A5424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64" y="917315"/>
            <a:ext cx="7172794" cy="548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91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5E18021-CD03-E7AA-3918-F9FBE0238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792" y="1662036"/>
            <a:ext cx="6111964" cy="392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7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8BD6629-759E-35D1-676D-797CD4FAA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471" y="-6439"/>
            <a:ext cx="7237301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21F92C0-E5EC-174A-3740-ECAFE4B49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13" y="2860525"/>
            <a:ext cx="1962445" cy="84420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A46030-76F7-EF1D-A680-9F8670125A52}"/>
              </a:ext>
            </a:extLst>
          </p:cNvPr>
          <p:cNvSpPr txBox="1"/>
          <p:nvPr/>
        </p:nvSpPr>
        <p:spPr>
          <a:xfrm>
            <a:off x="721217" y="746975"/>
            <a:ext cx="186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esult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London map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390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8ACA312-3031-C989-FD69-E322EB95D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182" y="0"/>
            <a:ext cx="7273636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A045E18-65B1-D4F0-C380-7454C2B4E2B6}"/>
              </a:ext>
            </a:extLst>
          </p:cNvPr>
          <p:cNvSpPr txBox="1"/>
          <p:nvPr/>
        </p:nvSpPr>
        <p:spPr>
          <a:xfrm>
            <a:off x="87603" y="2997623"/>
            <a:ext cx="32727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on larger std </a:t>
            </a:r>
          </a:p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CA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</a:p>
        </p:txBody>
      </p:sp>
    </p:spTree>
    <p:extLst>
      <p:ext uri="{BB962C8B-B14F-4D97-AF65-F5344CB8AC3E}">
        <p14:creationId xmlns:p14="http://schemas.microsoft.com/office/powerpoint/2010/main" val="1363589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D22EE22-DAE0-AE0E-EADE-0986508A7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624" y="0"/>
            <a:ext cx="7274751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59AE060-78A2-9072-30FE-8E8AE474F250}"/>
              </a:ext>
            </a:extLst>
          </p:cNvPr>
          <p:cNvSpPr txBox="1"/>
          <p:nvPr/>
        </p:nvSpPr>
        <p:spPr>
          <a:xfrm>
            <a:off x="737986" y="3660886"/>
            <a:ext cx="327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D=tau*c0</a:t>
            </a:r>
          </a:p>
        </p:txBody>
      </p:sp>
    </p:spTree>
    <p:extLst>
      <p:ext uri="{BB962C8B-B14F-4D97-AF65-F5344CB8AC3E}">
        <p14:creationId xmlns:p14="http://schemas.microsoft.com/office/powerpoint/2010/main" val="1513030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E73CA-CEA5-4193-DE95-40772AEFD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method</a:t>
            </a:r>
            <a:r>
              <a:rPr lang="en-US" sz="3200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fr-CA" baseline="5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C5FC7D-6FB4-0153-036F-A0796B330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23" y="1936737"/>
            <a:ext cx="4143953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8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6FBAF-3EC0-0BE8-A5AB-38942BC6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</a:t>
            </a:r>
            <a:r>
              <a:rPr lang="en-US" altLang="zh-CN" dirty="0" err="1"/>
              <a:t>ethodolody</a:t>
            </a:r>
            <a:endParaRPr lang="fr-CA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56D71-C518-3345-F24F-947A914F0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Fingerprinting localization: requires heavy data collection and database maintenance; deterministic</a:t>
            </a:r>
          </a:p>
          <a:p>
            <a:r>
              <a:rPr lang="fr-CA" dirty="0"/>
              <a:t>RF geometrics localization (RSSI, ToA, TDoA, AoA)</a:t>
            </a:r>
          </a:p>
          <a:p>
            <a:endParaRPr lang="fr-CA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D2BD34-3060-6CB7-13DF-2BFCB0C84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645" y="3188031"/>
            <a:ext cx="5152633" cy="30453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15C216C-9D79-33AD-F2BA-1A2170E4F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83" y="3622967"/>
            <a:ext cx="5703162" cy="217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59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A915E48-0978-FDE0-6C15-18740B233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937" y="0"/>
            <a:ext cx="7280125" cy="6858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1BCB1EF-78A9-599A-E50A-F7FDCCA61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663" y="0"/>
            <a:ext cx="7048671" cy="68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733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3A89CF7-7C65-ABC2-A448-97B50F768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280" y="2714341"/>
            <a:ext cx="5544324" cy="1171739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B1834915-A183-A392-86B2-AE949ACF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7943C1-2B28-2067-8267-F4E6DA094F29}"/>
              </a:ext>
            </a:extLst>
          </p:cNvPr>
          <p:cNvSpPr txBox="1"/>
          <p:nvPr/>
        </p:nvSpPr>
        <p:spPr>
          <a:xfrm>
            <a:off x="838200" y="1893195"/>
            <a:ext cx="678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model on data from </a:t>
            </a:r>
            <a:r>
              <a:rPr lang="fr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London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predict on data from </a:t>
            </a:r>
            <a:r>
              <a:rPr lang="fr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Paris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A17836-8DD8-AE79-F5DB-B0BA1AAB6B6A}"/>
              </a:ext>
            </a:extLst>
          </p:cNvPr>
          <p:cNvSpPr txBox="1"/>
          <p:nvPr/>
        </p:nvSpPr>
        <p:spPr>
          <a:xfrm>
            <a:off x="838199" y="4153228"/>
            <a:ext cx="10353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Difficulties:</a:t>
            </a:r>
          </a:p>
          <a:p>
            <a:pPr marL="285750" indent="-285750">
              <a:buFontTx/>
              <a:buChar char="-"/>
            </a:pP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Reconciling data: signals from London may be in different shape as the ones in Paris</a:t>
            </a:r>
          </a:p>
          <a:p>
            <a:pPr marL="285750" indent="-285750">
              <a:buFontTx/>
              <a:buChar char="-"/>
            </a:pP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Fusing signal data with map information (multimodal) </a:t>
            </a:r>
          </a:p>
        </p:txBody>
      </p:sp>
    </p:spTree>
    <p:extLst>
      <p:ext uri="{BB962C8B-B14F-4D97-AF65-F5344CB8AC3E}">
        <p14:creationId xmlns:p14="http://schemas.microsoft.com/office/powerpoint/2010/main" val="2176867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BF2B3790-B2EA-71F8-03DD-8B3573EC7538}"/>
              </a:ext>
            </a:extLst>
          </p:cNvPr>
          <p:cNvGrpSpPr/>
          <p:nvPr/>
        </p:nvGrpSpPr>
        <p:grpSpPr>
          <a:xfrm>
            <a:off x="1465926" y="944449"/>
            <a:ext cx="8228646" cy="2675661"/>
            <a:chOff x="1060241" y="1350134"/>
            <a:chExt cx="8228646" cy="2675661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FB92063-6EAB-ECAE-4A7A-E8C8BF2D05AB}"/>
                </a:ext>
              </a:extLst>
            </p:cNvPr>
            <p:cNvSpPr/>
            <p:nvPr/>
          </p:nvSpPr>
          <p:spPr>
            <a:xfrm>
              <a:off x="1060241" y="2495279"/>
              <a:ext cx="1122688" cy="4378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CIR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ADAC763-EC73-C261-ED27-0377CDAC72A1}"/>
                </a:ext>
              </a:extLst>
            </p:cNvPr>
            <p:cNvSpPr/>
            <p:nvPr/>
          </p:nvSpPr>
          <p:spPr>
            <a:xfrm>
              <a:off x="2833352" y="2163648"/>
              <a:ext cx="1545465" cy="110114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Regressor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AA2C583-C39E-4A74-8A75-66906B67EAA2}"/>
                </a:ext>
              </a:extLst>
            </p:cNvPr>
            <p:cNvSpPr/>
            <p:nvPr/>
          </p:nvSpPr>
          <p:spPr>
            <a:xfrm>
              <a:off x="6038044" y="2163648"/>
              <a:ext cx="1545465" cy="110114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Optimizer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C737E48-51C3-DA5E-978D-A7FF5F4D72E6}"/>
                </a:ext>
              </a:extLst>
            </p:cNvPr>
            <p:cNvSpPr/>
            <p:nvPr/>
          </p:nvSpPr>
          <p:spPr>
            <a:xfrm>
              <a:off x="6249432" y="1350134"/>
              <a:ext cx="1122688" cy="43788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 info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FC0C9E4-E179-ACFE-354A-AB3FA44017B2}"/>
                </a:ext>
              </a:extLst>
            </p:cNvPr>
            <p:cNvSpPr/>
            <p:nvPr/>
          </p:nvSpPr>
          <p:spPr>
            <a:xfrm>
              <a:off x="4905777" y="2411565"/>
              <a:ext cx="605307" cy="6053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</a:t>
              </a:r>
              <a:endParaRPr lang="fr-CA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ABECB74-9516-6FC4-00CA-C28C67C826AD}"/>
                </a:ext>
              </a:extLst>
            </p:cNvPr>
            <p:cNvCxnSpPr>
              <a:stCxn id="4" idx="3"/>
              <a:endCxn id="8" idx="2"/>
            </p:cNvCxnSpPr>
            <p:nvPr/>
          </p:nvCxnSpPr>
          <p:spPr>
            <a:xfrm flipV="1">
              <a:off x="4378817" y="2714219"/>
              <a:ext cx="52696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A67EFA87-D11C-4CFE-A526-714C140B38E5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>
              <a:off x="2182929" y="2714220"/>
              <a:ext cx="6504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C0E8DC7-1DB8-7BE5-4F63-8AB324AF9EA0}"/>
                </a:ext>
              </a:extLst>
            </p:cNvPr>
            <p:cNvSpPr/>
            <p:nvPr/>
          </p:nvSpPr>
          <p:spPr>
            <a:xfrm>
              <a:off x="8683580" y="2411564"/>
              <a:ext cx="605307" cy="60530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Lat</a:t>
              </a: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Lon</a:t>
              </a:r>
              <a:endParaRPr lang="fr-CA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95558BF-92BA-145F-339E-5E33A1426B5A}"/>
                </a:ext>
              </a:extLst>
            </p:cNvPr>
            <p:cNvCxnSpPr>
              <a:cxnSpLocks/>
              <a:stCxn id="8" idx="6"/>
              <a:endCxn id="5" idx="1"/>
            </p:cNvCxnSpPr>
            <p:nvPr/>
          </p:nvCxnSpPr>
          <p:spPr>
            <a:xfrm>
              <a:off x="5511084" y="2714219"/>
              <a:ext cx="52696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C64577D5-93F5-81CA-2F27-7A40E9BBFCD6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6810776" y="1788015"/>
              <a:ext cx="1" cy="3756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7D73D0BD-79FB-D27C-0743-5AE17A0E0223}"/>
                </a:ext>
              </a:extLst>
            </p:cNvPr>
            <p:cNvCxnSpPr>
              <a:cxnSpLocks/>
              <a:stCxn id="5" idx="3"/>
              <a:endCxn id="15" idx="2"/>
            </p:cNvCxnSpPr>
            <p:nvPr/>
          </p:nvCxnSpPr>
          <p:spPr>
            <a:xfrm flipV="1">
              <a:off x="7583509" y="2714218"/>
              <a:ext cx="110007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831ACF7-1BC7-40D0-7F78-F930C46749D6}"/>
                </a:ext>
              </a:extLst>
            </p:cNvPr>
            <p:cNvSpPr txBox="1"/>
            <p:nvPr/>
          </p:nvSpPr>
          <p:spPr>
            <a:xfrm>
              <a:off x="3026535" y="3656463"/>
              <a:ext cx="5402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Learning &amp; encoding                     Transfering</a:t>
              </a:r>
            </a:p>
          </p:txBody>
        </p:sp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EE97AB73-630E-4DAB-39CB-9E7F273F69DA}"/>
                </a:ext>
              </a:extLst>
            </p:cNvPr>
            <p:cNvSpPr/>
            <p:nvPr/>
          </p:nvSpPr>
          <p:spPr>
            <a:xfrm rot="16200000">
              <a:off x="3453369" y="2126834"/>
              <a:ext cx="305392" cy="28462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左大括号 29">
              <a:extLst>
                <a:ext uri="{FF2B5EF4-FFF2-40B4-BE49-F238E27FC236}">
                  <a16:creationId xmlns:a16="http://schemas.microsoft.com/office/drawing/2014/main" id="{444451BD-B5EC-96F6-F7B3-5099DF2FD926}"/>
                </a:ext>
              </a:extLst>
            </p:cNvPr>
            <p:cNvSpPr/>
            <p:nvPr/>
          </p:nvSpPr>
          <p:spPr>
            <a:xfrm rot="16200000">
              <a:off x="3453370" y="2126834"/>
              <a:ext cx="305392" cy="28462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左大括号 30">
              <a:extLst>
                <a:ext uri="{FF2B5EF4-FFF2-40B4-BE49-F238E27FC236}">
                  <a16:creationId xmlns:a16="http://schemas.microsoft.com/office/drawing/2014/main" id="{CDD611BA-1D68-0CED-365A-A00EEDFFAAD8}"/>
                </a:ext>
              </a:extLst>
            </p:cNvPr>
            <p:cNvSpPr/>
            <p:nvPr/>
          </p:nvSpPr>
          <p:spPr>
            <a:xfrm rot="16200000">
              <a:off x="6879150" y="2080631"/>
              <a:ext cx="305392" cy="28462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6" name="图片 75">
            <a:extLst>
              <a:ext uri="{FF2B5EF4-FFF2-40B4-BE49-F238E27FC236}">
                <a16:creationId xmlns:a16="http://schemas.microsoft.com/office/drawing/2014/main" id="{FF64FDD4-D306-188B-5CE1-3D15538C7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286" y="3933830"/>
            <a:ext cx="5406879" cy="1979721"/>
          </a:xfrm>
          <a:prstGeom prst="rect">
            <a:avLst/>
          </a:prstGeom>
        </p:spPr>
      </p:pic>
      <p:grpSp>
        <p:nvGrpSpPr>
          <p:cNvPr id="77" name="组合 76">
            <a:extLst>
              <a:ext uri="{FF2B5EF4-FFF2-40B4-BE49-F238E27FC236}">
                <a16:creationId xmlns:a16="http://schemas.microsoft.com/office/drawing/2014/main" id="{981ED425-F2F7-4B02-6938-06450792D21D}"/>
              </a:ext>
            </a:extLst>
          </p:cNvPr>
          <p:cNvGrpSpPr/>
          <p:nvPr/>
        </p:nvGrpSpPr>
        <p:grpSpPr>
          <a:xfrm>
            <a:off x="8659501" y="3964062"/>
            <a:ext cx="2408066" cy="1964374"/>
            <a:chOff x="7704786" y="4246815"/>
            <a:chExt cx="2408066" cy="1964374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E004A6E9-7F80-5F99-D18F-39E2FBBA6287}"/>
                </a:ext>
              </a:extLst>
            </p:cNvPr>
            <p:cNvGrpSpPr/>
            <p:nvPr/>
          </p:nvGrpSpPr>
          <p:grpSpPr>
            <a:xfrm>
              <a:off x="7704786" y="4246815"/>
              <a:ext cx="2057400" cy="1964374"/>
              <a:chOff x="8999113" y="4788794"/>
              <a:chExt cx="1020650" cy="974501"/>
            </a:xfrm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2C2A3A97-A661-9B52-9AB1-7BEA41CE74F6}"/>
                  </a:ext>
                </a:extLst>
              </p:cNvPr>
              <p:cNvGrpSpPr/>
              <p:nvPr/>
            </p:nvGrpSpPr>
            <p:grpSpPr>
              <a:xfrm>
                <a:off x="8999113" y="4788794"/>
                <a:ext cx="1020650" cy="974501"/>
                <a:chOff x="8999113" y="4788794"/>
                <a:chExt cx="1020650" cy="974501"/>
              </a:xfrm>
            </p:grpSpPr>
            <p:sp>
              <p:nvSpPr>
                <p:cNvPr id="97" name="椭圆 96">
                  <a:extLst>
                    <a:ext uri="{FF2B5EF4-FFF2-40B4-BE49-F238E27FC236}">
                      <a16:creationId xmlns:a16="http://schemas.microsoft.com/office/drawing/2014/main" id="{08FDCC71-CCC9-DE9B-0941-EE9B1FDF2386}"/>
                    </a:ext>
                  </a:extLst>
                </p:cNvPr>
                <p:cNvSpPr/>
                <p:nvPr/>
              </p:nvSpPr>
              <p:spPr>
                <a:xfrm>
                  <a:off x="9929611" y="4788794"/>
                  <a:ext cx="90152" cy="9015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" name="椭圆 97">
                  <a:extLst>
                    <a:ext uri="{FF2B5EF4-FFF2-40B4-BE49-F238E27FC236}">
                      <a16:creationId xmlns:a16="http://schemas.microsoft.com/office/drawing/2014/main" id="{33E2D191-E3DC-494D-F6E8-0B93B76023C6}"/>
                    </a:ext>
                  </a:extLst>
                </p:cNvPr>
                <p:cNvSpPr/>
                <p:nvPr/>
              </p:nvSpPr>
              <p:spPr>
                <a:xfrm>
                  <a:off x="9553979" y="5267459"/>
                  <a:ext cx="90152" cy="90152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07A9C085-39C5-3787-5C70-DC8903F16E4E}"/>
                    </a:ext>
                  </a:extLst>
                </p:cNvPr>
                <p:cNvSpPr/>
                <p:nvPr/>
              </p:nvSpPr>
              <p:spPr>
                <a:xfrm>
                  <a:off x="8999113" y="4788794"/>
                  <a:ext cx="90152" cy="9015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ADC39F87-CF1E-3A10-63CB-DF934B00226F}"/>
                    </a:ext>
                  </a:extLst>
                </p:cNvPr>
                <p:cNvSpPr/>
                <p:nvPr/>
              </p:nvSpPr>
              <p:spPr>
                <a:xfrm>
                  <a:off x="8999113" y="5673143"/>
                  <a:ext cx="90152" cy="9015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A7374428-F75E-5912-11DF-CA228165330E}"/>
                    </a:ext>
                  </a:extLst>
                </p:cNvPr>
                <p:cNvSpPr/>
                <p:nvPr/>
              </p:nvSpPr>
              <p:spPr>
                <a:xfrm>
                  <a:off x="9929611" y="5628067"/>
                  <a:ext cx="90152" cy="9015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C01C3040-7277-B21C-25AB-91D5B393D44B}"/>
                  </a:ext>
                </a:extLst>
              </p:cNvPr>
              <p:cNvCxnSpPr>
                <a:cxnSpLocks/>
                <a:stCxn id="99" idx="5"/>
                <a:endCxn id="98" idx="1"/>
              </p:cNvCxnSpPr>
              <p:nvPr/>
            </p:nvCxnSpPr>
            <p:spPr>
              <a:xfrm>
                <a:off x="9076063" y="4865744"/>
                <a:ext cx="491118" cy="414917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A676B94E-A6AF-884E-7671-992D6A5635F6}"/>
                  </a:ext>
                </a:extLst>
              </p:cNvPr>
              <p:cNvCxnSpPr>
                <a:cxnSpLocks/>
                <a:stCxn id="100" idx="6"/>
                <a:endCxn id="98" idx="3"/>
              </p:cNvCxnSpPr>
              <p:nvPr/>
            </p:nvCxnSpPr>
            <p:spPr>
              <a:xfrm flipV="1">
                <a:off x="9089265" y="5344409"/>
                <a:ext cx="477916" cy="373810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2E3FF508-F5BC-F72B-0977-07D746E346E3}"/>
                  </a:ext>
                </a:extLst>
              </p:cNvPr>
              <p:cNvCxnSpPr>
                <a:cxnSpLocks/>
                <a:stCxn id="98" idx="0"/>
                <a:endCxn id="97" idx="3"/>
              </p:cNvCxnSpPr>
              <p:nvPr/>
            </p:nvCxnSpPr>
            <p:spPr>
              <a:xfrm flipV="1">
                <a:off x="9599055" y="4865744"/>
                <a:ext cx="343758" cy="401715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17C7F2-8AD9-AC92-F59E-7C2A790E7D0A}"/>
                  </a:ext>
                </a:extLst>
              </p:cNvPr>
              <p:cNvCxnSpPr>
                <a:cxnSpLocks/>
                <a:stCxn id="98" idx="6"/>
                <a:endCxn id="101" idx="0"/>
              </p:cNvCxnSpPr>
              <p:nvPr/>
            </p:nvCxnSpPr>
            <p:spPr>
              <a:xfrm>
                <a:off x="9644131" y="5312535"/>
                <a:ext cx="330556" cy="315532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B9397E36-7079-3EC0-0188-7B31CAFB1838}"/>
                </a:ext>
              </a:extLst>
            </p:cNvPr>
            <p:cNvSpPr txBox="1"/>
            <p:nvPr/>
          </p:nvSpPr>
          <p:spPr>
            <a:xfrm>
              <a:off x="8214202" y="5701224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d</a:t>
              </a:r>
              <a:r>
                <a:rPr lang="fr-CA" sz="1400" baseline="30000" dirty="0"/>
                <a:t>*</a:t>
              </a:r>
              <a:r>
                <a:rPr lang="fr-CA" sz="1400" baseline="-25000" dirty="0"/>
                <a:t>3</a:t>
              </a: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63EA62A1-EA74-7CFF-395A-B2D1B751952B}"/>
                </a:ext>
              </a:extLst>
            </p:cNvPr>
            <p:cNvSpPr txBox="1"/>
            <p:nvPr/>
          </p:nvSpPr>
          <p:spPr>
            <a:xfrm>
              <a:off x="7939974" y="4652925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d</a:t>
              </a:r>
              <a:r>
                <a:rPr lang="fr-CA" sz="1400" baseline="30000" dirty="0"/>
                <a:t>*</a:t>
              </a:r>
              <a:r>
                <a:rPr lang="fr-CA" sz="1400" baseline="-25000" dirty="0"/>
                <a:t>1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2B2176A1-1734-AE6B-6A98-118B0577ED75}"/>
                </a:ext>
              </a:extLst>
            </p:cNvPr>
            <p:cNvSpPr txBox="1"/>
            <p:nvPr/>
          </p:nvSpPr>
          <p:spPr>
            <a:xfrm>
              <a:off x="9256407" y="4578658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d</a:t>
              </a:r>
              <a:r>
                <a:rPr lang="fr-CA" sz="1400" baseline="30000" dirty="0"/>
                <a:t>*</a:t>
              </a:r>
              <a:r>
                <a:rPr lang="fr-CA" sz="1400" baseline="-25000" dirty="0"/>
                <a:t>2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4514ECB5-84A7-C808-FEFE-5F2A24BD45F3}"/>
                </a:ext>
              </a:extLst>
            </p:cNvPr>
            <p:cNvSpPr txBox="1"/>
            <p:nvPr/>
          </p:nvSpPr>
          <p:spPr>
            <a:xfrm>
              <a:off x="8942763" y="5428562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d</a:t>
              </a:r>
              <a:r>
                <a:rPr lang="fr-CA" sz="1400" baseline="30000" dirty="0"/>
                <a:t>*</a:t>
              </a:r>
              <a:r>
                <a:rPr lang="fr-CA" sz="1400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7522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BF2B3790-B2EA-71F8-03DD-8B3573EC7538}"/>
              </a:ext>
            </a:extLst>
          </p:cNvPr>
          <p:cNvGrpSpPr/>
          <p:nvPr/>
        </p:nvGrpSpPr>
        <p:grpSpPr>
          <a:xfrm>
            <a:off x="1465926" y="948445"/>
            <a:ext cx="8228646" cy="2671665"/>
            <a:chOff x="1060241" y="1354130"/>
            <a:chExt cx="8228646" cy="267166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FB92063-6EAB-ECAE-4A7A-E8C8BF2D05AB}"/>
                </a:ext>
              </a:extLst>
            </p:cNvPr>
            <p:cNvSpPr/>
            <p:nvPr/>
          </p:nvSpPr>
          <p:spPr>
            <a:xfrm>
              <a:off x="1060241" y="2495279"/>
              <a:ext cx="1122688" cy="4378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CIR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ADAC763-EC73-C261-ED27-0377CDAC72A1}"/>
                </a:ext>
              </a:extLst>
            </p:cNvPr>
            <p:cNvSpPr/>
            <p:nvPr/>
          </p:nvSpPr>
          <p:spPr>
            <a:xfrm>
              <a:off x="2833352" y="2163648"/>
              <a:ext cx="1545465" cy="110114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Regressor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AA2C583-C39E-4A74-8A75-66906B67EAA2}"/>
                </a:ext>
              </a:extLst>
            </p:cNvPr>
            <p:cNvSpPr/>
            <p:nvPr/>
          </p:nvSpPr>
          <p:spPr>
            <a:xfrm>
              <a:off x="6038044" y="2163648"/>
              <a:ext cx="1545465" cy="110114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Optimizer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C737E48-51C3-DA5E-978D-A7FF5F4D72E6}"/>
                </a:ext>
              </a:extLst>
            </p:cNvPr>
            <p:cNvSpPr/>
            <p:nvPr/>
          </p:nvSpPr>
          <p:spPr>
            <a:xfrm>
              <a:off x="6249432" y="1354130"/>
              <a:ext cx="1122688" cy="43788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 info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FC0C9E4-E179-ACFE-354A-AB3FA44017B2}"/>
                </a:ext>
              </a:extLst>
            </p:cNvPr>
            <p:cNvSpPr/>
            <p:nvPr/>
          </p:nvSpPr>
          <p:spPr>
            <a:xfrm>
              <a:off x="4905777" y="2411564"/>
              <a:ext cx="605307" cy="6053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</a:t>
              </a:r>
              <a:endParaRPr lang="fr-CA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ABECB74-9516-6FC4-00CA-C28C67C826AD}"/>
                </a:ext>
              </a:extLst>
            </p:cNvPr>
            <p:cNvCxnSpPr>
              <a:stCxn id="4" idx="3"/>
              <a:endCxn id="8" idx="2"/>
            </p:cNvCxnSpPr>
            <p:nvPr/>
          </p:nvCxnSpPr>
          <p:spPr>
            <a:xfrm flipV="1">
              <a:off x="4378817" y="2714218"/>
              <a:ext cx="52696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A67EFA87-D11C-4CFE-A526-714C140B38E5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>
              <a:off x="2182929" y="2714220"/>
              <a:ext cx="6504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C0E8DC7-1DB8-7BE5-4F63-8AB324AF9EA0}"/>
                </a:ext>
              </a:extLst>
            </p:cNvPr>
            <p:cNvSpPr/>
            <p:nvPr/>
          </p:nvSpPr>
          <p:spPr>
            <a:xfrm>
              <a:off x="8683580" y="2411564"/>
              <a:ext cx="605307" cy="60530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Lat</a:t>
              </a: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Lon</a:t>
              </a:r>
              <a:endParaRPr lang="fr-CA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95558BF-92BA-145F-339E-5E33A1426B5A}"/>
                </a:ext>
              </a:extLst>
            </p:cNvPr>
            <p:cNvCxnSpPr>
              <a:cxnSpLocks/>
              <a:stCxn id="8" idx="6"/>
              <a:endCxn id="5" idx="1"/>
            </p:cNvCxnSpPr>
            <p:nvPr/>
          </p:nvCxnSpPr>
          <p:spPr>
            <a:xfrm>
              <a:off x="5511084" y="2714218"/>
              <a:ext cx="52696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C64577D5-93F5-81CA-2F27-7A40E9BBFCD6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6810776" y="1792011"/>
              <a:ext cx="1" cy="371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7D73D0BD-79FB-D27C-0743-5AE17A0E0223}"/>
                </a:ext>
              </a:extLst>
            </p:cNvPr>
            <p:cNvCxnSpPr>
              <a:cxnSpLocks/>
              <a:stCxn id="5" idx="3"/>
              <a:endCxn id="15" idx="2"/>
            </p:cNvCxnSpPr>
            <p:nvPr/>
          </p:nvCxnSpPr>
          <p:spPr>
            <a:xfrm flipV="1">
              <a:off x="7583509" y="2714218"/>
              <a:ext cx="110007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831ACF7-1BC7-40D0-7F78-F930C46749D6}"/>
                </a:ext>
              </a:extLst>
            </p:cNvPr>
            <p:cNvSpPr txBox="1"/>
            <p:nvPr/>
          </p:nvSpPr>
          <p:spPr>
            <a:xfrm>
              <a:off x="3026535" y="3656463"/>
              <a:ext cx="5402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Learning &amp; encoding                     Transfering</a:t>
              </a:r>
            </a:p>
          </p:txBody>
        </p:sp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EE97AB73-630E-4DAB-39CB-9E7F273F69DA}"/>
                </a:ext>
              </a:extLst>
            </p:cNvPr>
            <p:cNvSpPr/>
            <p:nvPr/>
          </p:nvSpPr>
          <p:spPr>
            <a:xfrm rot="16200000">
              <a:off x="3453369" y="2126834"/>
              <a:ext cx="305392" cy="28462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左大括号 29">
              <a:extLst>
                <a:ext uri="{FF2B5EF4-FFF2-40B4-BE49-F238E27FC236}">
                  <a16:creationId xmlns:a16="http://schemas.microsoft.com/office/drawing/2014/main" id="{444451BD-B5EC-96F6-F7B3-5099DF2FD926}"/>
                </a:ext>
              </a:extLst>
            </p:cNvPr>
            <p:cNvSpPr/>
            <p:nvPr/>
          </p:nvSpPr>
          <p:spPr>
            <a:xfrm rot="16200000">
              <a:off x="3453370" y="2126834"/>
              <a:ext cx="305392" cy="28462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左大括号 30">
              <a:extLst>
                <a:ext uri="{FF2B5EF4-FFF2-40B4-BE49-F238E27FC236}">
                  <a16:creationId xmlns:a16="http://schemas.microsoft.com/office/drawing/2014/main" id="{CDD611BA-1D68-0CED-365A-A00EEDFFAAD8}"/>
                </a:ext>
              </a:extLst>
            </p:cNvPr>
            <p:cNvSpPr/>
            <p:nvPr/>
          </p:nvSpPr>
          <p:spPr>
            <a:xfrm rot="16200000">
              <a:off x="6879150" y="2080631"/>
              <a:ext cx="305392" cy="28462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CDB2F09-3ADA-D202-A622-4FA96DE36964}"/>
              </a:ext>
            </a:extLst>
          </p:cNvPr>
          <p:cNvGrpSpPr/>
          <p:nvPr/>
        </p:nvGrpSpPr>
        <p:grpSpPr>
          <a:xfrm>
            <a:off x="2474729" y="4361848"/>
            <a:ext cx="4694349" cy="2071698"/>
            <a:chOff x="2319964" y="4125704"/>
            <a:chExt cx="4694349" cy="2071698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8D35648D-46D1-3FC1-4278-A49CA0A6A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08087" y="4358595"/>
              <a:ext cx="560071" cy="156612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F502F2C-48C1-DF12-A161-12E074F76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0622" y="4293288"/>
              <a:ext cx="2186441" cy="1515014"/>
            </a:xfrm>
            <a:prstGeom prst="rect">
              <a:avLst/>
            </a:prstGeom>
          </p:spPr>
        </p:pic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1CED5D4-4B4A-82A6-BECC-E33482DA2C85}"/>
                </a:ext>
              </a:extLst>
            </p:cNvPr>
            <p:cNvSpPr/>
            <p:nvPr/>
          </p:nvSpPr>
          <p:spPr>
            <a:xfrm>
              <a:off x="2319964" y="4125704"/>
              <a:ext cx="4694349" cy="207169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B9C8E23-0A2E-7723-222B-3FDC939A57CD}"/>
              </a:ext>
            </a:extLst>
          </p:cNvPr>
          <p:cNvCxnSpPr>
            <a:stCxn id="8" idx="4"/>
          </p:cNvCxnSpPr>
          <p:nvPr/>
        </p:nvCxnSpPr>
        <p:spPr>
          <a:xfrm flipH="1">
            <a:off x="5434886" y="2611186"/>
            <a:ext cx="179230" cy="15818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CAFF9FFA-3115-4873-E575-F578FE553DD8}"/>
              </a:ext>
            </a:extLst>
          </p:cNvPr>
          <p:cNvGrpSpPr/>
          <p:nvPr/>
        </p:nvGrpSpPr>
        <p:grpSpPr>
          <a:xfrm>
            <a:off x="8147008" y="4262371"/>
            <a:ext cx="2489819" cy="2049136"/>
            <a:chOff x="7704786" y="4162053"/>
            <a:chExt cx="2489819" cy="2049136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C0262512-AF8F-B682-7149-E6274142AB04}"/>
                </a:ext>
              </a:extLst>
            </p:cNvPr>
            <p:cNvGrpSpPr/>
            <p:nvPr/>
          </p:nvGrpSpPr>
          <p:grpSpPr>
            <a:xfrm>
              <a:off x="7704786" y="4246815"/>
              <a:ext cx="2057400" cy="1964374"/>
              <a:chOff x="8999113" y="4788794"/>
              <a:chExt cx="1020650" cy="974501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19C62FE0-9C22-1FD5-3080-2B586312AF06}"/>
                  </a:ext>
                </a:extLst>
              </p:cNvPr>
              <p:cNvGrpSpPr/>
              <p:nvPr/>
            </p:nvGrpSpPr>
            <p:grpSpPr>
              <a:xfrm>
                <a:off x="8999113" y="4788794"/>
                <a:ext cx="1020650" cy="974501"/>
                <a:chOff x="8999113" y="4788794"/>
                <a:chExt cx="1020650" cy="974501"/>
              </a:xfrm>
            </p:grpSpPr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145C3180-EDF2-8821-295C-C174ABAC51AA}"/>
                    </a:ext>
                  </a:extLst>
                </p:cNvPr>
                <p:cNvSpPr/>
                <p:nvPr/>
              </p:nvSpPr>
              <p:spPr>
                <a:xfrm>
                  <a:off x="9929611" y="4788794"/>
                  <a:ext cx="90152" cy="9015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AE96AAAF-BBF0-AF68-20A4-44EF3DD73126}"/>
                    </a:ext>
                  </a:extLst>
                </p:cNvPr>
                <p:cNvSpPr/>
                <p:nvPr/>
              </p:nvSpPr>
              <p:spPr>
                <a:xfrm>
                  <a:off x="9553979" y="5267459"/>
                  <a:ext cx="90152" cy="90152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81B5D085-FAFF-D60B-610C-331F7968F134}"/>
                    </a:ext>
                  </a:extLst>
                </p:cNvPr>
                <p:cNvSpPr/>
                <p:nvPr/>
              </p:nvSpPr>
              <p:spPr>
                <a:xfrm>
                  <a:off x="8999113" y="4788794"/>
                  <a:ext cx="90152" cy="9015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F8C2B528-143B-30DE-F327-4168CD09AB28}"/>
                    </a:ext>
                  </a:extLst>
                </p:cNvPr>
                <p:cNvSpPr/>
                <p:nvPr/>
              </p:nvSpPr>
              <p:spPr>
                <a:xfrm>
                  <a:off x="8999113" y="5673143"/>
                  <a:ext cx="90152" cy="9015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A297CFF0-31B3-187F-70BC-E70B29697420}"/>
                    </a:ext>
                  </a:extLst>
                </p:cNvPr>
                <p:cNvSpPr/>
                <p:nvPr/>
              </p:nvSpPr>
              <p:spPr>
                <a:xfrm>
                  <a:off x="9929611" y="5628067"/>
                  <a:ext cx="90152" cy="9015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58132C23-D744-3DB7-FF5A-4F5F780C042C}"/>
                  </a:ext>
                </a:extLst>
              </p:cNvPr>
              <p:cNvCxnSpPr>
                <a:cxnSpLocks/>
                <a:stCxn id="35" idx="5"/>
                <a:endCxn id="34" idx="1"/>
              </p:cNvCxnSpPr>
              <p:nvPr/>
            </p:nvCxnSpPr>
            <p:spPr>
              <a:xfrm>
                <a:off x="9076063" y="4865744"/>
                <a:ext cx="491118" cy="414917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0F08C335-A244-B815-E32A-30A6223E8B76}"/>
                  </a:ext>
                </a:extLst>
              </p:cNvPr>
              <p:cNvCxnSpPr>
                <a:cxnSpLocks/>
                <a:stCxn id="36" idx="6"/>
                <a:endCxn id="34" idx="3"/>
              </p:cNvCxnSpPr>
              <p:nvPr/>
            </p:nvCxnSpPr>
            <p:spPr>
              <a:xfrm flipV="1">
                <a:off x="9089265" y="5344409"/>
                <a:ext cx="477916" cy="373810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06BE9194-D59D-8639-AC7B-D18B528B1D7A}"/>
                  </a:ext>
                </a:extLst>
              </p:cNvPr>
              <p:cNvCxnSpPr>
                <a:cxnSpLocks/>
                <a:stCxn id="34" idx="0"/>
                <a:endCxn id="33" idx="3"/>
              </p:cNvCxnSpPr>
              <p:nvPr/>
            </p:nvCxnSpPr>
            <p:spPr>
              <a:xfrm flipV="1">
                <a:off x="9599055" y="4865744"/>
                <a:ext cx="343758" cy="401715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E2DD1DAE-83BE-D902-3298-D3CB88E83F61}"/>
                  </a:ext>
                </a:extLst>
              </p:cNvPr>
              <p:cNvCxnSpPr>
                <a:cxnSpLocks/>
                <a:stCxn id="34" idx="6"/>
                <a:endCxn id="37" idx="0"/>
              </p:cNvCxnSpPr>
              <p:nvPr/>
            </p:nvCxnSpPr>
            <p:spPr>
              <a:xfrm>
                <a:off x="9644131" y="5312535"/>
                <a:ext cx="330556" cy="315532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9D7B204C-216D-3520-F532-41779B716A1F}"/>
                  </a:ext>
                </a:extLst>
              </p:cNvPr>
              <p:cNvSpPr/>
              <p:nvPr/>
            </p:nvSpPr>
            <p:spPr>
              <a:xfrm>
                <a:off x="9538042" y="4960513"/>
                <a:ext cx="90152" cy="90152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ECA02655-42DE-9E6F-081B-FE181AC28EFF}"/>
                  </a:ext>
                </a:extLst>
              </p:cNvPr>
              <p:cNvCxnSpPr>
                <a:cxnSpLocks/>
                <a:stCxn id="35" idx="6"/>
                <a:endCxn id="59" idx="1"/>
              </p:cNvCxnSpPr>
              <p:nvPr/>
            </p:nvCxnSpPr>
            <p:spPr>
              <a:xfrm>
                <a:off x="9089265" y="4833870"/>
                <a:ext cx="461979" cy="139845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563020BA-75CE-87ED-E830-16FA5CE12427}"/>
                  </a:ext>
                </a:extLst>
              </p:cNvPr>
              <p:cNvCxnSpPr>
                <a:cxnSpLocks/>
                <a:stCxn id="36" idx="7"/>
                <a:endCxn id="59" idx="4"/>
              </p:cNvCxnSpPr>
              <p:nvPr/>
            </p:nvCxnSpPr>
            <p:spPr>
              <a:xfrm flipV="1">
                <a:off x="9076063" y="5050665"/>
                <a:ext cx="507055" cy="635680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E8365AC6-4139-D814-56A7-ACDE3622615F}"/>
                  </a:ext>
                </a:extLst>
              </p:cNvPr>
              <p:cNvCxnSpPr>
                <a:cxnSpLocks/>
                <a:stCxn id="37" idx="0"/>
                <a:endCxn id="59" idx="6"/>
              </p:cNvCxnSpPr>
              <p:nvPr/>
            </p:nvCxnSpPr>
            <p:spPr>
              <a:xfrm flipH="1" flipV="1">
                <a:off x="9628194" y="5005589"/>
                <a:ext cx="346493" cy="622478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5BD99CB5-804A-F328-073F-6BE7FB02D9E6}"/>
                  </a:ext>
                </a:extLst>
              </p:cNvPr>
              <p:cNvCxnSpPr>
                <a:cxnSpLocks/>
                <a:stCxn id="33" idx="2"/>
                <a:endCxn id="59" idx="7"/>
              </p:cNvCxnSpPr>
              <p:nvPr/>
            </p:nvCxnSpPr>
            <p:spPr>
              <a:xfrm flipH="1">
                <a:off x="9614992" y="4833870"/>
                <a:ext cx="314619" cy="139845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8BEC0D0-D151-7220-BBDA-490F14BBA530}"/>
                </a:ext>
              </a:extLst>
            </p:cNvPr>
            <p:cNvSpPr txBox="1"/>
            <p:nvPr/>
          </p:nvSpPr>
          <p:spPr>
            <a:xfrm>
              <a:off x="8214202" y="5701224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d</a:t>
              </a:r>
              <a:r>
                <a:rPr lang="fr-CA" sz="1400" baseline="30000" dirty="0"/>
                <a:t>*</a:t>
              </a:r>
              <a:r>
                <a:rPr lang="fr-CA" sz="1400" baseline="-25000" dirty="0"/>
                <a:t>3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ECBF6C7-F6E4-006F-B301-45A9677025B1}"/>
                </a:ext>
              </a:extLst>
            </p:cNvPr>
            <p:cNvSpPr txBox="1"/>
            <p:nvPr/>
          </p:nvSpPr>
          <p:spPr>
            <a:xfrm>
              <a:off x="8994698" y="4162053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>
                  <a:solidFill>
                    <a:srgbClr val="00B050"/>
                  </a:solidFill>
                </a:rPr>
                <a:t>d</a:t>
              </a:r>
              <a:r>
                <a:rPr lang="fr-CA" sz="1400" baseline="-250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79E8D10-AB60-6963-D72A-102AF05C2DDA}"/>
                </a:ext>
              </a:extLst>
            </p:cNvPr>
            <p:cNvSpPr txBox="1"/>
            <p:nvPr/>
          </p:nvSpPr>
          <p:spPr>
            <a:xfrm>
              <a:off x="8303876" y="4193021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>
                  <a:solidFill>
                    <a:srgbClr val="00B050"/>
                  </a:solidFill>
                </a:rPr>
                <a:t>d</a:t>
              </a:r>
              <a:r>
                <a:rPr lang="fr-CA" sz="1400" baseline="-250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4439CDD7-5A79-4EC7-CF53-BD49F8BC5C8E}"/>
                </a:ext>
              </a:extLst>
            </p:cNvPr>
            <p:cNvSpPr txBox="1"/>
            <p:nvPr/>
          </p:nvSpPr>
          <p:spPr>
            <a:xfrm>
              <a:off x="7989194" y="5226448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>
                  <a:solidFill>
                    <a:srgbClr val="00B050"/>
                  </a:solidFill>
                </a:rPr>
                <a:t>d</a:t>
              </a:r>
              <a:r>
                <a:rPr lang="fr-CA" sz="1400" baseline="-250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CC5B9B4-E2E3-C8B1-B435-E56AC9B86D71}"/>
                </a:ext>
              </a:extLst>
            </p:cNvPr>
            <p:cNvSpPr txBox="1"/>
            <p:nvPr/>
          </p:nvSpPr>
          <p:spPr>
            <a:xfrm>
              <a:off x="9338160" y="5068311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>
                  <a:solidFill>
                    <a:srgbClr val="00B050"/>
                  </a:solidFill>
                </a:rPr>
                <a:t>d</a:t>
              </a:r>
              <a:r>
                <a:rPr lang="fr-CA" sz="1400" baseline="-25000" dirty="0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157EC50-7719-DF42-DBB0-C1E25CCF89E4}"/>
                </a:ext>
              </a:extLst>
            </p:cNvPr>
            <p:cNvSpPr txBox="1"/>
            <p:nvPr/>
          </p:nvSpPr>
          <p:spPr>
            <a:xfrm>
              <a:off x="7939974" y="4652925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d</a:t>
              </a:r>
              <a:r>
                <a:rPr lang="fr-CA" sz="1400" baseline="30000" dirty="0"/>
                <a:t>*</a:t>
              </a:r>
              <a:r>
                <a:rPr lang="fr-CA" sz="1400" baseline="-25000" dirty="0"/>
                <a:t>1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3FAD883-1649-62BE-8045-96E738624B7B}"/>
                </a:ext>
              </a:extLst>
            </p:cNvPr>
            <p:cNvSpPr txBox="1"/>
            <p:nvPr/>
          </p:nvSpPr>
          <p:spPr>
            <a:xfrm>
              <a:off x="9256407" y="4578658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d</a:t>
              </a:r>
              <a:r>
                <a:rPr lang="fr-CA" sz="1400" baseline="30000" dirty="0"/>
                <a:t>*</a:t>
              </a:r>
              <a:r>
                <a:rPr lang="fr-CA" sz="1400" baseline="-25000" dirty="0"/>
                <a:t>2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8A4F015-73EB-5258-3672-8B08E348A020}"/>
                </a:ext>
              </a:extLst>
            </p:cNvPr>
            <p:cNvSpPr txBox="1"/>
            <p:nvPr/>
          </p:nvSpPr>
          <p:spPr>
            <a:xfrm>
              <a:off x="8942763" y="5428562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d</a:t>
              </a:r>
              <a:r>
                <a:rPr lang="fr-CA" sz="1400" baseline="30000" dirty="0"/>
                <a:t>*</a:t>
              </a:r>
              <a:r>
                <a:rPr lang="fr-CA" sz="1400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6135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BF2B3790-B2EA-71F8-03DD-8B3573EC7538}"/>
              </a:ext>
            </a:extLst>
          </p:cNvPr>
          <p:cNvGrpSpPr/>
          <p:nvPr/>
        </p:nvGrpSpPr>
        <p:grpSpPr>
          <a:xfrm>
            <a:off x="2598477" y="973633"/>
            <a:ext cx="7105958" cy="2675661"/>
            <a:chOff x="2182929" y="1350134"/>
            <a:chExt cx="7105958" cy="267566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ADAC763-EC73-C261-ED27-0377CDAC72A1}"/>
                </a:ext>
              </a:extLst>
            </p:cNvPr>
            <p:cNvSpPr/>
            <p:nvPr/>
          </p:nvSpPr>
          <p:spPr>
            <a:xfrm>
              <a:off x="2833352" y="2163648"/>
              <a:ext cx="1545465" cy="110114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Regressor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AA2C583-C39E-4A74-8A75-66906B67EAA2}"/>
                </a:ext>
              </a:extLst>
            </p:cNvPr>
            <p:cNvSpPr/>
            <p:nvPr/>
          </p:nvSpPr>
          <p:spPr>
            <a:xfrm>
              <a:off x="6038044" y="2163648"/>
              <a:ext cx="1545465" cy="110114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Optimizer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C737E48-51C3-DA5E-978D-A7FF5F4D72E6}"/>
                </a:ext>
              </a:extLst>
            </p:cNvPr>
            <p:cNvSpPr/>
            <p:nvPr/>
          </p:nvSpPr>
          <p:spPr>
            <a:xfrm>
              <a:off x="6249432" y="1350134"/>
              <a:ext cx="1122688" cy="43788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 info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FC0C9E4-E179-ACFE-354A-AB3FA44017B2}"/>
                </a:ext>
              </a:extLst>
            </p:cNvPr>
            <p:cNvSpPr/>
            <p:nvPr/>
          </p:nvSpPr>
          <p:spPr>
            <a:xfrm>
              <a:off x="4905777" y="2411565"/>
              <a:ext cx="605307" cy="6053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</a:t>
              </a:r>
              <a:endParaRPr lang="fr-CA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ABECB74-9516-6FC4-00CA-C28C67C826AD}"/>
                </a:ext>
              </a:extLst>
            </p:cNvPr>
            <p:cNvCxnSpPr>
              <a:stCxn id="4" idx="3"/>
              <a:endCxn id="8" idx="2"/>
            </p:cNvCxnSpPr>
            <p:nvPr/>
          </p:nvCxnSpPr>
          <p:spPr>
            <a:xfrm flipV="1">
              <a:off x="4378817" y="2714219"/>
              <a:ext cx="526960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C0E8DC7-1DB8-7BE5-4F63-8AB324AF9EA0}"/>
                </a:ext>
              </a:extLst>
            </p:cNvPr>
            <p:cNvSpPr/>
            <p:nvPr/>
          </p:nvSpPr>
          <p:spPr>
            <a:xfrm>
              <a:off x="8683580" y="2411564"/>
              <a:ext cx="605307" cy="60530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Lat</a:t>
              </a: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Lon</a:t>
              </a:r>
              <a:endParaRPr lang="fr-CA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95558BF-92BA-145F-339E-5E33A1426B5A}"/>
                </a:ext>
              </a:extLst>
            </p:cNvPr>
            <p:cNvCxnSpPr>
              <a:cxnSpLocks/>
              <a:stCxn id="8" idx="6"/>
              <a:endCxn id="5" idx="1"/>
            </p:cNvCxnSpPr>
            <p:nvPr/>
          </p:nvCxnSpPr>
          <p:spPr>
            <a:xfrm>
              <a:off x="5511084" y="2714219"/>
              <a:ext cx="526960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C64577D5-93F5-81CA-2F27-7A40E9BBFCD6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6810776" y="1788015"/>
              <a:ext cx="1" cy="3756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7D73D0BD-79FB-D27C-0743-5AE17A0E0223}"/>
                </a:ext>
              </a:extLst>
            </p:cNvPr>
            <p:cNvCxnSpPr>
              <a:cxnSpLocks/>
              <a:stCxn id="5" idx="3"/>
              <a:endCxn id="15" idx="2"/>
            </p:cNvCxnSpPr>
            <p:nvPr/>
          </p:nvCxnSpPr>
          <p:spPr>
            <a:xfrm flipV="1">
              <a:off x="7583509" y="2714218"/>
              <a:ext cx="1100071" cy="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831ACF7-1BC7-40D0-7F78-F930C46749D6}"/>
                </a:ext>
              </a:extLst>
            </p:cNvPr>
            <p:cNvSpPr txBox="1"/>
            <p:nvPr/>
          </p:nvSpPr>
          <p:spPr>
            <a:xfrm>
              <a:off x="3026535" y="3656463"/>
              <a:ext cx="5402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Learning &amp; encoding                     Transfering</a:t>
              </a:r>
            </a:p>
          </p:txBody>
        </p:sp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EE97AB73-630E-4DAB-39CB-9E7F273F69DA}"/>
                </a:ext>
              </a:extLst>
            </p:cNvPr>
            <p:cNvSpPr/>
            <p:nvPr/>
          </p:nvSpPr>
          <p:spPr>
            <a:xfrm rot="16200000">
              <a:off x="3453369" y="2126834"/>
              <a:ext cx="305392" cy="28462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左大括号 29">
              <a:extLst>
                <a:ext uri="{FF2B5EF4-FFF2-40B4-BE49-F238E27FC236}">
                  <a16:creationId xmlns:a16="http://schemas.microsoft.com/office/drawing/2014/main" id="{444451BD-B5EC-96F6-F7B3-5099DF2FD926}"/>
                </a:ext>
              </a:extLst>
            </p:cNvPr>
            <p:cNvSpPr/>
            <p:nvPr/>
          </p:nvSpPr>
          <p:spPr>
            <a:xfrm rot="16200000">
              <a:off x="3453370" y="2126834"/>
              <a:ext cx="305392" cy="28462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左大括号 30">
              <a:extLst>
                <a:ext uri="{FF2B5EF4-FFF2-40B4-BE49-F238E27FC236}">
                  <a16:creationId xmlns:a16="http://schemas.microsoft.com/office/drawing/2014/main" id="{CDD611BA-1D68-0CED-365A-A00EEDFFAAD8}"/>
                </a:ext>
              </a:extLst>
            </p:cNvPr>
            <p:cNvSpPr/>
            <p:nvPr/>
          </p:nvSpPr>
          <p:spPr>
            <a:xfrm rot="16200000">
              <a:off x="6879150" y="2080631"/>
              <a:ext cx="305392" cy="28462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26E4F6A7-3116-8C1D-D2A7-6D8CC7E16668}"/>
              </a:ext>
            </a:extLst>
          </p:cNvPr>
          <p:cNvGrpSpPr/>
          <p:nvPr/>
        </p:nvGrpSpPr>
        <p:grpSpPr>
          <a:xfrm>
            <a:off x="1297711" y="480947"/>
            <a:ext cx="1300766" cy="1455407"/>
            <a:chOff x="1655483" y="4259701"/>
            <a:chExt cx="1300766" cy="1455407"/>
          </a:xfrm>
        </p:grpSpPr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CC364171-A287-88B8-1AEE-0033CD8873CB}"/>
                </a:ext>
              </a:extLst>
            </p:cNvPr>
            <p:cNvSpPr/>
            <p:nvPr/>
          </p:nvSpPr>
          <p:spPr>
            <a:xfrm>
              <a:off x="1744522" y="5203090"/>
              <a:ext cx="1122688" cy="4352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</a:t>
              </a:r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:a16="http://schemas.microsoft.com/office/drawing/2014/main" id="{441B9AD3-7420-5E50-50F1-F24A526953BA}"/>
                </a:ext>
              </a:extLst>
            </p:cNvPr>
            <p:cNvSpPr/>
            <p:nvPr/>
          </p:nvSpPr>
          <p:spPr>
            <a:xfrm>
              <a:off x="1744522" y="4259701"/>
              <a:ext cx="1122688" cy="4926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</a:t>
              </a:r>
              <a:r>
                <a:rPr lang="fr-CA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</a:t>
              </a:r>
            </a:p>
          </p:txBody>
        </p: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FC1663F2-CDB9-25A4-8A61-F40460322E87}"/>
                </a:ext>
              </a:extLst>
            </p:cNvPr>
            <p:cNvSpPr/>
            <p:nvPr/>
          </p:nvSpPr>
          <p:spPr>
            <a:xfrm>
              <a:off x="1747430" y="4829686"/>
              <a:ext cx="1122688" cy="2414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</a:t>
              </a:r>
              <a:r>
                <a:rPr lang="fr-CA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</a:t>
              </a:r>
            </a:p>
          </p:txBody>
        </p:sp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F0FC14C3-9D38-7D09-01A0-87808F24559A}"/>
                </a:ext>
              </a:extLst>
            </p:cNvPr>
            <p:cNvSpPr/>
            <p:nvPr/>
          </p:nvSpPr>
          <p:spPr>
            <a:xfrm>
              <a:off x="1655483" y="4778144"/>
              <a:ext cx="1300766" cy="9369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129" name="连接符: 肘形 128">
            <a:extLst>
              <a:ext uri="{FF2B5EF4-FFF2-40B4-BE49-F238E27FC236}">
                <a16:creationId xmlns:a16="http://schemas.microsoft.com/office/drawing/2014/main" id="{57B5221E-6F73-62D5-FA94-075D19ED303D}"/>
              </a:ext>
            </a:extLst>
          </p:cNvPr>
          <p:cNvCxnSpPr>
            <a:stCxn id="117" idx="2"/>
            <a:endCxn id="4" idx="1"/>
          </p:cNvCxnSpPr>
          <p:nvPr/>
        </p:nvCxnSpPr>
        <p:spPr>
          <a:xfrm rot="16200000" flipH="1">
            <a:off x="2397815" y="1486633"/>
            <a:ext cx="401365" cy="130080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2A7AE53E-3210-9B65-39F7-DBE85B3F5792}"/>
              </a:ext>
            </a:extLst>
          </p:cNvPr>
          <p:cNvCxnSpPr>
            <a:stCxn id="111" idx="3"/>
            <a:endCxn id="4" idx="0"/>
          </p:cNvCxnSpPr>
          <p:nvPr/>
        </p:nvCxnSpPr>
        <p:spPr>
          <a:xfrm>
            <a:off x="2509438" y="727290"/>
            <a:ext cx="1512195" cy="105985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2FB62D2C-BCE5-AB1A-9E38-20A01CF88595}"/>
              </a:ext>
            </a:extLst>
          </p:cNvPr>
          <p:cNvSpPr txBox="1"/>
          <p:nvPr/>
        </p:nvSpPr>
        <p:spPr>
          <a:xfrm>
            <a:off x="2794697" y="389928"/>
            <a:ext cx="123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raining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241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1A280C47-9B28-605C-4294-346AE5B27F8B}"/>
              </a:ext>
            </a:extLst>
          </p:cNvPr>
          <p:cNvGrpSpPr/>
          <p:nvPr/>
        </p:nvGrpSpPr>
        <p:grpSpPr>
          <a:xfrm>
            <a:off x="1365161" y="2022575"/>
            <a:ext cx="8075903" cy="2278969"/>
            <a:chOff x="1365161" y="2022575"/>
            <a:chExt cx="9550457" cy="2807510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592B480A-CEA7-9BAD-EF85-DCFD3D188D7E}"/>
                </a:ext>
              </a:extLst>
            </p:cNvPr>
            <p:cNvGrpSpPr/>
            <p:nvPr/>
          </p:nvGrpSpPr>
          <p:grpSpPr>
            <a:xfrm>
              <a:off x="1365161" y="2022575"/>
              <a:ext cx="9550457" cy="2807510"/>
              <a:chOff x="1365161" y="2022575"/>
              <a:chExt cx="9550457" cy="2807510"/>
            </a:xfrm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BF2B3790-B2EA-71F8-03DD-8B3573EC7538}"/>
                  </a:ext>
                </a:extLst>
              </p:cNvPr>
              <p:cNvGrpSpPr/>
              <p:nvPr/>
            </p:nvGrpSpPr>
            <p:grpSpPr>
              <a:xfrm>
                <a:off x="3470838" y="3208263"/>
                <a:ext cx="7070629" cy="1621822"/>
                <a:chOff x="2833332" y="2167133"/>
                <a:chExt cx="7070629" cy="1621822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FADAC763-EC73-C261-ED27-0377CDAC72A1}"/>
                    </a:ext>
                  </a:extLst>
                </p:cNvPr>
                <p:cNvSpPr/>
                <p:nvPr/>
              </p:nvSpPr>
              <p:spPr>
                <a:xfrm>
                  <a:off x="2833332" y="2199332"/>
                  <a:ext cx="1545465" cy="55057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28575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Regressor</a:t>
                  </a:r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EAA2C583-C39E-4A74-8A75-66906B67EAA2}"/>
                    </a:ext>
                  </a:extLst>
                </p:cNvPr>
                <p:cNvSpPr/>
                <p:nvPr/>
              </p:nvSpPr>
              <p:spPr>
                <a:xfrm>
                  <a:off x="6256980" y="2197723"/>
                  <a:ext cx="1545465" cy="5521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Optimizer</a:t>
                  </a:r>
                </a:p>
              </p:txBody>
            </p:sp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AC737E48-51C3-DA5E-978D-A7FF5F4D72E6}"/>
                    </a:ext>
                  </a:extLst>
                </p:cNvPr>
                <p:cNvSpPr/>
                <p:nvPr/>
              </p:nvSpPr>
              <p:spPr>
                <a:xfrm>
                  <a:off x="6364450" y="3090037"/>
                  <a:ext cx="1330524" cy="698918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Rx position</a:t>
                  </a:r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2FC0C9E4-E179-ACFE-354A-AB3FA44017B2}"/>
                    </a:ext>
                  </a:extLst>
                </p:cNvPr>
                <p:cNvSpPr/>
                <p:nvPr/>
              </p:nvSpPr>
              <p:spPr>
                <a:xfrm>
                  <a:off x="4690048" y="2167133"/>
                  <a:ext cx="1249796" cy="605308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Distance</a:t>
                  </a:r>
                  <a:endParaRPr lang="fr-CA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0" name="直接箭头连接符 9">
                  <a:extLst>
                    <a:ext uri="{FF2B5EF4-FFF2-40B4-BE49-F238E27FC236}">
                      <a16:creationId xmlns:a16="http://schemas.microsoft.com/office/drawing/2014/main" id="{2ABECB74-9516-6FC4-00CA-C28C67C826AD}"/>
                    </a:ext>
                  </a:extLst>
                </p:cNvPr>
                <p:cNvCxnSpPr>
                  <a:cxnSpLocks/>
                  <a:stCxn id="4" idx="3"/>
                  <a:endCxn id="8" idx="2"/>
                </p:cNvCxnSpPr>
                <p:nvPr/>
              </p:nvCxnSpPr>
              <p:spPr>
                <a:xfrm flipV="1">
                  <a:off x="4378797" y="2469788"/>
                  <a:ext cx="311251" cy="4832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3C0E8DC7-1DB8-7BE5-4F63-8AB324AF9EA0}"/>
                    </a:ext>
                  </a:extLst>
                </p:cNvPr>
                <p:cNvSpPr/>
                <p:nvPr/>
              </p:nvSpPr>
              <p:spPr>
                <a:xfrm>
                  <a:off x="8596645" y="2173575"/>
                  <a:ext cx="1307316" cy="605307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Latitude</a:t>
                  </a:r>
                </a:p>
                <a:p>
                  <a:pPr algn="ctr"/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Longitude</a:t>
                  </a:r>
                  <a:endParaRPr lang="fr-CA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6" name="直接箭头连接符 15">
                  <a:extLst>
                    <a:ext uri="{FF2B5EF4-FFF2-40B4-BE49-F238E27FC236}">
                      <a16:creationId xmlns:a16="http://schemas.microsoft.com/office/drawing/2014/main" id="{A95558BF-92BA-145F-339E-5E33A1426B5A}"/>
                    </a:ext>
                  </a:extLst>
                </p:cNvPr>
                <p:cNvCxnSpPr>
                  <a:cxnSpLocks/>
                  <a:stCxn id="8" idx="6"/>
                  <a:endCxn id="5" idx="1"/>
                </p:cNvCxnSpPr>
                <p:nvPr/>
              </p:nvCxnSpPr>
              <p:spPr>
                <a:xfrm>
                  <a:off x="5939844" y="2469788"/>
                  <a:ext cx="317137" cy="402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C64577D5-93F5-81CA-2F27-7A40E9BBFCD6}"/>
                    </a:ext>
                  </a:extLst>
                </p:cNvPr>
                <p:cNvCxnSpPr>
                  <a:cxnSpLocks/>
                  <a:stCxn id="6" idx="0"/>
                  <a:endCxn id="5" idx="2"/>
                </p:cNvCxnSpPr>
                <p:nvPr/>
              </p:nvCxnSpPr>
              <p:spPr>
                <a:xfrm flipV="1">
                  <a:off x="7029712" y="2749907"/>
                  <a:ext cx="1" cy="34013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>
                  <a:extLst>
                    <a:ext uri="{FF2B5EF4-FFF2-40B4-BE49-F238E27FC236}">
                      <a16:creationId xmlns:a16="http://schemas.microsoft.com/office/drawing/2014/main" id="{7D73D0BD-79FB-D27C-0743-5AE17A0E0223}"/>
                    </a:ext>
                  </a:extLst>
                </p:cNvPr>
                <p:cNvCxnSpPr>
                  <a:cxnSpLocks/>
                  <a:stCxn id="5" idx="3"/>
                  <a:endCxn id="15" idx="2"/>
                </p:cNvCxnSpPr>
                <p:nvPr/>
              </p:nvCxnSpPr>
              <p:spPr>
                <a:xfrm>
                  <a:off x="7802445" y="2473815"/>
                  <a:ext cx="794201" cy="2413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2FB62D2C-BCE5-AB1A-9E38-20A01CF88595}"/>
                  </a:ext>
                </a:extLst>
              </p:cNvPr>
              <p:cNvSpPr txBox="1"/>
              <p:nvPr/>
            </p:nvSpPr>
            <p:spPr>
              <a:xfrm>
                <a:off x="8436398" y="2333851"/>
                <a:ext cx="2479220" cy="454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Offline 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raining</a:t>
                </a:r>
                <a:endParaRPr lang="fr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8DCB9CF1-C7E3-E1CF-C27A-B041DF3DD956}"/>
                  </a:ext>
                </a:extLst>
              </p:cNvPr>
              <p:cNvCxnSpPr/>
              <p:nvPr/>
            </p:nvCxnSpPr>
            <p:spPr>
              <a:xfrm flipV="1">
                <a:off x="1365161" y="2781244"/>
                <a:ext cx="9002332" cy="45669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AFBE7D9-EA76-F76C-0411-D9C2135A146C}"/>
                  </a:ext>
                </a:extLst>
              </p:cNvPr>
              <p:cNvSpPr txBox="1"/>
              <p:nvPr/>
            </p:nvSpPr>
            <p:spPr>
              <a:xfrm>
                <a:off x="8595615" y="2796434"/>
                <a:ext cx="1778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Online t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esting</a:t>
                </a:r>
                <a:endParaRPr lang="fr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ED868B48-229E-FA27-4C1E-357DF78B0326}"/>
                  </a:ext>
                </a:extLst>
              </p:cNvPr>
              <p:cNvSpPr/>
              <p:nvPr/>
            </p:nvSpPr>
            <p:spPr>
              <a:xfrm>
                <a:off x="1871688" y="2069394"/>
                <a:ext cx="1122688" cy="43523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Source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13708CF-C89A-F248-DAC8-6D5FA7251D06}"/>
                  </a:ext>
                </a:extLst>
              </p:cNvPr>
              <p:cNvSpPr/>
              <p:nvPr/>
            </p:nvSpPr>
            <p:spPr>
              <a:xfrm>
                <a:off x="3470838" y="2022575"/>
                <a:ext cx="1545465" cy="52887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Regressor</a:t>
                </a:r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0EEDD866-9D86-B01D-89D9-9AA98FB4F8D0}"/>
                  </a:ext>
                </a:extLst>
              </p:cNvPr>
              <p:cNvSpPr/>
              <p:nvPr/>
            </p:nvSpPr>
            <p:spPr>
              <a:xfrm>
                <a:off x="1871688" y="3298133"/>
                <a:ext cx="1122688" cy="43523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</a:t>
                </a:r>
              </a:p>
            </p:txBody>
          </p: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D06FDD44-DA92-8C3D-FF7F-F4039C4E8AF3}"/>
                  </a:ext>
                </a:extLst>
              </p:cNvPr>
              <p:cNvCxnSpPr>
                <a:cxnSpLocks/>
                <a:stCxn id="12" idx="3"/>
                <a:endCxn id="14" idx="1"/>
              </p:cNvCxnSpPr>
              <p:nvPr/>
            </p:nvCxnSpPr>
            <p:spPr>
              <a:xfrm>
                <a:off x="2994376" y="2287010"/>
                <a:ext cx="476462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7590D807-68B3-B7D3-A432-3B60ABFC2898}"/>
                  </a:ext>
                </a:extLst>
              </p:cNvPr>
              <p:cNvCxnSpPr>
                <a:cxnSpLocks/>
                <a:stCxn id="18" idx="3"/>
                <a:endCxn id="4" idx="1"/>
              </p:cNvCxnSpPr>
              <p:nvPr/>
            </p:nvCxnSpPr>
            <p:spPr>
              <a:xfrm flipV="1">
                <a:off x="2994375" y="3515749"/>
                <a:ext cx="476463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4E4DB34A-54CA-8FCB-5123-1D06F11B20F9}"/>
                </a:ext>
              </a:extLst>
            </p:cNvPr>
            <p:cNvCxnSpPr>
              <a:cxnSpLocks/>
              <a:stCxn id="14" idx="2"/>
              <a:endCxn id="4" idx="0"/>
            </p:cNvCxnSpPr>
            <p:nvPr/>
          </p:nvCxnSpPr>
          <p:spPr>
            <a:xfrm>
              <a:off x="4243572" y="2551446"/>
              <a:ext cx="0" cy="68901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5186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1749D3B-8441-61AA-3BE5-96E33E047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414" y="714844"/>
            <a:ext cx="3676650" cy="26479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442A71-C5BB-9911-7270-6008E5A9E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417" y="714843"/>
            <a:ext cx="3676650" cy="26479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706B88C-D5D9-80D0-AFA2-28EA1F990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342" y="3429000"/>
            <a:ext cx="5800725" cy="31718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7B0DD88-F603-A844-F5ED-7AD19F3AB7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016" y="636096"/>
            <a:ext cx="3676650" cy="26479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DDE11C0-7147-E6F6-67EE-572C1B756792}"/>
              </a:ext>
            </a:extLst>
          </p:cNvPr>
          <p:cNvSpPr txBox="1"/>
          <p:nvPr/>
        </p:nvSpPr>
        <p:spPr>
          <a:xfrm>
            <a:off x="1983347" y="4354967"/>
            <a:ext cx="3721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size: 50m</a:t>
            </a:r>
          </a:p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London</a:t>
            </a:r>
          </a:p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Target: Paris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Toulouse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B100AC5-0892-70A7-61FC-A9882DED30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9398" y="3624732"/>
            <a:ext cx="36766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30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2A063-255C-B5EC-BD91-255BADED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improvement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198554-EB31-C632-9142-535220206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realistic scenario (noisy signal, indoor+outdoor transmission etc)</a:t>
            </a:r>
          </a:p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transfer learning (known few target data)</a:t>
            </a:r>
          </a:p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tests, bigger dataset</a:t>
            </a:r>
          </a:p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supervised learning</a:t>
            </a:r>
          </a:p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improvement (Optimization  part)</a:t>
            </a:r>
          </a:p>
        </p:txBody>
      </p:sp>
    </p:spTree>
    <p:extLst>
      <p:ext uri="{BB962C8B-B14F-4D97-AF65-F5344CB8AC3E}">
        <p14:creationId xmlns:p14="http://schemas.microsoft.com/office/powerpoint/2010/main" val="1696212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26F8B-0AE9-A50B-78E7-FA7B753B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3E5E28-46F9-7AF9-C75E-FA15A653B302}"/>
              </a:ext>
            </a:extLst>
          </p:cNvPr>
          <p:cNvSpPr txBox="1"/>
          <p:nvPr/>
        </p:nvSpPr>
        <p:spPr>
          <a:xfrm>
            <a:off x="838199" y="1814572"/>
            <a:ext cx="109459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Z. Yu, Z. Liu, F. Meyer, A. Conti and M. Z. Win, "Localization Based on Channel Impulse Response Estimates," 2020 IEEE/ION Position, Location and Navigation Symposium (PLANS), 2020, pp. 1014-1021, doi: 10.1109/PLANS46316.2020.9110161.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9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003EEEC-DCF6-99AC-B247-DB95EBDA9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315" y="2189945"/>
            <a:ext cx="37242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7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557F0-64B5-4585-A7C4-0C7638C1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9597E71-1BE2-B181-BFD1-0940C7B2D8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8485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6B7AA621-1796-F4E1-2538-A1DBEC1A9D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308" y="1457050"/>
            <a:ext cx="10631384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28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29298-542C-434C-7A99-A4FB69A0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(Minimize propagation delay)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BC07FD8-01C9-1059-1951-85EB3C71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525" y="1805660"/>
            <a:ext cx="3790950" cy="2886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C16B4D0-67DF-9293-D1F1-6A62E318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605" y="1805660"/>
            <a:ext cx="3505200" cy="26479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FD3D3ED-AE6E-8F1F-A5FC-57667C25C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48" y="4203613"/>
            <a:ext cx="3571875" cy="26479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AB8F56A-869B-AC21-1AF1-9CD534587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448" y="1805660"/>
            <a:ext cx="3648075" cy="263842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F1F2972-9821-A1D0-7171-D7802B8E5B38}"/>
              </a:ext>
            </a:extLst>
          </p:cNvPr>
          <p:cNvSpPr txBox="1"/>
          <p:nvPr/>
        </p:nvSpPr>
        <p:spPr>
          <a:xfrm>
            <a:off x="8169096" y="4624387"/>
            <a:ext cx="327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0.14 km</a:t>
            </a:r>
          </a:p>
        </p:txBody>
      </p:sp>
    </p:spTree>
    <p:extLst>
      <p:ext uri="{BB962C8B-B14F-4D97-AF65-F5344CB8AC3E}">
        <p14:creationId xmlns:p14="http://schemas.microsoft.com/office/powerpoint/2010/main" val="4198413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B7C2258-73AE-D2CF-02AB-06C27012A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214" y="1571625"/>
            <a:ext cx="3857625" cy="28860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48D4B9-8C20-D63F-39E5-AFADD9727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1625"/>
            <a:ext cx="3629025" cy="2638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7E3452-743C-DD2B-D489-988F1FCD4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4" y="4092575"/>
            <a:ext cx="3571875" cy="2647950"/>
          </a:xfrm>
          <a:prstGeom prst="rect">
            <a:avLst/>
          </a:prstGeom>
        </p:spPr>
      </p:pic>
      <p:sp>
        <p:nvSpPr>
          <p:cNvPr id="10" name="标题 9">
            <a:extLst>
              <a:ext uri="{FF2B5EF4-FFF2-40B4-BE49-F238E27FC236}">
                <a16:creationId xmlns:a16="http://schemas.microsoft.com/office/drawing/2014/main" id="{B93F8AA6-32C2-5BD7-054E-F282C654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Sahara (Minimize propagation delay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555575D-2873-874E-C34E-FA10B0596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4156" y="1562100"/>
            <a:ext cx="3600450" cy="26479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F6C37EB-B1ED-14EE-0710-DFD39C43CBDB}"/>
              </a:ext>
            </a:extLst>
          </p:cNvPr>
          <p:cNvSpPr txBox="1"/>
          <p:nvPr/>
        </p:nvSpPr>
        <p:spPr>
          <a:xfrm>
            <a:off x="8983014" y="4210050"/>
            <a:ext cx="298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~1.1 km by 1.7 km</a:t>
            </a:r>
          </a:p>
        </p:txBody>
      </p:sp>
    </p:spTree>
    <p:extLst>
      <p:ext uri="{BB962C8B-B14F-4D97-AF65-F5344CB8AC3E}">
        <p14:creationId xmlns:p14="http://schemas.microsoft.com/office/powerpoint/2010/main" val="3518597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93F8AA6-32C2-5BD7-054E-F282C654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Sahara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6C37EB-B1ED-14EE-0710-DFD39C43CBDB}"/>
              </a:ext>
            </a:extLst>
          </p:cNvPr>
          <p:cNvSpPr txBox="1"/>
          <p:nvPr/>
        </p:nvSpPr>
        <p:spPr>
          <a:xfrm>
            <a:off x="8983014" y="4210050"/>
            <a:ext cx="298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1.1 km by 1.7 km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893C97-250F-E25F-1574-18CE2AA18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881" y="1626394"/>
            <a:ext cx="3514725" cy="2647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14A3D4-8076-2548-ECFA-3E0286C96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408" y="1649145"/>
            <a:ext cx="3733800" cy="28860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314DA76-032E-5F4C-ED6C-AEF12488C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4" y="1649145"/>
            <a:ext cx="3571875" cy="25146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D9438F1-2717-A59F-2F29-6CB69EA18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210050"/>
            <a:ext cx="35718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61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93F8AA6-32C2-5BD7-054E-F282C654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Sahara small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6C37EB-B1ED-14EE-0710-DFD39C43CBDB}"/>
              </a:ext>
            </a:extLst>
          </p:cNvPr>
          <p:cNvSpPr txBox="1"/>
          <p:nvPr/>
        </p:nvSpPr>
        <p:spPr>
          <a:xfrm>
            <a:off x="8667482" y="4210050"/>
            <a:ext cx="329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0.13 km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6D37DC-F3B1-3985-232B-2591CE0DC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6394"/>
            <a:ext cx="3571875" cy="26384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F6C1AD-8540-5FEC-945E-4466D4815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83" y="4210050"/>
            <a:ext cx="3629025" cy="26479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69ADC90-BAC4-078C-666B-A045AF51F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208" y="1626394"/>
            <a:ext cx="3790950" cy="28860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89EC8F4-B045-7A48-0B84-7EA28E0D4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017" y="4512469"/>
            <a:ext cx="2767777" cy="21839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9518E38-7015-22F4-9DE4-4F6DD7CD61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9983" y="1653779"/>
            <a:ext cx="35052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9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93F8AA6-32C2-5BD7-054E-F282C654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Sahara small - RF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582C8C-BD5C-71F5-D239-4E5BCE74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38" y="2601844"/>
            <a:ext cx="3790950" cy="2886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1AD905-7B6B-5AB9-F2E1-2B345F143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796" y="1070745"/>
            <a:ext cx="5097054" cy="40218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28220A-57D8-DEE2-B1BE-1CD7A8F28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648" y="2601844"/>
            <a:ext cx="36004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18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B0F44-4ECD-FB35-52AE-32E8D204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ahara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small – DT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AFBE6F-7157-5F4A-664D-9FE726B45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19" y="2494677"/>
            <a:ext cx="3790950" cy="2886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1450D0-381C-A971-6E17-EF74BB980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083" y="2452821"/>
            <a:ext cx="3657600" cy="2886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AE6F441-23EF-8B13-F6AC-A3DAE42B7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789" y="2472139"/>
            <a:ext cx="3505200" cy="26479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965C5F8-BA4D-6B3E-1491-F4518110D644}"/>
              </a:ext>
            </a:extLst>
          </p:cNvPr>
          <p:cNvSpPr txBox="1"/>
          <p:nvPr/>
        </p:nvSpPr>
        <p:spPr>
          <a:xfrm>
            <a:off x="8443971" y="5120089"/>
            <a:ext cx="329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0.13 km</a:t>
            </a:r>
          </a:p>
        </p:txBody>
      </p:sp>
    </p:spTree>
    <p:extLst>
      <p:ext uri="{BB962C8B-B14F-4D97-AF65-F5344CB8AC3E}">
        <p14:creationId xmlns:p14="http://schemas.microsoft.com/office/powerpoint/2010/main" val="2481705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6E658AB8-02C6-29F0-2547-19B967772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1128712"/>
            <a:ext cx="90773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769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62F3E36-522D-2284-79EE-394E17281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078" y="1520579"/>
            <a:ext cx="2707615" cy="19084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DB2B530-E933-030D-7D49-2C717762E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070" y="1520578"/>
            <a:ext cx="2707615" cy="19084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1F3C4C8-EBB5-1BE2-1DB8-E9373A3E4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693" y="1520579"/>
            <a:ext cx="2707615" cy="19084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B6F52FD-3031-8BC8-BCEF-FBC10A4E5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078" y="3428999"/>
            <a:ext cx="2707615" cy="1908421"/>
          </a:xfrm>
          <a:prstGeom prst="rect">
            <a:avLst/>
          </a:prstGeom>
        </p:spPr>
      </p:pic>
      <p:sp>
        <p:nvSpPr>
          <p:cNvPr id="11" name="标题 10">
            <a:extLst>
              <a:ext uri="{FF2B5EF4-FFF2-40B4-BE49-F238E27FC236}">
                <a16:creationId xmlns:a16="http://schemas.microsoft.com/office/drawing/2014/main" id="{4369D9B2-48AB-E1EF-084A-75163680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Outliers on sahara_small</a:t>
            </a:r>
          </a:p>
        </p:txBody>
      </p:sp>
    </p:spTree>
    <p:extLst>
      <p:ext uri="{BB962C8B-B14F-4D97-AF65-F5344CB8AC3E}">
        <p14:creationId xmlns:p14="http://schemas.microsoft.com/office/powerpoint/2010/main" val="25526179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D2A8960-D7FE-1217-5BDC-9728CC3F6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128712"/>
            <a:ext cx="90201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9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412B4C09-93C5-55DB-8C38-2EC1B1EB50DD}"/>
              </a:ext>
            </a:extLst>
          </p:cNvPr>
          <p:cNvSpPr txBox="1"/>
          <p:nvPr/>
        </p:nvSpPr>
        <p:spPr>
          <a:xfrm>
            <a:off x="8140649" y="4596692"/>
            <a:ext cx="329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(S*(max_len*2))</a:t>
            </a:r>
          </a:p>
        </p:txBody>
      </p:sp>
      <p:grpSp>
        <p:nvGrpSpPr>
          <p:cNvPr id="1047" name="组合 1046">
            <a:extLst>
              <a:ext uri="{FF2B5EF4-FFF2-40B4-BE49-F238E27FC236}">
                <a16:creationId xmlns:a16="http://schemas.microsoft.com/office/drawing/2014/main" id="{06F6EB05-928E-DC70-C4FA-738BD659D553}"/>
              </a:ext>
            </a:extLst>
          </p:cNvPr>
          <p:cNvGrpSpPr/>
          <p:nvPr/>
        </p:nvGrpSpPr>
        <p:grpSpPr>
          <a:xfrm>
            <a:off x="613610" y="269285"/>
            <a:ext cx="6947939" cy="6263232"/>
            <a:chOff x="613610" y="269285"/>
            <a:chExt cx="6947939" cy="6263232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2EC6188E-66CA-4DC5-18B3-0E13AA9F26E7}"/>
                </a:ext>
              </a:extLst>
            </p:cNvPr>
            <p:cNvGrpSpPr/>
            <p:nvPr/>
          </p:nvGrpSpPr>
          <p:grpSpPr>
            <a:xfrm>
              <a:off x="613610" y="2028352"/>
              <a:ext cx="3058732" cy="2545862"/>
              <a:chOff x="1706451" y="1420831"/>
              <a:chExt cx="3058732" cy="2545862"/>
            </a:xfrm>
          </p:grpSpPr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ED07546-7C75-F33F-1BD1-E8FBC7E84F7C}"/>
                  </a:ext>
                </a:extLst>
              </p:cNvPr>
              <p:cNvSpPr txBox="1"/>
              <p:nvPr/>
            </p:nvSpPr>
            <p:spPr>
              <a:xfrm>
                <a:off x="1706451" y="2678543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8BB0D0AF-6585-C371-4C0A-0705768C0944}"/>
                  </a:ext>
                </a:extLst>
              </p:cNvPr>
              <p:cNvGrpSpPr/>
              <p:nvPr/>
            </p:nvGrpSpPr>
            <p:grpSpPr>
              <a:xfrm>
                <a:off x="2105695" y="1420831"/>
                <a:ext cx="2659488" cy="2545862"/>
                <a:chOff x="2292439" y="1195451"/>
                <a:chExt cx="2659488" cy="2545862"/>
              </a:xfrm>
            </p:grpSpPr>
            <p:sp>
              <p:nvSpPr>
                <p:cNvPr id="2" name="双括号 1">
                  <a:extLst>
                    <a:ext uri="{FF2B5EF4-FFF2-40B4-BE49-F238E27FC236}">
                      <a16:creationId xmlns:a16="http://schemas.microsoft.com/office/drawing/2014/main" id="{3154EFFB-0C32-C996-A425-F9C2CDD385C3}"/>
                    </a:ext>
                  </a:extLst>
                </p:cNvPr>
                <p:cNvSpPr/>
                <p:nvPr/>
              </p:nvSpPr>
              <p:spPr>
                <a:xfrm>
                  <a:off x="2292439" y="1564783"/>
                  <a:ext cx="2659488" cy="2176530"/>
                </a:xfrm>
                <a:prstGeom prst="bracketPair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72DF73CA-49C4-9C0C-D58E-855238EC6C03}"/>
                    </a:ext>
                  </a:extLst>
                </p:cNvPr>
                <p:cNvSpPr txBox="1"/>
                <p:nvPr/>
              </p:nvSpPr>
              <p:spPr>
                <a:xfrm>
                  <a:off x="3394871" y="1195451"/>
                  <a:ext cx="454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</a:p>
              </p:txBody>
            </p:sp>
            <p:pic>
              <p:nvPicPr>
                <p:cNvPr id="1026" name="Picture 2" descr="ECE 429">
                  <a:extLst>
                    <a:ext uri="{FF2B5EF4-FFF2-40B4-BE49-F238E27FC236}">
                      <a16:creationId xmlns:a16="http://schemas.microsoft.com/office/drawing/2014/main" id="{7CB509D4-2380-6A4E-A8D5-AF3460AAAB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98690" y="1674388"/>
                  <a:ext cx="661788" cy="49570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8" name="Picture 4" descr="Impulse response of non-causal filter ψ(z) = 6/(z + 4 + z −1 ) | Download  Scientific Diagram">
                  <a:extLst>
                    <a:ext uri="{FF2B5EF4-FFF2-40B4-BE49-F238E27FC236}">
                      <a16:creationId xmlns:a16="http://schemas.microsoft.com/office/drawing/2014/main" id="{41F210B3-B840-BFF3-9EA1-6515BD6CDB7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0432" y="3076040"/>
                  <a:ext cx="678892" cy="5085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0" name="Picture 6">
                  <a:extLst>
                    <a:ext uri="{FF2B5EF4-FFF2-40B4-BE49-F238E27FC236}">
                      <a16:creationId xmlns:a16="http://schemas.microsoft.com/office/drawing/2014/main" id="{3C140B33-D77A-A5A5-1CFB-E281986D842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99542" y="3076040"/>
                  <a:ext cx="660936" cy="49570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B13241C6-0989-1BBB-B23B-9CC2AF567FCC}"/>
                    </a:ext>
                  </a:extLst>
                </p:cNvPr>
                <p:cNvSpPr txBox="1"/>
                <p:nvPr/>
              </p:nvSpPr>
              <p:spPr>
                <a:xfrm>
                  <a:off x="3520441" y="3145631"/>
                  <a:ext cx="4443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…</a:t>
                  </a:r>
                  <a:endParaRPr lang="fr-CA" dirty="0"/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72F1C536-1ED5-8659-75DB-4C3539BCD653}"/>
                    </a:ext>
                  </a:extLst>
                </p:cNvPr>
                <p:cNvSpPr txBox="1"/>
                <p:nvPr/>
              </p:nvSpPr>
              <p:spPr>
                <a:xfrm rot="2076893">
                  <a:off x="3520442" y="2406967"/>
                  <a:ext cx="4443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…</a:t>
                  </a:r>
                  <a:endParaRPr lang="fr-CA" dirty="0"/>
                </a:p>
              </p:txBody>
            </p: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BAA6B680-EF04-7F11-CFD9-20442886F06B}"/>
                    </a:ext>
                  </a:extLst>
                </p:cNvPr>
                <p:cNvSpPr txBox="1"/>
                <p:nvPr/>
              </p:nvSpPr>
              <p:spPr>
                <a:xfrm>
                  <a:off x="4277717" y="1800758"/>
                  <a:ext cx="4443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…</a:t>
                  </a:r>
                  <a:endParaRPr lang="fr-CA" dirty="0"/>
                </a:p>
              </p:txBody>
            </p:sp>
          </p:grp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CF96FC14-3CF9-4382-61C4-17E215201044}"/>
                </a:ext>
              </a:extLst>
            </p:cNvPr>
            <p:cNvGrpSpPr/>
            <p:nvPr/>
          </p:nvGrpSpPr>
          <p:grpSpPr>
            <a:xfrm>
              <a:off x="1696878" y="269285"/>
              <a:ext cx="4185632" cy="1480238"/>
              <a:chOff x="3802574" y="95139"/>
              <a:chExt cx="4185632" cy="1480238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F3B20B7D-C662-6E18-7FA2-26F8A7C4F2E6}"/>
                  </a:ext>
                </a:extLst>
              </p:cNvPr>
              <p:cNvGrpSpPr/>
              <p:nvPr/>
            </p:nvGrpSpPr>
            <p:grpSpPr>
              <a:xfrm>
                <a:off x="3802574" y="706053"/>
                <a:ext cx="4185632" cy="869324"/>
                <a:chOff x="5512159" y="1448874"/>
                <a:chExt cx="4185632" cy="869324"/>
              </a:xfrm>
            </p:grpSpPr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8510C33A-2E30-0F02-149D-5FD74D9E15EF}"/>
                    </a:ext>
                  </a:extLst>
                </p:cNvPr>
                <p:cNvSpPr/>
                <p:nvPr/>
              </p:nvSpPr>
              <p:spPr>
                <a:xfrm>
                  <a:off x="5673145" y="1545466"/>
                  <a:ext cx="682580" cy="682580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altLang="zh-CN" dirty="0"/>
                    <a:t>Τ</a:t>
                  </a:r>
                  <a:r>
                    <a:rPr lang="en-US" altLang="zh-CN" baseline="-25000" dirty="0"/>
                    <a:t>11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a</a:t>
                  </a:r>
                  <a:r>
                    <a:rPr lang="en-US" altLang="zh-CN" baseline="-25000" dirty="0"/>
                    <a:t>11</a:t>
                  </a:r>
                  <a:endParaRPr lang="fr-CA" baseline="-25000" dirty="0"/>
                </a:p>
              </p:txBody>
            </p:sp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FCA7210E-EFD8-9443-DDC2-1B9D79D3A427}"/>
                    </a:ext>
                  </a:extLst>
                </p:cNvPr>
                <p:cNvSpPr/>
                <p:nvPr/>
              </p:nvSpPr>
              <p:spPr>
                <a:xfrm>
                  <a:off x="6545688" y="1560213"/>
                  <a:ext cx="682580" cy="682580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altLang="zh-CN" dirty="0"/>
                    <a:t>Τ</a:t>
                  </a:r>
                  <a:r>
                    <a:rPr lang="en-US" altLang="zh-CN" baseline="-25000" dirty="0"/>
                    <a:t>12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a</a:t>
                  </a:r>
                  <a:r>
                    <a:rPr lang="en-US" altLang="zh-CN" baseline="-25000" dirty="0"/>
                    <a:t>12</a:t>
                  </a:r>
                  <a:endParaRPr lang="fr-CA" baseline="-25000" dirty="0"/>
                </a:p>
              </p:txBody>
            </p:sp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D46166D1-19F9-1ACB-368E-F08A08BFC947}"/>
                    </a:ext>
                  </a:extLst>
                </p:cNvPr>
                <p:cNvSpPr/>
                <p:nvPr/>
              </p:nvSpPr>
              <p:spPr>
                <a:xfrm>
                  <a:off x="7431113" y="1562706"/>
                  <a:ext cx="682580" cy="682580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</a:p>
                <a:p>
                  <a:pPr algn="ctr"/>
                  <a:r>
                    <a:rPr lang="en-US" altLang="zh-CN" dirty="0"/>
                    <a:t>0</a:t>
                  </a:r>
                </a:p>
              </p:txBody>
            </p:sp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A3ED7C0F-B34B-4156-38E8-42F148D7B66C}"/>
                    </a:ext>
                  </a:extLst>
                </p:cNvPr>
                <p:cNvSpPr/>
                <p:nvPr/>
              </p:nvSpPr>
              <p:spPr>
                <a:xfrm>
                  <a:off x="8800566" y="1545466"/>
                  <a:ext cx="682580" cy="682580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</a:p>
                <a:p>
                  <a:pPr algn="ctr"/>
                  <a:r>
                    <a:rPr lang="en-US" altLang="zh-CN" dirty="0"/>
                    <a:t>0</a:t>
                  </a:r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1A5894A-C321-EDBB-BAFA-3702B6898AFE}"/>
                    </a:ext>
                  </a:extLst>
                </p:cNvPr>
                <p:cNvSpPr txBox="1"/>
                <p:nvPr/>
              </p:nvSpPr>
              <p:spPr>
                <a:xfrm>
                  <a:off x="8295927" y="1760043"/>
                  <a:ext cx="4443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…</a:t>
                  </a:r>
                  <a:endParaRPr lang="fr-CA" dirty="0"/>
                </a:p>
              </p:txBody>
            </p:sp>
            <p:sp>
              <p:nvSpPr>
                <p:cNvPr id="22" name="矩形: 圆角 21">
                  <a:extLst>
                    <a:ext uri="{FF2B5EF4-FFF2-40B4-BE49-F238E27FC236}">
                      <a16:creationId xmlns:a16="http://schemas.microsoft.com/office/drawing/2014/main" id="{274FBFB9-8872-D2F8-797D-AFBF090699B8}"/>
                    </a:ext>
                  </a:extLst>
                </p:cNvPr>
                <p:cNvSpPr/>
                <p:nvPr/>
              </p:nvSpPr>
              <p:spPr>
                <a:xfrm>
                  <a:off x="5512159" y="1448874"/>
                  <a:ext cx="4185632" cy="869324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</p:grp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5849036-6D67-EE34-34A7-ABFEA325B2C3}"/>
                  </a:ext>
                </a:extLst>
              </p:cNvPr>
              <p:cNvSpPr txBox="1"/>
              <p:nvPr/>
            </p:nvSpPr>
            <p:spPr>
              <a:xfrm>
                <a:off x="5400910" y="95139"/>
                <a:ext cx="1501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 length</a:t>
                </a:r>
                <a:endParaRPr lang="fr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左大括号 29">
                <a:extLst>
                  <a:ext uri="{FF2B5EF4-FFF2-40B4-BE49-F238E27FC236}">
                    <a16:creationId xmlns:a16="http://schemas.microsoft.com/office/drawing/2014/main" id="{1FC73122-E856-2C55-00E1-DA36D55465D0}"/>
                  </a:ext>
                </a:extLst>
              </p:cNvPr>
              <p:cNvSpPr/>
              <p:nvPr/>
            </p:nvSpPr>
            <p:spPr>
              <a:xfrm rot="5400000">
                <a:off x="5779975" y="-1531154"/>
                <a:ext cx="343433" cy="4073029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CF5E160E-F6F3-46BD-84C8-2BB215B5D79D}"/>
                </a:ext>
              </a:extLst>
            </p:cNvPr>
            <p:cNvGrpSpPr/>
            <p:nvPr/>
          </p:nvGrpSpPr>
          <p:grpSpPr>
            <a:xfrm>
              <a:off x="2824544" y="3760757"/>
              <a:ext cx="4737005" cy="2771760"/>
              <a:chOff x="2824544" y="3760757"/>
              <a:chExt cx="4737005" cy="2771760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9578CD9F-AA6F-E750-91DA-EDB0DCE8E93F}"/>
                  </a:ext>
                </a:extLst>
              </p:cNvPr>
              <p:cNvGrpSpPr/>
              <p:nvPr/>
            </p:nvGrpSpPr>
            <p:grpSpPr>
              <a:xfrm>
                <a:off x="3375917" y="5033063"/>
                <a:ext cx="4185632" cy="1499454"/>
                <a:chOff x="3240967" y="5027189"/>
                <a:chExt cx="4185632" cy="1499454"/>
              </a:xfrm>
            </p:grpSpPr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AECEC30C-8BC3-BDC8-EB16-A6F51559BE2B}"/>
                    </a:ext>
                  </a:extLst>
                </p:cNvPr>
                <p:cNvGrpSpPr/>
                <p:nvPr/>
              </p:nvGrpSpPr>
              <p:grpSpPr>
                <a:xfrm>
                  <a:off x="3240967" y="5027189"/>
                  <a:ext cx="4185632" cy="869324"/>
                  <a:chOff x="5528045" y="2289218"/>
                  <a:chExt cx="4185632" cy="869324"/>
                </a:xfrm>
              </p:grpSpPr>
              <p:sp>
                <p:nvSpPr>
                  <p:cNvPr id="12" name="椭圆 11">
                    <a:extLst>
                      <a:ext uri="{FF2B5EF4-FFF2-40B4-BE49-F238E27FC236}">
                        <a16:creationId xmlns:a16="http://schemas.microsoft.com/office/drawing/2014/main" id="{9FE5077D-7524-2F7B-6BB0-A8EEC332FB2F}"/>
                      </a:ext>
                    </a:extLst>
                  </p:cNvPr>
                  <p:cNvSpPr/>
                  <p:nvPr/>
                </p:nvSpPr>
                <p:spPr>
                  <a:xfrm>
                    <a:off x="5673145" y="2365350"/>
                    <a:ext cx="682580" cy="682580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l-GR" altLang="zh-CN" dirty="0"/>
                      <a:t>Τ</a:t>
                    </a:r>
                    <a:r>
                      <a:rPr lang="en-US" altLang="zh-CN" baseline="-25000" dirty="0"/>
                      <a:t>21</a:t>
                    </a:r>
                    <a:r>
                      <a:rPr lang="zh-CN" altLang="en-US" dirty="0"/>
                      <a:t> </a:t>
                    </a:r>
                    <a:r>
                      <a:rPr lang="en-US" altLang="zh-CN" dirty="0"/>
                      <a:t>a</a:t>
                    </a:r>
                    <a:r>
                      <a:rPr lang="en-US" altLang="zh-CN" baseline="-25000" dirty="0"/>
                      <a:t>21</a:t>
                    </a:r>
                    <a:endParaRPr lang="fr-CA" baseline="-25000" dirty="0"/>
                  </a:p>
                </p:txBody>
              </p:sp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A9591625-AA15-013C-0E00-4938845110DA}"/>
                      </a:ext>
                    </a:extLst>
                  </p:cNvPr>
                  <p:cNvSpPr/>
                  <p:nvPr/>
                </p:nvSpPr>
                <p:spPr>
                  <a:xfrm>
                    <a:off x="6545688" y="2365350"/>
                    <a:ext cx="682580" cy="682580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l-GR" altLang="zh-CN" dirty="0"/>
                      <a:t>Τ</a:t>
                    </a:r>
                    <a:r>
                      <a:rPr lang="en-US" altLang="zh-CN" baseline="-25000" dirty="0"/>
                      <a:t>22</a:t>
                    </a:r>
                    <a:r>
                      <a:rPr lang="zh-CN" altLang="en-US" dirty="0"/>
                      <a:t> </a:t>
                    </a:r>
                    <a:r>
                      <a:rPr lang="en-US" altLang="zh-CN" dirty="0"/>
                      <a:t>a</a:t>
                    </a:r>
                    <a:r>
                      <a:rPr lang="en-US" altLang="zh-CN" baseline="-25000" dirty="0"/>
                      <a:t>22</a:t>
                    </a:r>
                    <a:endParaRPr lang="fr-CA" baseline="-25000" dirty="0"/>
                  </a:p>
                </p:txBody>
              </p:sp>
              <p:sp>
                <p:nvSpPr>
                  <p:cNvPr id="14" name="椭圆 13">
                    <a:extLst>
                      <a:ext uri="{FF2B5EF4-FFF2-40B4-BE49-F238E27FC236}">
                        <a16:creationId xmlns:a16="http://schemas.microsoft.com/office/drawing/2014/main" id="{638CD329-AF57-2FC3-3BED-94EFAC8E4579}"/>
                      </a:ext>
                    </a:extLst>
                  </p:cNvPr>
                  <p:cNvSpPr/>
                  <p:nvPr/>
                </p:nvSpPr>
                <p:spPr>
                  <a:xfrm>
                    <a:off x="7431113" y="2382590"/>
                    <a:ext cx="682580" cy="682580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l-GR" altLang="zh-CN" dirty="0"/>
                      <a:t>Τ</a:t>
                    </a:r>
                    <a:r>
                      <a:rPr lang="en-US" altLang="zh-CN" baseline="-25000" dirty="0"/>
                      <a:t>23</a:t>
                    </a:r>
                    <a:r>
                      <a:rPr lang="zh-CN" altLang="en-US" dirty="0"/>
                      <a:t> </a:t>
                    </a:r>
                    <a:r>
                      <a:rPr lang="en-US" altLang="zh-CN" dirty="0"/>
                      <a:t>a</a:t>
                    </a:r>
                    <a:r>
                      <a:rPr lang="en-US" altLang="zh-CN" baseline="-25000" dirty="0"/>
                      <a:t>23</a:t>
                    </a:r>
                    <a:endParaRPr lang="fr-CA" baseline="-25000" dirty="0"/>
                  </a:p>
                </p:txBody>
              </p:sp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CB927E2C-493D-D941-6647-31F4AAF241C1}"/>
                      </a:ext>
                    </a:extLst>
                  </p:cNvPr>
                  <p:cNvSpPr/>
                  <p:nvPr/>
                </p:nvSpPr>
                <p:spPr>
                  <a:xfrm>
                    <a:off x="8847791" y="2350394"/>
                    <a:ext cx="682580" cy="682580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0</a:t>
                    </a:r>
                  </a:p>
                  <a:p>
                    <a:pPr algn="ctr"/>
                    <a:r>
                      <a:rPr lang="en-US" altLang="zh-CN" dirty="0"/>
                      <a:t>0</a:t>
                    </a:r>
                  </a:p>
                </p:txBody>
              </p:sp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B41F5B72-ADA9-61F5-F7AF-6B558C1D1750}"/>
                      </a:ext>
                    </a:extLst>
                  </p:cNvPr>
                  <p:cNvSpPr txBox="1"/>
                  <p:nvPr/>
                </p:nvSpPr>
                <p:spPr>
                  <a:xfrm>
                    <a:off x="8295928" y="2550016"/>
                    <a:ext cx="44432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…</a:t>
                    </a:r>
                    <a:endParaRPr lang="fr-CA" dirty="0"/>
                  </a:p>
                </p:txBody>
              </p:sp>
              <p:sp>
                <p:nvSpPr>
                  <p:cNvPr id="25" name="矩形: 圆角 24">
                    <a:extLst>
                      <a:ext uri="{FF2B5EF4-FFF2-40B4-BE49-F238E27FC236}">
                        <a16:creationId xmlns:a16="http://schemas.microsoft.com/office/drawing/2014/main" id="{15DFB9F9-911B-0DE9-B928-D7F9DBEA62AC}"/>
                      </a:ext>
                    </a:extLst>
                  </p:cNvPr>
                  <p:cNvSpPr/>
                  <p:nvPr/>
                </p:nvSpPr>
                <p:spPr>
                  <a:xfrm>
                    <a:off x="5528045" y="2289218"/>
                    <a:ext cx="4185632" cy="869324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dirty="0"/>
                  </a:p>
                </p:txBody>
              </p:sp>
            </p:grpSp>
            <p:sp>
              <p:nvSpPr>
                <p:cNvPr id="28" name="左大括号 27">
                  <a:extLst>
                    <a:ext uri="{FF2B5EF4-FFF2-40B4-BE49-F238E27FC236}">
                      <a16:creationId xmlns:a16="http://schemas.microsoft.com/office/drawing/2014/main" id="{E857288A-FE05-B682-0168-B9AAF9F55DC8}"/>
                    </a:ext>
                  </a:extLst>
                </p:cNvPr>
                <p:cNvSpPr/>
                <p:nvPr/>
              </p:nvSpPr>
              <p:spPr>
                <a:xfrm rot="16200000">
                  <a:off x="5162066" y="4070283"/>
                  <a:ext cx="343433" cy="4073029"/>
                </a:xfrm>
                <a:prstGeom prst="leftBrac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AACE65AD-7E07-07C4-5121-0C7E4E481317}"/>
                    </a:ext>
                  </a:extLst>
                </p:cNvPr>
                <p:cNvSpPr txBox="1"/>
                <p:nvPr/>
              </p:nvSpPr>
              <p:spPr>
                <a:xfrm>
                  <a:off x="4671107" y="6157311"/>
                  <a:ext cx="15010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Max length</a:t>
                  </a:r>
                  <a:endPara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867A5D82-DAC2-8653-8E44-E52C0CF541A4}"/>
                  </a:ext>
                </a:extLst>
              </p:cNvPr>
              <p:cNvSpPr/>
              <p:nvPr/>
            </p:nvSpPr>
            <p:spPr>
              <a:xfrm>
                <a:off x="2824544" y="3760757"/>
                <a:ext cx="791495" cy="79149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B195BC18-6493-3CDC-313F-AACBEF640087}"/>
                  </a:ext>
                </a:extLst>
              </p:cNvPr>
              <p:cNvCxnSpPr>
                <a:stCxn id="15" idx="4"/>
                <a:endCxn id="25" idx="1"/>
              </p:cNvCxnSpPr>
              <p:nvPr/>
            </p:nvCxnSpPr>
            <p:spPr>
              <a:xfrm>
                <a:off x="3220292" y="4552252"/>
                <a:ext cx="155625" cy="9154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1DA7D863-1064-DB67-3C2B-D648080F1274}"/>
                  </a:ext>
                </a:extLst>
              </p:cNvPr>
              <p:cNvCxnSpPr>
                <a:stCxn id="15" idx="6"/>
                <a:endCxn id="25" idx="0"/>
              </p:cNvCxnSpPr>
              <p:nvPr/>
            </p:nvCxnSpPr>
            <p:spPr>
              <a:xfrm>
                <a:off x="3616039" y="4156505"/>
                <a:ext cx="1852694" cy="8765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916E6FD1-BE6E-8770-68BC-8E23405842B0}"/>
                </a:ext>
              </a:extLst>
            </p:cNvPr>
            <p:cNvSpPr/>
            <p:nvPr/>
          </p:nvSpPr>
          <p:spPr>
            <a:xfrm>
              <a:off x="1138326" y="2354860"/>
              <a:ext cx="791495" cy="791495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DDF1ADE5-CB73-E1D3-56A2-F785B6558F7F}"/>
                </a:ext>
              </a:extLst>
            </p:cNvPr>
            <p:cNvCxnSpPr>
              <a:stCxn id="38" idx="1"/>
              <a:endCxn id="22" idx="1"/>
            </p:cNvCxnSpPr>
            <p:nvPr/>
          </p:nvCxnSpPr>
          <p:spPr>
            <a:xfrm flipV="1">
              <a:off x="1254238" y="1314861"/>
              <a:ext cx="442640" cy="11559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20D95CB5-77D9-BB1A-2CAC-7684CCB5A98B}"/>
                </a:ext>
              </a:extLst>
            </p:cNvPr>
            <p:cNvCxnSpPr>
              <a:stCxn id="38" idx="6"/>
              <a:endCxn id="22" idx="2"/>
            </p:cNvCxnSpPr>
            <p:nvPr/>
          </p:nvCxnSpPr>
          <p:spPr>
            <a:xfrm flipV="1">
              <a:off x="1929821" y="1749523"/>
              <a:ext cx="1859873" cy="10010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0" name="箭头: 右 1079">
            <a:extLst>
              <a:ext uri="{FF2B5EF4-FFF2-40B4-BE49-F238E27FC236}">
                <a16:creationId xmlns:a16="http://schemas.microsoft.com/office/drawing/2014/main" id="{F78A341E-D72C-05F1-B7D6-447818E1E87E}"/>
              </a:ext>
            </a:extLst>
          </p:cNvPr>
          <p:cNvSpPr/>
          <p:nvPr/>
        </p:nvSpPr>
        <p:spPr>
          <a:xfrm rot="16200000">
            <a:off x="6010362" y="4597118"/>
            <a:ext cx="1003990" cy="19924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/>
              <a:t>flatten</a:t>
            </a:r>
          </a:p>
        </p:txBody>
      </p:sp>
      <p:sp>
        <p:nvSpPr>
          <p:cNvPr id="1078" name="箭头: 右 1077">
            <a:extLst>
              <a:ext uri="{FF2B5EF4-FFF2-40B4-BE49-F238E27FC236}">
                <a16:creationId xmlns:a16="http://schemas.microsoft.com/office/drawing/2014/main" id="{7EA88FAC-A222-8595-8646-514A71E69FEA}"/>
              </a:ext>
            </a:extLst>
          </p:cNvPr>
          <p:cNvSpPr/>
          <p:nvPr/>
        </p:nvSpPr>
        <p:spPr>
          <a:xfrm rot="3766732">
            <a:off x="5389959" y="2098252"/>
            <a:ext cx="880871" cy="18197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/>
              <a:t>flatten</a:t>
            </a:r>
          </a:p>
        </p:txBody>
      </p:sp>
      <p:grpSp>
        <p:nvGrpSpPr>
          <p:cNvPr id="1101" name="组合 1100">
            <a:extLst>
              <a:ext uri="{FF2B5EF4-FFF2-40B4-BE49-F238E27FC236}">
                <a16:creationId xmlns:a16="http://schemas.microsoft.com/office/drawing/2014/main" id="{0AA30FC2-A133-9982-B8D4-422A69A8B1D0}"/>
              </a:ext>
            </a:extLst>
          </p:cNvPr>
          <p:cNvGrpSpPr/>
          <p:nvPr/>
        </p:nvGrpSpPr>
        <p:grpSpPr>
          <a:xfrm>
            <a:off x="5034011" y="2389480"/>
            <a:ext cx="4327301" cy="2128153"/>
            <a:chOff x="7328079" y="2028353"/>
            <a:chExt cx="4327301" cy="2128153"/>
          </a:xfrm>
        </p:grpSpPr>
        <p:grpSp>
          <p:nvGrpSpPr>
            <p:cNvPr id="1084" name="组合 1083">
              <a:extLst>
                <a:ext uri="{FF2B5EF4-FFF2-40B4-BE49-F238E27FC236}">
                  <a16:creationId xmlns:a16="http://schemas.microsoft.com/office/drawing/2014/main" id="{E30420BD-738F-7D66-02F7-3E1140B4A44E}"/>
                </a:ext>
              </a:extLst>
            </p:cNvPr>
            <p:cNvGrpSpPr/>
            <p:nvPr/>
          </p:nvGrpSpPr>
          <p:grpSpPr>
            <a:xfrm>
              <a:off x="7454807" y="3448259"/>
              <a:ext cx="4082603" cy="418563"/>
              <a:chOff x="7378243" y="3986080"/>
              <a:chExt cx="4082603" cy="418563"/>
            </a:xfrm>
          </p:grpSpPr>
          <p:grpSp>
            <p:nvGrpSpPr>
              <p:cNvPr id="1063" name="组合 1062">
                <a:extLst>
                  <a:ext uri="{FF2B5EF4-FFF2-40B4-BE49-F238E27FC236}">
                    <a16:creationId xmlns:a16="http://schemas.microsoft.com/office/drawing/2014/main" id="{9D98E444-C14C-93E9-1493-FE8E236FF07A}"/>
                  </a:ext>
                </a:extLst>
              </p:cNvPr>
              <p:cNvGrpSpPr/>
              <p:nvPr/>
            </p:nvGrpSpPr>
            <p:grpSpPr>
              <a:xfrm>
                <a:off x="7378243" y="3986080"/>
                <a:ext cx="4082603" cy="418563"/>
                <a:chOff x="7662929" y="1867437"/>
                <a:chExt cx="4082603" cy="418563"/>
              </a:xfrm>
            </p:grpSpPr>
            <p:sp>
              <p:nvSpPr>
                <p:cNvPr id="1064" name="矩形: 圆角 1063">
                  <a:extLst>
                    <a:ext uri="{FF2B5EF4-FFF2-40B4-BE49-F238E27FC236}">
                      <a16:creationId xmlns:a16="http://schemas.microsoft.com/office/drawing/2014/main" id="{EEA0B23A-FB46-7F7D-863A-CF6AFE2B9EAF}"/>
                    </a:ext>
                  </a:extLst>
                </p:cNvPr>
                <p:cNvSpPr/>
                <p:nvPr/>
              </p:nvSpPr>
              <p:spPr>
                <a:xfrm>
                  <a:off x="7662929" y="1867437"/>
                  <a:ext cx="4082603" cy="418563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1065" name="矩形 1064">
                  <a:extLst>
                    <a:ext uri="{FF2B5EF4-FFF2-40B4-BE49-F238E27FC236}">
                      <a16:creationId xmlns:a16="http://schemas.microsoft.com/office/drawing/2014/main" id="{8668A017-1B02-3BD0-BB44-056BB15ED778}"/>
                    </a:ext>
                  </a:extLst>
                </p:cNvPr>
                <p:cNvSpPr/>
                <p:nvPr/>
              </p:nvSpPr>
              <p:spPr>
                <a:xfrm>
                  <a:off x="7796859" y="196325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sz="700" dirty="0"/>
                    <a:t>T1</a:t>
                  </a:r>
                </a:p>
              </p:txBody>
            </p:sp>
            <p:sp>
              <p:nvSpPr>
                <p:cNvPr id="1066" name="矩形 1065">
                  <a:extLst>
                    <a:ext uri="{FF2B5EF4-FFF2-40B4-BE49-F238E27FC236}">
                      <a16:creationId xmlns:a16="http://schemas.microsoft.com/office/drawing/2014/main" id="{8771B658-1340-CA78-F2BE-F6486FE0A6EE}"/>
                    </a:ext>
                  </a:extLst>
                </p:cNvPr>
                <p:cNvSpPr/>
                <p:nvPr/>
              </p:nvSpPr>
              <p:spPr>
                <a:xfrm>
                  <a:off x="10937762" y="1974760"/>
                  <a:ext cx="276896" cy="1867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67" name="矩形 1066">
                  <a:extLst>
                    <a:ext uri="{FF2B5EF4-FFF2-40B4-BE49-F238E27FC236}">
                      <a16:creationId xmlns:a16="http://schemas.microsoft.com/office/drawing/2014/main" id="{E327220E-C781-9AF7-F7E3-5511B2A3C8DD}"/>
                    </a:ext>
                  </a:extLst>
                </p:cNvPr>
                <p:cNvSpPr/>
                <p:nvPr/>
              </p:nvSpPr>
              <p:spPr>
                <a:xfrm>
                  <a:off x="11322676" y="1974760"/>
                  <a:ext cx="276896" cy="1867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68" name="矩形 1067">
                  <a:extLst>
                    <a:ext uri="{FF2B5EF4-FFF2-40B4-BE49-F238E27FC236}">
                      <a16:creationId xmlns:a16="http://schemas.microsoft.com/office/drawing/2014/main" id="{2D94F0E2-0A08-C752-5AD7-F91763CDFDF4}"/>
                    </a:ext>
                  </a:extLst>
                </p:cNvPr>
                <p:cNvSpPr/>
                <p:nvPr/>
              </p:nvSpPr>
              <p:spPr>
                <a:xfrm>
                  <a:off x="8207378" y="196325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altLang="zh-CN" sz="700" dirty="0"/>
                    <a:t>T2</a:t>
                  </a:r>
                </a:p>
              </p:txBody>
            </p:sp>
            <p:sp>
              <p:nvSpPr>
                <p:cNvPr id="1069" name="矩形 1068">
                  <a:extLst>
                    <a:ext uri="{FF2B5EF4-FFF2-40B4-BE49-F238E27FC236}">
                      <a16:creationId xmlns:a16="http://schemas.microsoft.com/office/drawing/2014/main" id="{63706A6B-B709-C26D-922B-B0CC4231A841}"/>
                    </a:ext>
                  </a:extLst>
                </p:cNvPr>
                <p:cNvSpPr/>
                <p:nvPr/>
              </p:nvSpPr>
              <p:spPr>
                <a:xfrm>
                  <a:off x="9729941" y="197476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altLang="zh-CN" sz="700" dirty="0"/>
                    <a:t>a1</a:t>
                  </a:r>
                </a:p>
              </p:txBody>
            </p:sp>
            <p:sp>
              <p:nvSpPr>
                <p:cNvPr id="1070" name="矩形 1069">
                  <a:extLst>
                    <a:ext uri="{FF2B5EF4-FFF2-40B4-BE49-F238E27FC236}">
                      <a16:creationId xmlns:a16="http://schemas.microsoft.com/office/drawing/2014/main" id="{509C93C5-63C6-DDDC-D409-81862C23F9E5}"/>
                    </a:ext>
                  </a:extLst>
                </p:cNvPr>
                <p:cNvSpPr/>
                <p:nvPr/>
              </p:nvSpPr>
              <p:spPr>
                <a:xfrm>
                  <a:off x="10123731" y="197476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altLang="zh-CN" sz="700" dirty="0"/>
                    <a:t>a2</a:t>
                  </a:r>
                </a:p>
              </p:txBody>
            </p:sp>
            <p:sp>
              <p:nvSpPr>
                <p:cNvPr id="1071" name="矩形 1070">
                  <a:extLst>
                    <a:ext uri="{FF2B5EF4-FFF2-40B4-BE49-F238E27FC236}">
                      <a16:creationId xmlns:a16="http://schemas.microsoft.com/office/drawing/2014/main" id="{A55A08CE-0424-34D4-BC21-5E983A458842}"/>
                    </a:ext>
                  </a:extLst>
                </p:cNvPr>
                <p:cNvSpPr/>
                <p:nvPr/>
              </p:nvSpPr>
              <p:spPr>
                <a:xfrm>
                  <a:off x="9319422" y="1974760"/>
                  <a:ext cx="276896" cy="1867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sp>
            <p:nvSpPr>
              <p:cNvPr id="1072" name="矩形 1071">
                <a:extLst>
                  <a:ext uri="{FF2B5EF4-FFF2-40B4-BE49-F238E27FC236}">
                    <a16:creationId xmlns:a16="http://schemas.microsoft.com/office/drawing/2014/main" id="{E46C39FE-92BA-07EC-43F6-C267B37B9ABC}"/>
                  </a:ext>
                </a:extLst>
              </p:cNvPr>
              <p:cNvSpPr/>
              <p:nvPr/>
            </p:nvSpPr>
            <p:spPr>
              <a:xfrm>
                <a:off x="8316482" y="4082704"/>
                <a:ext cx="276896" cy="1867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altLang="zh-CN" sz="700" dirty="0"/>
                  <a:t>T3</a:t>
                </a:r>
              </a:p>
            </p:txBody>
          </p:sp>
          <p:sp>
            <p:nvSpPr>
              <p:cNvPr id="1073" name="矩形 1072">
                <a:extLst>
                  <a:ext uri="{FF2B5EF4-FFF2-40B4-BE49-F238E27FC236}">
                    <a16:creationId xmlns:a16="http://schemas.microsoft.com/office/drawing/2014/main" id="{DCD0F3AF-1211-A882-1FAF-08A207AF4D0E}"/>
                  </a:ext>
                </a:extLst>
              </p:cNvPr>
              <p:cNvSpPr/>
              <p:nvPr/>
            </p:nvSpPr>
            <p:spPr>
              <a:xfrm>
                <a:off x="10219705" y="4101318"/>
                <a:ext cx="276896" cy="1867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altLang="zh-CN" sz="700" dirty="0"/>
                  <a:t>a3</a:t>
                </a:r>
              </a:p>
            </p:txBody>
          </p:sp>
          <p:sp>
            <p:nvSpPr>
              <p:cNvPr id="1083" name="文本框 1082">
                <a:extLst>
                  <a:ext uri="{FF2B5EF4-FFF2-40B4-BE49-F238E27FC236}">
                    <a16:creationId xmlns:a16="http://schemas.microsoft.com/office/drawing/2014/main" id="{84114D88-EADF-4426-84C6-00D9738BA67C}"/>
                  </a:ext>
                </a:extLst>
              </p:cNvPr>
              <p:cNvSpPr txBox="1"/>
              <p:nvPr/>
            </p:nvSpPr>
            <p:spPr>
              <a:xfrm>
                <a:off x="8646611" y="4002109"/>
                <a:ext cx="444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fr-CA" dirty="0"/>
              </a:p>
            </p:txBody>
          </p:sp>
        </p:grpSp>
        <p:grpSp>
          <p:nvGrpSpPr>
            <p:cNvPr id="1087" name="组合 1086">
              <a:extLst>
                <a:ext uri="{FF2B5EF4-FFF2-40B4-BE49-F238E27FC236}">
                  <a16:creationId xmlns:a16="http://schemas.microsoft.com/office/drawing/2014/main" id="{29C9AAB4-433C-0D24-B770-16DAC7A8DC06}"/>
                </a:ext>
              </a:extLst>
            </p:cNvPr>
            <p:cNvGrpSpPr/>
            <p:nvPr/>
          </p:nvGrpSpPr>
          <p:grpSpPr>
            <a:xfrm>
              <a:off x="7454807" y="2249547"/>
              <a:ext cx="4082603" cy="421081"/>
              <a:chOff x="7454808" y="1200171"/>
              <a:chExt cx="4082603" cy="421081"/>
            </a:xfrm>
          </p:grpSpPr>
          <p:grpSp>
            <p:nvGrpSpPr>
              <p:cNvPr id="1088" name="组合 1087">
                <a:extLst>
                  <a:ext uri="{FF2B5EF4-FFF2-40B4-BE49-F238E27FC236}">
                    <a16:creationId xmlns:a16="http://schemas.microsoft.com/office/drawing/2014/main" id="{4025C2B0-65FA-BC2B-FA4E-271EAB416CCA}"/>
                  </a:ext>
                </a:extLst>
              </p:cNvPr>
              <p:cNvGrpSpPr/>
              <p:nvPr/>
            </p:nvGrpSpPr>
            <p:grpSpPr>
              <a:xfrm>
                <a:off x="7454808" y="1200171"/>
                <a:ext cx="4082603" cy="418563"/>
                <a:chOff x="7662929" y="1867437"/>
                <a:chExt cx="4082603" cy="418563"/>
              </a:xfrm>
            </p:grpSpPr>
            <p:sp>
              <p:nvSpPr>
                <p:cNvPr id="1091" name="矩形: 圆角 1090">
                  <a:extLst>
                    <a:ext uri="{FF2B5EF4-FFF2-40B4-BE49-F238E27FC236}">
                      <a16:creationId xmlns:a16="http://schemas.microsoft.com/office/drawing/2014/main" id="{3257AD40-1453-75D7-C04C-23B8C9E96BAC}"/>
                    </a:ext>
                  </a:extLst>
                </p:cNvPr>
                <p:cNvSpPr/>
                <p:nvPr/>
              </p:nvSpPr>
              <p:spPr>
                <a:xfrm>
                  <a:off x="7662929" y="1867437"/>
                  <a:ext cx="4082603" cy="418563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1092" name="矩形 1091">
                  <a:extLst>
                    <a:ext uri="{FF2B5EF4-FFF2-40B4-BE49-F238E27FC236}">
                      <a16:creationId xmlns:a16="http://schemas.microsoft.com/office/drawing/2014/main" id="{8F480B73-7BD7-AB27-824F-FA3ED1543BCF}"/>
                    </a:ext>
                  </a:extLst>
                </p:cNvPr>
                <p:cNvSpPr/>
                <p:nvPr/>
              </p:nvSpPr>
              <p:spPr>
                <a:xfrm>
                  <a:off x="7796859" y="196325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sz="700" dirty="0"/>
                    <a:t>T1</a:t>
                  </a:r>
                </a:p>
              </p:txBody>
            </p:sp>
            <p:sp>
              <p:nvSpPr>
                <p:cNvPr id="1093" name="矩形 1092">
                  <a:extLst>
                    <a:ext uri="{FF2B5EF4-FFF2-40B4-BE49-F238E27FC236}">
                      <a16:creationId xmlns:a16="http://schemas.microsoft.com/office/drawing/2014/main" id="{1CB75011-5362-1370-DDF9-9B18DB70EBB2}"/>
                    </a:ext>
                  </a:extLst>
                </p:cNvPr>
                <p:cNvSpPr/>
                <p:nvPr/>
              </p:nvSpPr>
              <p:spPr>
                <a:xfrm>
                  <a:off x="10937762" y="1974760"/>
                  <a:ext cx="276896" cy="1867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94" name="矩形 1093">
                  <a:extLst>
                    <a:ext uri="{FF2B5EF4-FFF2-40B4-BE49-F238E27FC236}">
                      <a16:creationId xmlns:a16="http://schemas.microsoft.com/office/drawing/2014/main" id="{865A16DF-AD1F-9FB0-84B6-CAE7145A5DAB}"/>
                    </a:ext>
                  </a:extLst>
                </p:cNvPr>
                <p:cNvSpPr/>
                <p:nvPr/>
              </p:nvSpPr>
              <p:spPr>
                <a:xfrm>
                  <a:off x="11322676" y="1974760"/>
                  <a:ext cx="276896" cy="1867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95" name="矩形 1094">
                  <a:extLst>
                    <a:ext uri="{FF2B5EF4-FFF2-40B4-BE49-F238E27FC236}">
                      <a16:creationId xmlns:a16="http://schemas.microsoft.com/office/drawing/2014/main" id="{26D9A2F6-4955-48DA-E1F6-6C6813ABEE0F}"/>
                    </a:ext>
                  </a:extLst>
                </p:cNvPr>
                <p:cNvSpPr/>
                <p:nvPr/>
              </p:nvSpPr>
              <p:spPr>
                <a:xfrm>
                  <a:off x="8207378" y="196325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altLang="zh-CN" sz="700" dirty="0"/>
                    <a:t>T2</a:t>
                  </a:r>
                </a:p>
              </p:txBody>
            </p:sp>
            <p:sp>
              <p:nvSpPr>
                <p:cNvPr id="1096" name="矩形 1095">
                  <a:extLst>
                    <a:ext uri="{FF2B5EF4-FFF2-40B4-BE49-F238E27FC236}">
                      <a16:creationId xmlns:a16="http://schemas.microsoft.com/office/drawing/2014/main" id="{40291439-2E05-836C-0994-12F28906C9CB}"/>
                    </a:ext>
                  </a:extLst>
                </p:cNvPr>
                <p:cNvSpPr/>
                <p:nvPr/>
              </p:nvSpPr>
              <p:spPr>
                <a:xfrm>
                  <a:off x="9729941" y="197476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altLang="zh-CN" sz="700" dirty="0"/>
                    <a:t>a1</a:t>
                  </a:r>
                </a:p>
              </p:txBody>
            </p:sp>
            <p:sp>
              <p:nvSpPr>
                <p:cNvPr id="1097" name="矩形 1096">
                  <a:extLst>
                    <a:ext uri="{FF2B5EF4-FFF2-40B4-BE49-F238E27FC236}">
                      <a16:creationId xmlns:a16="http://schemas.microsoft.com/office/drawing/2014/main" id="{F5A09768-5E67-B45F-9335-5D862D0ED09A}"/>
                    </a:ext>
                  </a:extLst>
                </p:cNvPr>
                <p:cNvSpPr/>
                <p:nvPr/>
              </p:nvSpPr>
              <p:spPr>
                <a:xfrm>
                  <a:off x="10123731" y="197476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altLang="zh-CN" sz="700" dirty="0"/>
                    <a:t>a2</a:t>
                  </a:r>
                </a:p>
              </p:txBody>
            </p:sp>
            <p:sp>
              <p:nvSpPr>
                <p:cNvPr id="1098" name="矩形 1097">
                  <a:extLst>
                    <a:ext uri="{FF2B5EF4-FFF2-40B4-BE49-F238E27FC236}">
                      <a16:creationId xmlns:a16="http://schemas.microsoft.com/office/drawing/2014/main" id="{ACD7829B-0F1F-E67A-A172-2BBB9BA82F46}"/>
                    </a:ext>
                  </a:extLst>
                </p:cNvPr>
                <p:cNvSpPr/>
                <p:nvPr/>
              </p:nvSpPr>
              <p:spPr>
                <a:xfrm>
                  <a:off x="9319422" y="1974760"/>
                  <a:ext cx="276896" cy="1867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sp>
            <p:nvSpPr>
              <p:cNvPr id="1089" name="文本框 1088">
                <a:extLst>
                  <a:ext uri="{FF2B5EF4-FFF2-40B4-BE49-F238E27FC236}">
                    <a16:creationId xmlns:a16="http://schemas.microsoft.com/office/drawing/2014/main" id="{7CAFD0B7-CB7E-6CC8-F237-60CEDB244ADE}"/>
                  </a:ext>
                </a:extLst>
              </p:cNvPr>
              <p:cNvSpPr txBox="1"/>
              <p:nvPr/>
            </p:nvSpPr>
            <p:spPr>
              <a:xfrm>
                <a:off x="8513511" y="1249402"/>
                <a:ext cx="444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fr-CA" dirty="0"/>
              </a:p>
            </p:txBody>
          </p:sp>
          <p:sp>
            <p:nvSpPr>
              <p:cNvPr id="1090" name="文本框 1089">
                <a:extLst>
                  <a:ext uri="{FF2B5EF4-FFF2-40B4-BE49-F238E27FC236}">
                    <a16:creationId xmlns:a16="http://schemas.microsoft.com/office/drawing/2014/main" id="{17FCD39F-1196-54D0-4710-B268869EF10E}"/>
                  </a:ext>
                </a:extLst>
              </p:cNvPr>
              <p:cNvSpPr txBox="1"/>
              <p:nvPr/>
            </p:nvSpPr>
            <p:spPr>
              <a:xfrm>
                <a:off x="10300524" y="1251920"/>
                <a:ext cx="444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fr-CA" dirty="0"/>
              </a:p>
            </p:txBody>
          </p:sp>
        </p:grpSp>
        <p:sp>
          <p:nvSpPr>
            <p:cNvPr id="1099" name="矩形 1098">
              <a:extLst>
                <a:ext uri="{FF2B5EF4-FFF2-40B4-BE49-F238E27FC236}">
                  <a16:creationId xmlns:a16="http://schemas.microsoft.com/office/drawing/2014/main" id="{34D26DF2-93AA-ACCA-AFAC-C8CBB42846C1}"/>
                </a:ext>
              </a:extLst>
            </p:cNvPr>
            <p:cNvSpPr/>
            <p:nvPr/>
          </p:nvSpPr>
          <p:spPr>
            <a:xfrm>
              <a:off x="7328079" y="2028353"/>
              <a:ext cx="4327301" cy="2128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00" name="文本框 1099">
              <a:extLst>
                <a:ext uri="{FF2B5EF4-FFF2-40B4-BE49-F238E27FC236}">
                  <a16:creationId xmlns:a16="http://schemas.microsoft.com/office/drawing/2014/main" id="{2775944E-38DB-B9B6-5C40-3E743DAEC9FE}"/>
                </a:ext>
              </a:extLst>
            </p:cNvPr>
            <p:cNvSpPr txBox="1"/>
            <p:nvPr/>
          </p:nvSpPr>
          <p:spPr>
            <a:xfrm rot="5400000">
              <a:off x="9299658" y="2887442"/>
              <a:ext cx="444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fr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38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29298-542C-434C-7A99-A4FB69A0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ondon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F1F2972-9821-A1D0-7171-D7802B8E5B38}"/>
              </a:ext>
            </a:extLst>
          </p:cNvPr>
          <p:cNvSpPr txBox="1"/>
          <p:nvPr/>
        </p:nvSpPr>
        <p:spPr>
          <a:xfrm>
            <a:off x="8169096" y="4624387"/>
            <a:ext cx="327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0.09 km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F37C85-6E81-7B70-30BA-77C2A4F41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55" y="1757230"/>
            <a:ext cx="3571875" cy="2638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5DA0FC-9FB0-89A7-0ED2-79FDA407F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10" y="4210050"/>
            <a:ext cx="3629025" cy="26479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A5D4ABC-F87F-9C53-D46B-5B1967E80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605" y="1805660"/>
            <a:ext cx="3505200" cy="26479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1A0232D-E92B-8389-7074-98F3000B6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785" y="1805660"/>
            <a:ext cx="38766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4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29298-542C-434C-7A99-A4FB69A0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RF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F1F2972-9821-A1D0-7171-D7802B8E5B38}"/>
              </a:ext>
            </a:extLst>
          </p:cNvPr>
          <p:cNvSpPr txBox="1"/>
          <p:nvPr/>
        </p:nvSpPr>
        <p:spPr>
          <a:xfrm>
            <a:off x="8162657" y="4910136"/>
            <a:ext cx="327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0.14 km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B7A7DC-A247-EFF0-0D50-C4B0571F6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0130"/>
            <a:ext cx="3743325" cy="2886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7C4EF8-9043-11B3-5772-75C5AED7E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325" y="2340130"/>
            <a:ext cx="3876675" cy="28860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C35971D-BDB2-07E2-1D28-9B2A9A1F3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2340131"/>
            <a:ext cx="35052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8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29298-542C-434C-7A99-A4FB69A0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DT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F1F2972-9821-A1D0-7171-D7802B8E5B38}"/>
              </a:ext>
            </a:extLst>
          </p:cNvPr>
          <p:cNvSpPr txBox="1"/>
          <p:nvPr/>
        </p:nvSpPr>
        <p:spPr>
          <a:xfrm>
            <a:off x="8162657" y="4910136"/>
            <a:ext cx="327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0.14 km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F3E1B4-59BC-DBA9-6BF9-0B78B4E24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23" y="2340130"/>
            <a:ext cx="3743325" cy="2886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613A69B-8C6E-01A4-BEAA-3502E438D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921" y="2340131"/>
            <a:ext cx="3876675" cy="28860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70180E3-D298-730D-D05D-470542212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950" y="2340131"/>
            <a:ext cx="35052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5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86B01D8-1717-7C9F-EF96-18E97DDCE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128712"/>
            <a:ext cx="90201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88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DEDB07E-141C-A0B2-99FE-98CFC8C2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677" y="0"/>
            <a:ext cx="8862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9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8263</TotalTime>
  <Words>502</Words>
  <Application>Microsoft Office PowerPoint</Application>
  <PresentationFormat>宽屏</PresentationFormat>
  <Paragraphs>146</Paragraphs>
  <Slides>38</Slides>
  <Notes>2</Notes>
  <HiddenSlides>7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等线</vt:lpstr>
      <vt:lpstr>等线 Light</vt:lpstr>
      <vt:lpstr>Arial</vt:lpstr>
      <vt:lpstr>Times New Roman</vt:lpstr>
      <vt:lpstr>Office 主题​​</vt:lpstr>
      <vt:lpstr>Map configuration</vt:lpstr>
      <vt:lpstr>Methodolody</vt:lpstr>
      <vt:lpstr>PowerPoint 演示文稿</vt:lpstr>
      <vt:lpstr>PowerPoint 演示文稿</vt:lpstr>
      <vt:lpstr>London</vt:lpstr>
      <vt:lpstr>London - RF</vt:lpstr>
      <vt:lpstr>London - DT</vt:lpstr>
      <vt:lpstr>PowerPoint 演示文稿</vt:lpstr>
      <vt:lpstr>PowerPoint 演示文稿</vt:lpstr>
      <vt:lpstr>Square grids</vt:lpstr>
      <vt:lpstr>PowerPoint 演示文稿</vt:lpstr>
      <vt:lpstr>Outliers (London, square grids, 25 stations)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Statistical method[1]</vt:lpstr>
      <vt:lpstr>PowerPoint 演示文稿</vt:lpstr>
      <vt:lpstr>Transfer learning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Further improvement</vt:lpstr>
      <vt:lpstr>Reference</vt:lpstr>
      <vt:lpstr>PowerPoint 演示文稿</vt:lpstr>
      <vt:lpstr>London (Minimize propagation delay)</vt:lpstr>
      <vt:lpstr>Sahara (Minimize propagation delay</vt:lpstr>
      <vt:lpstr>Sahara</vt:lpstr>
      <vt:lpstr>Sahara small</vt:lpstr>
      <vt:lpstr>Sahara small - RF</vt:lpstr>
      <vt:lpstr>Sahara small – DT</vt:lpstr>
      <vt:lpstr>PowerPoint 演示文稿</vt:lpstr>
      <vt:lpstr>Outliers on sahara_small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yukun</dc:creator>
  <cp:lastModifiedBy>liu yukun</cp:lastModifiedBy>
  <cp:revision>306</cp:revision>
  <dcterms:created xsi:type="dcterms:W3CDTF">2022-09-15T09:10:05Z</dcterms:created>
  <dcterms:modified xsi:type="dcterms:W3CDTF">2022-11-12T01:48:10Z</dcterms:modified>
</cp:coreProperties>
</file>