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6" r:id="rId2"/>
    <p:sldId id="293" r:id="rId3"/>
    <p:sldId id="264" r:id="rId4"/>
    <p:sldId id="263" r:id="rId5"/>
    <p:sldId id="271" r:id="rId6"/>
    <p:sldId id="272" r:id="rId7"/>
    <p:sldId id="281" r:id="rId8"/>
    <p:sldId id="285" r:id="rId9"/>
    <p:sldId id="283" r:id="rId10"/>
    <p:sldId id="289" r:id="rId11"/>
    <p:sldId id="284" r:id="rId12"/>
    <p:sldId id="287" r:id="rId13"/>
    <p:sldId id="288" r:id="rId14"/>
    <p:sldId id="274" r:id="rId15"/>
    <p:sldId id="275" r:id="rId16"/>
    <p:sldId id="277" r:id="rId17"/>
    <p:sldId id="273" r:id="rId18"/>
    <p:sldId id="291" r:id="rId19"/>
    <p:sldId id="278" r:id="rId20"/>
    <p:sldId id="290" r:id="rId21"/>
    <p:sldId id="302" r:id="rId22"/>
    <p:sldId id="301" r:id="rId23"/>
    <p:sldId id="300" r:id="rId24"/>
    <p:sldId id="298" r:id="rId25"/>
    <p:sldId id="297" r:id="rId26"/>
    <p:sldId id="292" r:id="rId27"/>
    <p:sldId id="296" r:id="rId28"/>
    <p:sldId id="266" r:id="rId29"/>
    <p:sldId id="262" r:id="rId30"/>
    <p:sldId id="265" r:id="rId31"/>
    <p:sldId id="267" r:id="rId32"/>
    <p:sldId id="269" r:id="rId33"/>
    <p:sldId id="270" r:id="rId34"/>
    <p:sldId id="276" r:id="rId35"/>
    <p:sldId id="282" r:id="rId36"/>
    <p:sldId id="27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https://zhuanlan.zhihu.com/p/45392067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9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2022-11-04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7B585-AD61-39F1-E7C5-92AFADF1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3"/>
          <a:stretch/>
        </p:blipFill>
        <p:spPr>
          <a:xfrm>
            <a:off x="2499924" y="2163652"/>
            <a:ext cx="638944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BAF-3EC0-0BE8-A5AB-38942BC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</a:t>
            </a:r>
            <a:r>
              <a:rPr lang="en-US" altLang="zh-CN" dirty="0" err="1"/>
              <a:t>ethodolody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6D71-C518-3345-F24F-947A914F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Fingerprinting localization: requires heavy data collection and database maintenance; deterministic</a:t>
            </a:r>
          </a:p>
          <a:p>
            <a:r>
              <a:rPr lang="fr-CA" dirty="0"/>
              <a:t>RF geometrics localization (RSSI, ToA, TDoA, AoA)</a:t>
            </a:r>
          </a:p>
          <a:p>
            <a:endParaRPr lang="fr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2BD34-3060-6CB7-13DF-2BFCB0C8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8" y="3447569"/>
            <a:ext cx="5152633" cy="30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1035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4449"/>
            <a:ext cx="8228646" cy="2675661"/>
            <a:chOff x="1060241" y="1350134"/>
            <a:chExt cx="8228646" cy="267566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FF64FDD4-D306-188B-5CE1-3D15538C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86" y="3933830"/>
            <a:ext cx="5406879" cy="1979721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1ED425-F2F7-4B02-6938-06450792D21D}"/>
              </a:ext>
            </a:extLst>
          </p:cNvPr>
          <p:cNvGrpSpPr/>
          <p:nvPr/>
        </p:nvGrpSpPr>
        <p:grpSpPr>
          <a:xfrm>
            <a:off x="8659501" y="3964062"/>
            <a:ext cx="2408066" cy="1964374"/>
            <a:chOff x="7704786" y="4246815"/>
            <a:chExt cx="2408066" cy="196437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004A6E9-7F80-5F99-D18F-39E2FBBA6287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C2A3A97-A661-9B52-9AB1-7BEA41CE74F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08FDCC71-CCC9-DE9B-0941-EE9B1FDF2386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3E2D191-E3DC-494D-F6E8-0B93B76023C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7A9C085-39C5-3787-5C70-DC8903F16E4E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DC39F87-CF1E-3A10-63CB-DF934B00226F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7374428-F75E-5912-11DF-CA228165330E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01C3040-7277-B21C-25AB-91D5B393D44B}"/>
                  </a:ext>
                </a:extLst>
              </p:cNvPr>
              <p:cNvCxnSpPr>
                <a:cxnSpLocks/>
                <a:stCxn id="99" idx="5"/>
                <a:endCxn id="98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76B94E-A6AF-884E-7671-992D6A5635F6}"/>
                  </a:ext>
                </a:extLst>
              </p:cNvPr>
              <p:cNvCxnSpPr>
                <a:cxnSpLocks/>
                <a:stCxn id="100" idx="6"/>
                <a:endCxn id="98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E3FF508-F5BC-F72B-0977-07D746E346E3}"/>
                  </a:ext>
                </a:extLst>
              </p:cNvPr>
              <p:cNvCxnSpPr>
                <a:cxnSpLocks/>
                <a:stCxn id="98" idx="0"/>
                <a:endCxn id="97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17C7F2-8AD9-AC92-F59E-7C2A790E7D0A}"/>
                  </a:ext>
                </a:extLst>
              </p:cNvPr>
              <p:cNvCxnSpPr>
                <a:cxnSpLocks/>
                <a:stCxn id="98" idx="6"/>
                <a:endCxn id="101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397E36-7079-3EC0-0188-7B31CAFB1838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EA62A1-EA74-7CFF-395A-B2D1B751952B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2176A1-1734-AE6B-6A98-118B0577ED75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514ECB5-84A7-C808-FEFE-5F2A24BD45F3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2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8445"/>
            <a:ext cx="8228646" cy="2671665"/>
            <a:chOff x="1060241" y="1354130"/>
            <a:chExt cx="8228646" cy="26716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4130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4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92011"/>
              <a:ext cx="1" cy="37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DB2F09-3ADA-D202-A622-4FA96DE36964}"/>
              </a:ext>
            </a:extLst>
          </p:cNvPr>
          <p:cNvGrpSpPr/>
          <p:nvPr/>
        </p:nvGrpSpPr>
        <p:grpSpPr>
          <a:xfrm>
            <a:off x="2474729" y="4361848"/>
            <a:ext cx="4694349" cy="2071698"/>
            <a:chOff x="2319964" y="4125704"/>
            <a:chExt cx="4694349" cy="20716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648D-46D1-3FC1-4278-A49CA0A6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502F2C-48C1-DF12-A161-12E074F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CED5D4-4B4A-82A6-BECC-E33482DA2C85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C8E23-0A2E-7723-222B-3FDC939A57CD}"/>
              </a:ext>
            </a:extLst>
          </p:cNvPr>
          <p:cNvCxnSpPr>
            <a:stCxn id="8" idx="4"/>
          </p:cNvCxnSpPr>
          <p:nvPr/>
        </p:nvCxnSpPr>
        <p:spPr>
          <a:xfrm flipH="1">
            <a:off x="5434886" y="2611186"/>
            <a:ext cx="179230" cy="1581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FF9FFA-3115-4873-E575-F578FE553DD8}"/>
              </a:ext>
            </a:extLst>
          </p:cNvPr>
          <p:cNvGrpSpPr/>
          <p:nvPr/>
        </p:nvGrpSpPr>
        <p:grpSpPr>
          <a:xfrm>
            <a:off x="8147008" y="4262371"/>
            <a:ext cx="2489819" cy="2049136"/>
            <a:chOff x="7704786" y="4162053"/>
            <a:chExt cx="2489819" cy="2049136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0262512-AF8F-B682-7149-E6274142AB04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9C62FE0-9C22-1FD5-3080-2B586312AF0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45C3180-EDF2-8821-295C-C174ABAC51AA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96AAAF-BBF0-AF68-20A4-44EF3DD7312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1B5D085-FAFF-D60B-610C-331F7968F134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8C2B528-143B-30DE-F327-4168CD09AB28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297CFF0-31B3-187F-70BC-E70B29697420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8132C23-D744-3DB7-FF5A-4F5F780C042C}"/>
                  </a:ext>
                </a:extLst>
              </p:cNvPr>
              <p:cNvCxnSpPr>
                <a:cxnSpLocks/>
                <a:stCxn id="35" idx="5"/>
                <a:endCxn id="34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F08C335-A244-B815-E32A-30A6223E8B76}"/>
                  </a:ext>
                </a:extLst>
              </p:cNvPr>
              <p:cNvCxnSpPr>
                <a:cxnSpLocks/>
                <a:stCxn id="36" idx="6"/>
                <a:endCxn id="34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BE9194-D59D-8639-AC7B-D18B528B1D7A}"/>
                  </a:ext>
                </a:extLst>
              </p:cNvPr>
              <p:cNvCxnSpPr>
                <a:cxnSpLocks/>
                <a:stCxn id="34" idx="0"/>
                <a:endCxn id="33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2DD1DAE-83BE-D902-3298-D3CB88E83F61}"/>
                  </a:ext>
                </a:extLst>
              </p:cNvPr>
              <p:cNvCxnSpPr>
                <a:cxnSpLocks/>
                <a:stCxn id="34" idx="6"/>
                <a:endCxn id="37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D7B204C-216D-3520-F532-41779B716A1F}"/>
                  </a:ext>
                </a:extLst>
              </p:cNvPr>
              <p:cNvSpPr/>
              <p:nvPr/>
            </p:nvSpPr>
            <p:spPr>
              <a:xfrm>
                <a:off x="9538042" y="4960513"/>
                <a:ext cx="90152" cy="9015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CA02655-42DE-9E6F-081B-FE181AC28EFF}"/>
                  </a:ext>
                </a:extLst>
              </p:cNvPr>
              <p:cNvCxnSpPr>
                <a:cxnSpLocks/>
                <a:stCxn id="35" idx="6"/>
                <a:endCxn id="59" idx="1"/>
              </p:cNvCxnSpPr>
              <p:nvPr/>
            </p:nvCxnSpPr>
            <p:spPr>
              <a:xfrm>
                <a:off x="9089265" y="4833870"/>
                <a:ext cx="46197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3020BA-75CE-87ED-E830-16FA5CE12427}"/>
                  </a:ext>
                </a:extLst>
              </p:cNvPr>
              <p:cNvCxnSpPr>
                <a:cxnSpLocks/>
                <a:stCxn id="36" idx="7"/>
                <a:endCxn id="59" idx="4"/>
              </p:cNvCxnSpPr>
              <p:nvPr/>
            </p:nvCxnSpPr>
            <p:spPr>
              <a:xfrm flipV="1">
                <a:off x="9076063" y="5050665"/>
                <a:ext cx="507055" cy="63568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8365AC6-4139-D814-56A7-ACDE3622615F}"/>
                  </a:ext>
                </a:extLst>
              </p:cNvPr>
              <p:cNvCxnSpPr>
                <a:cxnSpLocks/>
                <a:stCxn id="37" idx="0"/>
                <a:endCxn id="59" idx="6"/>
              </p:cNvCxnSpPr>
              <p:nvPr/>
            </p:nvCxnSpPr>
            <p:spPr>
              <a:xfrm flipH="1" flipV="1">
                <a:off x="9628194" y="5005589"/>
                <a:ext cx="346493" cy="62247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BD99CB5-804A-F328-073F-6BE7FB02D9E6}"/>
                  </a:ext>
                </a:extLst>
              </p:cNvPr>
              <p:cNvCxnSpPr>
                <a:cxnSpLocks/>
                <a:stCxn id="33" idx="2"/>
                <a:endCxn id="59" idx="7"/>
              </p:cNvCxnSpPr>
              <p:nvPr/>
            </p:nvCxnSpPr>
            <p:spPr>
              <a:xfrm flipH="1">
                <a:off x="9614992" y="4833870"/>
                <a:ext cx="31461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EC0D0-D151-7220-BBDA-490F14BBA530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CBF6C7-F6E4-006F-B301-45A9677025B1}"/>
                </a:ext>
              </a:extLst>
            </p:cNvPr>
            <p:cNvSpPr txBox="1"/>
            <p:nvPr/>
          </p:nvSpPr>
          <p:spPr>
            <a:xfrm>
              <a:off x="8994698" y="4162053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9E8D10-AB60-6963-D72A-102AF05C2DDA}"/>
                </a:ext>
              </a:extLst>
            </p:cNvPr>
            <p:cNvSpPr txBox="1"/>
            <p:nvPr/>
          </p:nvSpPr>
          <p:spPr>
            <a:xfrm>
              <a:off x="8303876" y="419302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39CDD7-5A79-4EC7-CF53-BD49F8BC5C8E}"/>
                </a:ext>
              </a:extLst>
            </p:cNvPr>
            <p:cNvSpPr txBox="1"/>
            <p:nvPr/>
          </p:nvSpPr>
          <p:spPr>
            <a:xfrm>
              <a:off x="7989194" y="522644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B9B4-E2E3-C8B1-B435-E56AC9B86D71}"/>
                </a:ext>
              </a:extLst>
            </p:cNvPr>
            <p:cNvSpPr txBox="1"/>
            <p:nvPr/>
          </p:nvSpPr>
          <p:spPr>
            <a:xfrm>
              <a:off x="9338160" y="506831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57EC50-7719-DF42-DBB0-C1E25CCF89E4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FAD883-1649-62BE-8045-96E738624B7B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A4F015-73EB-5258-3672-8B08E348A020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13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2588614" y="940070"/>
            <a:ext cx="7105958" cy="2675661"/>
            <a:chOff x="2182929" y="1350134"/>
            <a:chExt cx="7105958" cy="2675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6E4F6A7-3116-8C1D-D2A7-6D8CC7E16668}"/>
              </a:ext>
            </a:extLst>
          </p:cNvPr>
          <p:cNvGrpSpPr/>
          <p:nvPr/>
        </p:nvGrpSpPr>
        <p:grpSpPr>
          <a:xfrm>
            <a:off x="1297711" y="480947"/>
            <a:ext cx="1300766" cy="1455407"/>
            <a:chOff x="1655483" y="4259701"/>
            <a:chExt cx="1300766" cy="1455407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C364171-A287-88B8-1AEE-0033CD8873CB}"/>
                </a:ext>
              </a:extLst>
            </p:cNvPr>
            <p:cNvSpPr/>
            <p:nvPr/>
          </p:nvSpPr>
          <p:spPr>
            <a:xfrm>
              <a:off x="1744522" y="5203090"/>
              <a:ext cx="1122688" cy="435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41B9AD3-7420-5E50-50F1-F24A526953BA}"/>
                </a:ext>
              </a:extLst>
            </p:cNvPr>
            <p:cNvSpPr/>
            <p:nvPr/>
          </p:nvSpPr>
          <p:spPr>
            <a:xfrm>
              <a:off x="1744522" y="4259701"/>
              <a:ext cx="1122688" cy="49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C1663F2-CDB9-25A4-8A61-F40460322E87}"/>
                </a:ext>
              </a:extLst>
            </p:cNvPr>
            <p:cNvSpPr/>
            <p:nvPr/>
          </p:nvSpPr>
          <p:spPr>
            <a:xfrm>
              <a:off x="1747430" y="4829686"/>
              <a:ext cx="1122688" cy="24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F0FC14C3-9D38-7D09-01A0-87808F24559A}"/>
                </a:ext>
              </a:extLst>
            </p:cNvPr>
            <p:cNvSpPr/>
            <p:nvPr/>
          </p:nvSpPr>
          <p:spPr>
            <a:xfrm>
              <a:off x="1655483" y="4778144"/>
              <a:ext cx="1300766" cy="936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57B5221E-6F73-62D5-FA94-075D19ED303D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2409664" y="1474783"/>
            <a:ext cx="367802" cy="12909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A7AE53E-3210-9B65-39F7-DBE85B3F5792}"/>
              </a:ext>
            </a:extLst>
          </p:cNvPr>
          <p:cNvCxnSpPr>
            <a:stCxn id="111" idx="3"/>
            <a:endCxn id="4" idx="0"/>
          </p:cNvCxnSpPr>
          <p:nvPr/>
        </p:nvCxnSpPr>
        <p:spPr>
          <a:xfrm>
            <a:off x="2509438" y="727290"/>
            <a:ext cx="1502332" cy="10262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FB62D2C-BCE5-AB1A-9E38-20A01CF88595}"/>
              </a:ext>
            </a:extLst>
          </p:cNvPr>
          <p:cNvSpPr txBox="1"/>
          <p:nvPr/>
        </p:nvSpPr>
        <p:spPr>
          <a:xfrm>
            <a:off x="2794697" y="38992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49D3B-8441-61AA-3BE5-96E33E04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4" y="714844"/>
            <a:ext cx="3676650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42A71-C5BB-9911-7270-6008E5A9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7" y="714843"/>
            <a:ext cx="3676650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6B88C-D5D9-80D0-AFA2-28EA1F99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42" y="3429000"/>
            <a:ext cx="5800725" cy="3171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B0DD88-F603-A844-F5ED-7AD19F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6" y="636096"/>
            <a:ext cx="36766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DE11C0-7147-E6F6-67EE-572C1B756792}"/>
              </a:ext>
            </a:extLst>
          </p:cNvPr>
          <p:cNvSpPr txBox="1"/>
          <p:nvPr/>
        </p:nvSpPr>
        <p:spPr>
          <a:xfrm>
            <a:off x="1983347" y="4354967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size: 50m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London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Toulouse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100AC5-0892-70A7-61FC-A9882DED3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69" y="4081932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A063-255C-B5EC-BD91-255BADE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8554-EB31-C632-9142-5352202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scenario (noisy signal, indoor+outdoor transmission etc)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transfer learning (known few target data)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tests, bigger dataset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supervised learning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 (Optimization  part)</a:t>
            </a:r>
          </a:p>
        </p:txBody>
      </p:sp>
    </p:spTree>
    <p:extLst>
      <p:ext uri="{BB962C8B-B14F-4D97-AF65-F5344CB8AC3E}">
        <p14:creationId xmlns:p14="http://schemas.microsoft.com/office/powerpoint/2010/main" val="169621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3EEEC-DCF6-99AC-B247-DB95EBDA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5" y="2189945"/>
            <a:ext cx="3724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69285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480</Words>
  <Application>Microsoft Office PowerPoint</Application>
  <PresentationFormat>宽屏</PresentationFormat>
  <Paragraphs>131</Paragraphs>
  <Slides>36</Slides>
  <Notes>1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Times New Roman</vt:lpstr>
      <vt:lpstr>Office 主题​​</vt:lpstr>
      <vt:lpstr>Map configuration</vt:lpstr>
      <vt:lpstr>Methodolody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PowerPoint 演示文稿</vt:lpstr>
      <vt:lpstr>PowerPoint 演示文稿</vt:lpstr>
      <vt:lpstr>PowerPoint 演示文稿</vt:lpstr>
      <vt:lpstr>PowerPoint 演示文稿</vt:lpstr>
      <vt:lpstr>Further improvement</vt:lpstr>
      <vt:lpstr>Reference</vt:lpstr>
      <vt:lpstr>PowerPoint 演示文稿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281</cp:revision>
  <dcterms:created xsi:type="dcterms:W3CDTF">2022-09-15T09:10:05Z</dcterms:created>
  <dcterms:modified xsi:type="dcterms:W3CDTF">2022-11-04T13:04:22Z</dcterms:modified>
</cp:coreProperties>
</file>