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6" r:id="rId2"/>
    <p:sldId id="290" r:id="rId3"/>
    <p:sldId id="264" r:id="rId4"/>
    <p:sldId id="265" r:id="rId5"/>
    <p:sldId id="267" r:id="rId6"/>
    <p:sldId id="269" r:id="rId7"/>
    <p:sldId id="270" r:id="rId8"/>
    <p:sldId id="276" r:id="rId9"/>
    <p:sldId id="282" r:id="rId10"/>
    <p:sldId id="279" r:id="rId11"/>
    <p:sldId id="280" r:id="rId12"/>
    <p:sldId id="263" r:id="rId13"/>
    <p:sldId id="271" r:id="rId14"/>
    <p:sldId id="272" r:id="rId15"/>
    <p:sldId id="281" r:id="rId16"/>
    <p:sldId id="285" r:id="rId17"/>
    <p:sldId id="283" r:id="rId18"/>
    <p:sldId id="289" r:id="rId19"/>
    <p:sldId id="284" r:id="rId20"/>
    <p:sldId id="287" r:id="rId21"/>
    <p:sldId id="288" r:id="rId22"/>
    <p:sldId id="274" r:id="rId23"/>
    <p:sldId id="275" r:id="rId24"/>
    <p:sldId id="277" r:id="rId25"/>
    <p:sldId id="273" r:id="rId26"/>
    <p:sldId id="278" r:id="rId27"/>
    <p:sldId id="266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84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CIR calibration and padding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2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279A8F9-5E57-8240-7846-1C1937B5CD1B}"/>
              </a:ext>
            </a:extLst>
          </p:cNvPr>
          <p:cNvGrpSpPr/>
          <p:nvPr/>
        </p:nvGrpSpPr>
        <p:grpSpPr>
          <a:xfrm>
            <a:off x="1543601" y="1368311"/>
            <a:ext cx="4599622" cy="4214681"/>
            <a:chOff x="1543601" y="1368311"/>
            <a:chExt cx="4599622" cy="421468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32DB862-0D3D-5301-B7A4-3B84FBE106ED}"/>
                </a:ext>
              </a:extLst>
            </p:cNvPr>
            <p:cNvSpPr/>
            <p:nvPr/>
          </p:nvSpPr>
          <p:spPr>
            <a:xfrm>
              <a:off x="2633730" y="2073499"/>
              <a:ext cx="3509493" cy="35094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2E4AC685-ABB8-DD4D-34BC-02192303288F}"/>
                </a:ext>
              </a:extLst>
            </p:cNvPr>
            <p:cNvSpPr/>
            <p:nvPr/>
          </p:nvSpPr>
          <p:spPr>
            <a:xfrm>
              <a:off x="2215166" y="2115355"/>
              <a:ext cx="309093" cy="34257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3D6570FA-8456-76F0-E9DE-DCFE4419BD45}"/>
                </a:ext>
              </a:extLst>
            </p:cNvPr>
            <p:cNvSpPr/>
            <p:nvPr/>
          </p:nvSpPr>
          <p:spPr>
            <a:xfrm rot="5400000">
              <a:off x="4228564" y="129863"/>
              <a:ext cx="309093" cy="34257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4C001C-8B64-3A62-3C14-D1A8A003F695}"/>
                </a:ext>
              </a:extLst>
            </p:cNvPr>
            <p:cNvSpPr txBox="1"/>
            <p:nvPr/>
          </p:nvSpPr>
          <p:spPr>
            <a:xfrm>
              <a:off x="1543601" y="3598502"/>
              <a:ext cx="67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km</a:t>
              </a:r>
              <a:endParaRPr lang="fr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7B5E04-B466-E042-1C23-8FD82541E846}"/>
                </a:ext>
              </a:extLst>
            </p:cNvPr>
            <p:cNvSpPr txBox="1"/>
            <p:nvPr/>
          </p:nvSpPr>
          <p:spPr>
            <a:xfrm>
              <a:off x="4047327" y="1368311"/>
              <a:ext cx="67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km</a:t>
              </a:r>
              <a:endParaRPr lang="fr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3CF07B-B574-5C82-C44F-8738560E8D43}"/>
              </a:ext>
            </a:extLst>
          </p:cNvPr>
          <p:cNvCxnSpPr/>
          <p:nvPr/>
        </p:nvCxnSpPr>
        <p:spPr>
          <a:xfrm>
            <a:off x="2897746" y="2073499"/>
            <a:ext cx="0" cy="3509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28A38D-B02B-C5E3-0ADE-FF1268886189}"/>
              </a:ext>
            </a:extLst>
          </p:cNvPr>
          <p:cNvCxnSpPr/>
          <p:nvPr/>
        </p:nvCxnSpPr>
        <p:spPr>
          <a:xfrm>
            <a:off x="3191814" y="2073499"/>
            <a:ext cx="0" cy="3509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8966B8-55FD-FF82-FA39-3587E8A7CCFA}"/>
              </a:ext>
            </a:extLst>
          </p:cNvPr>
          <p:cNvCxnSpPr/>
          <p:nvPr/>
        </p:nvCxnSpPr>
        <p:spPr>
          <a:xfrm>
            <a:off x="5862034" y="2073498"/>
            <a:ext cx="0" cy="3509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F58E6B-D7D1-47E3-8C1E-47513B9689BB}"/>
              </a:ext>
            </a:extLst>
          </p:cNvPr>
          <p:cNvCxnSpPr>
            <a:cxnSpLocks/>
          </p:cNvCxnSpPr>
          <p:nvPr/>
        </p:nvCxnSpPr>
        <p:spPr>
          <a:xfrm>
            <a:off x="2633730" y="2292439"/>
            <a:ext cx="35094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32571B-E34E-C547-63DD-49D4C39B1A5D}"/>
              </a:ext>
            </a:extLst>
          </p:cNvPr>
          <p:cNvCxnSpPr>
            <a:cxnSpLocks/>
          </p:cNvCxnSpPr>
          <p:nvPr/>
        </p:nvCxnSpPr>
        <p:spPr>
          <a:xfrm>
            <a:off x="2633730" y="2515673"/>
            <a:ext cx="35094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86AFDBF-098E-AA99-4172-8DBFDA74642D}"/>
              </a:ext>
            </a:extLst>
          </p:cNvPr>
          <p:cNvCxnSpPr>
            <a:cxnSpLocks/>
          </p:cNvCxnSpPr>
          <p:nvPr/>
        </p:nvCxnSpPr>
        <p:spPr>
          <a:xfrm>
            <a:off x="2628362" y="5353318"/>
            <a:ext cx="35094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527ADDF-DADB-FDDF-40A5-B1E5FA293968}"/>
              </a:ext>
            </a:extLst>
          </p:cNvPr>
          <p:cNvSpPr txBox="1"/>
          <p:nvPr/>
        </p:nvSpPr>
        <p:spPr>
          <a:xfrm>
            <a:off x="7309962" y="2883724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transmitters, S stations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CDBD71-2677-AC6C-3A9E-8270F4A8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92" y="1977443"/>
            <a:ext cx="5835015" cy="3663503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541A7C0-416D-FFE6-9E7D-C3A47071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</a:t>
            </a:r>
            <a:r>
              <a:rPr lang="en-US" dirty="0" err="1"/>
              <a:t>ith</a:t>
            </a:r>
            <a:r>
              <a:rPr lang="en-US" dirty="0"/>
              <a:t> truncated input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632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439" y="2340131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" y="2340131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40131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Bases)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03F8-150D-960B-6FD1-62CD66C9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</a:t>
            </a:r>
            <a:r>
              <a:rPr lang="en-US" altLang="zh-CN" dirty="0" err="1"/>
              <a:t>imulation</a:t>
            </a:r>
            <a:r>
              <a:rPr lang="en-US" altLang="zh-CN" dirty="0"/>
              <a:t> setup</a:t>
            </a:r>
            <a:endParaRPr lang="fr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DAB2D-47E7-A775-246B-DA4C648A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Synchronized transmitters and receivers (time of travel is known)</a:t>
            </a:r>
          </a:p>
          <a:p>
            <a:r>
              <a:rPr lang="fr-CA" dirty="0"/>
              <a:t>Max reflections: 5</a:t>
            </a:r>
          </a:p>
          <a:p>
            <a:r>
              <a:rPr lang="fr-CA" dirty="0"/>
              <a:t>Transmit condition: urban...</a:t>
            </a:r>
          </a:p>
          <a:p>
            <a:r>
              <a:rPr lang="fr-CA" dirty="0"/>
              <a:t>Distance between sample points: c/f</a:t>
            </a:r>
          </a:p>
          <a:p>
            <a:r>
              <a:rPr lang="fr-CA" dirty="0"/>
              <a:t>Over-determined system</a:t>
            </a:r>
          </a:p>
          <a:p>
            <a:r>
              <a:rPr lang="fr-CA" dirty="0"/>
              <a:t>Fixed transmitters and receivers</a:t>
            </a:r>
          </a:p>
          <a:p>
            <a:r>
              <a:rPr lang="fr-CA" dirty="0"/>
              <a:t>F</a:t>
            </a:r>
            <a:r>
              <a:rPr lang="en-US" altLang="zh-CN" dirty="0" err="1"/>
              <a:t>requence</a:t>
            </a:r>
            <a:r>
              <a:rPr lang="en-US" altLang="zh-CN"/>
              <a:t>: 10-9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1395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12B4C09-93C5-55DB-8C38-2EC1B1EB50DD}"/>
              </a:ext>
            </a:extLst>
          </p:cNvPr>
          <p:cNvSpPr txBox="1"/>
          <p:nvPr/>
        </p:nvSpPr>
        <p:spPr>
          <a:xfrm>
            <a:off x="8140649" y="4596692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(S*(max_len*2))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6F6EB05-928E-DC70-C4FA-738BD659D553}"/>
              </a:ext>
            </a:extLst>
          </p:cNvPr>
          <p:cNvGrpSpPr/>
          <p:nvPr/>
        </p:nvGrpSpPr>
        <p:grpSpPr>
          <a:xfrm>
            <a:off x="613610" y="269285"/>
            <a:ext cx="6947939" cy="6263232"/>
            <a:chOff x="613610" y="269285"/>
            <a:chExt cx="6947939" cy="626323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6188E-66CA-4DC5-18B3-0E13AA9F26E7}"/>
                </a:ext>
              </a:extLst>
            </p:cNvPr>
            <p:cNvGrpSpPr/>
            <p:nvPr/>
          </p:nvGrpSpPr>
          <p:grpSpPr>
            <a:xfrm>
              <a:off x="613610" y="2028352"/>
              <a:ext cx="3058732" cy="2545862"/>
              <a:chOff x="1706451" y="1420831"/>
              <a:chExt cx="3058732" cy="254586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D07546-7C75-F33F-1BD1-E8FBC7E84F7C}"/>
                  </a:ext>
                </a:extLst>
              </p:cNvPr>
              <p:cNvSpPr txBox="1"/>
              <p:nvPr/>
            </p:nvSpPr>
            <p:spPr>
              <a:xfrm>
                <a:off x="1706451" y="267854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B0D0AF-6585-C371-4C0A-0705768C0944}"/>
                  </a:ext>
                </a:extLst>
              </p:cNvPr>
              <p:cNvGrpSpPr/>
              <p:nvPr/>
            </p:nvGrpSpPr>
            <p:grpSpPr>
              <a:xfrm>
                <a:off x="2105695" y="1420831"/>
                <a:ext cx="2659488" cy="2545862"/>
                <a:chOff x="2292439" y="1195451"/>
                <a:chExt cx="2659488" cy="2545862"/>
              </a:xfrm>
            </p:grpSpPr>
            <p:sp>
              <p:nvSpPr>
                <p:cNvPr id="2" name="双括号 1">
                  <a:extLst>
                    <a:ext uri="{FF2B5EF4-FFF2-40B4-BE49-F238E27FC236}">
                      <a16:creationId xmlns:a16="http://schemas.microsoft.com/office/drawing/2014/main" id="{3154EFFB-0C32-C996-A425-F9C2CDD385C3}"/>
                    </a:ext>
                  </a:extLst>
                </p:cNvPr>
                <p:cNvSpPr/>
                <p:nvPr/>
              </p:nvSpPr>
              <p:spPr>
                <a:xfrm>
                  <a:off x="2292439" y="1564783"/>
                  <a:ext cx="2659488" cy="2176530"/>
                </a:xfrm>
                <a:prstGeom prst="bracketPair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DF73CA-49C4-9C0C-D58E-855238EC6C03}"/>
                    </a:ext>
                  </a:extLst>
                </p:cNvPr>
                <p:cNvSpPr txBox="1"/>
                <p:nvPr/>
              </p:nvSpPr>
              <p:spPr>
                <a:xfrm>
                  <a:off x="3394871" y="1195451"/>
                  <a:ext cx="454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pic>
              <p:nvPicPr>
                <p:cNvPr id="1026" name="Picture 2" descr="ECE 429">
                  <a:extLst>
                    <a:ext uri="{FF2B5EF4-FFF2-40B4-BE49-F238E27FC236}">
                      <a16:creationId xmlns:a16="http://schemas.microsoft.com/office/drawing/2014/main" id="{7CB509D4-2380-6A4E-A8D5-AF3460AAAB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690" y="1674388"/>
                  <a:ext cx="661788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pulse response of non-causal filter ψ(z) = 6/(z + 4 + z −1 ) | Download  Scientific Diagram">
                  <a:extLst>
                    <a:ext uri="{FF2B5EF4-FFF2-40B4-BE49-F238E27FC236}">
                      <a16:creationId xmlns:a16="http://schemas.microsoft.com/office/drawing/2014/main" id="{41F210B3-B840-BFF3-9EA1-6515BD6CDB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0432" y="3076040"/>
                  <a:ext cx="678892" cy="5085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C140B33-D77A-A5A5-1CFB-E281986D84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9542" y="3076040"/>
                  <a:ext cx="660936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13241C6-0989-1BBB-B23B-9CC2AF567FCC}"/>
                    </a:ext>
                  </a:extLst>
                </p:cNvPr>
                <p:cNvSpPr txBox="1"/>
                <p:nvPr/>
              </p:nvSpPr>
              <p:spPr>
                <a:xfrm>
                  <a:off x="3520441" y="3145631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F1C536-1ED5-8659-75DB-4C3539BCD653}"/>
                    </a:ext>
                  </a:extLst>
                </p:cNvPr>
                <p:cNvSpPr txBox="1"/>
                <p:nvPr/>
              </p:nvSpPr>
              <p:spPr>
                <a:xfrm rot="2076893">
                  <a:off x="3520442" y="2406967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AA6B680-EF04-7F11-CFD9-20442886F06B}"/>
                    </a:ext>
                  </a:extLst>
                </p:cNvPr>
                <p:cNvSpPr txBox="1"/>
                <p:nvPr/>
              </p:nvSpPr>
              <p:spPr>
                <a:xfrm>
                  <a:off x="4277717" y="1800758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96FC14-3CF9-4382-61C4-17E215201044}"/>
                </a:ext>
              </a:extLst>
            </p:cNvPr>
            <p:cNvGrpSpPr/>
            <p:nvPr/>
          </p:nvGrpSpPr>
          <p:grpSpPr>
            <a:xfrm>
              <a:off x="1696878" y="269285"/>
              <a:ext cx="4185632" cy="1480238"/>
              <a:chOff x="3802574" y="95139"/>
              <a:chExt cx="4185632" cy="148023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3B20B7D-C662-6E18-7FA2-26F8A7C4F2E6}"/>
                  </a:ext>
                </a:extLst>
              </p:cNvPr>
              <p:cNvGrpSpPr/>
              <p:nvPr/>
            </p:nvGrpSpPr>
            <p:grpSpPr>
              <a:xfrm>
                <a:off x="3802574" y="706053"/>
                <a:ext cx="4185632" cy="869324"/>
                <a:chOff x="5512159" y="1448874"/>
                <a:chExt cx="4185632" cy="86932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510C33A-2E30-0F02-149D-5FD74D9E15EF}"/>
                    </a:ext>
                  </a:extLst>
                </p:cNvPr>
                <p:cNvSpPr/>
                <p:nvPr/>
              </p:nvSpPr>
              <p:spPr>
                <a:xfrm>
                  <a:off x="5673145" y="1545466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11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11</a:t>
                  </a:r>
                  <a:endParaRPr lang="fr-CA" baseline="-25000" dirty="0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CA7210E-EFD8-9443-DDC2-1B9D79D3A427}"/>
                    </a:ext>
                  </a:extLst>
                </p:cNvPr>
                <p:cNvSpPr/>
                <p:nvPr/>
              </p:nvSpPr>
              <p:spPr>
                <a:xfrm>
                  <a:off x="6545688" y="1560213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12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12</a:t>
                  </a:r>
                  <a:endParaRPr lang="fr-CA" baseline="-25000" dirty="0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46166D1-19F9-1ACB-368E-F08A08BFC947}"/>
                    </a:ext>
                  </a:extLst>
                </p:cNvPr>
                <p:cNvSpPr/>
                <p:nvPr/>
              </p:nvSpPr>
              <p:spPr>
                <a:xfrm>
                  <a:off x="7431113" y="156270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A3ED7C0F-B34B-4156-38E8-42F148D7B66C}"/>
                    </a:ext>
                  </a:extLst>
                </p:cNvPr>
                <p:cNvSpPr/>
                <p:nvPr/>
              </p:nvSpPr>
              <p:spPr>
                <a:xfrm>
                  <a:off x="8800566" y="154546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A5894A-C321-EDBB-BAFA-3702B6898AFE}"/>
                    </a:ext>
                  </a:extLst>
                </p:cNvPr>
                <p:cNvSpPr txBox="1"/>
                <p:nvPr/>
              </p:nvSpPr>
              <p:spPr>
                <a:xfrm>
                  <a:off x="8295927" y="1760043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74FBFB9-8872-D2F8-797D-AFBF090699B8}"/>
                    </a:ext>
                  </a:extLst>
                </p:cNvPr>
                <p:cNvSpPr/>
                <p:nvPr/>
              </p:nvSpPr>
              <p:spPr>
                <a:xfrm>
                  <a:off x="5512159" y="1448874"/>
                  <a:ext cx="4185632" cy="86932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5849036-6D67-EE34-34A7-ABFEA325B2C3}"/>
                  </a:ext>
                </a:extLst>
              </p:cNvPr>
              <p:cNvSpPr txBox="1"/>
              <p:nvPr/>
            </p:nvSpPr>
            <p:spPr>
              <a:xfrm>
                <a:off x="5400910" y="95139"/>
                <a:ext cx="1501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length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左大括号 29">
                <a:extLst>
                  <a:ext uri="{FF2B5EF4-FFF2-40B4-BE49-F238E27FC236}">
                    <a16:creationId xmlns:a16="http://schemas.microsoft.com/office/drawing/2014/main" id="{1FC73122-E856-2C55-00E1-DA36D55465D0}"/>
                  </a:ext>
                </a:extLst>
              </p:cNvPr>
              <p:cNvSpPr/>
              <p:nvPr/>
            </p:nvSpPr>
            <p:spPr>
              <a:xfrm rot="5400000">
                <a:off x="5779975" y="-1531154"/>
                <a:ext cx="343433" cy="407302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F5E160E-F6F3-46BD-84C8-2BB215B5D79D}"/>
                </a:ext>
              </a:extLst>
            </p:cNvPr>
            <p:cNvGrpSpPr/>
            <p:nvPr/>
          </p:nvGrpSpPr>
          <p:grpSpPr>
            <a:xfrm>
              <a:off x="2824544" y="3760757"/>
              <a:ext cx="4737005" cy="2771760"/>
              <a:chOff x="2824544" y="3760757"/>
              <a:chExt cx="4737005" cy="277176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578CD9F-AA6F-E750-91DA-EDB0DCE8E93F}"/>
                  </a:ext>
                </a:extLst>
              </p:cNvPr>
              <p:cNvGrpSpPr/>
              <p:nvPr/>
            </p:nvGrpSpPr>
            <p:grpSpPr>
              <a:xfrm>
                <a:off x="3375917" y="5033063"/>
                <a:ext cx="4185632" cy="1499454"/>
                <a:chOff x="3240967" y="5027189"/>
                <a:chExt cx="4185632" cy="1499454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AECEC30C-8BC3-BDC8-EB16-A6F51559BE2B}"/>
                    </a:ext>
                  </a:extLst>
                </p:cNvPr>
                <p:cNvGrpSpPr/>
                <p:nvPr/>
              </p:nvGrpSpPr>
              <p:grpSpPr>
                <a:xfrm>
                  <a:off x="3240967" y="5027189"/>
                  <a:ext cx="4185632" cy="869324"/>
                  <a:chOff x="5528045" y="2289218"/>
                  <a:chExt cx="4185632" cy="869324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9FE5077D-7524-2F7B-6BB0-A8EEC332FB2F}"/>
                      </a:ext>
                    </a:extLst>
                  </p:cNvPr>
                  <p:cNvSpPr/>
                  <p:nvPr/>
                </p:nvSpPr>
                <p:spPr>
                  <a:xfrm>
                    <a:off x="5673145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21</a:t>
                    </a:r>
                    <a:endParaRPr lang="fr-CA" baseline="-25000" dirty="0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A9591625-AA15-013C-0E00-4938845110DA}"/>
                      </a:ext>
                    </a:extLst>
                  </p:cNvPr>
                  <p:cNvSpPr/>
                  <p:nvPr/>
                </p:nvSpPr>
                <p:spPr>
                  <a:xfrm>
                    <a:off x="6545688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22</a:t>
                    </a:r>
                    <a:endParaRPr lang="fr-CA" baseline="-25000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638CD329-AF57-2FC3-3BED-94EFAC8E4579}"/>
                      </a:ext>
                    </a:extLst>
                  </p:cNvPr>
                  <p:cNvSpPr/>
                  <p:nvPr/>
                </p:nvSpPr>
                <p:spPr>
                  <a:xfrm>
                    <a:off x="7431113" y="238259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23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23</a:t>
                    </a:r>
                    <a:endParaRPr lang="fr-CA" baseline="-25000" dirty="0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B927E2C-493D-D941-6647-31F4AAF241C1}"/>
                      </a:ext>
                    </a:extLst>
                  </p:cNvPr>
                  <p:cNvSpPr/>
                  <p:nvPr/>
                </p:nvSpPr>
                <p:spPr>
                  <a:xfrm>
                    <a:off x="8847791" y="2350394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41F5B72-ADA9-61F5-F7AF-6B558C1D1750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8" y="2550016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15DFB9F9-911B-0DE9-B928-D7F9DBEA62AC}"/>
                      </a:ext>
                    </a:extLst>
                  </p:cNvPr>
                  <p:cNvSpPr/>
                  <p:nvPr/>
                </p:nvSpPr>
                <p:spPr>
                  <a:xfrm>
                    <a:off x="5528045" y="2289218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8" name="左大括号 27">
                  <a:extLst>
                    <a:ext uri="{FF2B5EF4-FFF2-40B4-BE49-F238E27FC236}">
                      <a16:creationId xmlns:a16="http://schemas.microsoft.com/office/drawing/2014/main" id="{E857288A-FE05-B682-0168-B9AAF9F55DC8}"/>
                    </a:ext>
                  </a:extLst>
                </p:cNvPr>
                <p:cNvSpPr/>
                <p:nvPr/>
              </p:nvSpPr>
              <p:spPr>
                <a:xfrm rot="16200000">
                  <a:off x="5162066" y="4070283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ACE65AD-7E07-07C4-5121-0C7E4E481317}"/>
                    </a:ext>
                  </a:extLst>
                </p:cNvPr>
                <p:cNvSpPr txBox="1"/>
                <p:nvPr/>
              </p:nvSpPr>
              <p:spPr>
                <a:xfrm>
                  <a:off x="4671107" y="6157311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67A5D82-DAC2-8653-8E44-E52C0CF541A4}"/>
                  </a:ext>
                </a:extLst>
              </p:cNvPr>
              <p:cNvSpPr/>
              <p:nvPr/>
            </p:nvSpPr>
            <p:spPr>
              <a:xfrm>
                <a:off x="2824544" y="3760757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195BC18-6493-3CDC-313F-AACBEF640087}"/>
                  </a:ext>
                </a:extLst>
              </p:cNvPr>
              <p:cNvCxnSpPr>
                <a:stCxn id="15" idx="4"/>
                <a:endCxn id="25" idx="1"/>
              </p:cNvCxnSpPr>
              <p:nvPr/>
            </p:nvCxnSpPr>
            <p:spPr>
              <a:xfrm>
                <a:off x="3220292" y="4552252"/>
                <a:ext cx="155625" cy="91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DA7D863-1064-DB67-3C2B-D648080F1274}"/>
                  </a:ext>
                </a:extLst>
              </p:cNvPr>
              <p:cNvCxnSpPr>
                <a:stCxn id="15" idx="6"/>
                <a:endCxn id="25" idx="0"/>
              </p:cNvCxnSpPr>
              <p:nvPr/>
            </p:nvCxnSpPr>
            <p:spPr>
              <a:xfrm>
                <a:off x="3616039" y="4156505"/>
                <a:ext cx="1852694" cy="876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16E6FD1-BE6E-8770-68BC-8E23405842B0}"/>
                </a:ext>
              </a:extLst>
            </p:cNvPr>
            <p:cNvSpPr/>
            <p:nvPr/>
          </p:nvSpPr>
          <p:spPr>
            <a:xfrm>
              <a:off x="1138326" y="2354860"/>
              <a:ext cx="791495" cy="7914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F1ADE5-CB73-E1D3-56A2-F785B6558F7F}"/>
                </a:ext>
              </a:extLst>
            </p:cNvPr>
            <p:cNvCxnSpPr>
              <a:stCxn id="38" idx="1"/>
              <a:endCxn id="22" idx="1"/>
            </p:cNvCxnSpPr>
            <p:nvPr/>
          </p:nvCxnSpPr>
          <p:spPr>
            <a:xfrm flipV="1">
              <a:off x="1254238" y="1314861"/>
              <a:ext cx="442640" cy="1155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D95CB5-77D9-BB1A-2CAC-7684CCB5A98B}"/>
                </a:ext>
              </a:extLst>
            </p:cNvPr>
            <p:cNvCxnSpPr>
              <a:stCxn id="38" idx="6"/>
              <a:endCxn id="22" idx="2"/>
            </p:cNvCxnSpPr>
            <p:nvPr/>
          </p:nvCxnSpPr>
          <p:spPr>
            <a:xfrm flipV="1">
              <a:off x="1929821" y="1749523"/>
              <a:ext cx="1859873" cy="1001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0" name="箭头: 右 1079">
            <a:extLst>
              <a:ext uri="{FF2B5EF4-FFF2-40B4-BE49-F238E27FC236}">
                <a16:creationId xmlns:a16="http://schemas.microsoft.com/office/drawing/2014/main" id="{F78A341E-D72C-05F1-B7D6-447818E1E87E}"/>
              </a:ext>
            </a:extLst>
          </p:cNvPr>
          <p:cNvSpPr/>
          <p:nvPr/>
        </p:nvSpPr>
        <p:spPr>
          <a:xfrm rot="16200000">
            <a:off x="6010362" y="4597118"/>
            <a:ext cx="1003990" cy="1992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sp>
        <p:nvSpPr>
          <p:cNvPr id="1078" name="箭头: 右 1077">
            <a:extLst>
              <a:ext uri="{FF2B5EF4-FFF2-40B4-BE49-F238E27FC236}">
                <a16:creationId xmlns:a16="http://schemas.microsoft.com/office/drawing/2014/main" id="{7EA88FAC-A222-8595-8646-514A71E69FEA}"/>
              </a:ext>
            </a:extLst>
          </p:cNvPr>
          <p:cNvSpPr/>
          <p:nvPr/>
        </p:nvSpPr>
        <p:spPr>
          <a:xfrm rot="3766732">
            <a:off x="5389959" y="2098252"/>
            <a:ext cx="880871" cy="1819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grpSp>
        <p:nvGrpSpPr>
          <p:cNvPr id="1101" name="组合 1100">
            <a:extLst>
              <a:ext uri="{FF2B5EF4-FFF2-40B4-BE49-F238E27FC236}">
                <a16:creationId xmlns:a16="http://schemas.microsoft.com/office/drawing/2014/main" id="{0AA30FC2-A133-9982-B8D4-422A69A8B1D0}"/>
              </a:ext>
            </a:extLst>
          </p:cNvPr>
          <p:cNvGrpSpPr/>
          <p:nvPr/>
        </p:nvGrpSpPr>
        <p:grpSpPr>
          <a:xfrm>
            <a:off x="5034011" y="2389480"/>
            <a:ext cx="4327301" cy="2128153"/>
            <a:chOff x="7328079" y="2028353"/>
            <a:chExt cx="4327301" cy="2128153"/>
          </a:xfrm>
        </p:grpSpPr>
        <p:grpSp>
          <p:nvGrpSpPr>
            <p:cNvPr id="1084" name="组合 1083">
              <a:extLst>
                <a:ext uri="{FF2B5EF4-FFF2-40B4-BE49-F238E27FC236}">
                  <a16:creationId xmlns:a16="http://schemas.microsoft.com/office/drawing/2014/main" id="{E30420BD-738F-7D66-02F7-3E1140B4A44E}"/>
                </a:ext>
              </a:extLst>
            </p:cNvPr>
            <p:cNvGrpSpPr/>
            <p:nvPr/>
          </p:nvGrpSpPr>
          <p:grpSpPr>
            <a:xfrm>
              <a:off x="7454807" y="3448259"/>
              <a:ext cx="4082603" cy="418563"/>
              <a:chOff x="7378243" y="3986080"/>
              <a:chExt cx="4082603" cy="418563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9D98E444-C14C-93E9-1493-FE8E236FF07A}"/>
                  </a:ext>
                </a:extLst>
              </p:cNvPr>
              <p:cNvGrpSpPr/>
              <p:nvPr/>
            </p:nvGrpSpPr>
            <p:grpSpPr>
              <a:xfrm>
                <a:off x="7378243" y="3986080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64" name="矩形: 圆角 1063">
                  <a:extLst>
                    <a:ext uri="{FF2B5EF4-FFF2-40B4-BE49-F238E27FC236}">
                      <a16:creationId xmlns:a16="http://schemas.microsoft.com/office/drawing/2014/main" id="{EEA0B23A-FB46-7F7D-863A-CF6AFE2B9EAF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8668A017-1B02-3BD0-BB44-056BB15ED778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8771B658-1340-CA78-F2BE-F6486FE0A6EE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E327220E-C781-9AF7-F7E3-5511B2A3C8DD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2D94F0E2-0A08-C752-5AD7-F91763CDFDF4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63706A6B-B709-C26D-922B-B0CC4231A841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509C93C5-63C6-DDDC-D409-81862C23F9E5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A55A08CE-0424-34D4-BC21-5E983A458842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E46C39FE-92BA-07EC-43F6-C267B37B9ABC}"/>
                  </a:ext>
                </a:extLst>
              </p:cNvPr>
              <p:cNvSpPr/>
              <p:nvPr/>
            </p:nvSpPr>
            <p:spPr>
              <a:xfrm>
                <a:off x="8316482" y="4082704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T3</a:t>
                </a: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DCD0F3AF-1211-A882-1FAF-08A207AF4D0E}"/>
                  </a:ext>
                </a:extLst>
              </p:cNvPr>
              <p:cNvSpPr/>
              <p:nvPr/>
            </p:nvSpPr>
            <p:spPr>
              <a:xfrm>
                <a:off x="10219705" y="4101318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a3</a:t>
                </a:r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84114D88-EADF-4426-84C6-00D9738BA67C}"/>
                  </a:ext>
                </a:extLst>
              </p:cNvPr>
              <p:cNvSpPr txBox="1"/>
              <p:nvPr/>
            </p:nvSpPr>
            <p:spPr>
              <a:xfrm>
                <a:off x="8646611" y="4002109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29C9AAB4-433C-0D24-B770-16DAC7A8DC06}"/>
                </a:ext>
              </a:extLst>
            </p:cNvPr>
            <p:cNvGrpSpPr/>
            <p:nvPr/>
          </p:nvGrpSpPr>
          <p:grpSpPr>
            <a:xfrm>
              <a:off x="7454807" y="2249547"/>
              <a:ext cx="4082603" cy="421081"/>
              <a:chOff x="7454808" y="1200171"/>
              <a:chExt cx="4082603" cy="421081"/>
            </a:xfrm>
          </p:grpSpPr>
          <p:grpSp>
            <p:nvGrpSpPr>
              <p:cNvPr id="1088" name="组合 1087">
                <a:extLst>
                  <a:ext uri="{FF2B5EF4-FFF2-40B4-BE49-F238E27FC236}">
                    <a16:creationId xmlns:a16="http://schemas.microsoft.com/office/drawing/2014/main" id="{4025C2B0-65FA-BC2B-FA4E-271EAB416CCA}"/>
                  </a:ext>
                </a:extLst>
              </p:cNvPr>
              <p:cNvGrpSpPr/>
              <p:nvPr/>
            </p:nvGrpSpPr>
            <p:grpSpPr>
              <a:xfrm>
                <a:off x="7454808" y="1200171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91" name="矩形: 圆角 1090">
                  <a:extLst>
                    <a:ext uri="{FF2B5EF4-FFF2-40B4-BE49-F238E27FC236}">
                      <a16:creationId xmlns:a16="http://schemas.microsoft.com/office/drawing/2014/main" id="{3257AD40-1453-75D7-C04C-23B8C9E96BAC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8F480B73-7BD7-AB27-824F-FA3ED1543BCF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1CB75011-5362-1370-DDF9-9B18DB70EBB2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865A16DF-AD1F-9FB0-84B6-CAE7145A5DAB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26D9A2F6-4955-48DA-E1F6-6C6813ABEE0F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40291439-2E05-836C-0994-12F28906C9CB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F5A09768-5E67-B45F-9335-5D862D0ED09A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ACD7829B-0F1F-E67A-A172-2BBB9BA82F46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7CAFD0B7-CB7E-6CC8-F237-60CEDB244ADE}"/>
                  </a:ext>
                </a:extLst>
              </p:cNvPr>
              <p:cNvSpPr txBox="1"/>
              <p:nvPr/>
            </p:nvSpPr>
            <p:spPr>
              <a:xfrm>
                <a:off x="8513511" y="124940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17FCD39F-1196-54D0-4710-B268869EF10E}"/>
                  </a:ext>
                </a:extLst>
              </p:cNvPr>
              <p:cNvSpPr txBox="1"/>
              <p:nvPr/>
            </p:nvSpPr>
            <p:spPr>
              <a:xfrm>
                <a:off x="10300524" y="1251920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34D26DF2-93AA-ACCA-AFAC-C8CBB42846C1}"/>
                </a:ext>
              </a:extLst>
            </p:cNvPr>
            <p:cNvSpPr/>
            <p:nvPr/>
          </p:nvSpPr>
          <p:spPr>
            <a:xfrm>
              <a:off x="7328079" y="2028353"/>
              <a:ext cx="4327301" cy="21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2775944E-38DB-B9B6-5C40-3E743DAEC9FE}"/>
                </a:ext>
              </a:extLst>
            </p:cNvPr>
            <p:cNvSpPr txBox="1"/>
            <p:nvPr/>
          </p:nvSpPr>
          <p:spPr>
            <a:xfrm rot="5400000">
              <a:off x="9299658" y="2887442"/>
              <a:ext cx="44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371656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98715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254</Words>
  <Application>Microsoft Office PowerPoint</Application>
  <PresentationFormat>宽屏</PresentationFormat>
  <Paragraphs>77</Paragraphs>
  <Slides>28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Times New Roman</vt:lpstr>
      <vt:lpstr>Office 主题​​</vt:lpstr>
      <vt:lpstr>Map configuration</vt:lpstr>
      <vt:lpstr>Simulation setup</vt:lpstr>
      <vt:lpstr>PowerPoint 演示文稿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  <vt:lpstr>With truncated input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Bases)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London (Minimize propagation delay)</vt:lpstr>
      <vt:lpstr>Sahara (Minimize propagation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151</cp:revision>
  <dcterms:created xsi:type="dcterms:W3CDTF">2022-09-15T09:10:05Z</dcterms:created>
  <dcterms:modified xsi:type="dcterms:W3CDTF">2022-10-31T17:59:49Z</dcterms:modified>
</cp:coreProperties>
</file>