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9" r:id="rId4"/>
    <p:sldId id="261" r:id="rId5"/>
    <p:sldId id="263" r:id="rId6"/>
    <p:sldId id="256" r:id="rId7"/>
    <p:sldId id="25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DC96E-F948-4ADB-8C9A-FAA86D891247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fr-CA"/>
        </a:p>
      </dgm:t>
    </dgm:pt>
    <dgm:pt modelId="{780B5263-5855-489F-B02C-05EE9FC2A4F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gm:t>
    </dgm:pt>
    <dgm:pt modelId="{2347BEB3-F87A-4617-812C-D05ECEFB25D2}" type="parTrans" cxnId="{D01D5621-C266-4363-99DA-9B07FDC913F7}">
      <dgm:prSet/>
      <dgm:spPr/>
      <dgm:t>
        <a:bodyPr/>
        <a:lstStyle/>
        <a:p>
          <a:endParaRPr lang="fr-CA"/>
        </a:p>
      </dgm:t>
    </dgm:pt>
    <dgm:pt modelId="{CD1EA2B4-A475-46B6-8BD1-6F3F71A3352E}" type="sibTrans" cxnId="{D01D5621-C266-4363-99DA-9B07FDC913F7}">
      <dgm:prSet/>
      <dgm:spPr/>
      <dgm:t>
        <a:bodyPr/>
        <a:lstStyle/>
        <a:p>
          <a:endParaRPr lang="fr-CA"/>
        </a:p>
      </dgm:t>
    </dgm:pt>
    <dgm:pt modelId="{D2B95795-781C-491D-A54E-6BAD5D5E5B4A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gm:t>
    </dgm:pt>
    <dgm:pt modelId="{C6F04B61-3370-47B8-B5F8-8B2B03786C64}" type="parTrans" cxnId="{4A5CCF73-0535-4C08-B500-1CB418667B3A}">
      <dgm:prSet/>
      <dgm:spPr/>
      <dgm:t>
        <a:bodyPr/>
        <a:lstStyle/>
        <a:p>
          <a:endParaRPr lang="fr-CA"/>
        </a:p>
      </dgm:t>
    </dgm:pt>
    <dgm:pt modelId="{D6441F65-1BCB-4B54-9283-E7F4C60A7934}" type="sibTrans" cxnId="{4A5CCF73-0535-4C08-B500-1CB418667B3A}">
      <dgm:prSet/>
      <dgm:spPr/>
      <dgm:t>
        <a:bodyPr/>
        <a:lstStyle/>
        <a:p>
          <a:endParaRPr lang="fr-CA"/>
        </a:p>
      </dgm:t>
    </dgm:pt>
    <dgm:pt modelId="{1F72C67B-AE4F-42B9-AE23-F58458F596A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gm:t>
    </dgm:pt>
    <dgm:pt modelId="{2E010915-51C6-44A5-9101-71292397E73B}" type="parTrans" cxnId="{B209B31A-108D-436B-B77E-34EA99A3ADB7}">
      <dgm:prSet/>
      <dgm:spPr/>
      <dgm:t>
        <a:bodyPr/>
        <a:lstStyle/>
        <a:p>
          <a:endParaRPr lang="fr-CA"/>
        </a:p>
      </dgm:t>
    </dgm:pt>
    <dgm:pt modelId="{16E72E1A-FB93-44AF-8F2F-CC449D6EFAC9}" type="sibTrans" cxnId="{B209B31A-108D-436B-B77E-34EA99A3ADB7}">
      <dgm:prSet/>
      <dgm:spPr/>
      <dgm:t>
        <a:bodyPr/>
        <a:lstStyle/>
        <a:p>
          <a:endParaRPr lang="fr-CA"/>
        </a:p>
      </dgm:t>
    </dgm:pt>
    <dgm:pt modelId="{256233EF-C035-4E31-B59D-BE583AAF4C0F}" type="pres">
      <dgm:prSet presAssocID="{856DC96E-F948-4ADB-8C9A-FAA86D891247}" presName="linear" presStyleCnt="0">
        <dgm:presLayoutVars>
          <dgm:dir/>
          <dgm:animLvl val="lvl"/>
          <dgm:resizeHandles val="exact"/>
        </dgm:presLayoutVars>
      </dgm:prSet>
      <dgm:spPr/>
    </dgm:pt>
    <dgm:pt modelId="{2A2D9E37-5E78-46FC-BFFA-8349974238F3}" type="pres">
      <dgm:prSet presAssocID="{780B5263-5855-489F-B02C-05EE9FC2A4F6}" presName="parentLin" presStyleCnt="0"/>
      <dgm:spPr/>
    </dgm:pt>
    <dgm:pt modelId="{25442CE1-2F0B-41F9-84D7-27BF80B63292}" type="pres">
      <dgm:prSet presAssocID="{780B5263-5855-489F-B02C-05EE9FC2A4F6}" presName="parentLeftMargin" presStyleLbl="node1" presStyleIdx="0" presStyleCnt="3"/>
      <dgm:spPr/>
    </dgm:pt>
    <dgm:pt modelId="{AD5152CC-894B-4347-A4FF-661359855706}" type="pres">
      <dgm:prSet presAssocID="{780B5263-5855-489F-B02C-05EE9FC2A4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EA3DD-DFB1-4401-BF24-F340DF350372}" type="pres">
      <dgm:prSet presAssocID="{780B5263-5855-489F-B02C-05EE9FC2A4F6}" presName="negativeSpace" presStyleCnt="0"/>
      <dgm:spPr/>
    </dgm:pt>
    <dgm:pt modelId="{DD4ADECC-68C8-40B6-846F-7A53579F8783}" type="pres">
      <dgm:prSet presAssocID="{780B5263-5855-489F-B02C-05EE9FC2A4F6}" presName="childText" presStyleLbl="conFgAcc1" presStyleIdx="0" presStyleCnt="3">
        <dgm:presLayoutVars>
          <dgm:bulletEnabled val="1"/>
        </dgm:presLayoutVars>
      </dgm:prSet>
      <dgm:spPr/>
    </dgm:pt>
    <dgm:pt modelId="{31D87A2E-88EC-4C17-8F95-B85AA76F4E2E}" type="pres">
      <dgm:prSet presAssocID="{CD1EA2B4-A475-46B6-8BD1-6F3F71A3352E}" presName="spaceBetweenRectangles" presStyleCnt="0"/>
      <dgm:spPr/>
    </dgm:pt>
    <dgm:pt modelId="{D78E321F-82F2-4DBE-A606-05928460B49F}" type="pres">
      <dgm:prSet presAssocID="{D2B95795-781C-491D-A54E-6BAD5D5E5B4A}" presName="parentLin" presStyleCnt="0"/>
      <dgm:spPr/>
    </dgm:pt>
    <dgm:pt modelId="{A2CE8142-21FF-48D1-9825-B392C4BF125E}" type="pres">
      <dgm:prSet presAssocID="{D2B95795-781C-491D-A54E-6BAD5D5E5B4A}" presName="parentLeftMargin" presStyleLbl="node1" presStyleIdx="0" presStyleCnt="3"/>
      <dgm:spPr/>
    </dgm:pt>
    <dgm:pt modelId="{A2C1CFFE-1B9D-4176-A0FA-C1A1E1F94793}" type="pres">
      <dgm:prSet presAssocID="{D2B95795-781C-491D-A54E-6BAD5D5E5B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80B2A-38F5-48D5-8653-FC70B680DA37}" type="pres">
      <dgm:prSet presAssocID="{D2B95795-781C-491D-A54E-6BAD5D5E5B4A}" presName="negativeSpace" presStyleCnt="0"/>
      <dgm:spPr/>
    </dgm:pt>
    <dgm:pt modelId="{730033C7-A2C6-4B59-8032-0D0A3776060C}" type="pres">
      <dgm:prSet presAssocID="{D2B95795-781C-491D-A54E-6BAD5D5E5B4A}" presName="childText" presStyleLbl="conFgAcc1" presStyleIdx="1" presStyleCnt="3">
        <dgm:presLayoutVars>
          <dgm:bulletEnabled val="1"/>
        </dgm:presLayoutVars>
      </dgm:prSet>
      <dgm:spPr/>
    </dgm:pt>
    <dgm:pt modelId="{16B73E54-5E46-40F2-8A32-A2F778C93793}" type="pres">
      <dgm:prSet presAssocID="{D6441F65-1BCB-4B54-9283-E7F4C60A7934}" presName="spaceBetweenRectangles" presStyleCnt="0"/>
      <dgm:spPr/>
    </dgm:pt>
    <dgm:pt modelId="{3C9E5F72-1489-4A44-9D45-3289F9BB431E}" type="pres">
      <dgm:prSet presAssocID="{1F72C67B-AE4F-42B9-AE23-F58458F596A6}" presName="parentLin" presStyleCnt="0"/>
      <dgm:spPr/>
    </dgm:pt>
    <dgm:pt modelId="{F6E7BF40-E5B7-4C70-8AB9-998A6E8E4A4D}" type="pres">
      <dgm:prSet presAssocID="{1F72C67B-AE4F-42B9-AE23-F58458F596A6}" presName="parentLeftMargin" presStyleLbl="node1" presStyleIdx="1" presStyleCnt="3"/>
      <dgm:spPr/>
    </dgm:pt>
    <dgm:pt modelId="{5D766D79-13DA-4910-86CE-46443748F84E}" type="pres">
      <dgm:prSet presAssocID="{1F72C67B-AE4F-42B9-AE23-F58458F596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2CF4DC-0DDC-4BD8-8D8D-F083E7AA52FD}" type="pres">
      <dgm:prSet presAssocID="{1F72C67B-AE4F-42B9-AE23-F58458F596A6}" presName="negativeSpace" presStyleCnt="0"/>
      <dgm:spPr/>
    </dgm:pt>
    <dgm:pt modelId="{312E2A21-1793-4087-9C3F-9F1C32AB07F1}" type="pres">
      <dgm:prSet presAssocID="{1F72C67B-AE4F-42B9-AE23-F58458F596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09B31A-108D-436B-B77E-34EA99A3ADB7}" srcId="{856DC96E-F948-4ADB-8C9A-FAA86D891247}" destId="{1F72C67B-AE4F-42B9-AE23-F58458F596A6}" srcOrd="2" destOrd="0" parTransId="{2E010915-51C6-44A5-9101-71292397E73B}" sibTransId="{16E72E1A-FB93-44AF-8F2F-CC449D6EFAC9}"/>
    <dgm:cxn modelId="{D01D5621-C266-4363-99DA-9B07FDC913F7}" srcId="{856DC96E-F948-4ADB-8C9A-FAA86D891247}" destId="{780B5263-5855-489F-B02C-05EE9FC2A4F6}" srcOrd="0" destOrd="0" parTransId="{2347BEB3-F87A-4617-812C-D05ECEFB25D2}" sibTransId="{CD1EA2B4-A475-46B6-8BD1-6F3F71A3352E}"/>
    <dgm:cxn modelId="{6B17F860-265B-42DE-95FB-970B9FF061A1}" type="presOf" srcId="{1F72C67B-AE4F-42B9-AE23-F58458F596A6}" destId="{F6E7BF40-E5B7-4C70-8AB9-998A6E8E4A4D}" srcOrd="0" destOrd="0" presId="urn:microsoft.com/office/officeart/2005/8/layout/list1"/>
    <dgm:cxn modelId="{FE1C8443-91EE-47F4-8D59-E7535A32AC9F}" type="presOf" srcId="{D2B95795-781C-491D-A54E-6BAD5D5E5B4A}" destId="{A2CE8142-21FF-48D1-9825-B392C4BF125E}" srcOrd="0" destOrd="0" presId="urn:microsoft.com/office/officeart/2005/8/layout/list1"/>
    <dgm:cxn modelId="{4A5CCF73-0535-4C08-B500-1CB418667B3A}" srcId="{856DC96E-F948-4ADB-8C9A-FAA86D891247}" destId="{D2B95795-781C-491D-A54E-6BAD5D5E5B4A}" srcOrd="1" destOrd="0" parTransId="{C6F04B61-3370-47B8-B5F8-8B2B03786C64}" sibTransId="{D6441F65-1BCB-4B54-9283-E7F4C60A7934}"/>
    <dgm:cxn modelId="{645E718F-415E-47B5-AA9B-6722B1FBAA3E}" type="presOf" srcId="{780B5263-5855-489F-B02C-05EE9FC2A4F6}" destId="{25442CE1-2F0B-41F9-84D7-27BF80B63292}" srcOrd="0" destOrd="0" presId="urn:microsoft.com/office/officeart/2005/8/layout/list1"/>
    <dgm:cxn modelId="{49D99B90-B778-4672-A851-2F4549A20881}" type="presOf" srcId="{1F72C67B-AE4F-42B9-AE23-F58458F596A6}" destId="{5D766D79-13DA-4910-86CE-46443748F84E}" srcOrd="1" destOrd="0" presId="urn:microsoft.com/office/officeart/2005/8/layout/list1"/>
    <dgm:cxn modelId="{3BFDBB91-4F40-4FAE-8BFB-880F0D5023E1}" type="presOf" srcId="{856DC96E-F948-4ADB-8C9A-FAA86D891247}" destId="{256233EF-C035-4E31-B59D-BE583AAF4C0F}" srcOrd="0" destOrd="0" presId="urn:microsoft.com/office/officeart/2005/8/layout/list1"/>
    <dgm:cxn modelId="{9A99CAAB-55BB-4276-84EA-4CF56C1CED15}" type="presOf" srcId="{780B5263-5855-489F-B02C-05EE9FC2A4F6}" destId="{AD5152CC-894B-4347-A4FF-661359855706}" srcOrd="1" destOrd="0" presId="urn:microsoft.com/office/officeart/2005/8/layout/list1"/>
    <dgm:cxn modelId="{367342CF-45DE-4654-80F4-58B7B00102EE}" type="presOf" srcId="{D2B95795-781C-491D-A54E-6BAD5D5E5B4A}" destId="{A2C1CFFE-1B9D-4176-A0FA-C1A1E1F94793}" srcOrd="1" destOrd="0" presId="urn:microsoft.com/office/officeart/2005/8/layout/list1"/>
    <dgm:cxn modelId="{33B3AE07-5FCD-4783-8175-B1F76E524D69}" type="presParOf" srcId="{256233EF-C035-4E31-B59D-BE583AAF4C0F}" destId="{2A2D9E37-5E78-46FC-BFFA-8349974238F3}" srcOrd="0" destOrd="0" presId="urn:microsoft.com/office/officeart/2005/8/layout/list1"/>
    <dgm:cxn modelId="{566783BE-49EB-4278-BD9B-9DF9B30742FC}" type="presParOf" srcId="{2A2D9E37-5E78-46FC-BFFA-8349974238F3}" destId="{25442CE1-2F0B-41F9-84D7-27BF80B63292}" srcOrd="0" destOrd="0" presId="urn:microsoft.com/office/officeart/2005/8/layout/list1"/>
    <dgm:cxn modelId="{105752E9-1C3D-4AA9-9679-C2D31C47F0A9}" type="presParOf" srcId="{2A2D9E37-5E78-46FC-BFFA-8349974238F3}" destId="{AD5152CC-894B-4347-A4FF-661359855706}" srcOrd="1" destOrd="0" presId="urn:microsoft.com/office/officeart/2005/8/layout/list1"/>
    <dgm:cxn modelId="{A65E7819-4FF6-40B9-A632-D8DD60216BD7}" type="presParOf" srcId="{256233EF-C035-4E31-B59D-BE583AAF4C0F}" destId="{C3DEA3DD-DFB1-4401-BF24-F340DF350372}" srcOrd="1" destOrd="0" presId="urn:microsoft.com/office/officeart/2005/8/layout/list1"/>
    <dgm:cxn modelId="{A487284D-EBE9-415A-A389-37D253DDADAE}" type="presParOf" srcId="{256233EF-C035-4E31-B59D-BE583AAF4C0F}" destId="{DD4ADECC-68C8-40B6-846F-7A53579F8783}" srcOrd="2" destOrd="0" presId="urn:microsoft.com/office/officeart/2005/8/layout/list1"/>
    <dgm:cxn modelId="{AC9F7CE7-6FA2-41E0-99CE-17055D64232D}" type="presParOf" srcId="{256233EF-C035-4E31-B59D-BE583AAF4C0F}" destId="{31D87A2E-88EC-4C17-8F95-B85AA76F4E2E}" srcOrd="3" destOrd="0" presId="urn:microsoft.com/office/officeart/2005/8/layout/list1"/>
    <dgm:cxn modelId="{24D3E7BB-4DDB-44A6-9647-D9DEE4E28DBC}" type="presParOf" srcId="{256233EF-C035-4E31-B59D-BE583AAF4C0F}" destId="{D78E321F-82F2-4DBE-A606-05928460B49F}" srcOrd="4" destOrd="0" presId="urn:microsoft.com/office/officeart/2005/8/layout/list1"/>
    <dgm:cxn modelId="{4DC96C81-7A86-4786-8DD9-06562D55787F}" type="presParOf" srcId="{D78E321F-82F2-4DBE-A606-05928460B49F}" destId="{A2CE8142-21FF-48D1-9825-B392C4BF125E}" srcOrd="0" destOrd="0" presId="urn:microsoft.com/office/officeart/2005/8/layout/list1"/>
    <dgm:cxn modelId="{D654697D-9D7A-4F41-850E-14BE5EA450E1}" type="presParOf" srcId="{D78E321F-82F2-4DBE-A606-05928460B49F}" destId="{A2C1CFFE-1B9D-4176-A0FA-C1A1E1F94793}" srcOrd="1" destOrd="0" presId="urn:microsoft.com/office/officeart/2005/8/layout/list1"/>
    <dgm:cxn modelId="{7F5C12FA-A3E5-4365-A810-54EBCE1EF294}" type="presParOf" srcId="{256233EF-C035-4E31-B59D-BE583AAF4C0F}" destId="{34880B2A-38F5-48D5-8653-FC70B680DA37}" srcOrd="5" destOrd="0" presId="urn:microsoft.com/office/officeart/2005/8/layout/list1"/>
    <dgm:cxn modelId="{7BC74EA6-5F13-42B0-8686-9945B2965480}" type="presParOf" srcId="{256233EF-C035-4E31-B59D-BE583AAF4C0F}" destId="{730033C7-A2C6-4B59-8032-0D0A3776060C}" srcOrd="6" destOrd="0" presId="urn:microsoft.com/office/officeart/2005/8/layout/list1"/>
    <dgm:cxn modelId="{43A0A091-7D30-47B5-AE31-D92B9A857D89}" type="presParOf" srcId="{256233EF-C035-4E31-B59D-BE583AAF4C0F}" destId="{16B73E54-5E46-40F2-8A32-A2F778C93793}" srcOrd="7" destOrd="0" presId="urn:microsoft.com/office/officeart/2005/8/layout/list1"/>
    <dgm:cxn modelId="{EE8B8E7B-F4E0-4909-A693-354CDA0E41DB}" type="presParOf" srcId="{256233EF-C035-4E31-B59D-BE583AAF4C0F}" destId="{3C9E5F72-1489-4A44-9D45-3289F9BB431E}" srcOrd="8" destOrd="0" presId="urn:microsoft.com/office/officeart/2005/8/layout/list1"/>
    <dgm:cxn modelId="{A54FFAEC-F4A6-49CE-AFB5-5DEE976B9505}" type="presParOf" srcId="{3C9E5F72-1489-4A44-9D45-3289F9BB431E}" destId="{F6E7BF40-E5B7-4C70-8AB9-998A6E8E4A4D}" srcOrd="0" destOrd="0" presId="urn:microsoft.com/office/officeart/2005/8/layout/list1"/>
    <dgm:cxn modelId="{6E05B9E1-D513-4EAD-8FF6-48212A66A894}" type="presParOf" srcId="{3C9E5F72-1489-4A44-9D45-3289F9BB431E}" destId="{5D766D79-13DA-4910-86CE-46443748F84E}" srcOrd="1" destOrd="0" presId="urn:microsoft.com/office/officeart/2005/8/layout/list1"/>
    <dgm:cxn modelId="{4083D5AD-A52D-462E-A1DF-B8884905B9DD}" type="presParOf" srcId="{256233EF-C035-4E31-B59D-BE583AAF4C0F}" destId="{A92CF4DC-0DDC-4BD8-8D8D-F083E7AA52FD}" srcOrd="9" destOrd="0" presId="urn:microsoft.com/office/officeart/2005/8/layout/list1"/>
    <dgm:cxn modelId="{7B2761AE-02CA-4E1F-80C3-B28A2B4A6352}" type="presParOf" srcId="{256233EF-C035-4E31-B59D-BE583AAF4C0F}" destId="{312E2A21-1793-4087-9C3F-9F1C32AB07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5B034-9B6B-441B-BF6B-B3FC87ED9AE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E1FA018-FBDF-4978-970D-84E8667CABD5}">
      <dgm:prSet phldrT="[文本]"/>
      <dgm:spPr/>
      <dgm:t>
        <a:bodyPr/>
        <a:lstStyle/>
        <a:p>
          <a:r>
            <a:rPr lang="fr-CA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gm:t>
    </dgm:pt>
    <dgm:pt modelId="{2328E162-6010-4C1A-8A5B-DDA0B2ABA078}" type="parTrans" cxnId="{868BBD93-A993-4913-A67D-51FFEB34DB08}">
      <dgm:prSet/>
      <dgm:spPr/>
      <dgm:t>
        <a:bodyPr/>
        <a:lstStyle/>
        <a:p>
          <a:endParaRPr lang="fr-CA"/>
        </a:p>
      </dgm:t>
    </dgm:pt>
    <dgm:pt modelId="{5E6B7D3C-4B98-4DFB-A67D-35B3A278F255}" type="sibTrans" cxnId="{868BBD93-A993-4913-A67D-51FFEB34DB08}">
      <dgm:prSet/>
      <dgm:spPr/>
      <dgm:t>
        <a:bodyPr/>
        <a:lstStyle/>
        <a:p>
          <a:endParaRPr lang="fr-CA"/>
        </a:p>
      </dgm:t>
    </dgm:pt>
    <dgm:pt modelId="{92541CA7-632F-4085-8E0F-56DCDC715BD5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gm:t>
    </dgm:pt>
    <dgm:pt modelId="{3518201C-15C2-4F36-97F1-F25F51BE7E89}" type="parTrans" cxnId="{E3146B92-DAEB-42BB-88C2-3BA219BB0EEF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0F23-12C1-4735-B9B1-B55B28EF725A}" type="sibTrans" cxnId="{E3146B92-DAEB-42BB-88C2-3BA219BB0EEF}">
      <dgm:prSet/>
      <dgm:spPr/>
      <dgm:t>
        <a:bodyPr/>
        <a:lstStyle/>
        <a:p>
          <a:endParaRPr lang="fr-CA"/>
        </a:p>
      </dgm:t>
    </dgm:pt>
    <dgm:pt modelId="{3744E5ED-6499-4B26-842A-9FEB94E96491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gm:t>
    </dgm:pt>
    <dgm:pt modelId="{FE25CA1E-0EFA-4CF9-901D-4D096A7B965E}" type="parTrans" cxnId="{BD149990-0626-4380-BDF9-0A820A4DB50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AEA8-AB7A-4A88-9164-A5FE25E53EF0}" type="sibTrans" cxnId="{BD149990-0626-4380-BDF9-0A820A4DB50B}">
      <dgm:prSet/>
      <dgm:spPr/>
      <dgm:t>
        <a:bodyPr/>
        <a:lstStyle/>
        <a:p>
          <a:endParaRPr lang="fr-CA"/>
        </a:p>
      </dgm:t>
    </dgm:pt>
    <dgm:pt modelId="{03443931-092F-486D-B252-59239B85E970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gm:t>
    </dgm:pt>
    <dgm:pt modelId="{8F8D9B9C-A550-42D1-8B91-6EE895D0AF3B}" type="parTrans" cxnId="{51274B5B-5FC2-4E1B-B8FA-19B1D5F5DDB2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60B1-78F3-45D1-BD6D-BB20BA851A17}" type="sibTrans" cxnId="{51274B5B-5FC2-4E1B-B8FA-19B1D5F5DDB2}">
      <dgm:prSet/>
      <dgm:spPr/>
      <dgm:t>
        <a:bodyPr/>
        <a:lstStyle/>
        <a:p>
          <a:endParaRPr lang="fr-CA"/>
        </a:p>
      </dgm:t>
    </dgm:pt>
    <dgm:pt modelId="{B8C2FD6F-0FDB-4E78-AE1B-0C131060E513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gm:t>
    </dgm:pt>
    <dgm:pt modelId="{FD0A35DE-BE94-4227-AE15-7CFBF77D245A}" type="parTrans" cxnId="{D7C16DFE-29A0-417E-BC21-9A509ABB012E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EFEA8-E20D-432D-8CFE-E7865594B1D8}" type="sibTrans" cxnId="{D7C16DFE-29A0-417E-BC21-9A509ABB012E}">
      <dgm:prSet/>
      <dgm:spPr/>
      <dgm:t>
        <a:bodyPr/>
        <a:lstStyle/>
        <a:p>
          <a:endParaRPr lang="fr-CA"/>
        </a:p>
      </dgm:t>
    </dgm:pt>
    <dgm:pt modelId="{94186589-F7DE-468A-92DA-8C4684A3A0F4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gm:t>
    </dgm:pt>
    <dgm:pt modelId="{D185C9B1-DC31-40B8-9841-F1698AA3FF00}" type="parTrans" cxnId="{33E285CA-F093-46EB-AF4F-A6E77EADA1C3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D34D2-6C4A-4957-84FD-0C7AB16AEF1A}" type="sibTrans" cxnId="{33E285CA-F093-46EB-AF4F-A6E77EADA1C3}">
      <dgm:prSet/>
      <dgm:spPr/>
      <dgm:t>
        <a:bodyPr/>
        <a:lstStyle/>
        <a:p>
          <a:endParaRPr lang="fr-CA"/>
        </a:p>
      </dgm:t>
    </dgm:pt>
    <dgm:pt modelId="{89DFA58C-13A2-4341-9057-52C5C2C86CD9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gm:t>
    </dgm:pt>
    <dgm:pt modelId="{2B6F73A1-6C0A-4046-88E1-EF097CFDF1B0}" type="parTrans" cxnId="{10AF0E10-777A-40D6-871A-964711AD9AE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0CC5-C29F-4B47-AA84-077BE8458D3E}" type="sibTrans" cxnId="{10AF0E10-777A-40D6-871A-964711AD9AEB}">
      <dgm:prSet/>
      <dgm:spPr/>
      <dgm:t>
        <a:bodyPr/>
        <a:lstStyle/>
        <a:p>
          <a:endParaRPr lang="fr-CA"/>
        </a:p>
      </dgm:t>
    </dgm:pt>
    <dgm:pt modelId="{8D7694FD-9091-4655-B5A0-DB08B90D1C6F}" type="pres">
      <dgm:prSet presAssocID="{5A05B034-9B6B-441B-BF6B-B3FC87ED9A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FEFE0-872E-4253-88A3-DF0AE96B07B8}" type="pres">
      <dgm:prSet presAssocID="{1E1FA018-FBDF-4978-970D-84E8667CABD5}" presName="hierRoot1" presStyleCnt="0">
        <dgm:presLayoutVars>
          <dgm:hierBranch val="init"/>
        </dgm:presLayoutVars>
      </dgm:prSet>
      <dgm:spPr/>
    </dgm:pt>
    <dgm:pt modelId="{B8B75BC8-5D51-49A7-95F3-52F3D4F238DC}" type="pres">
      <dgm:prSet presAssocID="{1E1FA018-FBDF-4978-970D-84E8667CABD5}" presName="rootComposite1" presStyleCnt="0"/>
      <dgm:spPr/>
    </dgm:pt>
    <dgm:pt modelId="{930C3CCA-F276-4653-823E-A89DD732468D}" type="pres">
      <dgm:prSet presAssocID="{1E1FA018-FBDF-4978-970D-84E8667CABD5}" presName="rootText1" presStyleLbl="alignAcc1" presStyleIdx="0" presStyleCnt="0">
        <dgm:presLayoutVars>
          <dgm:chPref val="3"/>
        </dgm:presLayoutVars>
      </dgm:prSet>
      <dgm:spPr/>
    </dgm:pt>
    <dgm:pt modelId="{B538C0A3-4F34-4034-AE07-F47D0776AC7D}" type="pres">
      <dgm:prSet presAssocID="{1E1FA018-FBDF-4978-970D-84E8667CABD5}" presName="topArc1" presStyleLbl="parChTrans1D1" presStyleIdx="0" presStyleCnt="14"/>
      <dgm:spPr/>
    </dgm:pt>
    <dgm:pt modelId="{B9A9C7B3-8247-4B3B-9D04-ED1B007DAF91}" type="pres">
      <dgm:prSet presAssocID="{1E1FA018-FBDF-4978-970D-84E8667CABD5}" presName="bottomArc1" presStyleLbl="parChTrans1D1" presStyleIdx="1" presStyleCnt="14"/>
      <dgm:spPr/>
    </dgm:pt>
    <dgm:pt modelId="{DFD08045-5D70-4A0B-A491-4DB535F77791}" type="pres">
      <dgm:prSet presAssocID="{1E1FA018-FBDF-4978-970D-84E8667CABD5}" presName="topConnNode1" presStyleLbl="node1" presStyleIdx="0" presStyleCnt="0"/>
      <dgm:spPr/>
    </dgm:pt>
    <dgm:pt modelId="{7D60CDA8-2763-43D4-BCEA-64D71697BF0B}" type="pres">
      <dgm:prSet presAssocID="{1E1FA018-FBDF-4978-970D-84E8667CABD5}" presName="hierChild2" presStyleCnt="0"/>
      <dgm:spPr/>
    </dgm:pt>
    <dgm:pt modelId="{7D4F5B55-A74E-46E9-B46E-F65D526ACF60}" type="pres">
      <dgm:prSet presAssocID="{1E1FA018-FBDF-4978-970D-84E8667CABD5}" presName="hierChild3" presStyleCnt="0"/>
      <dgm:spPr/>
    </dgm:pt>
    <dgm:pt modelId="{F411A7CF-5644-4E61-BA16-2B13C63FABC6}" type="pres">
      <dgm:prSet presAssocID="{3518201C-15C2-4F36-97F1-F25F51BE7E89}" presName="Name101" presStyleLbl="parChTrans1D2" presStyleIdx="0" presStyleCnt="6"/>
      <dgm:spPr/>
    </dgm:pt>
    <dgm:pt modelId="{4390C59C-BD98-4802-9104-00B277688791}" type="pres">
      <dgm:prSet presAssocID="{92541CA7-632F-4085-8E0F-56DCDC715BD5}" presName="hierRoot3" presStyleCnt="0">
        <dgm:presLayoutVars>
          <dgm:hierBranch val="init"/>
        </dgm:presLayoutVars>
      </dgm:prSet>
      <dgm:spPr/>
    </dgm:pt>
    <dgm:pt modelId="{05CAA361-D8BC-4E31-AAE7-87A15DA5982F}" type="pres">
      <dgm:prSet presAssocID="{92541CA7-632F-4085-8E0F-56DCDC715BD5}" presName="rootComposite3" presStyleCnt="0"/>
      <dgm:spPr/>
    </dgm:pt>
    <dgm:pt modelId="{81D67B8B-4F6F-49D3-BFCC-B7CF6D00AC25}" type="pres">
      <dgm:prSet presAssocID="{92541CA7-632F-4085-8E0F-56DCDC715BD5}" presName="rootText3" presStyleLbl="alignAcc1" presStyleIdx="0" presStyleCnt="0">
        <dgm:presLayoutVars>
          <dgm:chPref val="3"/>
        </dgm:presLayoutVars>
      </dgm:prSet>
      <dgm:spPr/>
    </dgm:pt>
    <dgm:pt modelId="{04C020E8-E6CE-4C8F-B6F6-B3D6328376A5}" type="pres">
      <dgm:prSet presAssocID="{92541CA7-632F-4085-8E0F-56DCDC715BD5}" presName="topArc3" presStyleLbl="parChTrans1D1" presStyleIdx="2" presStyleCnt="14"/>
      <dgm:spPr/>
    </dgm:pt>
    <dgm:pt modelId="{C5209CBF-A04A-4FE4-8374-E3677B778683}" type="pres">
      <dgm:prSet presAssocID="{92541CA7-632F-4085-8E0F-56DCDC715BD5}" presName="bottomArc3" presStyleLbl="parChTrans1D1" presStyleIdx="3" presStyleCnt="14"/>
      <dgm:spPr/>
    </dgm:pt>
    <dgm:pt modelId="{B0C13927-4EEA-47FE-88FF-7765862C40F0}" type="pres">
      <dgm:prSet presAssocID="{92541CA7-632F-4085-8E0F-56DCDC715BD5}" presName="topConnNode3" presStyleLbl="asst1" presStyleIdx="0" presStyleCnt="0"/>
      <dgm:spPr/>
    </dgm:pt>
    <dgm:pt modelId="{30EFCFCF-BB7E-4B25-97A0-9FD6F7E6F246}" type="pres">
      <dgm:prSet presAssocID="{92541CA7-632F-4085-8E0F-56DCDC715BD5}" presName="hierChild6" presStyleCnt="0"/>
      <dgm:spPr/>
    </dgm:pt>
    <dgm:pt modelId="{F8B07BCD-01DA-4EF3-A6EE-9A6EC0C9451B}" type="pres">
      <dgm:prSet presAssocID="{92541CA7-632F-4085-8E0F-56DCDC715BD5}" presName="hierChild7" presStyleCnt="0"/>
      <dgm:spPr/>
    </dgm:pt>
    <dgm:pt modelId="{07D29253-939A-4A7C-BFEF-7B786B31E45C}" type="pres">
      <dgm:prSet presAssocID="{FE25CA1E-0EFA-4CF9-901D-4D096A7B965E}" presName="Name101" presStyleLbl="parChTrans1D2" presStyleIdx="1" presStyleCnt="6"/>
      <dgm:spPr/>
    </dgm:pt>
    <dgm:pt modelId="{312A6185-9823-4707-AFE0-CEAA8F41E09D}" type="pres">
      <dgm:prSet presAssocID="{3744E5ED-6499-4B26-842A-9FEB94E96491}" presName="hierRoot3" presStyleCnt="0">
        <dgm:presLayoutVars>
          <dgm:hierBranch val="init"/>
        </dgm:presLayoutVars>
      </dgm:prSet>
      <dgm:spPr/>
    </dgm:pt>
    <dgm:pt modelId="{A1718022-8CBC-41AB-ADCE-ADE57BA2941F}" type="pres">
      <dgm:prSet presAssocID="{3744E5ED-6499-4B26-842A-9FEB94E96491}" presName="rootComposite3" presStyleCnt="0"/>
      <dgm:spPr/>
    </dgm:pt>
    <dgm:pt modelId="{E6A116D2-DA01-4CCC-B9FB-3DC4A1DC1D55}" type="pres">
      <dgm:prSet presAssocID="{3744E5ED-6499-4B26-842A-9FEB94E96491}" presName="rootText3" presStyleLbl="alignAcc1" presStyleIdx="0" presStyleCnt="0">
        <dgm:presLayoutVars>
          <dgm:chPref val="3"/>
        </dgm:presLayoutVars>
      </dgm:prSet>
      <dgm:spPr/>
    </dgm:pt>
    <dgm:pt modelId="{EE956D5D-8FDD-42BB-A16E-5C06B033B3F0}" type="pres">
      <dgm:prSet presAssocID="{3744E5ED-6499-4B26-842A-9FEB94E96491}" presName="topArc3" presStyleLbl="parChTrans1D1" presStyleIdx="4" presStyleCnt="14"/>
      <dgm:spPr/>
    </dgm:pt>
    <dgm:pt modelId="{CEACA0E6-4EC6-4691-9B90-D5FB4B40B02D}" type="pres">
      <dgm:prSet presAssocID="{3744E5ED-6499-4B26-842A-9FEB94E96491}" presName="bottomArc3" presStyleLbl="parChTrans1D1" presStyleIdx="5" presStyleCnt="14"/>
      <dgm:spPr/>
    </dgm:pt>
    <dgm:pt modelId="{D37FD215-350B-457F-89B5-E2EB9D501914}" type="pres">
      <dgm:prSet presAssocID="{3744E5ED-6499-4B26-842A-9FEB94E96491}" presName="topConnNode3" presStyleLbl="asst1" presStyleIdx="0" presStyleCnt="0"/>
      <dgm:spPr/>
    </dgm:pt>
    <dgm:pt modelId="{4A14ECC5-7978-4E77-A6B6-2CD25D6B1F28}" type="pres">
      <dgm:prSet presAssocID="{3744E5ED-6499-4B26-842A-9FEB94E96491}" presName="hierChild6" presStyleCnt="0"/>
      <dgm:spPr/>
    </dgm:pt>
    <dgm:pt modelId="{08BC2158-E40E-43D2-A7DB-77764B8E9EA0}" type="pres">
      <dgm:prSet presAssocID="{3744E5ED-6499-4B26-842A-9FEB94E96491}" presName="hierChild7" presStyleCnt="0"/>
      <dgm:spPr/>
    </dgm:pt>
    <dgm:pt modelId="{46E304B5-FDD4-4ACE-B777-11C15B7F54EA}" type="pres">
      <dgm:prSet presAssocID="{8F8D9B9C-A550-42D1-8B91-6EE895D0AF3B}" presName="Name101" presStyleLbl="parChTrans1D2" presStyleIdx="2" presStyleCnt="6"/>
      <dgm:spPr/>
    </dgm:pt>
    <dgm:pt modelId="{73096C5D-8C3F-432C-A181-D82CD2AA18AB}" type="pres">
      <dgm:prSet presAssocID="{03443931-092F-486D-B252-59239B85E970}" presName="hierRoot3" presStyleCnt="0">
        <dgm:presLayoutVars>
          <dgm:hierBranch val="init"/>
        </dgm:presLayoutVars>
      </dgm:prSet>
      <dgm:spPr/>
    </dgm:pt>
    <dgm:pt modelId="{8AB50FB0-DF5E-4B09-9FFD-E37E90F91018}" type="pres">
      <dgm:prSet presAssocID="{03443931-092F-486D-B252-59239B85E970}" presName="rootComposite3" presStyleCnt="0"/>
      <dgm:spPr/>
    </dgm:pt>
    <dgm:pt modelId="{0C6A32FF-DD5E-4DBE-9DF8-305B39BA8985}" type="pres">
      <dgm:prSet presAssocID="{03443931-092F-486D-B252-59239B85E970}" presName="rootText3" presStyleLbl="alignAcc1" presStyleIdx="0" presStyleCnt="0">
        <dgm:presLayoutVars>
          <dgm:chPref val="3"/>
        </dgm:presLayoutVars>
      </dgm:prSet>
      <dgm:spPr/>
    </dgm:pt>
    <dgm:pt modelId="{380BF66C-3D7C-44BB-8088-95F309DEF822}" type="pres">
      <dgm:prSet presAssocID="{03443931-092F-486D-B252-59239B85E970}" presName="topArc3" presStyleLbl="parChTrans1D1" presStyleIdx="6" presStyleCnt="14"/>
      <dgm:spPr/>
    </dgm:pt>
    <dgm:pt modelId="{7EE2BDA0-6E3A-47C4-B507-B455BAB3F4F9}" type="pres">
      <dgm:prSet presAssocID="{03443931-092F-486D-B252-59239B85E970}" presName="bottomArc3" presStyleLbl="parChTrans1D1" presStyleIdx="7" presStyleCnt="14"/>
      <dgm:spPr/>
    </dgm:pt>
    <dgm:pt modelId="{BD591228-C028-45BC-A77E-4E9C28A44FDC}" type="pres">
      <dgm:prSet presAssocID="{03443931-092F-486D-B252-59239B85E970}" presName="topConnNode3" presStyleLbl="asst1" presStyleIdx="0" presStyleCnt="0"/>
      <dgm:spPr/>
    </dgm:pt>
    <dgm:pt modelId="{6C613F12-7F25-4C3F-83DB-12BD64298397}" type="pres">
      <dgm:prSet presAssocID="{03443931-092F-486D-B252-59239B85E970}" presName="hierChild6" presStyleCnt="0"/>
      <dgm:spPr/>
    </dgm:pt>
    <dgm:pt modelId="{1C151EA5-D82D-44BE-ABCF-79E74E18F9AE}" type="pres">
      <dgm:prSet presAssocID="{03443931-092F-486D-B252-59239B85E970}" presName="hierChild7" presStyleCnt="0"/>
      <dgm:spPr/>
    </dgm:pt>
    <dgm:pt modelId="{20E304D9-69B9-4D0F-B58E-5639804D3092}" type="pres">
      <dgm:prSet presAssocID="{D185C9B1-DC31-40B8-9841-F1698AA3FF00}" presName="Name101" presStyleLbl="parChTrans1D2" presStyleIdx="3" presStyleCnt="6"/>
      <dgm:spPr/>
    </dgm:pt>
    <dgm:pt modelId="{A8E5EE1B-522E-4C15-BA83-FD87D94CA78E}" type="pres">
      <dgm:prSet presAssocID="{94186589-F7DE-468A-92DA-8C4684A3A0F4}" presName="hierRoot3" presStyleCnt="0">
        <dgm:presLayoutVars>
          <dgm:hierBranch val="init"/>
        </dgm:presLayoutVars>
      </dgm:prSet>
      <dgm:spPr/>
    </dgm:pt>
    <dgm:pt modelId="{0E5DBC03-D1AA-4266-B25E-7C248396826C}" type="pres">
      <dgm:prSet presAssocID="{94186589-F7DE-468A-92DA-8C4684A3A0F4}" presName="rootComposite3" presStyleCnt="0"/>
      <dgm:spPr/>
    </dgm:pt>
    <dgm:pt modelId="{2CACC6EE-C0EA-4C69-9BA7-3A8014922AD7}" type="pres">
      <dgm:prSet presAssocID="{94186589-F7DE-468A-92DA-8C4684A3A0F4}" presName="rootText3" presStyleLbl="alignAcc1" presStyleIdx="0" presStyleCnt="0">
        <dgm:presLayoutVars>
          <dgm:chPref val="3"/>
        </dgm:presLayoutVars>
      </dgm:prSet>
      <dgm:spPr/>
    </dgm:pt>
    <dgm:pt modelId="{0668E858-9DAE-4B07-92A7-7EEFF7103C4E}" type="pres">
      <dgm:prSet presAssocID="{94186589-F7DE-468A-92DA-8C4684A3A0F4}" presName="topArc3" presStyleLbl="parChTrans1D1" presStyleIdx="8" presStyleCnt="14"/>
      <dgm:spPr/>
    </dgm:pt>
    <dgm:pt modelId="{8C4BBB58-165A-4D1E-9D83-883578BDC3FC}" type="pres">
      <dgm:prSet presAssocID="{94186589-F7DE-468A-92DA-8C4684A3A0F4}" presName="bottomArc3" presStyleLbl="parChTrans1D1" presStyleIdx="9" presStyleCnt="14"/>
      <dgm:spPr/>
    </dgm:pt>
    <dgm:pt modelId="{053EDD08-3548-4C19-AF81-7F2DDAB6ECD6}" type="pres">
      <dgm:prSet presAssocID="{94186589-F7DE-468A-92DA-8C4684A3A0F4}" presName="topConnNode3" presStyleLbl="asst1" presStyleIdx="0" presStyleCnt="0"/>
      <dgm:spPr/>
    </dgm:pt>
    <dgm:pt modelId="{010DEF6A-14A5-45E1-A7C5-68B52D8D29AA}" type="pres">
      <dgm:prSet presAssocID="{94186589-F7DE-468A-92DA-8C4684A3A0F4}" presName="hierChild6" presStyleCnt="0"/>
      <dgm:spPr/>
    </dgm:pt>
    <dgm:pt modelId="{1508FE24-1681-4A79-A87D-9C2581C7E534}" type="pres">
      <dgm:prSet presAssocID="{94186589-F7DE-468A-92DA-8C4684A3A0F4}" presName="hierChild7" presStyleCnt="0"/>
      <dgm:spPr/>
    </dgm:pt>
    <dgm:pt modelId="{7478464A-13A1-4CA7-A71F-18CB3211A564}" type="pres">
      <dgm:prSet presAssocID="{FD0A35DE-BE94-4227-AE15-7CFBF77D245A}" presName="Name101" presStyleLbl="parChTrans1D2" presStyleIdx="4" presStyleCnt="6"/>
      <dgm:spPr/>
    </dgm:pt>
    <dgm:pt modelId="{F0A90E8A-6C83-4D4F-93A2-6CDA0AEC5470}" type="pres">
      <dgm:prSet presAssocID="{B8C2FD6F-0FDB-4E78-AE1B-0C131060E513}" presName="hierRoot3" presStyleCnt="0">
        <dgm:presLayoutVars>
          <dgm:hierBranch val="init"/>
        </dgm:presLayoutVars>
      </dgm:prSet>
      <dgm:spPr/>
    </dgm:pt>
    <dgm:pt modelId="{F9EC070D-90FF-4A9D-B94D-EEDC76EB8A58}" type="pres">
      <dgm:prSet presAssocID="{B8C2FD6F-0FDB-4E78-AE1B-0C131060E513}" presName="rootComposite3" presStyleCnt="0"/>
      <dgm:spPr/>
    </dgm:pt>
    <dgm:pt modelId="{C6283DFC-1FDA-4BAB-8C7F-CC7A5797465B}" type="pres">
      <dgm:prSet presAssocID="{B8C2FD6F-0FDB-4E78-AE1B-0C131060E513}" presName="rootText3" presStyleLbl="alignAcc1" presStyleIdx="0" presStyleCnt="0">
        <dgm:presLayoutVars>
          <dgm:chPref val="3"/>
        </dgm:presLayoutVars>
      </dgm:prSet>
      <dgm:spPr/>
    </dgm:pt>
    <dgm:pt modelId="{F33D91CA-BBE1-42D8-A983-E013955702A5}" type="pres">
      <dgm:prSet presAssocID="{B8C2FD6F-0FDB-4E78-AE1B-0C131060E513}" presName="topArc3" presStyleLbl="parChTrans1D1" presStyleIdx="10" presStyleCnt="14"/>
      <dgm:spPr/>
    </dgm:pt>
    <dgm:pt modelId="{021787B1-B5E9-494B-90BF-E644A2E3CE32}" type="pres">
      <dgm:prSet presAssocID="{B8C2FD6F-0FDB-4E78-AE1B-0C131060E513}" presName="bottomArc3" presStyleLbl="parChTrans1D1" presStyleIdx="11" presStyleCnt="14"/>
      <dgm:spPr/>
    </dgm:pt>
    <dgm:pt modelId="{F131D0BA-DFDC-4AD2-9D15-24195BE3AF86}" type="pres">
      <dgm:prSet presAssocID="{B8C2FD6F-0FDB-4E78-AE1B-0C131060E513}" presName="topConnNode3" presStyleLbl="asst1" presStyleIdx="0" presStyleCnt="0"/>
      <dgm:spPr/>
    </dgm:pt>
    <dgm:pt modelId="{579B953D-FB58-455F-AE44-9C846A008F7B}" type="pres">
      <dgm:prSet presAssocID="{B8C2FD6F-0FDB-4E78-AE1B-0C131060E513}" presName="hierChild6" presStyleCnt="0"/>
      <dgm:spPr/>
    </dgm:pt>
    <dgm:pt modelId="{F524416C-C327-48AC-A3BC-F19DCF514837}" type="pres">
      <dgm:prSet presAssocID="{B8C2FD6F-0FDB-4E78-AE1B-0C131060E513}" presName="hierChild7" presStyleCnt="0"/>
      <dgm:spPr/>
    </dgm:pt>
    <dgm:pt modelId="{2BC1680B-16F9-4F7E-A421-78F85BF282B8}" type="pres">
      <dgm:prSet presAssocID="{2B6F73A1-6C0A-4046-88E1-EF097CFDF1B0}" presName="Name101" presStyleLbl="parChTrans1D2" presStyleIdx="5" presStyleCnt="6"/>
      <dgm:spPr/>
    </dgm:pt>
    <dgm:pt modelId="{6E0EA56F-2896-4147-A6B4-A91537C43D55}" type="pres">
      <dgm:prSet presAssocID="{89DFA58C-13A2-4341-9057-52C5C2C86CD9}" presName="hierRoot3" presStyleCnt="0">
        <dgm:presLayoutVars>
          <dgm:hierBranch val="init"/>
        </dgm:presLayoutVars>
      </dgm:prSet>
      <dgm:spPr/>
    </dgm:pt>
    <dgm:pt modelId="{C7F9F4B7-AA03-44E4-B500-DD58AFFDAFF0}" type="pres">
      <dgm:prSet presAssocID="{89DFA58C-13A2-4341-9057-52C5C2C86CD9}" presName="rootComposite3" presStyleCnt="0"/>
      <dgm:spPr/>
    </dgm:pt>
    <dgm:pt modelId="{DCEE3BCE-DA2C-46C7-883B-F77C02BA1CD4}" type="pres">
      <dgm:prSet presAssocID="{89DFA58C-13A2-4341-9057-52C5C2C86CD9}" presName="rootText3" presStyleLbl="alignAcc1" presStyleIdx="0" presStyleCnt="0">
        <dgm:presLayoutVars>
          <dgm:chPref val="3"/>
        </dgm:presLayoutVars>
      </dgm:prSet>
      <dgm:spPr/>
    </dgm:pt>
    <dgm:pt modelId="{DE80390A-D30A-442A-A86F-97C14846F878}" type="pres">
      <dgm:prSet presAssocID="{89DFA58C-13A2-4341-9057-52C5C2C86CD9}" presName="topArc3" presStyleLbl="parChTrans1D1" presStyleIdx="12" presStyleCnt="14"/>
      <dgm:spPr/>
    </dgm:pt>
    <dgm:pt modelId="{1D2786ED-0379-404C-91A6-EADAC544E494}" type="pres">
      <dgm:prSet presAssocID="{89DFA58C-13A2-4341-9057-52C5C2C86CD9}" presName="bottomArc3" presStyleLbl="parChTrans1D1" presStyleIdx="13" presStyleCnt="14"/>
      <dgm:spPr/>
    </dgm:pt>
    <dgm:pt modelId="{A68776EC-44EA-4985-8DD6-22BEF8150645}" type="pres">
      <dgm:prSet presAssocID="{89DFA58C-13A2-4341-9057-52C5C2C86CD9}" presName="topConnNode3" presStyleLbl="asst1" presStyleIdx="0" presStyleCnt="0"/>
      <dgm:spPr/>
    </dgm:pt>
    <dgm:pt modelId="{04E68D41-C7EA-474C-A055-460896CA4809}" type="pres">
      <dgm:prSet presAssocID="{89DFA58C-13A2-4341-9057-52C5C2C86CD9}" presName="hierChild6" presStyleCnt="0"/>
      <dgm:spPr/>
    </dgm:pt>
    <dgm:pt modelId="{306A40C8-24D2-463E-BB13-FC1F2925F9A7}" type="pres">
      <dgm:prSet presAssocID="{89DFA58C-13A2-4341-9057-52C5C2C86CD9}" presName="hierChild7" presStyleCnt="0"/>
      <dgm:spPr/>
    </dgm:pt>
  </dgm:ptLst>
  <dgm:cxnLst>
    <dgm:cxn modelId="{326FAE06-4496-4E00-B6B1-60558ADC6CB4}" type="presOf" srcId="{92541CA7-632F-4085-8E0F-56DCDC715BD5}" destId="{81D67B8B-4F6F-49D3-BFCC-B7CF6D00AC25}" srcOrd="0" destOrd="0" presId="urn:microsoft.com/office/officeart/2008/layout/HalfCircleOrganizationChart"/>
    <dgm:cxn modelId="{10AF0E10-777A-40D6-871A-964711AD9AEB}" srcId="{1E1FA018-FBDF-4978-970D-84E8667CABD5}" destId="{89DFA58C-13A2-4341-9057-52C5C2C86CD9}" srcOrd="5" destOrd="0" parTransId="{2B6F73A1-6C0A-4046-88E1-EF097CFDF1B0}" sibTransId="{DC2C0CC5-C29F-4B47-AA84-077BE8458D3E}"/>
    <dgm:cxn modelId="{D7F25621-9AC9-48FE-81CF-7B21C18501F5}" type="presOf" srcId="{94186589-F7DE-468A-92DA-8C4684A3A0F4}" destId="{053EDD08-3548-4C19-AF81-7F2DDAB6ECD6}" srcOrd="1" destOrd="0" presId="urn:microsoft.com/office/officeart/2008/layout/HalfCircleOrganizationChart"/>
    <dgm:cxn modelId="{B1162D22-EA38-41E0-B9DA-90AB853255A2}" type="presOf" srcId="{FE25CA1E-0EFA-4CF9-901D-4D096A7B965E}" destId="{07D29253-939A-4A7C-BFEF-7B786B31E45C}" srcOrd="0" destOrd="0" presId="urn:microsoft.com/office/officeart/2008/layout/HalfCircleOrganizationChart"/>
    <dgm:cxn modelId="{B41F8225-E1DE-4A8D-9FA2-A5BFBAF73313}" type="presOf" srcId="{B8C2FD6F-0FDB-4E78-AE1B-0C131060E513}" destId="{C6283DFC-1FDA-4BAB-8C7F-CC7A5797465B}" srcOrd="0" destOrd="0" presId="urn:microsoft.com/office/officeart/2008/layout/HalfCircleOrganizationChart"/>
    <dgm:cxn modelId="{C63C5326-BE67-4115-9B12-332B262F3476}" type="presOf" srcId="{3518201C-15C2-4F36-97F1-F25F51BE7E89}" destId="{F411A7CF-5644-4E61-BA16-2B13C63FABC6}" srcOrd="0" destOrd="0" presId="urn:microsoft.com/office/officeart/2008/layout/HalfCircleOrganizationChart"/>
    <dgm:cxn modelId="{8E3CB626-9D70-4747-B874-4C54C1ADD8B5}" type="presOf" srcId="{FD0A35DE-BE94-4227-AE15-7CFBF77D245A}" destId="{7478464A-13A1-4CA7-A71F-18CB3211A564}" srcOrd="0" destOrd="0" presId="urn:microsoft.com/office/officeart/2008/layout/HalfCircleOrganizationChart"/>
    <dgm:cxn modelId="{51274B5B-5FC2-4E1B-B8FA-19B1D5F5DDB2}" srcId="{1E1FA018-FBDF-4978-970D-84E8667CABD5}" destId="{03443931-092F-486D-B252-59239B85E970}" srcOrd="2" destOrd="0" parTransId="{8F8D9B9C-A550-42D1-8B91-6EE895D0AF3B}" sibTransId="{CCF660B1-78F3-45D1-BD6D-BB20BA851A17}"/>
    <dgm:cxn modelId="{6E09DF5C-E76D-4AA8-A5C5-3B40D0A237FF}" type="presOf" srcId="{5A05B034-9B6B-441B-BF6B-B3FC87ED9AE4}" destId="{8D7694FD-9091-4655-B5A0-DB08B90D1C6F}" srcOrd="0" destOrd="0" presId="urn:microsoft.com/office/officeart/2008/layout/HalfCircleOrganizationChart"/>
    <dgm:cxn modelId="{D4637443-E231-427F-8B93-DA34317AF66F}" type="presOf" srcId="{1E1FA018-FBDF-4978-970D-84E8667CABD5}" destId="{DFD08045-5D70-4A0B-A491-4DB535F77791}" srcOrd="1" destOrd="0" presId="urn:microsoft.com/office/officeart/2008/layout/HalfCircleOrganizationChart"/>
    <dgm:cxn modelId="{198E4E6E-55EB-4371-B7FB-FD27B40752FB}" type="presOf" srcId="{1E1FA018-FBDF-4978-970D-84E8667CABD5}" destId="{930C3CCA-F276-4653-823E-A89DD732468D}" srcOrd="0" destOrd="0" presId="urn:microsoft.com/office/officeart/2008/layout/HalfCircleOrganizationChart"/>
    <dgm:cxn modelId="{4632B272-CB4D-44DB-A5E8-AC424F5CA990}" type="presOf" srcId="{89DFA58C-13A2-4341-9057-52C5C2C86CD9}" destId="{DCEE3BCE-DA2C-46C7-883B-F77C02BA1CD4}" srcOrd="0" destOrd="0" presId="urn:microsoft.com/office/officeart/2008/layout/HalfCircleOrganizationChart"/>
    <dgm:cxn modelId="{D867817A-20FD-446A-88D0-484AA902982A}" type="presOf" srcId="{03443931-092F-486D-B252-59239B85E970}" destId="{0C6A32FF-DD5E-4DBE-9DF8-305B39BA8985}" srcOrd="0" destOrd="0" presId="urn:microsoft.com/office/officeart/2008/layout/HalfCircleOrganizationChart"/>
    <dgm:cxn modelId="{F426D67A-516A-4C40-AAFB-CE4591C7EB0A}" type="presOf" srcId="{8F8D9B9C-A550-42D1-8B91-6EE895D0AF3B}" destId="{46E304B5-FDD4-4ACE-B777-11C15B7F54EA}" srcOrd="0" destOrd="0" presId="urn:microsoft.com/office/officeart/2008/layout/HalfCircleOrganizationChart"/>
    <dgm:cxn modelId="{BD149990-0626-4380-BDF9-0A820A4DB50B}" srcId="{1E1FA018-FBDF-4978-970D-84E8667CABD5}" destId="{3744E5ED-6499-4B26-842A-9FEB94E96491}" srcOrd="1" destOrd="0" parTransId="{FE25CA1E-0EFA-4CF9-901D-4D096A7B965E}" sibTransId="{FB91AEA8-AB7A-4A88-9164-A5FE25E53EF0}"/>
    <dgm:cxn modelId="{E3146B92-DAEB-42BB-88C2-3BA219BB0EEF}" srcId="{1E1FA018-FBDF-4978-970D-84E8667CABD5}" destId="{92541CA7-632F-4085-8E0F-56DCDC715BD5}" srcOrd="0" destOrd="0" parTransId="{3518201C-15C2-4F36-97F1-F25F51BE7E89}" sibTransId="{04750F23-12C1-4735-B9B1-B55B28EF725A}"/>
    <dgm:cxn modelId="{868BBD93-A993-4913-A67D-51FFEB34DB08}" srcId="{5A05B034-9B6B-441B-BF6B-B3FC87ED9AE4}" destId="{1E1FA018-FBDF-4978-970D-84E8667CABD5}" srcOrd="0" destOrd="0" parTransId="{2328E162-6010-4C1A-8A5B-DDA0B2ABA078}" sibTransId="{5E6B7D3C-4B98-4DFB-A67D-35B3A278F255}"/>
    <dgm:cxn modelId="{7C0BDDA5-8588-4462-BB97-4691536B125A}" type="presOf" srcId="{B8C2FD6F-0FDB-4E78-AE1B-0C131060E513}" destId="{F131D0BA-DFDC-4AD2-9D15-24195BE3AF86}" srcOrd="1" destOrd="0" presId="urn:microsoft.com/office/officeart/2008/layout/HalfCircleOrganizationChart"/>
    <dgm:cxn modelId="{1BEDB3AE-C2E4-4A4D-AAF0-F3CAD0BEEB4D}" type="presOf" srcId="{92541CA7-632F-4085-8E0F-56DCDC715BD5}" destId="{B0C13927-4EEA-47FE-88FF-7765862C40F0}" srcOrd="1" destOrd="0" presId="urn:microsoft.com/office/officeart/2008/layout/HalfCircleOrganizationChart"/>
    <dgm:cxn modelId="{86DF79C2-42E4-4C69-BE84-57A865DD60F7}" type="presOf" srcId="{3744E5ED-6499-4B26-842A-9FEB94E96491}" destId="{E6A116D2-DA01-4CCC-B9FB-3DC4A1DC1D55}" srcOrd="0" destOrd="0" presId="urn:microsoft.com/office/officeart/2008/layout/HalfCircleOrganizationChart"/>
    <dgm:cxn modelId="{CF8F28C4-062F-4B36-8B89-10AADDFD583F}" type="presOf" srcId="{89DFA58C-13A2-4341-9057-52C5C2C86CD9}" destId="{A68776EC-44EA-4985-8DD6-22BEF8150645}" srcOrd="1" destOrd="0" presId="urn:microsoft.com/office/officeart/2008/layout/HalfCircleOrganizationChart"/>
    <dgm:cxn modelId="{33E285CA-F093-46EB-AF4F-A6E77EADA1C3}" srcId="{1E1FA018-FBDF-4978-970D-84E8667CABD5}" destId="{94186589-F7DE-468A-92DA-8C4684A3A0F4}" srcOrd="3" destOrd="0" parTransId="{D185C9B1-DC31-40B8-9841-F1698AA3FF00}" sibTransId="{9E9D34D2-6C4A-4957-84FD-0C7AB16AEF1A}"/>
    <dgm:cxn modelId="{067610DD-EA47-4329-AC65-FBC4F04EBFC4}" type="presOf" srcId="{2B6F73A1-6C0A-4046-88E1-EF097CFDF1B0}" destId="{2BC1680B-16F9-4F7E-A421-78F85BF282B8}" srcOrd="0" destOrd="0" presId="urn:microsoft.com/office/officeart/2008/layout/HalfCircleOrganizationChart"/>
    <dgm:cxn modelId="{1D0B55EE-6ABA-41F3-8EE6-865A19037A48}" type="presOf" srcId="{03443931-092F-486D-B252-59239B85E970}" destId="{BD591228-C028-45BC-A77E-4E9C28A44FDC}" srcOrd="1" destOrd="0" presId="urn:microsoft.com/office/officeart/2008/layout/HalfCircleOrganizationChart"/>
    <dgm:cxn modelId="{05C406F6-7502-46E5-8059-7DE07DFA2C0D}" type="presOf" srcId="{D185C9B1-DC31-40B8-9841-F1698AA3FF00}" destId="{20E304D9-69B9-4D0F-B58E-5639804D3092}" srcOrd="0" destOrd="0" presId="urn:microsoft.com/office/officeart/2008/layout/HalfCircleOrganizationChart"/>
    <dgm:cxn modelId="{253E31FA-73F9-4CD5-B949-56BC1A60326D}" type="presOf" srcId="{94186589-F7DE-468A-92DA-8C4684A3A0F4}" destId="{2CACC6EE-C0EA-4C69-9BA7-3A8014922AD7}" srcOrd="0" destOrd="0" presId="urn:microsoft.com/office/officeart/2008/layout/HalfCircleOrganizationChart"/>
    <dgm:cxn modelId="{D7C16DFE-29A0-417E-BC21-9A509ABB012E}" srcId="{1E1FA018-FBDF-4978-970D-84E8667CABD5}" destId="{B8C2FD6F-0FDB-4E78-AE1B-0C131060E513}" srcOrd="4" destOrd="0" parTransId="{FD0A35DE-BE94-4227-AE15-7CFBF77D245A}" sibTransId="{8A8EFEA8-E20D-432D-8CFE-E7865594B1D8}"/>
    <dgm:cxn modelId="{A1CEE6FE-D0D9-48E2-AAE9-A9C414D9E912}" type="presOf" srcId="{3744E5ED-6499-4B26-842A-9FEB94E96491}" destId="{D37FD215-350B-457F-89B5-E2EB9D501914}" srcOrd="1" destOrd="0" presId="urn:microsoft.com/office/officeart/2008/layout/HalfCircleOrganizationChart"/>
    <dgm:cxn modelId="{6DE4AA11-6AD4-49F6-BD3D-CF9FC366E3C0}" type="presParOf" srcId="{8D7694FD-9091-4655-B5A0-DB08B90D1C6F}" destId="{A58FEFE0-872E-4253-88A3-DF0AE96B07B8}" srcOrd="0" destOrd="0" presId="urn:microsoft.com/office/officeart/2008/layout/HalfCircleOrganizationChart"/>
    <dgm:cxn modelId="{CA8EF2CB-3608-4F65-B775-73A27A3C476D}" type="presParOf" srcId="{A58FEFE0-872E-4253-88A3-DF0AE96B07B8}" destId="{B8B75BC8-5D51-49A7-95F3-52F3D4F238DC}" srcOrd="0" destOrd="0" presId="urn:microsoft.com/office/officeart/2008/layout/HalfCircleOrganizationChart"/>
    <dgm:cxn modelId="{280111F3-B69F-45FF-8401-1485994E3E05}" type="presParOf" srcId="{B8B75BC8-5D51-49A7-95F3-52F3D4F238DC}" destId="{930C3CCA-F276-4653-823E-A89DD732468D}" srcOrd="0" destOrd="0" presId="urn:microsoft.com/office/officeart/2008/layout/HalfCircleOrganizationChart"/>
    <dgm:cxn modelId="{37CB4AAE-5878-4550-A54E-8B1838B8D51C}" type="presParOf" srcId="{B8B75BC8-5D51-49A7-95F3-52F3D4F238DC}" destId="{B538C0A3-4F34-4034-AE07-F47D0776AC7D}" srcOrd="1" destOrd="0" presId="urn:microsoft.com/office/officeart/2008/layout/HalfCircleOrganizationChart"/>
    <dgm:cxn modelId="{AB4D0FDF-1869-4F7F-BD04-99D514477529}" type="presParOf" srcId="{B8B75BC8-5D51-49A7-95F3-52F3D4F238DC}" destId="{B9A9C7B3-8247-4B3B-9D04-ED1B007DAF91}" srcOrd="2" destOrd="0" presId="urn:microsoft.com/office/officeart/2008/layout/HalfCircleOrganizationChart"/>
    <dgm:cxn modelId="{A9B14FC6-8F32-4824-9F59-5331E6A07E54}" type="presParOf" srcId="{B8B75BC8-5D51-49A7-95F3-52F3D4F238DC}" destId="{DFD08045-5D70-4A0B-A491-4DB535F77791}" srcOrd="3" destOrd="0" presId="urn:microsoft.com/office/officeart/2008/layout/HalfCircleOrganizationChart"/>
    <dgm:cxn modelId="{A5B52334-6D4F-4B2B-A921-E0978E31F589}" type="presParOf" srcId="{A58FEFE0-872E-4253-88A3-DF0AE96B07B8}" destId="{7D60CDA8-2763-43D4-BCEA-64D71697BF0B}" srcOrd="1" destOrd="0" presId="urn:microsoft.com/office/officeart/2008/layout/HalfCircleOrganizationChart"/>
    <dgm:cxn modelId="{E492235D-D3AD-41B5-9004-2867274DEA12}" type="presParOf" srcId="{A58FEFE0-872E-4253-88A3-DF0AE96B07B8}" destId="{7D4F5B55-A74E-46E9-B46E-F65D526ACF60}" srcOrd="2" destOrd="0" presId="urn:microsoft.com/office/officeart/2008/layout/HalfCircleOrganizationChart"/>
    <dgm:cxn modelId="{89E2B1F1-8C12-41F4-9EE9-C0A2FF954E47}" type="presParOf" srcId="{7D4F5B55-A74E-46E9-B46E-F65D526ACF60}" destId="{F411A7CF-5644-4E61-BA16-2B13C63FABC6}" srcOrd="0" destOrd="0" presId="urn:microsoft.com/office/officeart/2008/layout/HalfCircleOrganizationChart"/>
    <dgm:cxn modelId="{4F4B65CE-2474-46A3-91D8-13E077A45EDF}" type="presParOf" srcId="{7D4F5B55-A74E-46E9-B46E-F65D526ACF60}" destId="{4390C59C-BD98-4802-9104-00B277688791}" srcOrd="1" destOrd="0" presId="urn:microsoft.com/office/officeart/2008/layout/HalfCircleOrganizationChart"/>
    <dgm:cxn modelId="{434C6D3E-C647-49BF-8709-90F52DD1A443}" type="presParOf" srcId="{4390C59C-BD98-4802-9104-00B277688791}" destId="{05CAA361-D8BC-4E31-AAE7-87A15DA5982F}" srcOrd="0" destOrd="0" presId="urn:microsoft.com/office/officeart/2008/layout/HalfCircleOrganizationChart"/>
    <dgm:cxn modelId="{EF89B43E-C05C-47AE-A23C-F774A7384480}" type="presParOf" srcId="{05CAA361-D8BC-4E31-AAE7-87A15DA5982F}" destId="{81D67B8B-4F6F-49D3-BFCC-B7CF6D00AC25}" srcOrd="0" destOrd="0" presId="urn:microsoft.com/office/officeart/2008/layout/HalfCircleOrganizationChart"/>
    <dgm:cxn modelId="{A538CE0E-279A-4DA9-AB81-E135642E45EE}" type="presParOf" srcId="{05CAA361-D8BC-4E31-AAE7-87A15DA5982F}" destId="{04C020E8-E6CE-4C8F-B6F6-B3D6328376A5}" srcOrd="1" destOrd="0" presId="urn:microsoft.com/office/officeart/2008/layout/HalfCircleOrganizationChart"/>
    <dgm:cxn modelId="{BE2D73C7-7CC2-43E2-9333-218D72647B9A}" type="presParOf" srcId="{05CAA361-D8BC-4E31-AAE7-87A15DA5982F}" destId="{C5209CBF-A04A-4FE4-8374-E3677B778683}" srcOrd="2" destOrd="0" presId="urn:microsoft.com/office/officeart/2008/layout/HalfCircleOrganizationChart"/>
    <dgm:cxn modelId="{00968D3E-99D7-41D9-A3E0-4CD12825B96F}" type="presParOf" srcId="{05CAA361-D8BC-4E31-AAE7-87A15DA5982F}" destId="{B0C13927-4EEA-47FE-88FF-7765862C40F0}" srcOrd="3" destOrd="0" presId="urn:microsoft.com/office/officeart/2008/layout/HalfCircleOrganizationChart"/>
    <dgm:cxn modelId="{7230F951-F7DA-46B3-A859-D75AD03870D7}" type="presParOf" srcId="{4390C59C-BD98-4802-9104-00B277688791}" destId="{30EFCFCF-BB7E-4B25-97A0-9FD6F7E6F246}" srcOrd="1" destOrd="0" presId="urn:microsoft.com/office/officeart/2008/layout/HalfCircleOrganizationChart"/>
    <dgm:cxn modelId="{82374B4D-1487-4071-B647-824E76B2CA20}" type="presParOf" srcId="{4390C59C-BD98-4802-9104-00B277688791}" destId="{F8B07BCD-01DA-4EF3-A6EE-9A6EC0C9451B}" srcOrd="2" destOrd="0" presId="urn:microsoft.com/office/officeart/2008/layout/HalfCircleOrganizationChart"/>
    <dgm:cxn modelId="{3FC42A8A-1004-4AEC-984C-3A1127B69803}" type="presParOf" srcId="{7D4F5B55-A74E-46E9-B46E-F65D526ACF60}" destId="{07D29253-939A-4A7C-BFEF-7B786B31E45C}" srcOrd="2" destOrd="0" presId="urn:microsoft.com/office/officeart/2008/layout/HalfCircleOrganizationChart"/>
    <dgm:cxn modelId="{BE631DF1-B7C9-448C-AA32-5A9A0B020F56}" type="presParOf" srcId="{7D4F5B55-A74E-46E9-B46E-F65D526ACF60}" destId="{312A6185-9823-4707-AFE0-CEAA8F41E09D}" srcOrd="3" destOrd="0" presId="urn:microsoft.com/office/officeart/2008/layout/HalfCircleOrganizationChart"/>
    <dgm:cxn modelId="{B78F5E97-247C-4793-A69B-AB0F0A74B278}" type="presParOf" srcId="{312A6185-9823-4707-AFE0-CEAA8F41E09D}" destId="{A1718022-8CBC-41AB-ADCE-ADE57BA2941F}" srcOrd="0" destOrd="0" presId="urn:microsoft.com/office/officeart/2008/layout/HalfCircleOrganizationChart"/>
    <dgm:cxn modelId="{756CBFFE-60E5-4661-85D9-A5AAF6FA571B}" type="presParOf" srcId="{A1718022-8CBC-41AB-ADCE-ADE57BA2941F}" destId="{E6A116D2-DA01-4CCC-B9FB-3DC4A1DC1D55}" srcOrd="0" destOrd="0" presId="urn:microsoft.com/office/officeart/2008/layout/HalfCircleOrganizationChart"/>
    <dgm:cxn modelId="{6E2F2C4B-316D-4602-A746-ECE06F6806D2}" type="presParOf" srcId="{A1718022-8CBC-41AB-ADCE-ADE57BA2941F}" destId="{EE956D5D-8FDD-42BB-A16E-5C06B033B3F0}" srcOrd="1" destOrd="0" presId="urn:microsoft.com/office/officeart/2008/layout/HalfCircleOrganizationChart"/>
    <dgm:cxn modelId="{7F99A436-EA35-4191-848B-6F194CD60FC7}" type="presParOf" srcId="{A1718022-8CBC-41AB-ADCE-ADE57BA2941F}" destId="{CEACA0E6-4EC6-4691-9B90-D5FB4B40B02D}" srcOrd="2" destOrd="0" presId="urn:microsoft.com/office/officeart/2008/layout/HalfCircleOrganizationChart"/>
    <dgm:cxn modelId="{FFC113F7-6AEC-4821-83F0-EF42B37E5AEB}" type="presParOf" srcId="{A1718022-8CBC-41AB-ADCE-ADE57BA2941F}" destId="{D37FD215-350B-457F-89B5-E2EB9D501914}" srcOrd="3" destOrd="0" presId="urn:microsoft.com/office/officeart/2008/layout/HalfCircleOrganizationChart"/>
    <dgm:cxn modelId="{B186BCF7-02BA-472D-B9C0-07647A5DA7E0}" type="presParOf" srcId="{312A6185-9823-4707-AFE0-CEAA8F41E09D}" destId="{4A14ECC5-7978-4E77-A6B6-2CD25D6B1F28}" srcOrd="1" destOrd="0" presId="urn:microsoft.com/office/officeart/2008/layout/HalfCircleOrganizationChart"/>
    <dgm:cxn modelId="{AE4FBF11-3898-429D-9AC1-C9C89F0EA909}" type="presParOf" srcId="{312A6185-9823-4707-AFE0-CEAA8F41E09D}" destId="{08BC2158-E40E-43D2-A7DB-77764B8E9EA0}" srcOrd="2" destOrd="0" presId="urn:microsoft.com/office/officeart/2008/layout/HalfCircleOrganizationChart"/>
    <dgm:cxn modelId="{8AD6F649-5020-4972-9DEB-5C1DEB4F8C0F}" type="presParOf" srcId="{7D4F5B55-A74E-46E9-B46E-F65D526ACF60}" destId="{46E304B5-FDD4-4ACE-B777-11C15B7F54EA}" srcOrd="4" destOrd="0" presId="urn:microsoft.com/office/officeart/2008/layout/HalfCircleOrganizationChart"/>
    <dgm:cxn modelId="{4C9E7D85-6188-4831-9170-A73A4AEAFD61}" type="presParOf" srcId="{7D4F5B55-A74E-46E9-B46E-F65D526ACF60}" destId="{73096C5D-8C3F-432C-A181-D82CD2AA18AB}" srcOrd="5" destOrd="0" presId="urn:microsoft.com/office/officeart/2008/layout/HalfCircleOrganizationChart"/>
    <dgm:cxn modelId="{B4E1CD92-31B0-4D1D-A862-95C69A1C75F3}" type="presParOf" srcId="{73096C5D-8C3F-432C-A181-D82CD2AA18AB}" destId="{8AB50FB0-DF5E-4B09-9FFD-E37E90F91018}" srcOrd="0" destOrd="0" presId="urn:microsoft.com/office/officeart/2008/layout/HalfCircleOrganizationChart"/>
    <dgm:cxn modelId="{AB4D6051-4BCC-494B-8C28-E6EF3540EEAF}" type="presParOf" srcId="{8AB50FB0-DF5E-4B09-9FFD-E37E90F91018}" destId="{0C6A32FF-DD5E-4DBE-9DF8-305B39BA8985}" srcOrd="0" destOrd="0" presId="urn:microsoft.com/office/officeart/2008/layout/HalfCircleOrganizationChart"/>
    <dgm:cxn modelId="{08AF5483-552B-45A2-BDE5-938F24BA4040}" type="presParOf" srcId="{8AB50FB0-DF5E-4B09-9FFD-E37E90F91018}" destId="{380BF66C-3D7C-44BB-8088-95F309DEF822}" srcOrd="1" destOrd="0" presId="urn:microsoft.com/office/officeart/2008/layout/HalfCircleOrganizationChart"/>
    <dgm:cxn modelId="{0B04E37E-9432-48D3-B8CC-48561C17D0C4}" type="presParOf" srcId="{8AB50FB0-DF5E-4B09-9FFD-E37E90F91018}" destId="{7EE2BDA0-6E3A-47C4-B507-B455BAB3F4F9}" srcOrd="2" destOrd="0" presId="urn:microsoft.com/office/officeart/2008/layout/HalfCircleOrganizationChart"/>
    <dgm:cxn modelId="{C4DCED7F-6D91-42DC-B5A3-E69AFB2777A8}" type="presParOf" srcId="{8AB50FB0-DF5E-4B09-9FFD-E37E90F91018}" destId="{BD591228-C028-45BC-A77E-4E9C28A44FDC}" srcOrd="3" destOrd="0" presId="urn:microsoft.com/office/officeart/2008/layout/HalfCircleOrganizationChart"/>
    <dgm:cxn modelId="{A9DB178B-ECE3-4CE6-AA31-DE3954BE4387}" type="presParOf" srcId="{73096C5D-8C3F-432C-A181-D82CD2AA18AB}" destId="{6C613F12-7F25-4C3F-83DB-12BD64298397}" srcOrd="1" destOrd="0" presId="urn:microsoft.com/office/officeart/2008/layout/HalfCircleOrganizationChart"/>
    <dgm:cxn modelId="{8A3A3A40-1A5E-4E28-85B6-6BF49389695E}" type="presParOf" srcId="{73096C5D-8C3F-432C-A181-D82CD2AA18AB}" destId="{1C151EA5-D82D-44BE-ABCF-79E74E18F9AE}" srcOrd="2" destOrd="0" presId="urn:microsoft.com/office/officeart/2008/layout/HalfCircleOrganizationChart"/>
    <dgm:cxn modelId="{59147AEA-49B9-44C2-A94E-AAAF78687476}" type="presParOf" srcId="{7D4F5B55-A74E-46E9-B46E-F65D526ACF60}" destId="{20E304D9-69B9-4D0F-B58E-5639804D3092}" srcOrd="6" destOrd="0" presId="urn:microsoft.com/office/officeart/2008/layout/HalfCircleOrganizationChart"/>
    <dgm:cxn modelId="{C4B71682-D27E-4542-9E4A-0E916DD6A195}" type="presParOf" srcId="{7D4F5B55-A74E-46E9-B46E-F65D526ACF60}" destId="{A8E5EE1B-522E-4C15-BA83-FD87D94CA78E}" srcOrd="7" destOrd="0" presId="urn:microsoft.com/office/officeart/2008/layout/HalfCircleOrganizationChart"/>
    <dgm:cxn modelId="{F6F5C539-26CB-42B0-8EDA-8D3EEBD41224}" type="presParOf" srcId="{A8E5EE1B-522E-4C15-BA83-FD87D94CA78E}" destId="{0E5DBC03-D1AA-4266-B25E-7C248396826C}" srcOrd="0" destOrd="0" presId="urn:microsoft.com/office/officeart/2008/layout/HalfCircleOrganizationChart"/>
    <dgm:cxn modelId="{EE37637A-74E5-411C-8B58-8DEA5BD08CFD}" type="presParOf" srcId="{0E5DBC03-D1AA-4266-B25E-7C248396826C}" destId="{2CACC6EE-C0EA-4C69-9BA7-3A8014922AD7}" srcOrd="0" destOrd="0" presId="urn:microsoft.com/office/officeart/2008/layout/HalfCircleOrganizationChart"/>
    <dgm:cxn modelId="{AF8ABB12-0AC5-4D90-9AB1-6B373E3F8956}" type="presParOf" srcId="{0E5DBC03-D1AA-4266-B25E-7C248396826C}" destId="{0668E858-9DAE-4B07-92A7-7EEFF7103C4E}" srcOrd="1" destOrd="0" presId="urn:microsoft.com/office/officeart/2008/layout/HalfCircleOrganizationChart"/>
    <dgm:cxn modelId="{9BC5CBF8-FE3E-4198-9D06-88AEEFCCA5E2}" type="presParOf" srcId="{0E5DBC03-D1AA-4266-B25E-7C248396826C}" destId="{8C4BBB58-165A-4D1E-9D83-883578BDC3FC}" srcOrd="2" destOrd="0" presId="urn:microsoft.com/office/officeart/2008/layout/HalfCircleOrganizationChart"/>
    <dgm:cxn modelId="{A06F9338-1673-44AC-A538-6048079DFC94}" type="presParOf" srcId="{0E5DBC03-D1AA-4266-B25E-7C248396826C}" destId="{053EDD08-3548-4C19-AF81-7F2DDAB6ECD6}" srcOrd="3" destOrd="0" presId="urn:microsoft.com/office/officeart/2008/layout/HalfCircleOrganizationChart"/>
    <dgm:cxn modelId="{59B9961A-EDC6-4106-AA52-7E1FEE6299A8}" type="presParOf" srcId="{A8E5EE1B-522E-4C15-BA83-FD87D94CA78E}" destId="{010DEF6A-14A5-45E1-A7C5-68B52D8D29AA}" srcOrd="1" destOrd="0" presId="urn:microsoft.com/office/officeart/2008/layout/HalfCircleOrganizationChart"/>
    <dgm:cxn modelId="{49F99BC9-58FF-41C3-B21B-82915821D7B9}" type="presParOf" srcId="{A8E5EE1B-522E-4C15-BA83-FD87D94CA78E}" destId="{1508FE24-1681-4A79-A87D-9C2581C7E534}" srcOrd="2" destOrd="0" presId="urn:microsoft.com/office/officeart/2008/layout/HalfCircleOrganizationChart"/>
    <dgm:cxn modelId="{1C26A4A6-C903-4F6E-9681-D5AE96F6FFF0}" type="presParOf" srcId="{7D4F5B55-A74E-46E9-B46E-F65D526ACF60}" destId="{7478464A-13A1-4CA7-A71F-18CB3211A564}" srcOrd="8" destOrd="0" presId="urn:microsoft.com/office/officeart/2008/layout/HalfCircleOrganizationChart"/>
    <dgm:cxn modelId="{93353A8A-F458-4944-849F-5D231724B026}" type="presParOf" srcId="{7D4F5B55-A74E-46E9-B46E-F65D526ACF60}" destId="{F0A90E8A-6C83-4D4F-93A2-6CDA0AEC5470}" srcOrd="9" destOrd="0" presId="urn:microsoft.com/office/officeart/2008/layout/HalfCircleOrganizationChart"/>
    <dgm:cxn modelId="{D58CFA81-7A9C-4651-A181-2A82FE3CE8E9}" type="presParOf" srcId="{F0A90E8A-6C83-4D4F-93A2-6CDA0AEC5470}" destId="{F9EC070D-90FF-4A9D-B94D-EEDC76EB8A58}" srcOrd="0" destOrd="0" presId="urn:microsoft.com/office/officeart/2008/layout/HalfCircleOrganizationChart"/>
    <dgm:cxn modelId="{57A8E5FD-4632-4879-B0C9-BA71A5C54853}" type="presParOf" srcId="{F9EC070D-90FF-4A9D-B94D-EEDC76EB8A58}" destId="{C6283DFC-1FDA-4BAB-8C7F-CC7A5797465B}" srcOrd="0" destOrd="0" presId="urn:microsoft.com/office/officeart/2008/layout/HalfCircleOrganizationChart"/>
    <dgm:cxn modelId="{92B59BB3-AE1F-4EB5-B54D-27D8384C3495}" type="presParOf" srcId="{F9EC070D-90FF-4A9D-B94D-EEDC76EB8A58}" destId="{F33D91CA-BBE1-42D8-A983-E013955702A5}" srcOrd="1" destOrd="0" presId="urn:microsoft.com/office/officeart/2008/layout/HalfCircleOrganizationChart"/>
    <dgm:cxn modelId="{326E90EE-F9C7-45D6-9525-91F336B82C66}" type="presParOf" srcId="{F9EC070D-90FF-4A9D-B94D-EEDC76EB8A58}" destId="{021787B1-B5E9-494B-90BF-E644A2E3CE32}" srcOrd="2" destOrd="0" presId="urn:microsoft.com/office/officeart/2008/layout/HalfCircleOrganizationChart"/>
    <dgm:cxn modelId="{4B578E0D-408C-48CA-BE41-9A35ECFCA292}" type="presParOf" srcId="{F9EC070D-90FF-4A9D-B94D-EEDC76EB8A58}" destId="{F131D0BA-DFDC-4AD2-9D15-24195BE3AF86}" srcOrd="3" destOrd="0" presId="urn:microsoft.com/office/officeart/2008/layout/HalfCircleOrganizationChart"/>
    <dgm:cxn modelId="{21981A2B-8C13-400B-A93D-C6ECAFFBEF95}" type="presParOf" srcId="{F0A90E8A-6C83-4D4F-93A2-6CDA0AEC5470}" destId="{579B953D-FB58-455F-AE44-9C846A008F7B}" srcOrd="1" destOrd="0" presId="urn:microsoft.com/office/officeart/2008/layout/HalfCircleOrganizationChart"/>
    <dgm:cxn modelId="{794C74E4-4BD5-478E-B6DE-6FCDA3CE4B26}" type="presParOf" srcId="{F0A90E8A-6C83-4D4F-93A2-6CDA0AEC5470}" destId="{F524416C-C327-48AC-A3BC-F19DCF514837}" srcOrd="2" destOrd="0" presId="urn:microsoft.com/office/officeart/2008/layout/HalfCircleOrganizationChart"/>
    <dgm:cxn modelId="{A90D4376-E3AF-4381-9B71-A4BCA9584D93}" type="presParOf" srcId="{7D4F5B55-A74E-46E9-B46E-F65D526ACF60}" destId="{2BC1680B-16F9-4F7E-A421-78F85BF282B8}" srcOrd="10" destOrd="0" presId="urn:microsoft.com/office/officeart/2008/layout/HalfCircleOrganizationChart"/>
    <dgm:cxn modelId="{DAB7C474-1D5C-4C3B-B75B-5FD5D105B495}" type="presParOf" srcId="{7D4F5B55-A74E-46E9-B46E-F65D526ACF60}" destId="{6E0EA56F-2896-4147-A6B4-A91537C43D55}" srcOrd="11" destOrd="0" presId="urn:microsoft.com/office/officeart/2008/layout/HalfCircleOrganizationChart"/>
    <dgm:cxn modelId="{B1E6F307-7BEE-4973-ACFC-5E0E75BD95E1}" type="presParOf" srcId="{6E0EA56F-2896-4147-A6B4-A91537C43D55}" destId="{C7F9F4B7-AA03-44E4-B500-DD58AFFDAFF0}" srcOrd="0" destOrd="0" presId="urn:microsoft.com/office/officeart/2008/layout/HalfCircleOrganizationChart"/>
    <dgm:cxn modelId="{17D5E796-3541-4F7E-A7D6-DDEA428A0BB4}" type="presParOf" srcId="{C7F9F4B7-AA03-44E4-B500-DD58AFFDAFF0}" destId="{DCEE3BCE-DA2C-46C7-883B-F77C02BA1CD4}" srcOrd="0" destOrd="0" presId="urn:microsoft.com/office/officeart/2008/layout/HalfCircleOrganizationChart"/>
    <dgm:cxn modelId="{25D6B632-303A-4B4A-A0A6-03D7EF224517}" type="presParOf" srcId="{C7F9F4B7-AA03-44E4-B500-DD58AFFDAFF0}" destId="{DE80390A-D30A-442A-A86F-97C14846F878}" srcOrd="1" destOrd="0" presId="urn:microsoft.com/office/officeart/2008/layout/HalfCircleOrganizationChart"/>
    <dgm:cxn modelId="{5DB93264-8E0E-4CCD-BF00-CBA47D460DED}" type="presParOf" srcId="{C7F9F4B7-AA03-44E4-B500-DD58AFFDAFF0}" destId="{1D2786ED-0379-404C-91A6-EADAC544E494}" srcOrd="2" destOrd="0" presId="urn:microsoft.com/office/officeart/2008/layout/HalfCircleOrganizationChart"/>
    <dgm:cxn modelId="{CE7F7822-590D-418C-9665-082A05863F33}" type="presParOf" srcId="{C7F9F4B7-AA03-44E4-B500-DD58AFFDAFF0}" destId="{A68776EC-44EA-4985-8DD6-22BEF8150645}" srcOrd="3" destOrd="0" presId="urn:microsoft.com/office/officeart/2008/layout/HalfCircleOrganizationChart"/>
    <dgm:cxn modelId="{960D6950-6F08-4B12-B136-53FA8A91FF93}" type="presParOf" srcId="{6E0EA56F-2896-4147-A6B4-A91537C43D55}" destId="{04E68D41-C7EA-474C-A055-460896CA4809}" srcOrd="1" destOrd="0" presId="urn:microsoft.com/office/officeart/2008/layout/HalfCircleOrganizationChart"/>
    <dgm:cxn modelId="{E999A2C4-BE99-48FD-A96F-AD0D305BA3D2}" type="presParOf" srcId="{6E0EA56F-2896-4147-A6B4-A91537C43D55}" destId="{306A40C8-24D2-463E-BB13-FC1F2925F9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DECC-68C8-40B6-846F-7A53579F8783}">
      <dsp:nvSpPr>
        <dsp:cNvPr id="0" name=""/>
        <dsp:cNvSpPr/>
      </dsp:nvSpPr>
      <dsp:spPr>
        <a:xfrm>
          <a:off x="0" y="50307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52CC-894B-4347-A4FF-661359855706}">
      <dsp:nvSpPr>
        <dsp:cNvPr id="0" name=""/>
        <dsp:cNvSpPr/>
      </dsp:nvSpPr>
      <dsp:spPr>
        <a:xfrm>
          <a:off x="329198" y="4551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sp:txBody>
      <dsp:txXfrm>
        <a:off x="373870" y="90186"/>
        <a:ext cx="4519432" cy="825776"/>
      </dsp:txXfrm>
    </dsp:sp>
    <dsp:sp modelId="{730033C7-A2C6-4B59-8032-0D0A3776060C}">
      <dsp:nvSpPr>
        <dsp:cNvPr id="0" name=""/>
        <dsp:cNvSpPr/>
      </dsp:nvSpPr>
      <dsp:spPr>
        <a:xfrm>
          <a:off x="0" y="190923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CFFE-1B9D-4176-A0FA-C1A1E1F94793}">
      <dsp:nvSpPr>
        <dsp:cNvPr id="0" name=""/>
        <dsp:cNvSpPr/>
      </dsp:nvSpPr>
      <dsp:spPr>
        <a:xfrm>
          <a:off x="329198" y="145167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sp:txBody>
      <dsp:txXfrm>
        <a:off x="373870" y="1496346"/>
        <a:ext cx="4519432" cy="825776"/>
      </dsp:txXfrm>
    </dsp:sp>
    <dsp:sp modelId="{312E2A21-1793-4087-9C3F-9F1C32AB07F1}">
      <dsp:nvSpPr>
        <dsp:cNvPr id="0" name=""/>
        <dsp:cNvSpPr/>
      </dsp:nvSpPr>
      <dsp:spPr>
        <a:xfrm>
          <a:off x="0" y="331539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66D79-13DA-4910-86CE-46443748F84E}">
      <dsp:nvSpPr>
        <dsp:cNvPr id="0" name=""/>
        <dsp:cNvSpPr/>
      </dsp:nvSpPr>
      <dsp:spPr>
        <a:xfrm>
          <a:off x="329198" y="285783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sp:txBody>
      <dsp:txXfrm>
        <a:off x="373870" y="2902506"/>
        <a:ext cx="451943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80B-16F9-4F7E-A421-78F85BF282B8}">
      <dsp:nvSpPr>
        <dsp:cNvPr id="0" name=""/>
        <dsp:cNvSpPr/>
      </dsp:nvSpPr>
      <dsp:spPr>
        <a:xfrm>
          <a:off x="5223814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653"/>
              </a:lnTo>
              <a:lnTo>
                <a:pt x="854768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8464A-13A1-4CA7-A71F-18CB3211A564}">
      <dsp:nvSpPr>
        <dsp:cNvPr id="0" name=""/>
        <dsp:cNvSpPr/>
      </dsp:nvSpPr>
      <dsp:spPr>
        <a:xfrm>
          <a:off x="4369045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3542653"/>
              </a:lnTo>
              <a:lnTo>
                <a:pt x="0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304D9-69B9-4D0F-B58E-5639804D3092}">
      <dsp:nvSpPr>
        <dsp:cNvPr id="0" name=""/>
        <dsp:cNvSpPr/>
      </dsp:nvSpPr>
      <dsp:spPr>
        <a:xfrm>
          <a:off x="5223814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279"/>
              </a:lnTo>
              <a:lnTo>
                <a:pt x="854768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04B5-FDD4-4ACE-B777-11C15B7F54EA}">
      <dsp:nvSpPr>
        <dsp:cNvPr id="0" name=""/>
        <dsp:cNvSpPr/>
      </dsp:nvSpPr>
      <dsp:spPr>
        <a:xfrm>
          <a:off x="4369045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2080279"/>
              </a:lnTo>
              <a:lnTo>
                <a:pt x="0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29253-939A-4A7C-BFEF-7B786B31E45C}">
      <dsp:nvSpPr>
        <dsp:cNvPr id="0" name=""/>
        <dsp:cNvSpPr/>
      </dsp:nvSpPr>
      <dsp:spPr>
        <a:xfrm>
          <a:off x="5223814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04"/>
              </a:lnTo>
              <a:lnTo>
                <a:pt x="854768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1A7CF-5644-4E61-BA16-2B13C63FABC6}">
      <dsp:nvSpPr>
        <dsp:cNvPr id="0" name=""/>
        <dsp:cNvSpPr/>
      </dsp:nvSpPr>
      <dsp:spPr>
        <a:xfrm>
          <a:off x="4369045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617904"/>
              </a:lnTo>
              <a:lnTo>
                <a:pt x="0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8C0A3-4F34-4034-AE07-F47D0776AC7D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9C7B3-8247-4B3B-9D04-ED1B007DAF91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C3CCA-F276-4653-823E-A89DD732468D}">
      <dsp:nvSpPr>
        <dsp:cNvPr id="0" name=""/>
        <dsp:cNvSpPr/>
      </dsp:nvSpPr>
      <dsp:spPr>
        <a:xfrm>
          <a:off x="4193972" y="186222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sp:txBody>
      <dsp:txXfrm>
        <a:off x="4193972" y="186222"/>
        <a:ext cx="2059682" cy="659098"/>
      </dsp:txXfrm>
    </dsp:sp>
    <dsp:sp modelId="{04C020E8-E6CE-4C8F-B6F6-B3D6328376A5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09CBF-A04A-4FE4-8374-E3677B778683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7B8B-4F6F-49D3-BFCC-B7CF6D00AC25}">
      <dsp:nvSpPr>
        <dsp:cNvPr id="0" name=""/>
        <dsp:cNvSpPr/>
      </dsp:nvSpPr>
      <dsp:spPr>
        <a:xfrm>
          <a:off x="2947864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sp:txBody>
      <dsp:txXfrm>
        <a:off x="2947864" y="1648597"/>
        <a:ext cx="2059682" cy="659098"/>
      </dsp:txXfrm>
    </dsp:sp>
    <dsp:sp modelId="{EE956D5D-8FDD-42BB-A16E-5C06B033B3F0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CA0E6-4EC6-4691-9B90-D5FB4B40B02D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116D2-DA01-4CCC-B9FB-3DC4A1DC1D55}">
      <dsp:nvSpPr>
        <dsp:cNvPr id="0" name=""/>
        <dsp:cNvSpPr/>
      </dsp:nvSpPr>
      <dsp:spPr>
        <a:xfrm>
          <a:off x="5440080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sp:txBody>
      <dsp:txXfrm>
        <a:off x="5440080" y="1648597"/>
        <a:ext cx="2059682" cy="659098"/>
      </dsp:txXfrm>
    </dsp:sp>
    <dsp:sp modelId="{380BF66C-3D7C-44BB-8088-95F309DEF822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2BDA0-6E3A-47C4-B507-B455BAB3F4F9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32FF-DD5E-4DBE-9DF8-305B39BA8985}">
      <dsp:nvSpPr>
        <dsp:cNvPr id="0" name=""/>
        <dsp:cNvSpPr/>
      </dsp:nvSpPr>
      <dsp:spPr>
        <a:xfrm>
          <a:off x="2947864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sp:txBody>
      <dsp:txXfrm>
        <a:off x="2947864" y="3110971"/>
        <a:ext cx="2059682" cy="659098"/>
      </dsp:txXfrm>
    </dsp:sp>
    <dsp:sp modelId="{0668E858-9DAE-4B07-92A7-7EEFF7103C4E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BBB58-165A-4D1E-9D83-883578BDC3FC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CC6EE-C0EA-4C69-9BA7-3A8014922AD7}">
      <dsp:nvSpPr>
        <dsp:cNvPr id="0" name=""/>
        <dsp:cNvSpPr/>
      </dsp:nvSpPr>
      <dsp:spPr>
        <a:xfrm>
          <a:off x="5440080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sp:txBody>
      <dsp:txXfrm>
        <a:off x="5440080" y="3110971"/>
        <a:ext cx="2059682" cy="659098"/>
      </dsp:txXfrm>
    </dsp:sp>
    <dsp:sp modelId="{F33D91CA-BBE1-42D8-A983-E013955702A5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87B1-B5E9-494B-90BF-E644A2E3CE32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DFC-1FDA-4BAB-8C7F-CC7A5797465B}">
      <dsp:nvSpPr>
        <dsp:cNvPr id="0" name=""/>
        <dsp:cNvSpPr/>
      </dsp:nvSpPr>
      <dsp:spPr>
        <a:xfrm>
          <a:off x="2947864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sp:txBody>
      <dsp:txXfrm>
        <a:off x="2947864" y="4573346"/>
        <a:ext cx="2059682" cy="659098"/>
      </dsp:txXfrm>
    </dsp:sp>
    <dsp:sp modelId="{DE80390A-D30A-442A-A86F-97C14846F878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786ED-0379-404C-91A6-EADAC544E494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3BCE-DA2C-46C7-883B-F77C02BA1CD4}">
      <dsp:nvSpPr>
        <dsp:cNvPr id="0" name=""/>
        <dsp:cNvSpPr/>
      </dsp:nvSpPr>
      <dsp:spPr>
        <a:xfrm>
          <a:off x="5440080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sp:txBody>
      <dsp:txXfrm>
        <a:off x="5440080" y="4573346"/>
        <a:ext cx="2059682" cy="65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E248-4FB6-463A-B781-DB70B2EFA031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9430-0490-4C6B-BBDC-55AA27B0AF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Depending on freq and dist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8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DC: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Duty cycle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is 1% of the time per hour (36 seconds). For an 8 to 12 bytes payload, this means 6 messages per hour, 140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FH: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Frequency hopping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The device broadcasts each message 3 times on 3 different frequencies. Maximum On time 400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Sans"/>
              </a:rPr>
              <a:t>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 per channel. No new emission before 20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LBT: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Listen Before Talk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Devices must verify that the Sigfox-operated 200 kHz channel is free of any signal stronger than −80 dBm for RC3 and -65 dBm for RC5 before transmitting. </a:t>
            </a:r>
          </a:p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1DB-1B74-7A3C-A843-4E6819C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25036-F9D5-DD1C-CBAF-7EDC7C54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8139-DCF5-1BC5-A24D-7B2776A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E7882-4927-2121-0D81-83C71DB4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FB2-A759-6F53-4BD4-0C89E2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675-E2BD-53A3-9002-18CB7CD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FA9-F66D-C536-210B-5B619A41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EBC9-D985-DD98-C967-49C320D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FC66-0EAC-F64D-AC7B-3ADBD2C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F8FC-2EEE-4123-3614-B7EAE24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6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C3950-DEB2-2E3E-D3B9-D14A7BDB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9C26F-0275-2CE7-5EFF-4DC9F6C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BFCD-5FBC-EDF1-7D5D-D6D5A3C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FAEF-BB1E-455C-BB46-420E35E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D76F-7C5E-8E8A-0491-407569B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219E-8F9C-3CEA-6AB1-869EBE5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B4D7-BEA0-6AA7-07A0-134CD504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56B5-89F0-FD0D-658F-F3FDED6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7746-3A34-390F-07CC-09EC10A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5CEC5-0E3D-F79D-16DD-0C38D8F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AF4D-05B4-8E61-1AF5-655E407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D3712-AE46-0110-1747-0CE2EA1E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B649-B803-AEBA-2506-78110A2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F5CD0-D800-0C67-3661-801831C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E7EB-CD65-08F6-1073-7B07204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6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D97-5FF6-3DEF-5BFD-F084D32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0226-003C-E14F-4C20-7056FC8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1464-19F0-476B-F1D2-9532902C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4B90-125D-468E-B65C-AB0F7D0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20278-20D5-6C00-DFE0-ABF547E8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7836-00C7-2E39-F08A-77103C0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BAA9-18C6-1A86-C769-36DE567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A7442-BA63-A654-D72B-60428920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F418-DBF3-4D9A-07C1-6DF6145E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A3A3A-8BED-9DF8-9822-505514A6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9B3FA-CE68-986F-1ABD-A61A877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BEE64-D6B8-B8FE-2A9C-770FF95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D6296-965B-1ECE-431A-AC11760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B6871-04BE-AC29-9311-24C2F40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6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B714-2688-927B-AA97-45B2467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fr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9390E-9ADB-A108-11DA-A4EE019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2022-09-05</a:t>
            </a:fld>
            <a:endParaRPr lang="fr-CA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1EF96-7778-47CF-94E3-AAF98A8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FE3BA-5E96-F35B-02DF-1876B7E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1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DB080-3978-ADD8-434A-2284544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2022-09-05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9C112-C18C-F113-0954-F2BAFC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94E36-BC9F-52E3-0EDB-33BCD5A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9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B3A3-1EBF-C4C2-FAAE-CB69EB4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3A25-BEE5-5456-CC37-899CBCF3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41A0-8FEC-C2BD-F082-44032796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7E8BD-A88F-C530-C36E-DEC6595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0CD82-ACA6-BCFB-6C23-6FEA73A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8C45-795A-EE69-D4F7-8510BBB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7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786A-D945-C240-7462-8C4D5AF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00BF-7B82-76B2-BC7E-8F5B45982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08A5-B253-9E0D-BE22-BD83409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8E7F-BBEF-7BCB-B0BB-B1D8BF3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9E81-0B7F-9E26-9903-E2D6486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28A12-5787-8322-02F5-2667CB4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AE6B0-E11A-BE9E-A521-33088DC0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4D1E-BB80-776D-E74F-80849A60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406F-4019-E2AB-DC52-4E83BA1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9AFF-61D3-1DB2-481C-45A39ED8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02D0-0747-E8EA-DEF2-4FC822BB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30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445D22-1E3C-7A4E-E683-79C3718801CD}"/>
              </a:ext>
            </a:extLst>
          </p:cNvPr>
          <p:cNvSpPr/>
          <p:nvPr/>
        </p:nvSpPr>
        <p:spPr>
          <a:xfrm>
            <a:off x="2163141" y="1737403"/>
            <a:ext cx="75051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2479C0-F085-E3F3-BCF0-24702630C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592608"/>
              </p:ext>
            </p:extLst>
          </p:nvPr>
        </p:nvGraphicFramePr>
        <p:xfrm>
          <a:off x="982372" y="1762855"/>
          <a:ext cx="6583966" cy="414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5E01583-D826-1834-824A-FF90F951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model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69EA44BC-F5E6-BAB4-5FFF-5834E01F6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4380" y="3150806"/>
            <a:ext cx="914400" cy="914400"/>
          </a:xfrm>
          <a:prstGeom prst="rect">
            <a:avLst/>
          </a:prstGeom>
        </p:spPr>
      </p:pic>
      <p:pic>
        <p:nvPicPr>
          <p:cNvPr id="7" name="图形 6" descr="信号塔">
            <a:extLst>
              <a:ext uri="{FF2B5EF4-FFF2-40B4-BE49-F238E27FC236}">
                <a16:creationId xmlns:a16="http://schemas.microsoft.com/office/drawing/2014/main" id="{665023D5-32F2-E05D-8D04-34E264E3A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5198" y="3100588"/>
            <a:ext cx="914400" cy="914400"/>
          </a:xfrm>
          <a:prstGeom prst="rect">
            <a:avLst/>
          </a:prstGeom>
        </p:spPr>
      </p:pic>
      <p:pic>
        <p:nvPicPr>
          <p:cNvPr id="11" name="图形 10" descr="无线">
            <a:extLst>
              <a:ext uri="{FF2B5EF4-FFF2-40B4-BE49-F238E27FC236}">
                <a16:creationId xmlns:a16="http://schemas.microsoft.com/office/drawing/2014/main" id="{A57531FB-EB77-5F56-A3D8-72B1F6DBDC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829474">
            <a:off x="9764116" y="3179067"/>
            <a:ext cx="857879" cy="85787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DC625E-664A-88EC-4CE8-DDB4D62BDEB3}"/>
              </a:ext>
            </a:extLst>
          </p:cNvPr>
          <p:cNvCxnSpPr/>
          <p:nvPr/>
        </p:nvCxnSpPr>
        <p:spPr>
          <a:xfrm>
            <a:off x="8872398" y="3709115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6299D-4C0E-F9C7-7922-F06BFB4751C1}"/>
              </a:ext>
            </a:extLst>
          </p:cNvPr>
          <p:cNvCxnSpPr/>
          <p:nvPr/>
        </p:nvCxnSpPr>
        <p:spPr>
          <a:xfrm flipV="1">
            <a:off x="8872398" y="2891307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7E29B5-AC35-C49B-5B62-42575AAF3954}"/>
              </a:ext>
            </a:extLst>
          </p:cNvPr>
          <p:cNvCxnSpPr/>
          <p:nvPr/>
        </p:nvCxnSpPr>
        <p:spPr>
          <a:xfrm>
            <a:off x="11351580" y="3608006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6F73F9-C7F9-DF45-9E16-9599ABFB781F}"/>
              </a:ext>
            </a:extLst>
          </p:cNvPr>
          <p:cNvCxnSpPr/>
          <p:nvPr/>
        </p:nvCxnSpPr>
        <p:spPr>
          <a:xfrm flipV="1">
            <a:off x="11351580" y="2790198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B5657E-797E-BAC3-7CA6-2036DDDA8E77}"/>
              </a:ext>
            </a:extLst>
          </p:cNvPr>
          <p:cNvSpPr/>
          <p:nvPr/>
        </p:nvSpPr>
        <p:spPr>
          <a:xfrm>
            <a:off x="9588320" y="3100588"/>
            <a:ext cx="1047338" cy="964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B9A1AE-22F4-8B34-E5EC-6A6D229B8870}"/>
              </a:ext>
            </a:extLst>
          </p:cNvPr>
          <p:cNvSpPr txBox="1"/>
          <p:nvPr/>
        </p:nvSpPr>
        <p:spPr>
          <a:xfrm>
            <a:off x="9316075" y="4125393"/>
            <a:ext cx="20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B282-5009-E394-E94B-F7EA0D2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Geometry</a:t>
            </a:r>
            <a:r>
              <a:rPr lang="fr-CA" sz="2000" baseline="68000" dirty="0"/>
              <a:t>[1]</a:t>
            </a:r>
            <a:endParaRPr lang="fr-CA" baseline="68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2019C-6C53-EF16-C502-A8EB072E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38"/>
            <a:ext cx="12192000" cy="49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845501-B070-1155-8BE5-13A6AE448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96621"/>
              </p:ext>
            </p:extLst>
          </p:nvPr>
        </p:nvGraphicFramePr>
        <p:xfrm>
          <a:off x="3793793" y="719313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89CD94-F80B-2705-1F61-76AB2B2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3200" baseline="46000" dirty="0"/>
              <a:t>[2]</a:t>
            </a:r>
            <a:endParaRPr lang="fr-CA" sz="4290" baseline="4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CD66A-BC80-1F7E-D209-3CAAD72B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" y="5972051"/>
            <a:ext cx="8459381" cy="8859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83A826-91C6-D88E-16E8-265F6904AF9A}"/>
              </a:ext>
            </a:extLst>
          </p:cNvPr>
          <p:cNvSpPr txBox="1"/>
          <p:nvPr/>
        </p:nvSpPr>
        <p:spPr>
          <a:xfrm>
            <a:off x="1749287" y="2344994"/>
            <a:ext cx="24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Sight: LOS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 of sight: NLOS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0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A929-EF32-805D-E1EA-D0EDA1B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Signal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9984E-1982-2776-BA38-B8BAAA03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5" y="4314422"/>
            <a:ext cx="5982535" cy="5620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B3B957-B60A-E396-B212-873AEDF09629}"/>
              </a:ext>
            </a:extLst>
          </p:cNvPr>
          <p:cNvSpPr txBox="1"/>
          <p:nvPr/>
        </p:nvSpPr>
        <p:spPr>
          <a:xfrm flipH="1">
            <a:off x="838200" y="1690688"/>
            <a:ext cx="477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fast fourier transform (IFFT)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33BC14-9904-7210-6BCE-EB8CBAC0E6EC}"/>
              </a:ext>
            </a:extLst>
          </p:cNvPr>
          <p:cNvSpPr/>
          <p:nvPr/>
        </p:nvSpPr>
        <p:spPr>
          <a:xfrm>
            <a:off x="3702668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Precode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66AC449-EBDC-058C-9C9B-5EBE52167C96}"/>
              </a:ext>
            </a:extLst>
          </p:cNvPr>
          <p:cNvSpPr/>
          <p:nvPr/>
        </p:nvSpPr>
        <p:spPr>
          <a:xfrm>
            <a:off x="5323259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Channel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C8424D-BE01-3C40-913D-E93C7B729358}"/>
              </a:ext>
            </a:extLst>
          </p:cNvPr>
          <p:cNvSpPr/>
          <p:nvPr/>
        </p:nvSpPr>
        <p:spPr>
          <a:xfrm>
            <a:off x="6943850" y="3142443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Decode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3AC372-640F-D1B7-1F12-A924CDAC47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739417" y="3345287"/>
            <a:ext cx="583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333CDD-B90A-A12F-C81B-9F109E6D572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360008" y="3345286"/>
            <a:ext cx="583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dio Wave or Sound Wave Icon Vector Isolated, Electric Signal Wave Icon,  Sound Wave Vector Icon Stock Vector - Illustration of electronic,  frequency: 171471461">
            <a:extLst>
              <a:ext uri="{FF2B5EF4-FFF2-40B4-BE49-F238E27FC236}">
                <a16:creationId xmlns:a16="http://schemas.microsoft.com/office/drawing/2014/main" id="{1CEB3AF2-1013-BFAB-F8FE-7320FF7F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84" y="3055512"/>
            <a:ext cx="583842" cy="5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9EE6AB-DFD2-26D7-2DAF-8DEBD27D5C7F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3118826" y="3345287"/>
            <a:ext cx="583842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AAC34-D215-7C83-A935-B00694D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408"/>
            <a:ext cx="12192000" cy="445065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A0A2170-3235-75DD-5555-B32A936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altLang="zh-CN" dirty="0"/>
              <a:t>configuration with Sigfox</a:t>
            </a:r>
            <a:endParaRPr lang="fr-CA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0D595-9D57-0F68-3FA4-40DF180DFB07}"/>
              </a:ext>
            </a:extLst>
          </p:cNvPr>
          <p:cNvSpPr txBox="1"/>
          <p:nvPr/>
        </p:nvSpPr>
        <p:spPr>
          <a:xfrm>
            <a:off x="323582" y="5894111"/>
            <a:ext cx="879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The Sigfox network globally works within the ranges from 862 to 928 MHz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16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B42684-AE6B-1412-CEA5-12AB30E5B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/>
          <a:stretch/>
        </p:blipFill>
        <p:spPr>
          <a:xfrm>
            <a:off x="0" y="1152656"/>
            <a:ext cx="12192000" cy="55056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0649757-D066-5276-9331-4F8A81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Sigfox Geographical RCs</a:t>
            </a:r>
          </a:p>
        </p:txBody>
      </p:sp>
    </p:spTree>
    <p:extLst>
      <p:ext uri="{BB962C8B-B14F-4D97-AF65-F5344CB8AC3E}">
        <p14:creationId xmlns:p14="http://schemas.microsoft.com/office/powerpoint/2010/main" val="241246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060328-8CC3-3A9C-18D8-5B56709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0F2FE-859F-4C79-5A11-6F1778E6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Hui Chen, Hadi Sarieddeen, Tarig Ballal, Henk Wymeersch, Mohamed-Slim Alouini, and Tareq Y Al-Naffouri. A tutorial on terahertz-band localization for 6g communication systems. arXiv preprint arXiv:2110.08581, 2021.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Shahmansoori, G. E. Garcia, G. Destino, G. Seco-Granados,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H. Wymeersch, “Position and orientation estimation through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MIMO in 5G systems,” IEEE Trans. Wireless Commun., vol. 17, no. 3, pp. 1822–1835, Dec. 2017.</a:t>
            </a:r>
          </a:p>
        </p:txBody>
      </p:sp>
    </p:spTree>
    <p:extLst>
      <p:ext uri="{BB962C8B-B14F-4D97-AF65-F5344CB8AC3E}">
        <p14:creationId xmlns:p14="http://schemas.microsoft.com/office/powerpoint/2010/main" val="12241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300</Words>
  <Application>Microsoft Office PowerPoint</Application>
  <PresentationFormat>宽屏</PresentationFormat>
  <Paragraphs>38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OpenSans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System model</vt:lpstr>
      <vt:lpstr>System Geometry[1]</vt:lpstr>
      <vt:lpstr>Channel Model[2]</vt:lpstr>
      <vt:lpstr>Signal model</vt:lpstr>
      <vt:lpstr>Device configuration with Sigfox</vt:lpstr>
      <vt:lpstr>Sigfox Geographical RCs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configuration with Sigfox</dc:title>
  <dc:creator>liu yukun</dc:creator>
  <cp:lastModifiedBy>liu yukun</cp:lastModifiedBy>
  <cp:revision>22</cp:revision>
  <dcterms:created xsi:type="dcterms:W3CDTF">2022-09-04T15:20:35Z</dcterms:created>
  <dcterms:modified xsi:type="dcterms:W3CDTF">2022-09-05T09:34:24Z</dcterms:modified>
</cp:coreProperties>
</file>